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jpg" ContentType="image/jp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</p:sldIdLst>
  <p:sldSz cx="12192000" cy="12192000"/>
  <p:notesSz cx="12192000" cy="12192000"/>
  <p:defaultTextStyle>
    <a:defPPr>
      <a:defRPr lang="fr-F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16" d="100"/>
          <a:sy n="116" d="100"/>
        </p:scale>
        <p:origin x="536" y="208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printerSettings" Target="printerSettings/printerSettings1.bin"/><Relationship Id="rId104" Type="http://schemas.openxmlformats.org/officeDocument/2006/relationships/presProps" Target="presProps.xml"/><Relationship Id="rId105" Type="http://schemas.openxmlformats.org/officeDocument/2006/relationships/viewProps" Target="viewProps.xml"/><Relationship Id="rId106" Type="http://schemas.openxmlformats.org/officeDocument/2006/relationships/theme" Target="theme/theme1.xml"/><Relationship Id="rId10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00" Type="http://schemas.openxmlformats.org/officeDocument/2006/relationships/slide" Target="slides/slide99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14.jpg"/><Relationship Id="rId6" Type="http://schemas.openxmlformats.org/officeDocument/2006/relationships/image" Target="../media/image15.jp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126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127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16.jpg"/><Relationship Id="rId6" Type="http://schemas.openxmlformats.org/officeDocument/2006/relationships/image" Target="../media/image17.jp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19.jpg"/><Relationship Id="rId6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21.png"/><Relationship Id="rId6" Type="http://schemas.openxmlformats.org/officeDocument/2006/relationships/image" Target="../media/image22.jp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23.jpg"/><Relationship Id="rId6" Type="http://schemas.openxmlformats.org/officeDocument/2006/relationships/image" Target="../media/image24.jp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11.png"/><Relationship Id="rId6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26.jp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27.png"/><Relationship Id="rId6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31.jpg"/><Relationship Id="rId6" Type="http://schemas.openxmlformats.org/officeDocument/2006/relationships/image" Target="../media/image32.jp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33.jp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35.jpg"/><Relationship Id="rId6" Type="http://schemas.openxmlformats.org/officeDocument/2006/relationships/image" Target="../media/image36.jpg"/><Relationship Id="rId7" Type="http://schemas.openxmlformats.org/officeDocument/2006/relationships/image" Target="../media/image37.jp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38.jp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0.jpg"/><Relationship Id="rId6" Type="http://schemas.openxmlformats.org/officeDocument/2006/relationships/image" Target="../media/image41.jp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2.jpg"/><Relationship Id="rId6" Type="http://schemas.openxmlformats.org/officeDocument/2006/relationships/image" Target="../media/image43.jpg"/><Relationship Id="rId7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5.jp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6.jp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7.png"/><Relationship Id="rId6" Type="http://schemas.openxmlformats.org/officeDocument/2006/relationships/image" Target="../media/image48.png"/><Relationship Id="rId7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50.png"/><Relationship Id="rId6" Type="http://schemas.openxmlformats.org/officeDocument/2006/relationships/image" Target="../media/image51.png"/><Relationship Id="rId7" Type="http://schemas.openxmlformats.org/officeDocument/2006/relationships/image" Target="../media/image52.jpg"/><Relationship Id="rId8" Type="http://schemas.openxmlformats.org/officeDocument/2006/relationships/image" Target="../media/image53.jpg"/><Relationship Id="rId9" Type="http://schemas.openxmlformats.org/officeDocument/2006/relationships/image" Target="../media/image54.jpg"/><Relationship Id="rId10" Type="http://schemas.openxmlformats.org/officeDocument/2006/relationships/image" Target="../media/image55.jp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56.png"/><Relationship Id="rId6" Type="http://schemas.openxmlformats.org/officeDocument/2006/relationships/image" Target="../media/image57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58.png"/><Relationship Id="rId6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7.jpg"/><Relationship Id="rId6" Type="http://schemas.openxmlformats.org/officeDocument/2006/relationships/image" Target="../media/image8.jpg"/><Relationship Id="rId7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60.jp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61.png"/><Relationship Id="rId6" Type="http://schemas.openxmlformats.org/officeDocument/2006/relationships/image" Target="../media/image62.jp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6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64.png"/><Relationship Id="rId6" Type="http://schemas.openxmlformats.org/officeDocument/2006/relationships/image" Target="../media/image65.jpg"/><Relationship Id="rId7" Type="http://schemas.openxmlformats.org/officeDocument/2006/relationships/image" Target="../media/image66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5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72.jpg"/><Relationship Id="rId12" Type="http://schemas.openxmlformats.org/officeDocument/2006/relationships/image" Target="../media/image73.jp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67.png"/><Relationship Id="rId6" Type="http://schemas.openxmlformats.org/officeDocument/2006/relationships/image" Target="../media/image68.png"/><Relationship Id="rId7" Type="http://schemas.openxmlformats.org/officeDocument/2006/relationships/image" Target="../media/image69.png"/><Relationship Id="rId8" Type="http://schemas.openxmlformats.org/officeDocument/2006/relationships/image" Target="../media/image70.png"/><Relationship Id="rId9" Type="http://schemas.openxmlformats.org/officeDocument/2006/relationships/image" Target="../media/image66.png"/><Relationship Id="rId10" Type="http://schemas.openxmlformats.org/officeDocument/2006/relationships/image" Target="../media/image7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74.jp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75.png"/><Relationship Id="rId6" Type="http://schemas.openxmlformats.org/officeDocument/2006/relationships/image" Target="../media/image76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10.jp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77.png"/><Relationship Id="rId6" Type="http://schemas.openxmlformats.org/officeDocument/2006/relationships/image" Target="../media/image78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79.jp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80.jp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81.png"/><Relationship Id="rId6" Type="http://schemas.openxmlformats.org/officeDocument/2006/relationships/image" Target="../media/image82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82.png"/><Relationship Id="rId6" Type="http://schemas.openxmlformats.org/officeDocument/2006/relationships/image" Target="../media/image83.jp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84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8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86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87.png"/><Relationship Id="rId6" Type="http://schemas.openxmlformats.org/officeDocument/2006/relationships/image" Target="../media/image88.png"/><Relationship Id="rId7" Type="http://schemas.openxmlformats.org/officeDocument/2006/relationships/image" Target="../media/image89.jp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90.jpg"/><Relationship Id="rId6" Type="http://schemas.openxmlformats.org/officeDocument/2006/relationships/image" Target="../media/image91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4" Type="http://schemas.openxmlformats.org/officeDocument/2006/relationships/image" Target="../media/image94.png"/><Relationship Id="rId5" Type="http://schemas.openxmlformats.org/officeDocument/2006/relationships/image" Target="../media/image95.jpg"/><Relationship Id="rId6" Type="http://schemas.openxmlformats.org/officeDocument/2006/relationships/image" Target="../media/image96.jp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2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97.png"/><Relationship Id="rId6" Type="http://schemas.openxmlformats.org/officeDocument/2006/relationships/image" Target="../media/image98.jp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99.png"/><Relationship Id="rId6" Type="http://schemas.openxmlformats.org/officeDocument/2006/relationships/image" Target="../media/image100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12.jpg"/><Relationship Id="rId6" Type="http://schemas.openxmlformats.org/officeDocument/2006/relationships/image" Target="../media/image13.jp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101.jp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102.jpg"/><Relationship Id="rId6" Type="http://schemas.openxmlformats.org/officeDocument/2006/relationships/image" Target="../media/image103.jp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104.png"/><Relationship Id="rId6" Type="http://schemas.openxmlformats.org/officeDocument/2006/relationships/image" Target="../media/image10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4" Type="http://schemas.openxmlformats.org/officeDocument/2006/relationships/image" Target="../media/image94.png"/><Relationship Id="rId5" Type="http://schemas.openxmlformats.org/officeDocument/2006/relationships/image" Target="../media/image106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2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107.jp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108.jp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109.jp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107.jp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110.png"/><Relationship Id="rId6" Type="http://schemas.openxmlformats.org/officeDocument/2006/relationships/image" Target="../media/image111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112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113.png"/><Relationship Id="rId6" Type="http://schemas.openxmlformats.org/officeDocument/2006/relationships/image" Target="../media/image114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115.jp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116.png"/><Relationship Id="rId6" Type="http://schemas.openxmlformats.org/officeDocument/2006/relationships/image" Target="../media/image117.jp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118.jpg"/><Relationship Id="rId6" Type="http://schemas.openxmlformats.org/officeDocument/2006/relationships/image" Target="../media/image119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121.jp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0.jp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122.jp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123.jpg"/><Relationship Id="rId6" Type="http://schemas.openxmlformats.org/officeDocument/2006/relationships/image" Target="../media/image124.jpg"/><Relationship Id="rId7" Type="http://schemas.openxmlformats.org/officeDocument/2006/relationships/image" Target="../media/image125.jp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ject 17"/>
          <p:cNvSpPr/>
          <p:nvPr/>
        </p:nvSpPr>
        <p:spPr>
          <a:xfrm>
            <a:off x="11415522" y="6528054"/>
            <a:ext cx="0" cy="347470"/>
          </a:xfrm>
          <a:custGeom>
            <a:avLst/>
            <a:gdLst/>
            <a:ahLst/>
            <a:cxnLst/>
            <a:rect l="l" t="t" r="r" b="b"/>
            <a:pathLst>
              <a:path h="347470">
                <a:moveTo>
                  <a:pt x="0" y="0"/>
                </a:moveTo>
                <a:lnTo>
                  <a:pt x="0" y="329943"/>
                </a:lnTo>
              </a:path>
            </a:pathLst>
          </a:custGeom>
          <a:ln w="25908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-12192" y="0"/>
            <a:ext cx="3429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-12192" y="0"/>
            <a:ext cx="342900" cy="6858000"/>
          </a:xfrm>
          <a:custGeom>
            <a:avLst/>
            <a:gdLst/>
            <a:ahLst/>
            <a:cxnLst/>
            <a:rect l="l" t="t" r="r" b="b"/>
            <a:pathLst>
              <a:path w="342900" h="6858000">
                <a:moveTo>
                  <a:pt x="342900" y="0"/>
                </a:moveTo>
                <a:lnTo>
                  <a:pt x="12192" y="0"/>
                </a:lnTo>
              </a:path>
              <a:path w="342900" h="6858000">
                <a:moveTo>
                  <a:pt x="12192" y="6858000"/>
                </a:moveTo>
                <a:lnTo>
                  <a:pt x="342900" y="6858000"/>
                </a:lnTo>
                <a:lnTo>
                  <a:pt x="342900" y="0"/>
                </a:lnTo>
              </a:path>
            </a:pathLst>
          </a:custGeom>
          <a:ln w="9144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-21336" y="6385560"/>
            <a:ext cx="361188" cy="3352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-18288" y="5987224"/>
            <a:ext cx="361188" cy="31908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3583304" y="3140094"/>
            <a:ext cx="4628646" cy="103186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400152" marR="1433762" algn="ctr">
              <a:lnSpc>
                <a:spcPts val="4000"/>
              </a:lnSpc>
              <a:spcBef>
                <a:spcPts val="200"/>
              </a:spcBef>
            </a:pPr>
            <a:r>
              <a:rPr sz="5400" spc="0" baseline="3322" dirty="0" smtClean="0">
                <a:latin typeface="Comic Sans MS"/>
                <a:cs typeface="Comic Sans MS"/>
              </a:rPr>
              <a:t>Partie 4</a:t>
            </a:r>
            <a:endParaRPr sz="3600">
              <a:latin typeface="Comic Sans MS"/>
              <a:cs typeface="Comic Sans MS"/>
            </a:endParaRPr>
          </a:p>
          <a:p>
            <a:pPr algn="ctr">
              <a:lnSpc>
                <a:spcPts val="4125"/>
              </a:lnSpc>
              <a:spcBef>
                <a:spcPts val="6"/>
              </a:spcBef>
            </a:pPr>
            <a:r>
              <a:rPr sz="3600" spc="0" dirty="0" smtClean="0">
                <a:latin typeface="Comic Sans MS"/>
                <a:cs typeface="Comic Sans MS"/>
              </a:rPr>
              <a:t>Biochimie</a:t>
            </a:r>
            <a:r>
              <a:rPr sz="3600" spc="19" dirty="0" smtClean="0">
                <a:latin typeface="Comic Sans MS"/>
                <a:cs typeface="Comic Sans MS"/>
              </a:rPr>
              <a:t> </a:t>
            </a:r>
            <a:r>
              <a:rPr sz="3600" spc="0" dirty="0" smtClean="0">
                <a:latin typeface="Comic Sans MS"/>
                <a:cs typeface="Comic Sans MS"/>
              </a:rPr>
              <a:t>structurale</a:t>
            </a:r>
            <a:endParaRPr sz="3600">
              <a:latin typeface="Comic Sans MS"/>
              <a:cs typeface="Comic Sans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37717" y="4237755"/>
            <a:ext cx="559534" cy="4829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800"/>
              </a:lnSpc>
              <a:spcBef>
                <a:spcPts val="190"/>
              </a:spcBef>
            </a:pPr>
            <a:r>
              <a:rPr sz="5400" spc="-4" baseline="1328" dirty="0" smtClean="0">
                <a:latin typeface="Comic Sans MS"/>
                <a:cs typeface="Comic Sans MS"/>
              </a:rPr>
              <a:t>e</a:t>
            </a:r>
            <a:r>
              <a:rPr sz="5400" spc="0" baseline="1328" dirty="0" smtClean="0">
                <a:latin typeface="Comic Sans MS"/>
                <a:cs typeface="Comic Sans MS"/>
              </a:rPr>
              <a:t>t</a:t>
            </a:r>
            <a:endParaRPr sz="3600">
              <a:latin typeface="Comic Sans MS"/>
              <a:cs typeface="Comic Sans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339932" y="4237755"/>
            <a:ext cx="1834289" cy="4829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800"/>
              </a:lnSpc>
              <a:spcBef>
                <a:spcPts val="190"/>
              </a:spcBef>
            </a:pPr>
            <a:r>
              <a:rPr sz="5400" spc="0" baseline="1328" dirty="0" smtClean="0">
                <a:latin typeface="Comic Sans MS"/>
                <a:cs typeface="Comic Sans MS"/>
              </a:rPr>
              <a:t>intérê</a:t>
            </a:r>
            <a:r>
              <a:rPr sz="5400" spc="-19" baseline="1328" dirty="0" smtClean="0">
                <a:latin typeface="Comic Sans MS"/>
                <a:cs typeface="Comic Sans MS"/>
              </a:rPr>
              <a:t>t</a:t>
            </a:r>
            <a:r>
              <a:rPr sz="5400" spc="0" baseline="1328" dirty="0" smtClean="0">
                <a:latin typeface="Comic Sans MS"/>
                <a:cs typeface="Comic Sans MS"/>
              </a:rPr>
              <a:t>s</a:t>
            </a:r>
            <a:endParaRPr sz="3600">
              <a:latin typeface="Comic Sans MS"/>
              <a:cs typeface="Comic Sans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219819" y="4237755"/>
            <a:ext cx="2349897" cy="4829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800"/>
              </a:lnSpc>
              <a:spcBef>
                <a:spcPts val="190"/>
              </a:spcBef>
            </a:pPr>
            <a:r>
              <a:rPr sz="5400" spc="0" baseline="1328" dirty="0" smtClean="0">
                <a:latin typeface="Comic Sans MS"/>
                <a:cs typeface="Comic Sans MS"/>
              </a:rPr>
              <a:t>indus</a:t>
            </a:r>
            <a:r>
              <a:rPr sz="5400" spc="-14" baseline="1328" dirty="0" smtClean="0">
                <a:latin typeface="Comic Sans MS"/>
                <a:cs typeface="Comic Sans MS"/>
              </a:rPr>
              <a:t>t</a:t>
            </a:r>
            <a:r>
              <a:rPr sz="5400" spc="0" baseline="1328" dirty="0" smtClean="0">
                <a:latin typeface="Comic Sans MS"/>
                <a:cs typeface="Comic Sans MS"/>
              </a:rPr>
              <a:t>rie</a:t>
            </a:r>
            <a:r>
              <a:rPr sz="5400" spc="-14" baseline="1328" dirty="0" smtClean="0">
                <a:latin typeface="Comic Sans MS"/>
                <a:cs typeface="Comic Sans MS"/>
              </a:rPr>
              <a:t>l</a:t>
            </a:r>
            <a:r>
              <a:rPr sz="5400" spc="0" baseline="1328" dirty="0" smtClean="0">
                <a:latin typeface="Comic Sans MS"/>
                <a:cs typeface="Comic Sans MS"/>
              </a:rPr>
              <a:t>s</a:t>
            </a:r>
            <a:endParaRPr sz="3600">
              <a:latin typeface="Comic Sans MS"/>
              <a:cs typeface="Comic Sans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615314" y="4237755"/>
            <a:ext cx="836130" cy="4829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800"/>
              </a:lnSpc>
              <a:spcBef>
                <a:spcPts val="190"/>
              </a:spcBef>
            </a:pPr>
            <a:r>
              <a:rPr sz="5400" spc="0" baseline="1328" dirty="0" smtClean="0">
                <a:latin typeface="Comic Sans MS"/>
                <a:cs typeface="Comic Sans MS"/>
              </a:rPr>
              <a:t>des</a:t>
            </a:r>
            <a:endParaRPr sz="3600">
              <a:latin typeface="Comic Sans MS"/>
              <a:cs typeface="Comic Sans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492808" y="4237755"/>
            <a:ext cx="2136607" cy="4829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800"/>
              </a:lnSpc>
              <a:spcBef>
                <a:spcPts val="190"/>
              </a:spcBef>
            </a:pPr>
            <a:r>
              <a:rPr sz="5400" spc="0" baseline="1328" dirty="0" smtClean="0">
                <a:latin typeface="Comic Sans MS"/>
                <a:cs typeface="Comic Sans MS"/>
              </a:rPr>
              <a:t>molé</a:t>
            </a:r>
            <a:r>
              <a:rPr sz="5400" spc="-9" baseline="1328" dirty="0" smtClean="0">
                <a:latin typeface="Comic Sans MS"/>
                <a:cs typeface="Comic Sans MS"/>
              </a:rPr>
              <a:t>c</a:t>
            </a:r>
            <a:r>
              <a:rPr sz="5400" spc="0" baseline="1328" dirty="0" smtClean="0">
                <a:latin typeface="Comic Sans MS"/>
                <a:cs typeface="Comic Sans MS"/>
              </a:rPr>
              <a:t>ules</a:t>
            </a:r>
            <a:endParaRPr sz="3600">
              <a:latin typeface="Comic Sans MS"/>
              <a:cs typeface="Comic Sans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671904" y="4237755"/>
            <a:ext cx="2418523" cy="4829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800"/>
              </a:lnSpc>
              <a:spcBef>
                <a:spcPts val="190"/>
              </a:spcBef>
            </a:pPr>
            <a:r>
              <a:rPr sz="5400" spc="0" baseline="1328" dirty="0" smtClean="0">
                <a:latin typeface="Comic Sans MS"/>
                <a:cs typeface="Comic Sans MS"/>
              </a:rPr>
              <a:t>biologiqu</a:t>
            </a:r>
            <a:r>
              <a:rPr sz="5400" spc="-14" baseline="1328" dirty="0" smtClean="0">
                <a:latin typeface="Comic Sans MS"/>
                <a:cs typeface="Comic Sans MS"/>
              </a:rPr>
              <a:t>e</a:t>
            </a:r>
            <a:r>
              <a:rPr sz="5400" spc="0" baseline="1328" dirty="0" smtClean="0">
                <a:latin typeface="Comic Sans MS"/>
                <a:cs typeface="Comic Sans MS"/>
              </a:rPr>
              <a:t>s</a:t>
            </a:r>
            <a:endParaRPr sz="3600">
              <a:latin typeface="Comic Sans MS"/>
              <a:cs typeface="Comic Sans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756517" y="6531508"/>
            <a:ext cx="142719" cy="204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0"/>
              </a:lnSpc>
              <a:spcBef>
                <a:spcPts val="76"/>
              </a:spcBef>
            </a:pPr>
            <a:r>
              <a:rPr sz="2100" spc="0" baseline="1950" dirty="0" smtClean="0">
                <a:solidFill>
                  <a:srgbClr val="C00000"/>
                </a:solidFill>
                <a:latin typeface="Calibri"/>
                <a:cs typeface="Calibri"/>
              </a:rPr>
              <a:t>1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448290" y="6548518"/>
            <a:ext cx="692400" cy="1518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60"/>
              </a:lnSpc>
              <a:spcBef>
                <a:spcPts val="57"/>
              </a:spcBef>
            </a:pPr>
            <a:r>
              <a:rPr sz="1000" spc="0" dirty="0" smtClean="0">
                <a:latin typeface="Segoe UI"/>
                <a:cs typeface="Segoe UI"/>
              </a:rPr>
              <a:t>E</a:t>
            </a:r>
            <a:r>
              <a:rPr sz="1000" spc="-4" dirty="0" smtClean="0">
                <a:latin typeface="Segoe UI"/>
                <a:cs typeface="Segoe UI"/>
              </a:rPr>
              <a:t>C</a:t>
            </a:r>
            <a:r>
              <a:rPr sz="1000" spc="4" dirty="0" smtClean="0">
                <a:latin typeface="Segoe UI"/>
                <a:cs typeface="Segoe UI"/>
              </a:rPr>
              <a:t>A</a:t>
            </a:r>
            <a:r>
              <a:rPr sz="1000" spc="0" dirty="0" smtClean="0">
                <a:latin typeface="Segoe UI"/>
                <a:cs typeface="Segoe UI"/>
              </a:rPr>
              <a:t>M</a:t>
            </a:r>
            <a:r>
              <a:rPr sz="1000" spc="-6" dirty="0" smtClean="0">
                <a:latin typeface="Segoe UI"/>
                <a:cs typeface="Segoe UI"/>
              </a:rPr>
              <a:t> </a:t>
            </a:r>
            <a:r>
              <a:rPr sz="1000" spc="0" dirty="0" smtClean="0">
                <a:latin typeface="Segoe UI"/>
                <a:cs typeface="Segoe UI"/>
              </a:rPr>
              <a:t>2015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3" name="object 3"/>
          <p:cNvSpPr txBox="1"/>
          <p:nvPr/>
        </p:nvSpPr>
        <p:spPr>
          <a:xfrm rot="16200000">
            <a:off x="0" y="1761345"/>
            <a:ext cx="3562100" cy="19494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2040-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Ch</a:t>
            </a:r>
            <a:r>
              <a:rPr sz="1400" b="1" i="1" spc="4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400" b="1" i="1" spc="4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400" b="1" i="1" spc="-39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1400" b="1" i="1" spc="-9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1400" b="1" i="1" spc="4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va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400" b="1" i="1" spc="-25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et</a:t>
            </a:r>
            <a:r>
              <a:rPr sz="1400" b="1" i="1" spc="-14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1400" b="1" i="1" spc="4" dirty="0" smtClean="0">
                <a:solidFill>
                  <a:srgbClr val="FFFFFF"/>
                </a:solidFill>
                <a:latin typeface="Arial"/>
                <a:cs typeface="Arial"/>
              </a:rPr>
              <a:t>ir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onn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eme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endParaRPr sz="14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0" y="0"/>
            <a:ext cx="330708" cy="68579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bject 21"/>
          <p:cNvSpPr/>
          <p:nvPr/>
        </p:nvSpPr>
        <p:spPr>
          <a:xfrm>
            <a:off x="11415522" y="6528054"/>
            <a:ext cx="0" cy="347470"/>
          </a:xfrm>
          <a:custGeom>
            <a:avLst/>
            <a:gdLst/>
            <a:ahLst/>
            <a:cxnLst/>
            <a:rect l="l" t="t" r="r" b="b"/>
            <a:pathLst>
              <a:path h="347470">
                <a:moveTo>
                  <a:pt x="0" y="0"/>
                </a:moveTo>
                <a:lnTo>
                  <a:pt x="0" y="329943"/>
                </a:lnTo>
              </a:path>
            </a:pathLst>
          </a:custGeom>
          <a:ln w="25908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-12192" y="0"/>
            <a:ext cx="3429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-12192" y="0"/>
            <a:ext cx="342900" cy="6858000"/>
          </a:xfrm>
          <a:custGeom>
            <a:avLst/>
            <a:gdLst/>
            <a:ahLst/>
            <a:cxnLst/>
            <a:rect l="l" t="t" r="r" b="b"/>
            <a:pathLst>
              <a:path w="342900" h="6858000">
                <a:moveTo>
                  <a:pt x="342900" y="0"/>
                </a:moveTo>
                <a:lnTo>
                  <a:pt x="12192" y="0"/>
                </a:lnTo>
              </a:path>
              <a:path w="342900" h="6858000">
                <a:moveTo>
                  <a:pt x="12192" y="6858000"/>
                </a:moveTo>
                <a:lnTo>
                  <a:pt x="342900" y="6858000"/>
                </a:lnTo>
                <a:lnTo>
                  <a:pt x="342900" y="0"/>
                </a:lnTo>
              </a:path>
            </a:pathLst>
          </a:custGeom>
          <a:ln w="9144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-21336" y="6385560"/>
            <a:ext cx="361188" cy="3352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-18288" y="5987224"/>
            <a:ext cx="361188" cy="31908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023872" y="333755"/>
            <a:ext cx="5009387" cy="314248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991868" y="333755"/>
            <a:ext cx="5041391" cy="1431036"/>
          </a:xfrm>
          <a:custGeom>
            <a:avLst/>
            <a:gdLst/>
            <a:ahLst/>
            <a:cxnLst/>
            <a:rect l="l" t="t" r="r" b="b"/>
            <a:pathLst>
              <a:path w="5041391" h="1431036">
                <a:moveTo>
                  <a:pt x="0" y="1431036"/>
                </a:moveTo>
                <a:lnTo>
                  <a:pt x="5041391" y="1431036"/>
                </a:lnTo>
                <a:lnTo>
                  <a:pt x="5041391" y="0"/>
                </a:lnTo>
                <a:lnTo>
                  <a:pt x="0" y="0"/>
                </a:lnTo>
                <a:lnTo>
                  <a:pt x="0" y="143103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559808" y="2296668"/>
            <a:ext cx="760476" cy="259079"/>
          </a:xfrm>
          <a:custGeom>
            <a:avLst/>
            <a:gdLst/>
            <a:ahLst/>
            <a:cxnLst/>
            <a:rect l="l" t="t" r="r" b="b"/>
            <a:pathLst>
              <a:path w="760476" h="259079">
                <a:moveTo>
                  <a:pt x="0" y="259079"/>
                </a:moveTo>
                <a:lnTo>
                  <a:pt x="760476" y="259079"/>
                </a:lnTo>
                <a:lnTo>
                  <a:pt x="760476" y="0"/>
                </a:lnTo>
                <a:lnTo>
                  <a:pt x="0" y="0"/>
                </a:lnTo>
                <a:lnTo>
                  <a:pt x="0" y="25907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369308" y="3108960"/>
            <a:ext cx="475488" cy="608076"/>
          </a:xfrm>
          <a:custGeom>
            <a:avLst/>
            <a:gdLst/>
            <a:ahLst/>
            <a:cxnLst/>
            <a:rect l="l" t="t" r="r" b="b"/>
            <a:pathLst>
              <a:path w="475488" h="608076">
                <a:moveTo>
                  <a:pt x="0" y="608076"/>
                </a:moveTo>
                <a:lnTo>
                  <a:pt x="475488" y="608076"/>
                </a:lnTo>
                <a:lnTo>
                  <a:pt x="475488" y="0"/>
                </a:lnTo>
                <a:lnTo>
                  <a:pt x="0" y="0"/>
                </a:lnTo>
                <a:lnTo>
                  <a:pt x="0" y="60807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280666" y="406146"/>
            <a:ext cx="3252215" cy="338327"/>
          </a:xfrm>
          <a:custGeom>
            <a:avLst/>
            <a:gdLst/>
            <a:ahLst/>
            <a:cxnLst/>
            <a:rect l="l" t="t" r="r" b="b"/>
            <a:pathLst>
              <a:path w="3252215" h="338327">
                <a:moveTo>
                  <a:pt x="0" y="338327"/>
                </a:moveTo>
                <a:lnTo>
                  <a:pt x="3252215" y="338327"/>
                </a:lnTo>
                <a:lnTo>
                  <a:pt x="3252215" y="0"/>
                </a:lnTo>
                <a:lnTo>
                  <a:pt x="0" y="0"/>
                </a:lnTo>
                <a:lnTo>
                  <a:pt x="0" y="338327"/>
                </a:lnTo>
                <a:close/>
              </a:path>
            </a:pathLst>
          </a:custGeom>
          <a:ln w="28956">
            <a:solidFill>
              <a:srgbClr val="EC7C3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158740" y="4221480"/>
            <a:ext cx="4815840" cy="222351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301740" y="6050280"/>
            <a:ext cx="228600" cy="304800"/>
          </a:xfrm>
          <a:custGeom>
            <a:avLst/>
            <a:gdLst/>
            <a:ahLst/>
            <a:cxnLst/>
            <a:rect l="l" t="t" r="r" b="b"/>
            <a:pathLst>
              <a:path w="228600" h="304800">
                <a:moveTo>
                  <a:pt x="0" y="304800"/>
                </a:moveTo>
                <a:lnTo>
                  <a:pt x="228600" y="304800"/>
                </a:lnTo>
                <a:lnTo>
                  <a:pt x="2286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663940" y="6050280"/>
            <a:ext cx="228600" cy="381000"/>
          </a:xfrm>
          <a:custGeom>
            <a:avLst/>
            <a:gdLst/>
            <a:ahLst/>
            <a:cxnLst/>
            <a:rect l="l" t="t" r="r" b="b"/>
            <a:pathLst>
              <a:path w="228600" h="381000">
                <a:moveTo>
                  <a:pt x="0" y="381000"/>
                </a:moveTo>
                <a:lnTo>
                  <a:pt x="228600" y="381000"/>
                </a:lnTo>
                <a:lnTo>
                  <a:pt x="228600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025134" y="3789426"/>
            <a:ext cx="3366516" cy="339851"/>
          </a:xfrm>
          <a:custGeom>
            <a:avLst/>
            <a:gdLst/>
            <a:ahLst/>
            <a:cxnLst/>
            <a:rect l="l" t="t" r="r" b="b"/>
            <a:pathLst>
              <a:path w="3366516" h="339851">
                <a:moveTo>
                  <a:pt x="0" y="339851"/>
                </a:moveTo>
                <a:lnTo>
                  <a:pt x="3366516" y="339851"/>
                </a:lnTo>
                <a:lnTo>
                  <a:pt x="3366516" y="0"/>
                </a:lnTo>
                <a:lnTo>
                  <a:pt x="0" y="0"/>
                </a:lnTo>
                <a:lnTo>
                  <a:pt x="0" y="339851"/>
                </a:lnTo>
                <a:close/>
              </a:path>
            </a:pathLst>
          </a:custGeom>
          <a:ln w="28956">
            <a:solidFill>
              <a:srgbClr val="EC7C3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1712321" y="6531508"/>
            <a:ext cx="231966" cy="204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0"/>
              </a:lnSpc>
              <a:spcBef>
                <a:spcPts val="76"/>
              </a:spcBef>
            </a:pPr>
            <a:r>
              <a:rPr sz="2100" spc="-4" baseline="1950" dirty="0" smtClean="0">
                <a:solidFill>
                  <a:srgbClr val="C00000"/>
                </a:solidFill>
                <a:latin typeface="Calibri"/>
                <a:cs typeface="Calibri"/>
              </a:rPr>
              <a:t>10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448290" y="6548518"/>
            <a:ext cx="692400" cy="1518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60"/>
              </a:lnSpc>
              <a:spcBef>
                <a:spcPts val="57"/>
              </a:spcBef>
            </a:pPr>
            <a:r>
              <a:rPr sz="1000" spc="0" dirty="0" smtClean="0">
                <a:latin typeface="Segoe UI"/>
                <a:cs typeface="Segoe UI"/>
              </a:rPr>
              <a:t>E</a:t>
            </a:r>
            <a:r>
              <a:rPr sz="1000" spc="-4" dirty="0" smtClean="0">
                <a:latin typeface="Segoe UI"/>
                <a:cs typeface="Segoe UI"/>
              </a:rPr>
              <a:t>C</a:t>
            </a:r>
            <a:r>
              <a:rPr sz="1000" spc="4" dirty="0" smtClean="0">
                <a:latin typeface="Segoe UI"/>
                <a:cs typeface="Segoe UI"/>
              </a:rPr>
              <a:t>A</a:t>
            </a:r>
            <a:r>
              <a:rPr sz="1000" spc="0" dirty="0" smtClean="0">
                <a:latin typeface="Segoe UI"/>
                <a:cs typeface="Segoe UI"/>
              </a:rPr>
              <a:t>M</a:t>
            </a:r>
            <a:r>
              <a:rPr sz="1000" spc="-6" dirty="0" smtClean="0">
                <a:latin typeface="Segoe UI"/>
                <a:cs typeface="Segoe UI"/>
              </a:rPr>
              <a:t> </a:t>
            </a:r>
            <a:r>
              <a:rPr sz="1000" spc="0" dirty="0" smtClean="0">
                <a:latin typeface="Segoe UI"/>
                <a:cs typeface="Segoe UI"/>
              </a:rPr>
              <a:t>2015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5" name="object 5"/>
          <p:cNvSpPr txBox="1"/>
          <p:nvPr/>
        </p:nvSpPr>
        <p:spPr>
          <a:xfrm rot="16200000">
            <a:off x="0" y="1761345"/>
            <a:ext cx="3562100" cy="19494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2040-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Ch</a:t>
            </a:r>
            <a:r>
              <a:rPr sz="1400" b="1" i="1" spc="4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400" b="1" i="1" spc="4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400" b="1" i="1" spc="-39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1400" b="1" i="1" spc="-9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1400" b="1" i="1" spc="4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va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400" b="1" i="1" spc="-25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et</a:t>
            </a:r>
            <a:r>
              <a:rPr sz="1400" b="1" i="1" spc="-14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1400" b="1" i="1" spc="4" dirty="0" smtClean="0">
                <a:solidFill>
                  <a:srgbClr val="FFFFFF"/>
                </a:solidFill>
                <a:latin typeface="Arial"/>
                <a:cs typeface="Arial"/>
              </a:rPr>
              <a:t>ir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onn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eme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endParaRPr sz="1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025134" y="3789426"/>
            <a:ext cx="3366516" cy="33985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91566">
              <a:lnSpc>
                <a:spcPct val="95825"/>
              </a:lnSpc>
              <a:spcBef>
                <a:spcPts val="425"/>
              </a:spcBef>
            </a:pPr>
            <a:r>
              <a:rPr sz="1600" spc="0" dirty="0" smtClean="0">
                <a:latin typeface="Arial"/>
                <a:cs typeface="Arial"/>
              </a:rPr>
              <a:t>C</a:t>
            </a:r>
            <a:r>
              <a:rPr sz="1600" spc="-19" dirty="0" smtClean="0">
                <a:latin typeface="Arial"/>
                <a:cs typeface="Arial"/>
              </a:rPr>
              <a:t>y</a:t>
            </a:r>
            <a:r>
              <a:rPr sz="1600" spc="4" dirty="0" smtClean="0">
                <a:latin typeface="Arial"/>
                <a:cs typeface="Arial"/>
              </a:rPr>
              <a:t>cl</a:t>
            </a:r>
            <a:r>
              <a:rPr sz="1600" spc="0" dirty="0" smtClean="0">
                <a:latin typeface="Arial"/>
                <a:cs typeface="Arial"/>
              </a:rPr>
              <a:t>opentane</a:t>
            </a:r>
            <a:r>
              <a:rPr sz="1600" spc="-82" dirty="0" smtClean="0">
                <a:latin typeface="Arial"/>
                <a:cs typeface="Arial"/>
              </a:rPr>
              <a:t> </a:t>
            </a:r>
            <a:r>
              <a:rPr sz="1600" spc="0" dirty="0" smtClean="0">
                <a:latin typeface="Arial"/>
                <a:cs typeface="Arial"/>
              </a:rPr>
              <a:t>:</a:t>
            </a:r>
            <a:r>
              <a:rPr sz="1600" spc="9" dirty="0" smtClean="0">
                <a:latin typeface="Arial"/>
                <a:cs typeface="Arial"/>
              </a:rPr>
              <a:t> </a:t>
            </a:r>
            <a:r>
              <a:rPr sz="1600" spc="4" dirty="0" smtClean="0">
                <a:latin typeface="Arial"/>
                <a:cs typeface="Arial"/>
              </a:rPr>
              <a:t>s</a:t>
            </a:r>
            <a:r>
              <a:rPr sz="1600" spc="0" dirty="0" smtClean="0">
                <a:latin typeface="Arial"/>
                <a:cs typeface="Arial"/>
              </a:rPr>
              <a:t>tructure</a:t>
            </a:r>
            <a:r>
              <a:rPr sz="1600" spc="-37" dirty="0" smtClean="0">
                <a:latin typeface="Arial"/>
                <a:cs typeface="Arial"/>
              </a:rPr>
              <a:t> </a:t>
            </a:r>
            <a:r>
              <a:rPr sz="1600" spc="0" dirty="0" smtClean="0">
                <a:latin typeface="Arial"/>
                <a:cs typeface="Arial"/>
              </a:rPr>
              <a:t>non</a:t>
            </a:r>
            <a:r>
              <a:rPr sz="1600" spc="-11" dirty="0" smtClean="0">
                <a:latin typeface="Arial"/>
                <a:cs typeface="Arial"/>
              </a:rPr>
              <a:t> </a:t>
            </a:r>
            <a:r>
              <a:rPr sz="1600" spc="0" dirty="0" smtClean="0">
                <a:latin typeface="Arial"/>
                <a:cs typeface="Arial"/>
              </a:rPr>
              <a:t>p</a:t>
            </a:r>
            <a:r>
              <a:rPr sz="1600" spc="4" dirty="0" smtClean="0">
                <a:latin typeface="Arial"/>
                <a:cs typeface="Arial"/>
              </a:rPr>
              <a:t>l</a:t>
            </a:r>
            <a:r>
              <a:rPr sz="1600" spc="0" dirty="0" smtClean="0">
                <a:latin typeface="Arial"/>
                <a:cs typeface="Arial"/>
              </a:rPr>
              <a:t>ane</a:t>
            </a:r>
            <a:endParaRPr sz="16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280666" y="406146"/>
            <a:ext cx="3252215" cy="33832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90677">
              <a:lnSpc>
                <a:spcPct val="95825"/>
              </a:lnSpc>
              <a:spcBef>
                <a:spcPts val="409"/>
              </a:spcBef>
            </a:pPr>
            <a:r>
              <a:rPr sz="1600" spc="0" dirty="0" smtClean="0">
                <a:latin typeface="Arial"/>
                <a:cs typeface="Arial"/>
              </a:rPr>
              <a:t>C</a:t>
            </a:r>
            <a:r>
              <a:rPr sz="1600" spc="-19" dirty="0" smtClean="0">
                <a:latin typeface="Arial"/>
                <a:cs typeface="Arial"/>
              </a:rPr>
              <a:t>y</a:t>
            </a:r>
            <a:r>
              <a:rPr sz="1600" spc="4" dirty="0" smtClean="0">
                <a:latin typeface="Arial"/>
                <a:cs typeface="Arial"/>
              </a:rPr>
              <a:t>cl</a:t>
            </a:r>
            <a:r>
              <a:rPr sz="1600" spc="0" dirty="0" smtClean="0">
                <a:latin typeface="Arial"/>
                <a:cs typeface="Arial"/>
              </a:rPr>
              <a:t>obutane</a:t>
            </a:r>
            <a:r>
              <a:rPr sz="1600" spc="-73" dirty="0" smtClean="0">
                <a:latin typeface="Arial"/>
                <a:cs typeface="Arial"/>
              </a:rPr>
              <a:t> </a:t>
            </a:r>
            <a:r>
              <a:rPr sz="1600" spc="0" dirty="0" smtClean="0">
                <a:latin typeface="Arial"/>
                <a:cs typeface="Arial"/>
              </a:rPr>
              <a:t>:</a:t>
            </a:r>
            <a:r>
              <a:rPr sz="1600" spc="9" dirty="0" smtClean="0">
                <a:latin typeface="Arial"/>
                <a:cs typeface="Arial"/>
              </a:rPr>
              <a:t> </a:t>
            </a:r>
            <a:r>
              <a:rPr sz="1600" spc="4" dirty="0" smtClean="0">
                <a:latin typeface="Arial"/>
                <a:cs typeface="Arial"/>
              </a:rPr>
              <a:t>s</a:t>
            </a:r>
            <a:r>
              <a:rPr sz="1600" spc="0" dirty="0" smtClean="0">
                <a:latin typeface="Arial"/>
                <a:cs typeface="Arial"/>
              </a:rPr>
              <a:t>tructure</a:t>
            </a:r>
            <a:r>
              <a:rPr sz="1600" spc="-37" dirty="0" smtClean="0">
                <a:latin typeface="Arial"/>
                <a:cs typeface="Arial"/>
              </a:rPr>
              <a:t> </a:t>
            </a:r>
            <a:r>
              <a:rPr sz="1600" spc="0" dirty="0" smtClean="0">
                <a:latin typeface="Arial"/>
                <a:cs typeface="Arial"/>
              </a:rPr>
              <a:t>non</a:t>
            </a:r>
            <a:r>
              <a:rPr sz="1600" spc="-11" dirty="0" smtClean="0">
                <a:latin typeface="Arial"/>
                <a:cs typeface="Arial"/>
              </a:rPr>
              <a:t> </a:t>
            </a:r>
            <a:r>
              <a:rPr sz="1600" spc="0" dirty="0" smtClean="0">
                <a:latin typeface="Arial"/>
                <a:cs typeface="Arial"/>
              </a:rPr>
              <a:t>p</a:t>
            </a:r>
            <a:r>
              <a:rPr sz="1600" spc="4" dirty="0" smtClean="0">
                <a:latin typeface="Arial"/>
                <a:cs typeface="Arial"/>
              </a:rPr>
              <a:t>l</a:t>
            </a:r>
            <a:r>
              <a:rPr sz="1600" spc="0" dirty="0" smtClean="0">
                <a:latin typeface="Arial"/>
                <a:cs typeface="Arial"/>
              </a:rPr>
              <a:t>ane</a:t>
            </a:r>
            <a:endParaRPr sz="16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0" y="0"/>
            <a:ext cx="330708" cy="68579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bject 16"/>
          <p:cNvSpPr/>
          <p:nvPr/>
        </p:nvSpPr>
        <p:spPr>
          <a:xfrm>
            <a:off x="11415522" y="6528054"/>
            <a:ext cx="0" cy="347470"/>
          </a:xfrm>
          <a:custGeom>
            <a:avLst/>
            <a:gdLst/>
            <a:ahLst/>
            <a:cxnLst/>
            <a:rect l="l" t="t" r="r" b="b"/>
            <a:pathLst>
              <a:path h="347470">
                <a:moveTo>
                  <a:pt x="0" y="0"/>
                </a:moveTo>
                <a:lnTo>
                  <a:pt x="0" y="329943"/>
                </a:lnTo>
              </a:path>
            </a:pathLst>
          </a:custGeom>
          <a:ln w="25908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-12192" y="0"/>
            <a:ext cx="3429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-12192" y="0"/>
            <a:ext cx="342900" cy="6858000"/>
          </a:xfrm>
          <a:custGeom>
            <a:avLst/>
            <a:gdLst/>
            <a:ahLst/>
            <a:cxnLst/>
            <a:rect l="l" t="t" r="r" b="b"/>
            <a:pathLst>
              <a:path w="342900" h="6858000">
                <a:moveTo>
                  <a:pt x="342900" y="0"/>
                </a:moveTo>
                <a:lnTo>
                  <a:pt x="12192" y="0"/>
                </a:lnTo>
              </a:path>
              <a:path w="342900" h="6858000">
                <a:moveTo>
                  <a:pt x="12192" y="6858000"/>
                </a:moveTo>
                <a:lnTo>
                  <a:pt x="342900" y="6858000"/>
                </a:lnTo>
                <a:lnTo>
                  <a:pt x="342900" y="0"/>
                </a:lnTo>
              </a:path>
            </a:pathLst>
          </a:custGeom>
          <a:ln w="9144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-21336" y="6385560"/>
            <a:ext cx="361188" cy="3352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-18288" y="5987224"/>
            <a:ext cx="361188" cy="31908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894965" y="607060"/>
            <a:ext cx="50292" cy="0"/>
          </a:xfrm>
          <a:custGeom>
            <a:avLst/>
            <a:gdLst/>
            <a:ahLst/>
            <a:cxnLst/>
            <a:rect l="l" t="t" r="r" b="b"/>
            <a:pathLst>
              <a:path w="50292">
                <a:moveTo>
                  <a:pt x="0" y="0"/>
                </a:moveTo>
                <a:lnTo>
                  <a:pt x="50292" y="0"/>
                </a:lnTo>
              </a:path>
            </a:pathLst>
          </a:custGeom>
          <a:ln w="1193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063495" y="1557527"/>
            <a:ext cx="8007096" cy="151638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853945" y="330890"/>
            <a:ext cx="1145429" cy="29593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265"/>
              </a:lnSpc>
              <a:spcBef>
                <a:spcPts val="113"/>
              </a:spcBef>
            </a:pPr>
            <a:r>
              <a:rPr sz="2700" u="heavy" spc="-184" baseline="8052" dirty="0" smtClean="0">
                <a:latin typeface="Arial"/>
                <a:cs typeface="Arial"/>
              </a:rPr>
              <a:t>T</a:t>
            </a:r>
            <a:r>
              <a:rPr sz="2700" u="heavy" spc="0" baseline="8052" dirty="0" smtClean="0">
                <a:latin typeface="Arial"/>
                <a:cs typeface="Arial"/>
              </a:rPr>
              <a:t>a</a:t>
            </a:r>
            <a:r>
              <a:rPr sz="2700" u="heavy" spc="-9" baseline="8052" dirty="0" smtClean="0">
                <a:latin typeface="Arial"/>
                <a:cs typeface="Arial"/>
              </a:rPr>
              <a:t>i</a:t>
            </a:r>
            <a:r>
              <a:rPr sz="2700" u="heavy" spc="0" baseline="8052" dirty="0" smtClean="0">
                <a:latin typeface="Arial"/>
                <a:cs typeface="Arial"/>
              </a:rPr>
              <a:t>l</a:t>
            </a:r>
            <a:r>
              <a:rPr sz="2700" u="heavy" spc="-4" baseline="8052" dirty="0" smtClean="0">
                <a:latin typeface="Arial"/>
                <a:cs typeface="Arial"/>
              </a:rPr>
              <a:t>l</a:t>
            </a:r>
            <a:r>
              <a:rPr sz="2700" u="heavy" spc="0" baseline="8052" dirty="0" smtClean="0">
                <a:latin typeface="Arial"/>
                <a:cs typeface="Arial"/>
              </a:rPr>
              <a:t>e </a:t>
            </a:r>
            <a:r>
              <a:rPr sz="2700" u="heavy" spc="-4" baseline="8052" dirty="0" smtClean="0">
                <a:latin typeface="Arial"/>
                <a:cs typeface="Arial"/>
              </a:rPr>
              <a:t>e</a:t>
            </a:r>
            <a:r>
              <a:rPr sz="2700" u="heavy" spc="0" baseline="8052" dirty="0" smtClean="0">
                <a:latin typeface="Arial"/>
                <a:cs typeface="Arial"/>
              </a:rPr>
              <a:t>t</a:t>
            </a:r>
            <a:r>
              <a:rPr sz="2700" u="heavy" spc="4" baseline="8052" dirty="0" smtClean="0">
                <a:latin typeface="Arial"/>
                <a:cs typeface="Arial"/>
              </a:rPr>
              <a:t> </a:t>
            </a:r>
            <a:r>
              <a:rPr sz="2700" u="heavy" spc="0" baseline="8052" dirty="0" smtClean="0">
                <a:latin typeface="Arial"/>
                <a:cs typeface="Arial"/>
              </a:rPr>
              <a:t>M</a:t>
            </a:r>
            <a:r>
              <a:rPr sz="1800" spc="0" baseline="-9662" dirty="0" smtClean="0">
                <a:latin typeface="Arial"/>
                <a:cs typeface="Arial"/>
              </a:rPr>
              <a:t>r</a:t>
            </a:r>
            <a:endParaRPr sz="12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998345" y="975199"/>
            <a:ext cx="5114590" cy="2280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30"/>
              </a:lnSpc>
              <a:spcBef>
                <a:spcPts val="86"/>
              </a:spcBef>
            </a:pPr>
            <a:r>
              <a:rPr sz="1600" spc="0" dirty="0" smtClean="0">
                <a:latin typeface="Arial"/>
                <a:cs typeface="Arial"/>
              </a:rPr>
              <a:t>E</a:t>
            </a:r>
            <a:r>
              <a:rPr sz="1600" spc="9" dirty="0" smtClean="0">
                <a:latin typeface="Arial"/>
                <a:cs typeface="Arial"/>
              </a:rPr>
              <a:t>s</a:t>
            </a:r>
            <a:r>
              <a:rPr sz="1600" spc="0" dirty="0" smtClean="0">
                <a:latin typeface="Arial"/>
                <a:cs typeface="Arial"/>
              </a:rPr>
              <a:t>t</a:t>
            </a:r>
            <a:r>
              <a:rPr sz="1600" spc="4" dirty="0" smtClean="0">
                <a:latin typeface="Arial"/>
                <a:cs typeface="Arial"/>
              </a:rPr>
              <a:t>i</a:t>
            </a:r>
            <a:r>
              <a:rPr sz="1600" spc="0" dirty="0" smtClean="0">
                <a:latin typeface="Arial"/>
                <a:cs typeface="Arial"/>
              </a:rPr>
              <a:t>mé</a:t>
            </a:r>
            <a:r>
              <a:rPr sz="1600" spc="-48" dirty="0" smtClean="0">
                <a:latin typeface="Arial"/>
                <a:cs typeface="Arial"/>
              </a:rPr>
              <a:t> </a:t>
            </a:r>
            <a:r>
              <a:rPr sz="1600" spc="0" dirty="0" smtClean="0">
                <a:latin typeface="Arial"/>
                <a:cs typeface="Arial"/>
              </a:rPr>
              <a:t>par</a:t>
            </a:r>
            <a:r>
              <a:rPr sz="1600" spc="-13" dirty="0" smtClean="0">
                <a:latin typeface="Arial"/>
                <a:cs typeface="Arial"/>
              </a:rPr>
              <a:t> </a:t>
            </a:r>
            <a:r>
              <a:rPr sz="1600" spc="4" dirty="0" smtClean="0">
                <a:latin typeface="Arial"/>
                <a:cs typeface="Arial"/>
              </a:rPr>
              <a:t>l</a:t>
            </a:r>
            <a:r>
              <a:rPr sz="1600" spc="0" dirty="0" smtClean="0">
                <a:latin typeface="Arial"/>
                <a:cs typeface="Arial"/>
              </a:rPr>
              <a:t>e</a:t>
            </a:r>
            <a:r>
              <a:rPr sz="1600" spc="-12" dirty="0" smtClean="0">
                <a:latin typeface="Arial"/>
                <a:cs typeface="Arial"/>
              </a:rPr>
              <a:t> </a:t>
            </a:r>
            <a:r>
              <a:rPr sz="1600" spc="0" dirty="0" smtClean="0">
                <a:latin typeface="Arial"/>
                <a:cs typeface="Arial"/>
              </a:rPr>
              <a:t>nom</a:t>
            </a:r>
            <a:r>
              <a:rPr sz="1600" spc="4" dirty="0" smtClean="0">
                <a:latin typeface="Arial"/>
                <a:cs typeface="Arial"/>
              </a:rPr>
              <a:t>b</a:t>
            </a:r>
            <a:r>
              <a:rPr sz="1600" spc="0" dirty="0" smtClean="0">
                <a:latin typeface="Arial"/>
                <a:cs typeface="Arial"/>
              </a:rPr>
              <a:t>re</a:t>
            </a:r>
            <a:r>
              <a:rPr sz="1600" spc="-44" dirty="0" smtClean="0">
                <a:latin typeface="Arial"/>
                <a:cs typeface="Arial"/>
              </a:rPr>
              <a:t> </a:t>
            </a:r>
            <a:r>
              <a:rPr sz="1600" spc="0" dirty="0" smtClean="0">
                <a:latin typeface="Arial"/>
                <a:cs typeface="Arial"/>
              </a:rPr>
              <a:t>de</a:t>
            </a:r>
            <a:r>
              <a:rPr sz="1600" spc="-7" dirty="0" smtClean="0">
                <a:latin typeface="Arial"/>
                <a:cs typeface="Arial"/>
              </a:rPr>
              <a:t> </a:t>
            </a:r>
            <a:r>
              <a:rPr sz="1600" spc="0" dirty="0" smtClean="0">
                <a:latin typeface="Arial"/>
                <a:cs typeface="Arial"/>
              </a:rPr>
              <a:t>pa</a:t>
            </a:r>
            <a:r>
              <a:rPr sz="1600" spc="4" dirty="0" smtClean="0">
                <a:latin typeface="Arial"/>
                <a:cs typeface="Arial"/>
              </a:rPr>
              <a:t>i</a:t>
            </a:r>
            <a:r>
              <a:rPr sz="1600" spc="0" dirty="0" smtClean="0">
                <a:latin typeface="Arial"/>
                <a:cs typeface="Arial"/>
              </a:rPr>
              <a:t>res</a:t>
            </a:r>
            <a:r>
              <a:rPr sz="1600" spc="-43" dirty="0" smtClean="0">
                <a:latin typeface="Arial"/>
                <a:cs typeface="Arial"/>
              </a:rPr>
              <a:t> </a:t>
            </a:r>
            <a:r>
              <a:rPr sz="1600" spc="0" dirty="0" smtClean="0">
                <a:latin typeface="Arial"/>
                <a:cs typeface="Arial"/>
              </a:rPr>
              <a:t>de</a:t>
            </a:r>
            <a:r>
              <a:rPr sz="1600" spc="-17" dirty="0" smtClean="0">
                <a:latin typeface="Arial"/>
                <a:cs typeface="Arial"/>
              </a:rPr>
              <a:t> </a:t>
            </a:r>
            <a:r>
              <a:rPr sz="1600" spc="0" dirty="0" smtClean="0">
                <a:latin typeface="Arial"/>
                <a:cs typeface="Arial"/>
              </a:rPr>
              <a:t>ba</a:t>
            </a:r>
            <a:r>
              <a:rPr sz="1600" spc="4" dirty="0" smtClean="0">
                <a:latin typeface="Arial"/>
                <a:cs typeface="Arial"/>
              </a:rPr>
              <a:t>s</a:t>
            </a:r>
            <a:r>
              <a:rPr sz="1600" spc="0" dirty="0" smtClean="0">
                <a:latin typeface="Arial"/>
                <a:cs typeface="Arial"/>
              </a:rPr>
              <a:t>es</a:t>
            </a:r>
            <a:r>
              <a:rPr sz="1600" spc="-37" dirty="0" smtClean="0">
                <a:latin typeface="Arial"/>
                <a:cs typeface="Arial"/>
              </a:rPr>
              <a:t> </a:t>
            </a:r>
            <a:r>
              <a:rPr sz="1600" spc="0" dirty="0" smtClean="0">
                <a:latin typeface="Arial"/>
                <a:cs typeface="Arial"/>
              </a:rPr>
              <a:t>nu</a:t>
            </a:r>
            <a:r>
              <a:rPr sz="1600" spc="4" dirty="0" smtClean="0">
                <a:latin typeface="Arial"/>
                <a:cs typeface="Arial"/>
              </a:rPr>
              <a:t>cl</a:t>
            </a:r>
            <a:r>
              <a:rPr sz="1600" spc="0" dirty="0" smtClean="0">
                <a:latin typeface="Arial"/>
                <a:cs typeface="Arial"/>
              </a:rPr>
              <a:t>éot</a:t>
            </a:r>
            <a:r>
              <a:rPr sz="1600" spc="4" dirty="0" smtClean="0">
                <a:latin typeface="Arial"/>
                <a:cs typeface="Arial"/>
              </a:rPr>
              <a:t>i</a:t>
            </a:r>
            <a:r>
              <a:rPr sz="1600" spc="0" dirty="0" smtClean="0">
                <a:latin typeface="Arial"/>
                <a:cs typeface="Arial"/>
              </a:rPr>
              <a:t>d</a:t>
            </a:r>
            <a:r>
              <a:rPr sz="1600" spc="4" dirty="0" smtClean="0">
                <a:latin typeface="Arial"/>
                <a:cs typeface="Arial"/>
              </a:rPr>
              <a:t>i</a:t>
            </a:r>
            <a:r>
              <a:rPr sz="1600" spc="0" dirty="0" smtClean="0">
                <a:latin typeface="Arial"/>
                <a:cs typeface="Arial"/>
              </a:rPr>
              <a:t>ques</a:t>
            </a:r>
            <a:endParaRPr sz="16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666601" y="6531508"/>
            <a:ext cx="321853" cy="204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0"/>
              </a:lnSpc>
              <a:spcBef>
                <a:spcPts val="76"/>
              </a:spcBef>
            </a:pPr>
            <a:r>
              <a:rPr sz="2100" spc="-4" baseline="1950" dirty="0" smtClean="0">
                <a:solidFill>
                  <a:srgbClr val="C00000"/>
                </a:solidFill>
                <a:latin typeface="Calibri"/>
                <a:cs typeface="Calibri"/>
              </a:rPr>
              <a:t>101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448290" y="6548518"/>
            <a:ext cx="692400" cy="1518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60"/>
              </a:lnSpc>
              <a:spcBef>
                <a:spcPts val="57"/>
              </a:spcBef>
            </a:pPr>
            <a:r>
              <a:rPr sz="1000" spc="0" dirty="0" smtClean="0">
                <a:latin typeface="Segoe UI"/>
                <a:cs typeface="Segoe UI"/>
              </a:rPr>
              <a:t>E</a:t>
            </a:r>
            <a:r>
              <a:rPr sz="1000" spc="-4" dirty="0" smtClean="0">
                <a:latin typeface="Segoe UI"/>
                <a:cs typeface="Segoe UI"/>
              </a:rPr>
              <a:t>C</a:t>
            </a:r>
            <a:r>
              <a:rPr sz="1000" spc="4" dirty="0" smtClean="0">
                <a:latin typeface="Segoe UI"/>
                <a:cs typeface="Segoe UI"/>
              </a:rPr>
              <a:t>A</a:t>
            </a:r>
            <a:r>
              <a:rPr sz="1000" spc="0" dirty="0" smtClean="0">
                <a:latin typeface="Segoe UI"/>
                <a:cs typeface="Segoe UI"/>
              </a:rPr>
              <a:t>M</a:t>
            </a:r>
            <a:r>
              <a:rPr sz="1000" spc="-6" dirty="0" smtClean="0">
                <a:latin typeface="Segoe UI"/>
                <a:cs typeface="Segoe UI"/>
              </a:rPr>
              <a:t> </a:t>
            </a:r>
            <a:r>
              <a:rPr sz="1000" spc="0" dirty="0" smtClean="0">
                <a:latin typeface="Segoe UI"/>
                <a:cs typeface="Segoe UI"/>
              </a:rPr>
              <a:t>2015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5" name="object 5"/>
          <p:cNvSpPr txBox="1"/>
          <p:nvPr/>
        </p:nvSpPr>
        <p:spPr>
          <a:xfrm rot="16200000">
            <a:off x="0" y="1761345"/>
            <a:ext cx="3562100" cy="19494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2040-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Ch</a:t>
            </a:r>
            <a:r>
              <a:rPr sz="1400" b="1" i="1" spc="4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400" b="1" i="1" spc="4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400" b="1" i="1" spc="-39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1400" b="1" i="1" spc="-9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1400" b="1" i="1" spc="4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va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400" b="1" i="1" spc="-25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et</a:t>
            </a:r>
            <a:r>
              <a:rPr sz="1400" b="1" i="1" spc="-14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1400" b="1" i="1" spc="4" dirty="0" smtClean="0">
                <a:solidFill>
                  <a:srgbClr val="FFFFFF"/>
                </a:solidFill>
                <a:latin typeface="Arial"/>
                <a:cs typeface="Arial"/>
              </a:rPr>
              <a:t>ir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onn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eme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endParaRPr sz="1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0" y="0"/>
            <a:ext cx="330708" cy="68579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3" name="object 3"/>
          <p:cNvSpPr txBox="1"/>
          <p:nvPr/>
        </p:nvSpPr>
        <p:spPr>
          <a:xfrm>
            <a:off x="2386939" y="389127"/>
            <a:ext cx="63550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" name="object 2"/>
          <p:cNvSpPr txBox="1"/>
          <p:nvPr/>
        </p:nvSpPr>
        <p:spPr>
          <a:xfrm>
            <a:off x="2640456" y="389127"/>
            <a:ext cx="64236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object 24"/>
          <p:cNvSpPr/>
          <p:nvPr/>
        </p:nvSpPr>
        <p:spPr>
          <a:xfrm>
            <a:off x="11415522" y="6528054"/>
            <a:ext cx="0" cy="347470"/>
          </a:xfrm>
          <a:custGeom>
            <a:avLst/>
            <a:gdLst/>
            <a:ahLst/>
            <a:cxnLst/>
            <a:rect l="l" t="t" r="r" b="b"/>
            <a:pathLst>
              <a:path h="347470">
                <a:moveTo>
                  <a:pt x="0" y="0"/>
                </a:moveTo>
                <a:lnTo>
                  <a:pt x="0" y="329943"/>
                </a:lnTo>
              </a:path>
            </a:pathLst>
          </a:custGeom>
          <a:ln w="25908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-12192" y="0"/>
            <a:ext cx="3429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-12192" y="0"/>
            <a:ext cx="342900" cy="6858000"/>
          </a:xfrm>
          <a:custGeom>
            <a:avLst/>
            <a:gdLst/>
            <a:ahLst/>
            <a:cxnLst/>
            <a:rect l="l" t="t" r="r" b="b"/>
            <a:pathLst>
              <a:path w="342900" h="6858000">
                <a:moveTo>
                  <a:pt x="342900" y="0"/>
                </a:moveTo>
                <a:lnTo>
                  <a:pt x="12192" y="0"/>
                </a:lnTo>
              </a:path>
              <a:path w="342900" h="6858000">
                <a:moveTo>
                  <a:pt x="12192" y="6858000"/>
                </a:moveTo>
                <a:lnTo>
                  <a:pt x="342900" y="6858000"/>
                </a:lnTo>
                <a:lnTo>
                  <a:pt x="342900" y="0"/>
                </a:lnTo>
              </a:path>
            </a:pathLst>
          </a:custGeom>
          <a:ln w="9144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-21336" y="6385560"/>
            <a:ext cx="361188" cy="3352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-18288" y="5987224"/>
            <a:ext cx="361188" cy="31908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711196" y="4005072"/>
            <a:ext cx="6553200" cy="130301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578002" y="135183"/>
            <a:ext cx="542264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9"/>
              </a:lnSpc>
              <a:spcBef>
                <a:spcPts val="97"/>
              </a:spcBef>
            </a:pPr>
            <a:r>
              <a:rPr sz="1800" spc="0" dirty="0" smtClean="0">
                <a:solidFill>
                  <a:srgbClr val="EC7C30"/>
                </a:solidFill>
                <a:latin typeface="Arial"/>
                <a:cs typeface="Arial"/>
              </a:rPr>
              <a:t>ARN</a:t>
            </a:r>
            <a:endParaRPr sz="18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88924" y="835626"/>
            <a:ext cx="3471302" cy="2280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30"/>
              </a:lnSpc>
              <a:spcBef>
                <a:spcPts val="86"/>
              </a:spcBef>
            </a:pPr>
            <a:r>
              <a:rPr sz="1600" u="heavy" spc="0" dirty="0" smtClean="0">
                <a:latin typeface="Arial"/>
                <a:cs typeface="Arial"/>
              </a:rPr>
              <a:t>CAR</a:t>
            </a:r>
            <a:r>
              <a:rPr sz="1600" u="heavy" spc="4" dirty="0" smtClean="0">
                <a:latin typeface="Arial"/>
                <a:cs typeface="Arial"/>
              </a:rPr>
              <a:t>A</a:t>
            </a:r>
            <a:r>
              <a:rPr sz="1600" u="heavy" spc="0" dirty="0" smtClean="0">
                <a:latin typeface="Arial"/>
                <a:cs typeface="Arial"/>
              </a:rPr>
              <a:t>CTERISTI</a:t>
            </a:r>
            <a:r>
              <a:rPr sz="1600" u="heavy" spc="-4" dirty="0" smtClean="0">
                <a:latin typeface="Arial"/>
                <a:cs typeface="Arial"/>
              </a:rPr>
              <a:t>Q</a:t>
            </a:r>
            <a:r>
              <a:rPr sz="1600" u="heavy" spc="0" dirty="0" smtClean="0">
                <a:latin typeface="Arial"/>
                <a:cs typeface="Arial"/>
              </a:rPr>
              <a:t>UES</a:t>
            </a:r>
            <a:r>
              <a:rPr sz="1600" u="heavy" spc="-157" dirty="0" smtClean="0">
                <a:latin typeface="Arial"/>
                <a:cs typeface="Arial"/>
              </a:rPr>
              <a:t> </a:t>
            </a:r>
            <a:r>
              <a:rPr sz="1600" u="heavy" spc="-4" dirty="0" smtClean="0">
                <a:latin typeface="Arial"/>
                <a:cs typeface="Arial"/>
              </a:rPr>
              <a:t>G</a:t>
            </a:r>
            <a:r>
              <a:rPr sz="1600" u="heavy" spc="0" dirty="0" smtClean="0">
                <a:latin typeface="Arial"/>
                <a:cs typeface="Arial"/>
              </a:rPr>
              <a:t>EN</a:t>
            </a:r>
            <a:r>
              <a:rPr sz="1600" u="heavy" spc="4" dirty="0" smtClean="0">
                <a:latin typeface="Arial"/>
                <a:cs typeface="Arial"/>
              </a:rPr>
              <a:t>E</a:t>
            </a:r>
            <a:r>
              <a:rPr sz="1600" u="heavy" spc="0" dirty="0" smtClean="0">
                <a:latin typeface="Arial"/>
                <a:cs typeface="Arial"/>
              </a:rPr>
              <a:t>RAL</a:t>
            </a:r>
            <a:r>
              <a:rPr sz="1600" u="heavy" spc="4" dirty="0" smtClean="0">
                <a:latin typeface="Arial"/>
                <a:cs typeface="Arial"/>
              </a:rPr>
              <a:t>E</a:t>
            </a:r>
            <a:r>
              <a:rPr sz="1600" u="heavy" spc="9" dirty="0" smtClean="0">
                <a:latin typeface="Arial"/>
                <a:cs typeface="Arial"/>
              </a:rPr>
              <a:t>S</a:t>
            </a:r>
            <a:r>
              <a:rPr sz="1600" spc="0" dirty="0" smtClean="0">
                <a:latin typeface="Arial"/>
                <a:cs typeface="Arial"/>
              </a:rPr>
              <a:t>.</a:t>
            </a:r>
            <a:endParaRPr sz="16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88924" y="1323306"/>
            <a:ext cx="7574718" cy="144754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30415">
              <a:lnSpc>
                <a:spcPts val="1730"/>
              </a:lnSpc>
              <a:spcBef>
                <a:spcPts val="86"/>
              </a:spcBef>
            </a:pPr>
            <a:r>
              <a:rPr sz="1600" spc="4" dirty="0" smtClean="0">
                <a:latin typeface="Wingdings"/>
                <a:cs typeface="Wingdings"/>
              </a:rPr>
              <a:t></a:t>
            </a:r>
            <a:r>
              <a:rPr sz="1600" spc="0" dirty="0" smtClean="0">
                <a:latin typeface="Arial"/>
                <a:cs typeface="Arial"/>
              </a:rPr>
              <a:t>Lo</a:t>
            </a:r>
            <a:r>
              <a:rPr sz="1600" spc="4" dirty="0" smtClean="0">
                <a:latin typeface="Arial"/>
                <a:cs typeface="Arial"/>
              </a:rPr>
              <a:t>c</a:t>
            </a:r>
            <a:r>
              <a:rPr sz="1600" spc="0" dirty="0" smtClean="0">
                <a:latin typeface="Arial"/>
                <a:cs typeface="Arial"/>
              </a:rPr>
              <a:t>a</a:t>
            </a:r>
            <a:r>
              <a:rPr sz="1600" spc="4" dirty="0" smtClean="0">
                <a:latin typeface="Arial"/>
                <a:cs typeface="Arial"/>
              </a:rPr>
              <a:t>lis</a:t>
            </a:r>
            <a:r>
              <a:rPr sz="1600" spc="0" dirty="0" smtClean="0">
                <a:latin typeface="Arial"/>
                <a:cs typeface="Arial"/>
              </a:rPr>
              <a:t>at</a:t>
            </a:r>
            <a:r>
              <a:rPr sz="1600" spc="4" dirty="0" smtClean="0">
                <a:latin typeface="Arial"/>
                <a:cs typeface="Arial"/>
              </a:rPr>
              <a:t>i</a:t>
            </a:r>
            <a:r>
              <a:rPr sz="1600" spc="0" dirty="0" smtClean="0">
                <a:latin typeface="Arial"/>
                <a:cs typeface="Arial"/>
              </a:rPr>
              <a:t>on</a:t>
            </a:r>
            <a:r>
              <a:rPr sz="1600" spc="-117" dirty="0" smtClean="0">
                <a:latin typeface="Arial"/>
                <a:cs typeface="Arial"/>
              </a:rPr>
              <a:t> </a:t>
            </a:r>
            <a:r>
              <a:rPr sz="1600" spc="0" dirty="0" smtClean="0">
                <a:latin typeface="Arial"/>
                <a:cs typeface="Arial"/>
              </a:rPr>
              <a:t>dans</a:t>
            </a:r>
            <a:r>
              <a:rPr sz="1600" spc="-29" dirty="0" smtClean="0">
                <a:latin typeface="Arial"/>
                <a:cs typeface="Arial"/>
              </a:rPr>
              <a:t> </a:t>
            </a:r>
            <a:r>
              <a:rPr sz="1600" spc="4" dirty="0" smtClean="0">
                <a:latin typeface="Arial"/>
                <a:cs typeface="Arial"/>
              </a:rPr>
              <a:t>l</a:t>
            </a:r>
            <a:r>
              <a:rPr sz="1600" spc="0" dirty="0" smtClean="0">
                <a:latin typeface="Arial"/>
                <a:cs typeface="Arial"/>
              </a:rPr>
              <a:t>a</a:t>
            </a:r>
            <a:r>
              <a:rPr sz="1600" spc="-22" dirty="0" smtClean="0">
                <a:latin typeface="Arial"/>
                <a:cs typeface="Arial"/>
              </a:rPr>
              <a:t> </a:t>
            </a:r>
            <a:r>
              <a:rPr sz="1600" spc="4" dirty="0" smtClean="0">
                <a:latin typeface="Arial"/>
                <a:cs typeface="Arial"/>
              </a:rPr>
              <a:t>c</a:t>
            </a:r>
            <a:r>
              <a:rPr sz="1600" spc="0" dirty="0" smtClean="0">
                <a:latin typeface="Arial"/>
                <a:cs typeface="Arial"/>
              </a:rPr>
              <a:t>e</a:t>
            </a:r>
            <a:r>
              <a:rPr sz="1600" spc="4" dirty="0" smtClean="0">
                <a:latin typeface="Arial"/>
                <a:cs typeface="Arial"/>
              </a:rPr>
              <a:t>ll</a:t>
            </a:r>
            <a:r>
              <a:rPr sz="1600" spc="0" dirty="0" smtClean="0">
                <a:latin typeface="Arial"/>
                <a:cs typeface="Arial"/>
              </a:rPr>
              <a:t>u</a:t>
            </a:r>
            <a:r>
              <a:rPr sz="1600" spc="4" dirty="0" smtClean="0">
                <a:latin typeface="Arial"/>
                <a:cs typeface="Arial"/>
              </a:rPr>
              <a:t>l</a:t>
            </a:r>
            <a:r>
              <a:rPr sz="1600" spc="0" dirty="0" smtClean="0">
                <a:latin typeface="Arial"/>
                <a:cs typeface="Arial"/>
              </a:rPr>
              <a:t>e</a:t>
            </a:r>
            <a:r>
              <a:rPr sz="1600" spc="-50" dirty="0" smtClean="0">
                <a:latin typeface="Arial"/>
                <a:cs typeface="Arial"/>
              </a:rPr>
              <a:t> </a:t>
            </a:r>
            <a:r>
              <a:rPr sz="1600" spc="0" dirty="0" smtClean="0">
                <a:latin typeface="Arial"/>
                <a:cs typeface="Arial"/>
              </a:rPr>
              <a:t>:</a:t>
            </a:r>
            <a:r>
              <a:rPr sz="1600" spc="9" dirty="0" smtClean="0">
                <a:latin typeface="Arial"/>
                <a:cs typeface="Arial"/>
              </a:rPr>
              <a:t> </a:t>
            </a:r>
            <a:r>
              <a:rPr sz="1600" spc="0" dirty="0" smtClean="0">
                <a:latin typeface="Arial"/>
                <a:cs typeface="Arial"/>
              </a:rPr>
              <a:t>prin</a:t>
            </a:r>
            <a:r>
              <a:rPr sz="1600" spc="9" dirty="0" smtClean="0">
                <a:latin typeface="Arial"/>
                <a:cs typeface="Arial"/>
              </a:rPr>
              <a:t>c</a:t>
            </a:r>
            <a:r>
              <a:rPr sz="1600" spc="4" dirty="0" smtClean="0">
                <a:latin typeface="Arial"/>
                <a:cs typeface="Arial"/>
              </a:rPr>
              <a:t>i</a:t>
            </a:r>
            <a:r>
              <a:rPr sz="1600" spc="0" dirty="0" smtClean="0">
                <a:latin typeface="Arial"/>
                <a:cs typeface="Arial"/>
              </a:rPr>
              <a:t>pa</a:t>
            </a:r>
            <a:r>
              <a:rPr sz="1600" spc="4" dirty="0" smtClean="0">
                <a:latin typeface="Arial"/>
                <a:cs typeface="Arial"/>
              </a:rPr>
              <a:t>l</a:t>
            </a:r>
            <a:r>
              <a:rPr sz="1600" spc="0" dirty="0" smtClean="0">
                <a:latin typeface="Arial"/>
                <a:cs typeface="Arial"/>
              </a:rPr>
              <a:t>ement</a:t>
            </a:r>
            <a:r>
              <a:rPr sz="1600" spc="-108" dirty="0" smtClean="0">
                <a:latin typeface="Arial"/>
                <a:cs typeface="Arial"/>
              </a:rPr>
              <a:t> </a:t>
            </a:r>
            <a:r>
              <a:rPr sz="1600" spc="0" dirty="0" smtClean="0">
                <a:latin typeface="Arial"/>
                <a:cs typeface="Arial"/>
              </a:rPr>
              <a:t>dans</a:t>
            </a:r>
            <a:r>
              <a:rPr sz="1600" spc="-29" dirty="0" smtClean="0">
                <a:latin typeface="Arial"/>
                <a:cs typeface="Arial"/>
              </a:rPr>
              <a:t> </a:t>
            </a:r>
            <a:r>
              <a:rPr sz="1600" spc="4" dirty="0" smtClean="0">
                <a:latin typeface="Arial"/>
                <a:cs typeface="Arial"/>
              </a:rPr>
              <a:t>l</a:t>
            </a:r>
            <a:r>
              <a:rPr sz="1600" spc="0" dirty="0" smtClean="0">
                <a:latin typeface="Arial"/>
                <a:cs typeface="Arial"/>
              </a:rPr>
              <a:t>e</a:t>
            </a:r>
            <a:r>
              <a:rPr sz="1600" spc="-12" dirty="0" smtClean="0">
                <a:latin typeface="Arial"/>
                <a:cs typeface="Arial"/>
              </a:rPr>
              <a:t> </a:t>
            </a:r>
            <a:r>
              <a:rPr sz="1600" spc="4" dirty="0" smtClean="0">
                <a:latin typeface="Arial"/>
                <a:cs typeface="Arial"/>
              </a:rPr>
              <a:t>c</a:t>
            </a:r>
            <a:r>
              <a:rPr sz="1600" spc="-19" dirty="0" smtClean="0">
                <a:latin typeface="Arial"/>
                <a:cs typeface="Arial"/>
              </a:rPr>
              <a:t>y</a:t>
            </a:r>
            <a:r>
              <a:rPr sz="1600" spc="0" dirty="0" smtClean="0">
                <a:latin typeface="Arial"/>
                <a:cs typeface="Arial"/>
              </a:rPr>
              <a:t>top</a:t>
            </a:r>
            <a:r>
              <a:rPr sz="1600" spc="4" dirty="0" smtClean="0">
                <a:latin typeface="Arial"/>
                <a:cs typeface="Arial"/>
              </a:rPr>
              <a:t>l</a:t>
            </a:r>
            <a:r>
              <a:rPr sz="1600" spc="0" dirty="0" smtClean="0">
                <a:latin typeface="Arial"/>
                <a:cs typeface="Arial"/>
              </a:rPr>
              <a:t>a</a:t>
            </a:r>
            <a:r>
              <a:rPr sz="1600" spc="4" dirty="0" smtClean="0">
                <a:latin typeface="Arial"/>
                <a:cs typeface="Arial"/>
              </a:rPr>
              <a:t>s</a:t>
            </a:r>
            <a:r>
              <a:rPr sz="1600" spc="0" dirty="0" smtClean="0">
                <a:latin typeface="Arial"/>
                <a:cs typeface="Arial"/>
              </a:rPr>
              <a:t>me.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95825"/>
              </a:lnSpc>
            </a:pPr>
            <a:r>
              <a:rPr sz="1600" spc="4" dirty="0" smtClean="0">
                <a:latin typeface="Wingdings"/>
                <a:cs typeface="Wingdings"/>
              </a:rPr>
              <a:t></a:t>
            </a:r>
            <a:r>
              <a:rPr sz="1600" spc="0" dirty="0" smtClean="0">
                <a:latin typeface="Arial"/>
                <a:cs typeface="Arial"/>
              </a:rPr>
              <a:t>Con</a:t>
            </a:r>
            <a:r>
              <a:rPr sz="1600" spc="4" dirty="0" smtClean="0">
                <a:latin typeface="Arial"/>
                <a:cs typeface="Arial"/>
              </a:rPr>
              <a:t>s</a:t>
            </a:r>
            <a:r>
              <a:rPr sz="1600" spc="0" dirty="0" smtClean="0">
                <a:latin typeface="Arial"/>
                <a:cs typeface="Arial"/>
              </a:rPr>
              <a:t>t</a:t>
            </a:r>
            <a:r>
              <a:rPr sz="1600" spc="4" dirty="0" smtClean="0">
                <a:latin typeface="Arial"/>
                <a:cs typeface="Arial"/>
              </a:rPr>
              <a:t>i</a:t>
            </a:r>
            <a:r>
              <a:rPr sz="1600" spc="0" dirty="0" smtClean="0">
                <a:latin typeface="Arial"/>
                <a:cs typeface="Arial"/>
              </a:rPr>
              <a:t>tut</a:t>
            </a:r>
            <a:r>
              <a:rPr sz="1600" spc="4" dirty="0" smtClean="0">
                <a:latin typeface="Arial"/>
                <a:cs typeface="Arial"/>
              </a:rPr>
              <a:t>i</a:t>
            </a:r>
            <a:r>
              <a:rPr sz="1600" spc="0" dirty="0" smtClean="0">
                <a:latin typeface="Arial"/>
                <a:cs typeface="Arial"/>
              </a:rPr>
              <a:t>on</a:t>
            </a:r>
            <a:r>
              <a:rPr sz="1600" spc="-97" dirty="0" smtClean="0">
                <a:latin typeface="Arial"/>
                <a:cs typeface="Arial"/>
              </a:rPr>
              <a:t> </a:t>
            </a:r>
            <a:r>
              <a:rPr sz="1600" spc="0" dirty="0" smtClean="0">
                <a:latin typeface="Arial"/>
                <a:cs typeface="Arial"/>
              </a:rPr>
              <a:t>b</a:t>
            </a:r>
            <a:r>
              <a:rPr sz="1600" spc="4" dirty="0" smtClean="0">
                <a:latin typeface="Arial"/>
                <a:cs typeface="Arial"/>
              </a:rPr>
              <a:t>i</a:t>
            </a:r>
            <a:r>
              <a:rPr sz="1600" spc="0" dirty="0" smtClean="0">
                <a:latin typeface="Arial"/>
                <a:cs typeface="Arial"/>
              </a:rPr>
              <a:t>o</a:t>
            </a:r>
            <a:r>
              <a:rPr sz="1600" spc="4" dirty="0" smtClean="0">
                <a:latin typeface="Arial"/>
                <a:cs typeface="Arial"/>
              </a:rPr>
              <a:t>c</a:t>
            </a:r>
            <a:r>
              <a:rPr sz="1600" spc="0" dirty="0" smtClean="0">
                <a:latin typeface="Arial"/>
                <a:cs typeface="Arial"/>
              </a:rPr>
              <a:t>h</a:t>
            </a:r>
            <a:r>
              <a:rPr sz="1600" spc="4" dirty="0" smtClean="0">
                <a:latin typeface="Arial"/>
                <a:cs typeface="Arial"/>
              </a:rPr>
              <a:t>i</a:t>
            </a:r>
            <a:r>
              <a:rPr sz="1600" spc="0" dirty="0" smtClean="0">
                <a:latin typeface="Arial"/>
                <a:cs typeface="Arial"/>
              </a:rPr>
              <a:t>m</a:t>
            </a:r>
            <a:r>
              <a:rPr sz="1600" spc="4" dirty="0" smtClean="0">
                <a:latin typeface="Arial"/>
                <a:cs typeface="Arial"/>
              </a:rPr>
              <a:t>i</a:t>
            </a:r>
            <a:r>
              <a:rPr sz="1600" spc="0" dirty="0" smtClean="0">
                <a:latin typeface="Arial"/>
                <a:cs typeface="Arial"/>
              </a:rPr>
              <a:t>que</a:t>
            </a:r>
            <a:r>
              <a:rPr sz="1600" spc="-90" dirty="0" smtClean="0">
                <a:latin typeface="Arial"/>
                <a:cs typeface="Arial"/>
              </a:rPr>
              <a:t> </a:t>
            </a:r>
            <a:r>
              <a:rPr sz="1600" spc="0" dirty="0" smtClean="0">
                <a:latin typeface="Arial"/>
                <a:cs typeface="Arial"/>
              </a:rPr>
              <a:t>:</a:t>
            </a:r>
            <a:r>
              <a:rPr sz="1600" spc="9" dirty="0" smtClean="0">
                <a:latin typeface="Arial"/>
                <a:cs typeface="Arial"/>
              </a:rPr>
              <a:t> </a:t>
            </a:r>
            <a:r>
              <a:rPr sz="1600" spc="4" dirty="0" smtClean="0">
                <a:latin typeface="Arial"/>
                <a:cs typeface="Arial"/>
              </a:rPr>
              <a:t>l’i</a:t>
            </a:r>
            <a:r>
              <a:rPr sz="1600" spc="0" dirty="0" smtClean="0">
                <a:latin typeface="Arial"/>
                <a:cs typeface="Arial"/>
              </a:rPr>
              <a:t>mportan</a:t>
            </a:r>
            <a:r>
              <a:rPr sz="1600" spc="4" dirty="0" smtClean="0">
                <a:latin typeface="Arial"/>
                <a:cs typeface="Arial"/>
              </a:rPr>
              <a:t>c</a:t>
            </a:r>
            <a:r>
              <a:rPr sz="1600" spc="0" dirty="0" smtClean="0">
                <a:latin typeface="Arial"/>
                <a:cs typeface="Arial"/>
              </a:rPr>
              <a:t>e</a:t>
            </a:r>
            <a:r>
              <a:rPr sz="1600" spc="-96" dirty="0" smtClean="0">
                <a:latin typeface="Arial"/>
                <a:cs typeface="Arial"/>
              </a:rPr>
              <a:t> </a:t>
            </a:r>
            <a:r>
              <a:rPr sz="1600" spc="0" dirty="0" smtClean="0">
                <a:latin typeface="Arial"/>
                <a:cs typeface="Arial"/>
              </a:rPr>
              <a:t>relat</a:t>
            </a:r>
            <a:r>
              <a:rPr sz="1600" spc="9" dirty="0" smtClean="0">
                <a:latin typeface="Arial"/>
                <a:cs typeface="Arial"/>
              </a:rPr>
              <a:t>i</a:t>
            </a:r>
            <a:r>
              <a:rPr sz="1600" spc="4" dirty="0" smtClean="0">
                <a:latin typeface="Arial"/>
                <a:cs typeface="Arial"/>
              </a:rPr>
              <a:t>v</a:t>
            </a:r>
            <a:r>
              <a:rPr sz="1600" spc="0" dirty="0" smtClean="0">
                <a:latin typeface="Arial"/>
                <a:cs typeface="Arial"/>
              </a:rPr>
              <a:t>e</a:t>
            </a:r>
            <a:r>
              <a:rPr sz="1600" spc="-61" dirty="0" smtClean="0">
                <a:latin typeface="Arial"/>
                <a:cs typeface="Arial"/>
              </a:rPr>
              <a:t> </a:t>
            </a:r>
            <a:r>
              <a:rPr sz="1600" spc="0" dirty="0" smtClean="0">
                <a:latin typeface="Arial"/>
                <a:cs typeface="Arial"/>
              </a:rPr>
              <a:t>des</a:t>
            </a:r>
            <a:r>
              <a:rPr sz="1600" spc="-20" dirty="0" smtClean="0">
                <a:latin typeface="Arial"/>
                <a:cs typeface="Arial"/>
              </a:rPr>
              <a:t> </a:t>
            </a:r>
            <a:r>
              <a:rPr sz="1600" spc="0" dirty="0" smtClean="0">
                <a:latin typeface="Arial"/>
                <a:cs typeface="Arial"/>
              </a:rPr>
              <a:t>ba</a:t>
            </a:r>
            <a:r>
              <a:rPr sz="1600" spc="4" dirty="0" smtClean="0">
                <a:latin typeface="Arial"/>
                <a:cs typeface="Arial"/>
              </a:rPr>
              <a:t>s</a:t>
            </a:r>
            <a:r>
              <a:rPr sz="1600" spc="0" dirty="0" smtClean="0">
                <a:latin typeface="Arial"/>
                <a:cs typeface="Arial"/>
              </a:rPr>
              <a:t>es</a:t>
            </a:r>
            <a:r>
              <a:rPr sz="1600" spc="-37" dirty="0" smtClean="0">
                <a:latin typeface="Arial"/>
                <a:cs typeface="Arial"/>
              </a:rPr>
              <a:t> </a:t>
            </a:r>
            <a:r>
              <a:rPr sz="1600" spc="4" dirty="0" smtClean="0">
                <a:latin typeface="Arial"/>
                <a:cs typeface="Arial"/>
              </a:rPr>
              <a:t>v</a:t>
            </a:r>
            <a:r>
              <a:rPr sz="1600" spc="0" dirty="0" smtClean="0">
                <a:latin typeface="Arial"/>
                <a:cs typeface="Arial"/>
              </a:rPr>
              <a:t>arie</a:t>
            </a:r>
            <a:r>
              <a:rPr sz="1600" spc="-34" dirty="0" smtClean="0">
                <a:latin typeface="Arial"/>
                <a:cs typeface="Arial"/>
              </a:rPr>
              <a:t> </a:t>
            </a:r>
            <a:r>
              <a:rPr sz="1600" spc="0" dirty="0" smtClean="0">
                <a:latin typeface="Arial"/>
                <a:cs typeface="Arial"/>
              </a:rPr>
              <a:t>d</a:t>
            </a:r>
            <a:r>
              <a:rPr sz="1600" spc="9" dirty="0" smtClean="0">
                <a:latin typeface="Arial"/>
                <a:cs typeface="Arial"/>
              </a:rPr>
              <a:t>’</a:t>
            </a:r>
            <a:r>
              <a:rPr sz="1600" spc="0" dirty="0" smtClean="0">
                <a:latin typeface="Arial"/>
                <a:cs typeface="Arial"/>
              </a:rPr>
              <a:t>un</a:t>
            </a:r>
            <a:r>
              <a:rPr sz="1600" spc="-125" dirty="0" smtClean="0">
                <a:latin typeface="Arial"/>
                <a:cs typeface="Arial"/>
              </a:rPr>
              <a:t> </a:t>
            </a:r>
            <a:r>
              <a:rPr sz="1600" spc="0" dirty="0" smtClean="0">
                <a:latin typeface="Arial"/>
                <a:cs typeface="Arial"/>
              </a:rPr>
              <a:t>ARN</a:t>
            </a:r>
            <a:r>
              <a:rPr sz="1600" spc="-33" dirty="0" smtClean="0">
                <a:latin typeface="Arial"/>
                <a:cs typeface="Arial"/>
              </a:rPr>
              <a:t> </a:t>
            </a:r>
            <a:r>
              <a:rPr sz="1600" spc="0" dirty="0" smtClean="0">
                <a:latin typeface="Arial"/>
                <a:cs typeface="Arial"/>
              </a:rPr>
              <a:t>à</a:t>
            </a:r>
            <a:r>
              <a:rPr sz="1600" spc="5" dirty="0" smtClean="0">
                <a:latin typeface="Arial"/>
                <a:cs typeface="Arial"/>
              </a:rPr>
              <a:t> </a:t>
            </a:r>
            <a:r>
              <a:rPr sz="1600" spc="4" dirty="0" smtClean="0">
                <a:latin typeface="Arial"/>
                <a:cs typeface="Arial"/>
              </a:rPr>
              <a:t>l’</a:t>
            </a:r>
            <a:r>
              <a:rPr sz="1600" spc="0" dirty="0" smtClean="0">
                <a:latin typeface="Arial"/>
                <a:cs typeface="Arial"/>
              </a:rPr>
              <a:t>autre</a:t>
            </a:r>
            <a:endParaRPr sz="1600">
              <a:latin typeface="Arial"/>
              <a:cs typeface="Arial"/>
            </a:endParaRPr>
          </a:p>
          <a:p>
            <a:pPr marL="12700" marR="30415">
              <a:lnSpc>
                <a:spcPct val="95825"/>
              </a:lnSpc>
              <a:spcBef>
                <a:spcPts val="80"/>
              </a:spcBef>
            </a:pPr>
            <a:r>
              <a:rPr sz="1600" spc="4" dirty="0" smtClean="0">
                <a:latin typeface="Wingdings"/>
                <a:cs typeface="Wingdings"/>
              </a:rPr>
              <a:t></a:t>
            </a:r>
            <a:r>
              <a:rPr sz="1600" spc="0" dirty="0" smtClean="0">
                <a:latin typeface="Arial"/>
                <a:cs typeface="Arial"/>
              </a:rPr>
              <a:t>Fo</a:t>
            </a:r>
            <a:r>
              <a:rPr sz="1600" spc="-4" dirty="0" smtClean="0">
                <a:latin typeface="Arial"/>
                <a:cs typeface="Arial"/>
              </a:rPr>
              <a:t>r</a:t>
            </a:r>
            <a:r>
              <a:rPr sz="1600" spc="0" dirty="0" smtClean="0">
                <a:latin typeface="Arial"/>
                <a:cs typeface="Arial"/>
              </a:rPr>
              <a:t>me</a:t>
            </a:r>
            <a:r>
              <a:rPr sz="1600" spc="-28" dirty="0" smtClean="0">
                <a:latin typeface="Arial"/>
                <a:cs typeface="Arial"/>
              </a:rPr>
              <a:t> </a:t>
            </a:r>
            <a:r>
              <a:rPr sz="1600" spc="0" dirty="0" smtClean="0">
                <a:latin typeface="Arial"/>
                <a:cs typeface="Arial"/>
              </a:rPr>
              <a:t>:</a:t>
            </a:r>
            <a:endParaRPr sz="1600">
              <a:latin typeface="Arial"/>
              <a:cs typeface="Arial"/>
            </a:endParaRPr>
          </a:p>
          <a:p>
            <a:pPr marL="12700" marR="88710">
              <a:lnSpc>
                <a:spcPct val="100041"/>
              </a:lnSpc>
              <a:spcBef>
                <a:spcPts val="80"/>
              </a:spcBef>
            </a:pPr>
            <a:r>
              <a:rPr sz="1600" spc="0" dirty="0" smtClean="0">
                <a:latin typeface="Arial"/>
                <a:cs typeface="Arial"/>
              </a:rPr>
              <a:t>La</a:t>
            </a:r>
            <a:r>
              <a:rPr sz="1600" spc="-17" dirty="0" smtClean="0">
                <a:latin typeface="Arial"/>
                <a:cs typeface="Arial"/>
              </a:rPr>
              <a:t> </a:t>
            </a:r>
            <a:r>
              <a:rPr sz="1600" spc="0" dirty="0" smtClean="0">
                <a:latin typeface="Arial"/>
                <a:cs typeface="Arial"/>
              </a:rPr>
              <a:t>p</a:t>
            </a:r>
            <a:r>
              <a:rPr sz="1600" spc="4" dirty="0" smtClean="0">
                <a:latin typeface="Arial"/>
                <a:cs typeface="Arial"/>
              </a:rPr>
              <a:t>l</a:t>
            </a:r>
            <a:r>
              <a:rPr sz="1600" spc="0" dirty="0" smtClean="0">
                <a:latin typeface="Arial"/>
                <a:cs typeface="Arial"/>
              </a:rPr>
              <a:t>us</a:t>
            </a:r>
            <a:r>
              <a:rPr sz="1600" spc="-24" dirty="0" smtClean="0">
                <a:latin typeface="Arial"/>
                <a:cs typeface="Arial"/>
              </a:rPr>
              <a:t> </a:t>
            </a:r>
            <a:r>
              <a:rPr sz="1600" spc="0" dirty="0" smtClean="0">
                <a:latin typeface="Arial"/>
                <a:cs typeface="Arial"/>
              </a:rPr>
              <a:t>fréquente</a:t>
            </a:r>
            <a:r>
              <a:rPr sz="1600" spc="-37" dirty="0" smtClean="0">
                <a:latin typeface="Arial"/>
                <a:cs typeface="Arial"/>
              </a:rPr>
              <a:t> </a:t>
            </a:r>
            <a:r>
              <a:rPr sz="1600" spc="0" dirty="0" smtClean="0">
                <a:latin typeface="Arial"/>
                <a:cs typeface="Arial"/>
              </a:rPr>
              <a:t>:</a:t>
            </a:r>
            <a:r>
              <a:rPr sz="1600" spc="9" dirty="0" smtClean="0">
                <a:latin typeface="Arial"/>
                <a:cs typeface="Arial"/>
              </a:rPr>
              <a:t> </a:t>
            </a:r>
            <a:r>
              <a:rPr sz="1600" spc="4" dirty="0" smtClean="0">
                <a:latin typeface="Arial"/>
                <a:cs typeface="Arial"/>
              </a:rPr>
              <a:t>c</a:t>
            </a:r>
            <a:r>
              <a:rPr sz="1600" spc="0" dirty="0" smtClean="0">
                <a:latin typeface="Arial"/>
                <a:cs typeface="Arial"/>
              </a:rPr>
              <a:t>haîne</a:t>
            </a:r>
            <a:r>
              <a:rPr sz="1600" spc="-42" dirty="0" smtClean="0">
                <a:latin typeface="Arial"/>
                <a:cs typeface="Arial"/>
              </a:rPr>
              <a:t> </a:t>
            </a:r>
            <a:r>
              <a:rPr sz="1600" spc="0" dirty="0" smtClean="0">
                <a:latin typeface="Arial"/>
                <a:cs typeface="Arial"/>
              </a:rPr>
              <a:t>po</a:t>
            </a:r>
            <a:r>
              <a:rPr sz="1600" spc="4" dirty="0" smtClean="0">
                <a:latin typeface="Arial"/>
                <a:cs typeface="Arial"/>
              </a:rPr>
              <a:t>l</a:t>
            </a:r>
            <a:r>
              <a:rPr sz="1600" spc="-19" dirty="0" smtClean="0">
                <a:latin typeface="Arial"/>
                <a:cs typeface="Arial"/>
              </a:rPr>
              <a:t>y</a:t>
            </a:r>
            <a:r>
              <a:rPr sz="1600" spc="0" dirty="0" smtClean="0">
                <a:latin typeface="Arial"/>
                <a:cs typeface="Arial"/>
              </a:rPr>
              <a:t>nu</a:t>
            </a:r>
            <a:r>
              <a:rPr sz="1600" spc="4" dirty="0" smtClean="0">
                <a:latin typeface="Arial"/>
                <a:cs typeface="Arial"/>
              </a:rPr>
              <a:t>cl</a:t>
            </a:r>
            <a:r>
              <a:rPr sz="1600" spc="0" dirty="0" smtClean="0">
                <a:latin typeface="Arial"/>
                <a:cs typeface="Arial"/>
              </a:rPr>
              <a:t>éot</a:t>
            </a:r>
            <a:r>
              <a:rPr sz="1600" spc="4" dirty="0" smtClean="0">
                <a:latin typeface="Arial"/>
                <a:cs typeface="Arial"/>
              </a:rPr>
              <a:t>i</a:t>
            </a:r>
            <a:r>
              <a:rPr sz="1600" spc="0" dirty="0" smtClean="0">
                <a:latin typeface="Arial"/>
                <a:cs typeface="Arial"/>
              </a:rPr>
              <a:t>d</a:t>
            </a:r>
            <a:r>
              <a:rPr sz="1600" spc="4" dirty="0" smtClean="0">
                <a:latin typeface="Arial"/>
                <a:cs typeface="Arial"/>
              </a:rPr>
              <a:t>i</a:t>
            </a:r>
            <a:r>
              <a:rPr sz="1600" spc="0" dirty="0" smtClean="0">
                <a:latin typeface="Arial"/>
                <a:cs typeface="Arial"/>
              </a:rPr>
              <a:t>que</a:t>
            </a:r>
            <a:r>
              <a:rPr sz="1600" spc="-123" dirty="0" smtClean="0">
                <a:latin typeface="Arial"/>
                <a:cs typeface="Arial"/>
              </a:rPr>
              <a:t> </a:t>
            </a:r>
            <a:r>
              <a:rPr sz="1600" spc="0" dirty="0" smtClean="0">
                <a:latin typeface="Arial"/>
                <a:cs typeface="Arial"/>
              </a:rPr>
              <a:t>un</a:t>
            </a:r>
            <a:r>
              <a:rPr sz="1600" spc="4" dirty="0" smtClean="0">
                <a:latin typeface="Arial"/>
                <a:cs typeface="Arial"/>
              </a:rPr>
              <a:t>i</a:t>
            </a:r>
            <a:r>
              <a:rPr sz="1600" spc="0" dirty="0" smtClean="0">
                <a:latin typeface="Arial"/>
                <a:cs typeface="Arial"/>
              </a:rPr>
              <a:t>que</a:t>
            </a:r>
            <a:r>
              <a:rPr sz="1600" spc="-57" dirty="0" smtClean="0">
                <a:latin typeface="Arial"/>
                <a:cs typeface="Arial"/>
              </a:rPr>
              <a:t> </a:t>
            </a:r>
            <a:r>
              <a:rPr sz="1600" spc="0" dirty="0" smtClean="0">
                <a:latin typeface="Arial"/>
                <a:cs typeface="Arial"/>
              </a:rPr>
              <a:t>(ARN</a:t>
            </a:r>
            <a:r>
              <a:rPr sz="1600" spc="-29" dirty="0" smtClean="0">
                <a:latin typeface="Arial"/>
                <a:cs typeface="Arial"/>
              </a:rPr>
              <a:t> </a:t>
            </a:r>
            <a:r>
              <a:rPr sz="1600" spc="0" dirty="0" smtClean="0">
                <a:latin typeface="Arial"/>
                <a:cs typeface="Arial"/>
              </a:rPr>
              <a:t>du</a:t>
            </a:r>
            <a:r>
              <a:rPr sz="1600" spc="-17" dirty="0" smtClean="0">
                <a:latin typeface="Arial"/>
                <a:cs typeface="Arial"/>
              </a:rPr>
              <a:t> </a:t>
            </a:r>
            <a:r>
              <a:rPr sz="1600" spc="0" dirty="0" smtClean="0">
                <a:latin typeface="Arial"/>
                <a:cs typeface="Arial"/>
              </a:rPr>
              <a:t>t</a:t>
            </a:r>
            <a:r>
              <a:rPr sz="1600" spc="-14" dirty="0" smtClean="0">
                <a:latin typeface="Arial"/>
                <a:cs typeface="Arial"/>
              </a:rPr>
              <a:t>y</a:t>
            </a:r>
            <a:r>
              <a:rPr sz="1600" spc="0" dirty="0" smtClean="0">
                <a:latin typeface="Arial"/>
                <a:cs typeface="Arial"/>
              </a:rPr>
              <a:t>pe</a:t>
            </a:r>
            <a:r>
              <a:rPr sz="1600" spc="4" dirty="0" smtClean="0">
                <a:latin typeface="Arial"/>
                <a:cs typeface="Arial"/>
              </a:rPr>
              <a:t> </a:t>
            </a:r>
            <a:r>
              <a:rPr sz="1600" spc="0" dirty="0" smtClean="0">
                <a:latin typeface="Arial"/>
                <a:cs typeface="Arial"/>
              </a:rPr>
              <a:t>mono</a:t>
            </a:r>
            <a:r>
              <a:rPr sz="1600" spc="9" dirty="0" smtClean="0">
                <a:latin typeface="Arial"/>
                <a:cs typeface="Arial"/>
              </a:rPr>
              <a:t>c</a:t>
            </a:r>
            <a:r>
              <a:rPr sz="1600" spc="0" dirty="0" smtClean="0">
                <a:latin typeface="Arial"/>
                <a:cs typeface="Arial"/>
              </a:rPr>
              <a:t>aténa</a:t>
            </a:r>
            <a:r>
              <a:rPr sz="1600" spc="4" dirty="0" smtClean="0">
                <a:latin typeface="Arial"/>
                <a:cs typeface="Arial"/>
              </a:rPr>
              <a:t>i</a:t>
            </a:r>
            <a:r>
              <a:rPr sz="1600" spc="0" dirty="0" smtClean="0">
                <a:latin typeface="Arial"/>
                <a:cs typeface="Arial"/>
              </a:rPr>
              <a:t>re</a:t>
            </a:r>
            <a:r>
              <a:rPr sz="1600" spc="-4" dirty="0" smtClean="0">
                <a:latin typeface="Arial"/>
                <a:cs typeface="Arial"/>
              </a:rPr>
              <a:t>)</a:t>
            </a:r>
            <a:r>
              <a:rPr sz="1600" spc="0" dirty="0" smtClean="0">
                <a:latin typeface="Arial"/>
                <a:cs typeface="Arial"/>
              </a:rPr>
              <a:t>. Chez</a:t>
            </a:r>
            <a:r>
              <a:rPr sz="1600" spc="-32" dirty="0" smtClean="0">
                <a:latin typeface="Arial"/>
                <a:cs typeface="Arial"/>
              </a:rPr>
              <a:t> </a:t>
            </a:r>
            <a:r>
              <a:rPr sz="1600" spc="4" dirty="0" smtClean="0">
                <a:latin typeface="Arial"/>
                <a:cs typeface="Arial"/>
              </a:rPr>
              <a:t>l</a:t>
            </a:r>
            <a:r>
              <a:rPr sz="1600" spc="0" dirty="0" smtClean="0">
                <a:latin typeface="Arial"/>
                <a:cs typeface="Arial"/>
              </a:rPr>
              <a:t>es</a:t>
            </a:r>
            <a:r>
              <a:rPr sz="1600" spc="-20" dirty="0" smtClean="0">
                <a:latin typeface="Arial"/>
                <a:cs typeface="Arial"/>
              </a:rPr>
              <a:t> </a:t>
            </a:r>
            <a:r>
              <a:rPr sz="1600" spc="0" dirty="0" smtClean="0">
                <a:latin typeface="Arial"/>
                <a:cs typeface="Arial"/>
              </a:rPr>
              <a:t>t-ARN</a:t>
            </a:r>
            <a:r>
              <a:rPr sz="1600" spc="-24" dirty="0" smtClean="0">
                <a:latin typeface="Arial"/>
                <a:cs typeface="Arial"/>
              </a:rPr>
              <a:t> </a:t>
            </a:r>
            <a:r>
              <a:rPr sz="1600" spc="0" dirty="0" smtClean="0">
                <a:latin typeface="Arial"/>
                <a:cs typeface="Arial"/>
              </a:rPr>
              <a:t>et</a:t>
            </a:r>
            <a:r>
              <a:rPr sz="1600" spc="-3" dirty="0" smtClean="0">
                <a:latin typeface="Arial"/>
                <a:cs typeface="Arial"/>
              </a:rPr>
              <a:t> </a:t>
            </a:r>
            <a:r>
              <a:rPr sz="1600" spc="4" dirty="0" smtClean="0">
                <a:latin typeface="Arial"/>
                <a:cs typeface="Arial"/>
              </a:rPr>
              <a:t>l</a:t>
            </a:r>
            <a:r>
              <a:rPr sz="1600" spc="0" dirty="0" smtClean="0">
                <a:latin typeface="Arial"/>
                <a:cs typeface="Arial"/>
              </a:rPr>
              <a:t>es</a:t>
            </a:r>
            <a:r>
              <a:rPr sz="1600" spc="-25" dirty="0" smtClean="0">
                <a:latin typeface="Arial"/>
                <a:cs typeface="Arial"/>
              </a:rPr>
              <a:t> </a:t>
            </a:r>
            <a:r>
              <a:rPr sz="1600" spc="0" dirty="0" smtClean="0">
                <a:latin typeface="Arial"/>
                <a:cs typeface="Arial"/>
              </a:rPr>
              <a:t>r</a:t>
            </a:r>
            <a:r>
              <a:rPr sz="1600" spc="-4" dirty="0" smtClean="0">
                <a:latin typeface="Arial"/>
                <a:cs typeface="Arial"/>
              </a:rPr>
              <a:t>-</a:t>
            </a:r>
            <a:r>
              <a:rPr sz="1600" spc="0" dirty="0" smtClean="0">
                <a:latin typeface="Arial"/>
                <a:cs typeface="Arial"/>
              </a:rPr>
              <a:t>ARN,</a:t>
            </a:r>
            <a:r>
              <a:rPr sz="1600" spc="-23" dirty="0" smtClean="0">
                <a:latin typeface="Arial"/>
                <a:cs typeface="Arial"/>
              </a:rPr>
              <a:t> </a:t>
            </a:r>
            <a:r>
              <a:rPr sz="1600" spc="0" dirty="0" smtClean="0">
                <a:latin typeface="Arial"/>
                <a:cs typeface="Arial"/>
              </a:rPr>
              <a:t>on</a:t>
            </a:r>
            <a:r>
              <a:rPr sz="1600" spc="-7" dirty="0" smtClean="0">
                <a:latin typeface="Arial"/>
                <a:cs typeface="Arial"/>
              </a:rPr>
              <a:t> </a:t>
            </a:r>
            <a:r>
              <a:rPr sz="1600" spc="0" dirty="0" smtClean="0">
                <a:latin typeface="Arial"/>
                <a:cs typeface="Arial"/>
              </a:rPr>
              <a:t>trouve</a:t>
            </a:r>
            <a:r>
              <a:rPr sz="1600" spc="-29" dirty="0" smtClean="0">
                <a:latin typeface="Arial"/>
                <a:cs typeface="Arial"/>
              </a:rPr>
              <a:t> </a:t>
            </a:r>
            <a:r>
              <a:rPr sz="1600" spc="4" dirty="0" smtClean="0">
                <a:latin typeface="Arial"/>
                <a:cs typeface="Arial"/>
              </a:rPr>
              <a:t>l</a:t>
            </a:r>
            <a:r>
              <a:rPr sz="1600" spc="0" dirty="0" smtClean="0">
                <a:latin typeface="Arial"/>
                <a:cs typeface="Arial"/>
              </a:rPr>
              <a:t>o</a:t>
            </a:r>
            <a:r>
              <a:rPr sz="1600" spc="4" dirty="0" smtClean="0">
                <a:latin typeface="Arial"/>
                <a:cs typeface="Arial"/>
              </a:rPr>
              <a:t>c</a:t>
            </a:r>
            <a:r>
              <a:rPr sz="1600" spc="0" dirty="0" smtClean="0">
                <a:latin typeface="Arial"/>
                <a:cs typeface="Arial"/>
              </a:rPr>
              <a:t>a</a:t>
            </a:r>
            <a:r>
              <a:rPr sz="1600" spc="4" dirty="0" smtClean="0">
                <a:latin typeface="Arial"/>
                <a:cs typeface="Arial"/>
              </a:rPr>
              <a:t>l</a:t>
            </a:r>
            <a:r>
              <a:rPr sz="1600" spc="0" dirty="0" smtClean="0">
                <a:latin typeface="Arial"/>
                <a:cs typeface="Arial"/>
              </a:rPr>
              <a:t>ement</a:t>
            </a:r>
            <a:r>
              <a:rPr sz="1600" spc="-82" dirty="0" smtClean="0">
                <a:latin typeface="Arial"/>
                <a:cs typeface="Arial"/>
              </a:rPr>
              <a:t> </a:t>
            </a:r>
            <a:r>
              <a:rPr sz="1600" spc="0" dirty="0" smtClean="0">
                <a:latin typeface="Arial"/>
                <a:cs typeface="Arial"/>
              </a:rPr>
              <a:t>des</a:t>
            </a:r>
            <a:r>
              <a:rPr sz="1600" spc="-20" dirty="0" smtClean="0">
                <a:latin typeface="Arial"/>
                <a:cs typeface="Arial"/>
              </a:rPr>
              <a:t> </a:t>
            </a:r>
            <a:r>
              <a:rPr sz="1600" spc="0" dirty="0" smtClean="0">
                <a:latin typeface="Arial"/>
                <a:cs typeface="Arial"/>
              </a:rPr>
              <a:t>fragments</a:t>
            </a:r>
            <a:r>
              <a:rPr sz="1600" spc="-31" dirty="0" smtClean="0">
                <a:latin typeface="Arial"/>
                <a:cs typeface="Arial"/>
              </a:rPr>
              <a:t> </a:t>
            </a:r>
            <a:r>
              <a:rPr sz="1600" spc="0" dirty="0" smtClean="0">
                <a:latin typeface="Arial"/>
                <a:cs typeface="Arial"/>
              </a:rPr>
              <a:t>à</a:t>
            </a:r>
            <a:r>
              <a:rPr sz="1600" spc="-8" dirty="0" smtClean="0">
                <a:latin typeface="Arial"/>
                <a:cs typeface="Arial"/>
              </a:rPr>
              <a:t> </a:t>
            </a:r>
            <a:r>
              <a:rPr sz="1600" spc="4" dirty="0" smtClean="0">
                <a:latin typeface="Arial"/>
                <a:cs typeface="Arial"/>
              </a:rPr>
              <a:t>s</a:t>
            </a:r>
            <a:r>
              <a:rPr sz="1600" spc="0" dirty="0" smtClean="0">
                <a:latin typeface="Arial"/>
                <a:cs typeface="Arial"/>
              </a:rPr>
              <a:t>tructure</a:t>
            </a:r>
            <a:endParaRPr sz="1600">
              <a:latin typeface="Arial"/>
              <a:cs typeface="Arial"/>
            </a:endParaRPr>
          </a:p>
          <a:p>
            <a:pPr marL="12700" marR="30415">
              <a:lnSpc>
                <a:spcPct val="95825"/>
              </a:lnSpc>
            </a:pPr>
            <a:r>
              <a:rPr sz="1600" spc="0" dirty="0" smtClean="0">
                <a:latin typeface="Arial"/>
                <a:cs typeface="Arial"/>
              </a:rPr>
              <a:t>de</a:t>
            </a:r>
            <a:r>
              <a:rPr sz="1600" spc="-17" dirty="0" smtClean="0">
                <a:latin typeface="Arial"/>
                <a:cs typeface="Arial"/>
              </a:rPr>
              <a:t> </a:t>
            </a:r>
            <a:r>
              <a:rPr sz="1600" spc="0" dirty="0" smtClean="0">
                <a:latin typeface="Arial"/>
                <a:cs typeface="Arial"/>
              </a:rPr>
              <a:t>double</a:t>
            </a:r>
            <a:r>
              <a:rPr sz="1600" spc="-47" dirty="0" smtClean="0">
                <a:latin typeface="Arial"/>
                <a:cs typeface="Arial"/>
              </a:rPr>
              <a:t> </a:t>
            </a:r>
            <a:r>
              <a:rPr sz="1600" spc="0" dirty="0" smtClean="0">
                <a:latin typeface="Arial"/>
                <a:cs typeface="Arial"/>
              </a:rPr>
              <a:t>hé</a:t>
            </a:r>
            <a:r>
              <a:rPr sz="1600" spc="9" dirty="0" smtClean="0">
                <a:latin typeface="Arial"/>
                <a:cs typeface="Arial"/>
              </a:rPr>
              <a:t>l</a:t>
            </a:r>
            <a:r>
              <a:rPr sz="1600" spc="4" dirty="0" smtClean="0">
                <a:latin typeface="Arial"/>
                <a:cs typeface="Arial"/>
              </a:rPr>
              <a:t>ic</a:t>
            </a:r>
            <a:r>
              <a:rPr sz="1600" spc="0" dirty="0" smtClean="0">
                <a:latin typeface="Arial"/>
                <a:cs typeface="Arial"/>
              </a:rPr>
              <a:t>e</a:t>
            </a:r>
            <a:r>
              <a:rPr sz="1600" spc="-61" dirty="0" smtClean="0">
                <a:latin typeface="Arial"/>
                <a:cs typeface="Arial"/>
              </a:rPr>
              <a:t> </a:t>
            </a:r>
            <a:r>
              <a:rPr sz="1600" spc="0" dirty="0" smtClean="0">
                <a:latin typeface="Arial"/>
                <a:cs typeface="Arial"/>
              </a:rPr>
              <a:t>par</a:t>
            </a:r>
            <a:r>
              <a:rPr sz="1600" spc="-13" dirty="0" smtClean="0">
                <a:latin typeface="Arial"/>
                <a:cs typeface="Arial"/>
              </a:rPr>
              <a:t> </a:t>
            </a:r>
            <a:r>
              <a:rPr sz="1600" spc="4" dirty="0" smtClean="0">
                <a:latin typeface="Arial"/>
                <a:cs typeface="Arial"/>
              </a:rPr>
              <a:t>c</a:t>
            </a:r>
            <a:r>
              <a:rPr sz="1600" spc="0" dirty="0" smtClean="0">
                <a:latin typeface="Arial"/>
                <a:cs typeface="Arial"/>
              </a:rPr>
              <a:t>oup</a:t>
            </a:r>
            <a:r>
              <a:rPr sz="1600" spc="4" dirty="0" smtClean="0">
                <a:latin typeface="Arial"/>
                <a:cs typeface="Arial"/>
              </a:rPr>
              <a:t>l</a:t>
            </a:r>
            <a:r>
              <a:rPr sz="1600" spc="0" dirty="0" smtClean="0">
                <a:latin typeface="Arial"/>
                <a:cs typeface="Arial"/>
              </a:rPr>
              <a:t>age</a:t>
            </a:r>
            <a:r>
              <a:rPr sz="1600" spc="-64" dirty="0" smtClean="0">
                <a:latin typeface="Arial"/>
                <a:cs typeface="Arial"/>
              </a:rPr>
              <a:t> </a:t>
            </a:r>
            <a:r>
              <a:rPr sz="1600" spc="4" dirty="0" smtClean="0">
                <a:latin typeface="Arial"/>
                <a:cs typeface="Arial"/>
              </a:rPr>
              <a:t>cl</a:t>
            </a:r>
            <a:r>
              <a:rPr sz="1600" spc="0" dirty="0" smtClean="0">
                <a:latin typeface="Arial"/>
                <a:cs typeface="Arial"/>
              </a:rPr>
              <a:t>a</a:t>
            </a:r>
            <a:r>
              <a:rPr sz="1600" spc="4" dirty="0" smtClean="0">
                <a:latin typeface="Arial"/>
                <a:cs typeface="Arial"/>
              </a:rPr>
              <a:t>ssi</a:t>
            </a:r>
            <a:r>
              <a:rPr sz="1600" spc="0" dirty="0" smtClean="0">
                <a:latin typeface="Arial"/>
                <a:cs typeface="Arial"/>
              </a:rPr>
              <a:t>que</a:t>
            </a:r>
            <a:r>
              <a:rPr sz="1600" spc="-101" dirty="0" smtClean="0">
                <a:latin typeface="Arial"/>
                <a:cs typeface="Arial"/>
              </a:rPr>
              <a:t> </a:t>
            </a:r>
            <a:r>
              <a:rPr sz="1600" spc="0" dirty="0" smtClean="0">
                <a:latin typeface="Arial"/>
                <a:cs typeface="Arial"/>
              </a:rPr>
              <a:t>des</a:t>
            </a:r>
            <a:r>
              <a:rPr sz="1600" spc="-20" dirty="0" smtClean="0">
                <a:latin typeface="Arial"/>
                <a:cs typeface="Arial"/>
              </a:rPr>
              <a:t> </a:t>
            </a:r>
            <a:r>
              <a:rPr sz="1600" spc="0" dirty="0" smtClean="0">
                <a:latin typeface="Arial"/>
                <a:cs typeface="Arial"/>
              </a:rPr>
              <a:t>ba</a:t>
            </a:r>
            <a:r>
              <a:rPr sz="1600" spc="4" dirty="0" smtClean="0">
                <a:latin typeface="Arial"/>
                <a:cs typeface="Arial"/>
              </a:rPr>
              <a:t>s</a:t>
            </a:r>
            <a:r>
              <a:rPr sz="1600" spc="0" dirty="0" smtClean="0">
                <a:latin typeface="Arial"/>
                <a:cs typeface="Arial"/>
              </a:rPr>
              <a:t>es</a:t>
            </a:r>
            <a:r>
              <a:rPr sz="1600" spc="-7" dirty="0" smtClean="0">
                <a:latin typeface="Arial"/>
                <a:cs typeface="Arial"/>
              </a:rPr>
              <a:t> </a:t>
            </a:r>
            <a:r>
              <a:rPr sz="1600" spc="0" dirty="0" smtClean="0">
                <a:latin typeface="Arial"/>
                <a:cs typeface="Arial"/>
              </a:rPr>
              <a:t>:</a:t>
            </a:r>
            <a:endParaRPr sz="16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88924" y="2786600"/>
            <a:ext cx="677460" cy="2280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30"/>
              </a:lnSpc>
              <a:spcBef>
                <a:spcPts val="86"/>
              </a:spcBef>
            </a:pPr>
            <a:r>
              <a:rPr sz="1600" spc="0" dirty="0" smtClean="0">
                <a:latin typeface="Arial"/>
                <a:cs typeface="Arial"/>
              </a:rPr>
              <a:t>A</a:t>
            </a:r>
            <a:r>
              <a:rPr sz="1600" spc="-90" dirty="0" smtClean="0">
                <a:latin typeface="Arial"/>
                <a:cs typeface="Arial"/>
              </a:rPr>
              <a:t> </a:t>
            </a:r>
            <a:r>
              <a:rPr sz="1600" spc="0" dirty="0" smtClean="0">
                <a:latin typeface="Arial"/>
                <a:cs typeface="Arial"/>
              </a:rPr>
              <a:t>==</a:t>
            </a:r>
            <a:r>
              <a:rPr sz="1600" spc="-13" dirty="0" smtClean="0">
                <a:latin typeface="Arial"/>
                <a:cs typeface="Arial"/>
              </a:rPr>
              <a:t> </a:t>
            </a:r>
            <a:r>
              <a:rPr sz="1600" spc="0" dirty="0" smtClean="0">
                <a:latin typeface="Arial"/>
                <a:cs typeface="Arial"/>
              </a:rPr>
              <a:t>U</a:t>
            </a:r>
            <a:endParaRPr sz="16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609503" y="2786600"/>
            <a:ext cx="830289" cy="2280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30"/>
              </a:lnSpc>
              <a:spcBef>
                <a:spcPts val="86"/>
              </a:spcBef>
            </a:pPr>
            <a:r>
              <a:rPr sz="1600" spc="0" dirty="0" smtClean="0">
                <a:latin typeface="Arial"/>
                <a:cs typeface="Arial"/>
              </a:rPr>
              <a:t>G</a:t>
            </a:r>
            <a:r>
              <a:rPr sz="1600" spc="-7" dirty="0" smtClean="0">
                <a:latin typeface="Arial"/>
                <a:cs typeface="Arial"/>
              </a:rPr>
              <a:t> </a:t>
            </a:r>
            <a:r>
              <a:rPr sz="1600" spc="4" dirty="0" smtClean="0">
                <a:latin typeface="Arial"/>
                <a:cs typeface="Arial"/>
              </a:rPr>
              <a:t>≡≡</a:t>
            </a:r>
            <a:r>
              <a:rPr sz="1600" spc="0" dirty="0" smtClean="0">
                <a:latin typeface="Arial"/>
                <a:cs typeface="Arial"/>
              </a:rPr>
              <a:t>≡</a:t>
            </a:r>
            <a:r>
              <a:rPr sz="1600" spc="-12" dirty="0" smtClean="0">
                <a:latin typeface="Arial"/>
                <a:cs typeface="Arial"/>
              </a:rPr>
              <a:t> </a:t>
            </a:r>
            <a:r>
              <a:rPr sz="1600" spc="0" dirty="0" smtClean="0">
                <a:latin typeface="Arial"/>
                <a:cs typeface="Arial"/>
              </a:rPr>
              <a:t>C</a:t>
            </a:r>
            <a:endParaRPr sz="16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853945" y="3429182"/>
            <a:ext cx="6571792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9"/>
              </a:lnSpc>
              <a:spcBef>
                <a:spcPts val="97"/>
              </a:spcBef>
            </a:pPr>
            <a:r>
              <a:rPr sz="1600" u="heavy" dirty="0" smtClean="0">
                <a:latin typeface="Arial"/>
                <a:cs typeface="Arial"/>
              </a:rPr>
              <a:t>LES</a:t>
            </a:r>
            <a:r>
              <a:rPr sz="1600" u="heavy" spc="-514" dirty="0" smtClean="0">
                <a:latin typeface="Arial"/>
                <a:cs typeface="Arial"/>
              </a:rPr>
              <a:t> </a:t>
            </a:r>
            <a:r>
              <a:rPr sz="1600" u="heavy" spc="0" dirty="0" smtClean="0">
                <a:latin typeface="Arial"/>
                <a:cs typeface="Arial"/>
              </a:rPr>
              <a:t>TR</a:t>
            </a:r>
            <a:r>
              <a:rPr sz="1600" u="heavy" spc="-9" dirty="0" smtClean="0">
                <a:latin typeface="Arial"/>
                <a:cs typeface="Arial"/>
              </a:rPr>
              <a:t>O</a:t>
            </a:r>
            <a:r>
              <a:rPr sz="1600" u="heavy" spc="0" dirty="0" smtClean="0">
                <a:latin typeface="Arial"/>
                <a:cs typeface="Arial"/>
              </a:rPr>
              <a:t>IS</a:t>
            </a:r>
            <a:r>
              <a:rPr sz="1600" u="heavy" spc="-494" dirty="0" smtClean="0">
                <a:latin typeface="Arial"/>
                <a:cs typeface="Arial"/>
              </a:rPr>
              <a:t> </a:t>
            </a:r>
            <a:r>
              <a:rPr sz="1600" u="heavy" spc="0" dirty="0" smtClean="0">
                <a:latin typeface="Arial"/>
                <a:cs typeface="Arial"/>
              </a:rPr>
              <a:t>T</a:t>
            </a:r>
            <a:r>
              <a:rPr sz="1600" u="heavy" spc="-25" dirty="0" smtClean="0">
                <a:latin typeface="Arial"/>
                <a:cs typeface="Arial"/>
              </a:rPr>
              <a:t>Y</a:t>
            </a:r>
            <a:r>
              <a:rPr sz="1600" u="heavy" spc="0" dirty="0" smtClean="0">
                <a:latin typeface="Arial"/>
                <a:cs typeface="Arial"/>
              </a:rPr>
              <a:t>P</a:t>
            </a:r>
            <a:r>
              <a:rPr sz="1600" u="heavy" spc="4" dirty="0" smtClean="0">
                <a:latin typeface="Arial"/>
                <a:cs typeface="Arial"/>
              </a:rPr>
              <a:t>E</a:t>
            </a:r>
            <a:r>
              <a:rPr sz="1600" u="heavy" spc="0" dirty="0" smtClean="0">
                <a:latin typeface="Arial"/>
                <a:cs typeface="Arial"/>
              </a:rPr>
              <a:t>S</a:t>
            </a:r>
            <a:r>
              <a:rPr sz="1600" u="heavy" spc="-475" dirty="0" smtClean="0">
                <a:latin typeface="Arial"/>
                <a:cs typeface="Arial"/>
              </a:rPr>
              <a:t> </a:t>
            </a:r>
            <a:r>
              <a:rPr sz="1600" u="heavy" spc="0" dirty="0" smtClean="0">
                <a:latin typeface="Arial"/>
                <a:cs typeface="Arial"/>
              </a:rPr>
              <a:t>D</a:t>
            </a:r>
            <a:r>
              <a:rPr sz="1600" u="heavy" spc="4" dirty="0" smtClean="0">
                <a:latin typeface="Arial"/>
                <a:cs typeface="Arial"/>
              </a:rPr>
              <a:t>’</a:t>
            </a:r>
            <a:r>
              <a:rPr sz="1600" u="heavy" spc="0" dirty="0" smtClean="0">
                <a:latin typeface="Arial"/>
                <a:cs typeface="Arial"/>
              </a:rPr>
              <a:t>ARN</a:t>
            </a:r>
            <a:r>
              <a:rPr sz="1600" u="heavy" spc="-500" dirty="0" smtClean="0">
                <a:latin typeface="Arial"/>
                <a:cs typeface="Arial"/>
              </a:rPr>
              <a:t> </a:t>
            </a:r>
            <a:r>
              <a:rPr sz="1600" u="heavy" spc="0" dirty="0" smtClean="0">
                <a:latin typeface="Arial"/>
                <a:cs typeface="Arial"/>
              </a:rPr>
              <a:t>ET</a:t>
            </a:r>
            <a:r>
              <a:rPr sz="1600" u="heavy" spc="-509" dirty="0" smtClean="0">
                <a:latin typeface="Arial"/>
                <a:cs typeface="Arial"/>
              </a:rPr>
              <a:t> </a:t>
            </a:r>
            <a:r>
              <a:rPr sz="1600" u="heavy" spc="0" dirty="0" smtClean="0">
                <a:latin typeface="Arial"/>
                <a:cs typeface="Arial"/>
              </a:rPr>
              <a:t>LEUR</a:t>
            </a:r>
            <a:r>
              <a:rPr sz="1600" u="heavy" spc="-489" dirty="0" smtClean="0">
                <a:latin typeface="Arial"/>
                <a:cs typeface="Arial"/>
              </a:rPr>
              <a:t> </a:t>
            </a:r>
            <a:r>
              <a:rPr sz="1600" u="heavy" spc="0" dirty="0" smtClean="0">
                <a:latin typeface="Arial"/>
                <a:cs typeface="Arial"/>
              </a:rPr>
              <a:t>R</a:t>
            </a:r>
            <a:r>
              <a:rPr sz="1600" u="heavy" spc="4" dirty="0" smtClean="0">
                <a:latin typeface="Arial"/>
                <a:cs typeface="Arial"/>
              </a:rPr>
              <a:t>E</a:t>
            </a:r>
            <a:r>
              <a:rPr sz="1600" u="heavy" spc="-114" dirty="0" smtClean="0">
                <a:latin typeface="Arial"/>
                <a:cs typeface="Arial"/>
              </a:rPr>
              <a:t>P</a:t>
            </a:r>
            <a:r>
              <a:rPr sz="1600" u="heavy" spc="0" dirty="0" smtClean="0">
                <a:latin typeface="Arial"/>
                <a:cs typeface="Arial"/>
              </a:rPr>
              <a:t>A</a:t>
            </a:r>
            <a:r>
              <a:rPr sz="1600" u="heavy" spc="-19" dirty="0" smtClean="0">
                <a:latin typeface="Arial"/>
                <a:cs typeface="Arial"/>
              </a:rPr>
              <a:t>R</a:t>
            </a:r>
            <a:r>
              <a:rPr sz="1600" u="heavy" spc="0" dirty="0" smtClean="0">
                <a:latin typeface="Arial"/>
                <a:cs typeface="Arial"/>
              </a:rPr>
              <a:t>TI</a:t>
            </a:r>
            <a:r>
              <a:rPr sz="1600" u="heavy" spc="-4" dirty="0" smtClean="0">
                <a:latin typeface="Arial"/>
                <a:cs typeface="Arial"/>
              </a:rPr>
              <a:t>T</a:t>
            </a:r>
            <a:r>
              <a:rPr sz="1600" u="heavy" spc="0" dirty="0" smtClean="0">
                <a:latin typeface="Arial"/>
                <a:cs typeface="Arial"/>
              </a:rPr>
              <a:t>I</a:t>
            </a:r>
            <a:r>
              <a:rPr sz="1600" u="heavy" spc="-4" dirty="0" smtClean="0">
                <a:latin typeface="Arial"/>
                <a:cs typeface="Arial"/>
              </a:rPr>
              <a:t>O</a:t>
            </a:r>
            <a:r>
              <a:rPr sz="1600" u="heavy" spc="0" dirty="0" smtClean="0">
                <a:latin typeface="Arial"/>
                <a:cs typeface="Arial"/>
              </a:rPr>
              <a:t>N</a:t>
            </a:r>
            <a:r>
              <a:rPr sz="1600" u="heavy" spc="-575" dirty="0" smtClean="0">
                <a:latin typeface="Arial"/>
                <a:cs typeface="Arial"/>
              </a:rPr>
              <a:t> </a:t>
            </a:r>
            <a:r>
              <a:rPr sz="1600" u="heavy" spc="0" dirty="0" smtClean="0">
                <a:latin typeface="Arial"/>
                <a:cs typeface="Arial"/>
              </a:rPr>
              <a:t>A</a:t>
            </a:r>
            <a:r>
              <a:rPr sz="1600" u="heavy" spc="4" dirty="0" smtClean="0">
                <a:latin typeface="Arial"/>
                <a:cs typeface="Arial"/>
              </a:rPr>
              <a:t>P</a:t>
            </a:r>
            <a:r>
              <a:rPr sz="1600" u="heavy" spc="0" dirty="0" smtClean="0">
                <a:latin typeface="Arial"/>
                <a:cs typeface="Arial"/>
              </a:rPr>
              <a:t>PROXIM</a:t>
            </a:r>
            <a:r>
              <a:rPr sz="1600" u="heavy" spc="-114" dirty="0" smtClean="0">
                <a:latin typeface="Arial"/>
                <a:cs typeface="Arial"/>
              </a:rPr>
              <a:t>A</a:t>
            </a:r>
            <a:r>
              <a:rPr sz="1600" u="heavy" spc="0" dirty="0" smtClean="0">
                <a:latin typeface="Arial"/>
                <a:cs typeface="Arial"/>
              </a:rPr>
              <a:t>TIV</a:t>
            </a:r>
            <a:r>
              <a:rPr sz="1600" u="heavy" spc="19" dirty="0" smtClean="0">
                <a:latin typeface="Arial"/>
                <a:cs typeface="Arial"/>
              </a:rPr>
              <a:t>E</a:t>
            </a:r>
            <a:r>
              <a:rPr sz="1800" spc="0" dirty="0" smtClean="0">
                <a:latin typeface="Arial"/>
                <a:cs typeface="Arial"/>
              </a:rPr>
              <a:t>.</a:t>
            </a:r>
            <a:endParaRPr sz="18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1666601" y="6531508"/>
            <a:ext cx="321853" cy="204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0"/>
              </a:lnSpc>
              <a:spcBef>
                <a:spcPts val="76"/>
              </a:spcBef>
            </a:pPr>
            <a:r>
              <a:rPr sz="2100" spc="-4" baseline="1950" dirty="0" smtClean="0">
                <a:solidFill>
                  <a:srgbClr val="C00000"/>
                </a:solidFill>
                <a:latin typeface="Calibri"/>
                <a:cs typeface="Calibri"/>
              </a:rPr>
              <a:t>102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0448290" y="6548518"/>
            <a:ext cx="692400" cy="1518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60"/>
              </a:lnSpc>
              <a:spcBef>
                <a:spcPts val="57"/>
              </a:spcBef>
            </a:pPr>
            <a:r>
              <a:rPr sz="1000" spc="0" dirty="0" smtClean="0">
                <a:latin typeface="Segoe UI"/>
                <a:cs typeface="Segoe UI"/>
              </a:rPr>
              <a:t>E</a:t>
            </a:r>
            <a:r>
              <a:rPr sz="1000" spc="-4" dirty="0" smtClean="0">
                <a:latin typeface="Segoe UI"/>
                <a:cs typeface="Segoe UI"/>
              </a:rPr>
              <a:t>C</a:t>
            </a:r>
            <a:r>
              <a:rPr sz="1000" spc="4" dirty="0" smtClean="0">
                <a:latin typeface="Segoe UI"/>
                <a:cs typeface="Segoe UI"/>
              </a:rPr>
              <a:t>A</a:t>
            </a:r>
            <a:r>
              <a:rPr sz="1000" spc="0" dirty="0" smtClean="0">
                <a:latin typeface="Segoe UI"/>
                <a:cs typeface="Segoe UI"/>
              </a:rPr>
              <a:t>M</a:t>
            </a:r>
            <a:r>
              <a:rPr sz="1000" spc="-6" dirty="0" smtClean="0">
                <a:latin typeface="Segoe UI"/>
                <a:cs typeface="Segoe UI"/>
              </a:rPr>
              <a:t> </a:t>
            </a:r>
            <a:r>
              <a:rPr sz="1000" spc="0" dirty="0" smtClean="0">
                <a:latin typeface="Segoe UI"/>
                <a:cs typeface="Segoe UI"/>
              </a:rPr>
              <a:t>2015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10" name="object 10"/>
          <p:cNvSpPr txBox="1"/>
          <p:nvPr/>
        </p:nvSpPr>
        <p:spPr>
          <a:xfrm rot="16200000">
            <a:off x="0" y="1761345"/>
            <a:ext cx="3562100" cy="19494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2040-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Ch</a:t>
            </a:r>
            <a:r>
              <a:rPr sz="1400" b="1" i="1" spc="4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400" b="1" i="1" spc="4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400" b="1" i="1" spc="-39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1400" b="1" i="1" spc="-9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1400" b="1" i="1" spc="4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va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400" b="1" i="1" spc="-25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et</a:t>
            </a:r>
            <a:r>
              <a:rPr sz="1400" b="1" i="1" spc="-14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1400" b="1" i="1" spc="4" dirty="0" smtClean="0">
                <a:solidFill>
                  <a:srgbClr val="FFFFFF"/>
                </a:solidFill>
                <a:latin typeface="Arial"/>
                <a:cs typeface="Arial"/>
              </a:rPr>
              <a:t>ir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onn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eme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endParaRPr sz="14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0" y="0"/>
            <a:ext cx="330708" cy="68579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8" name="object 8"/>
          <p:cNvSpPr txBox="1"/>
          <p:nvPr/>
        </p:nvSpPr>
        <p:spPr>
          <a:xfrm>
            <a:off x="2862596" y="872871"/>
            <a:ext cx="56956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7" name="object 7"/>
          <p:cNvSpPr txBox="1"/>
          <p:nvPr/>
        </p:nvSpPr>
        <p:spPr>
          <a:xfrm>
            <a:off x="2249733" y="3487420"/>
            <a:ext cx="52699" cy="1523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6" name="object 6"/>
          <p:cNvSpPr txBox="1"/>
          <p:nvPr/>
        </p:nvSpPr>
        <p:spPr>
          <a:xfrm>
            <a:off x="2920644" y="3487420"/>
            <a:ext cx="55334" cy="1523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5" name="object 5"/>
          <p:cNvSpPr txBox="1"/>
          <p:nvPr/>
        </p:nvSpPr>
        <p:spPr>
          <a:xfrm>
            <a:off x="3638174" y="3487420"/>
            <a:ext cx="58172" cy="1523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4" name="object 4"/>
          <p:cNvSpPr txBox="1"/>
          <p:nvPr/>
        </p:nvSpPr>
        <p:spPr>
          <a:xfrm>
            <a:off x="4315976" y="3487420"/>
            <a:ext cx="55132" cy="1523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3" name="object 3"/>
          <p:cNvSpPr txBox="1"/>
          <p:nvPr/>
        </p:nvSpPr>
        <p:spPr>
          <a:xfrm>
            <a:off x="4630148" y="3487420"/>
            <a:ext cx="53307" cy="1523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" name="object 2"/>
          <p:cNvSpPr txBox="1"/>
          <p:nvPr/>
        </p:nvSpPr>
        <p:spPr>
          <a:xfrm>
            <a:off x="5224036" y="3487420"/>
            <a:ext cx="56348" cy="1523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bject 22"/>
          <p:cNvSpPr/>
          <p:nvPr/>
        </p:nvSpPr>
        <p:spPr>
          <a:xfrm>
            <a:off x="11415522" y="6528054"/>
            <a:ext cx="0" cy="347470"/>
          </a:xfrm>
          <a:custGeom>
            <a:avLst/>
            <a:gdLst/>
            <a:ahLst/>
            <a:cxnLst/>
            <a:rect l="l" t="t" r="r" b="b"/>
            <a:pathLst>
              <a:path h="347470">
                <a:moveTo>
                  <a:pt x="0" y="0"/>
                </a:moveTo>
                <a:lnTo>
                  <a:pt x="0" y="329943"/>
                </a:lnTo>
              </a:path>
            </a:pathLst>
          </a:custGeom>
          <a:ln w="25908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-12192" y="0"/>
            <a:ext cx="3429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-12192" y="0"/>
            <a:ext cx="342900" cy="6858000"/>
          </a:xfrm>
          <a:custGeom>
            <a:avLst/>
            <a:gdLst/>
            <a:ahLst/>
            <a:cxnLst/>
            <a:rect l="l" t="t" r="r" b="b"/>
            <a:pathLst>
              <a:path w="342900" h="6858000">
                <a:moveTo>
                  <a:pt x="342900" y="0"/>
                </a:moveTo>
                <a:lnTo>
                  <a:pt x="12192" y="0"/>
                </a:lnTo>
              </a:path>
              <a:path w="342900" h="6858000">
                <a:moveTo>
                  <a:pt x="12192" y="6858000"/>
                </a:moveTo>
                <a:lnTo>
                  <a:pt x="342900" y="6858000"/>
                </a:lnTo>
                <a:lnTo>
                  <a:pt x="342900" y="0"/>
                </a:lnTo>
              </a:path>
            </a:pathLst>
          </a:custGeom>
          <a:ln w="9144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-21336" y="6385560"/>
            <a:ext cx="361188" cy="3352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-18288" y="5987224"/>
            <a:ext cx="361188" cy="31908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014727" y="1938527"/>
            <a:ext cx="8026400" cy="30988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065020" y="3970020"/>
            <a:ext cx="2362200" cy="466344"/>
          </a:xfrm>
          <a:custGeom>
            <a:avLst/>
            <a:gdLst/>
            <a:ahLst/>
            <a:cxnLst/>
            <a:rect l="l" t="t" r="r" b="b"/>
            <a:pathLst>
              <a:path w="2362200" h="466344">
                <a:moveTo>
                  <a:pt x="0" y="466343"/>
                </a:moveTo>
                <a:lnTo>
                  <a:pt x="2362200" y="466343"/>
                </a:lnTo>
                <a:lnTo>
                  <a:pt x="2362200" y="0"/>
                </a:lnTo>
                <a:lnTo>
                  <a:pt x="0" y="0"/>
                </a:lnTo>
                <a:lnTo>
                  <a:pt x="0" y="46634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808220" y="3893820"/>
            <a:ext cx="2590800" cy="1295400"/>
          </a:xfrm>
          <a:custGeom>
            <a:avLst/>
            <a:gdLst/>
            <a:ahLst/>
            <a:cxnLst/>
            <a:rect l="l" t="t" r="r" b="b"/>
            <a:pathLst>
              <a:path w="2590800" h="1295400">
                <a:moveTo>
                  <a:pt x="0" y="1295399"/>
                </a:moveTo>
                <a:lnTo>
                  <a:pt x="2590800" y="1295399"/>
                </a:lnTo>
                <a:lnTo>
                  <a:pt x="2590800" y="0"/>
                </a:lnTo>
                <a:lnTo>
                  <a:pt x="0" y="0"/>
                </a:lnTo>
                <a:lnTo>
                  <a:pt x="0" y="12953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694420" y="3817620"/>
            <a:ext cx="381000" cy="533400"/>
          </a:xfrm>
          <a:custGeom>
            <a:avLst/>
            <a:gdLst/>
            <a:ahLst/>
            <a:cxnLst/>
            <a:rect l="l" t="t" r="r" b="b"/>
            <a:pathLst>
              <a:path w="381000" h="533400">
                <a:moveTo>
                  <a:pt x="0" y="533399"/>
                </a:moveTo>
                <a:lnTo>
                  <a:pt x="381000" y="533399"/>
                </a:lnTo>
                <a:lnTo>
                  <a:pt x="381000" y="0"/>
                </a:lnTo>
                <a:lnTo>
                  <a:pt x="0" y="0"/>
                </a:lnTo>
                <a:lnTo>
                  <a:pt x="0" y="5333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151376" y="2852928"/>
            <a:ext cx="533400" cy="381000"/>
          </a:xfrm>
          <a:custGeom>
            <a:avLst/>
            <a:gdLst/>
            <a:ahLst/>
            <a:cxnLst/>
            <a:rect l="l" t="t" r="r" b="b"/>
            <a:pathLst>
              <a:path w="533400" h="381000">
                <a:moveTo>
                  <a:pt x="0" y="381000"/>
                </a:moveTo>
                <a:lnTo>
                  <a:pt x="533400" y="381000"/>
                </a:lnTo>
                <a:lnTo>
                  <a:pt x="533400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918716" y="4436364"/>
            <a:ext cx="5369052" cy="228447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918716" y="4436364"/>
            <a:ext cx="2720339" cy="2133600"/>
          </a:xfrm>
          <a:custGeom>
            <a:avLst/>
            <a:gdLst/>
            <a:ahLst/>
            <a:cxnLst/>
            <a:rect l="l" t="t" r="r" b="b"/>
            <a:pathLst>
              <a:path w="2720339" h="2133599">
                <a:moveTo>
                  <a:pt x="0" y="2133600"/>
                </a:moveTo>
                <a:lnTo>
                  <a:pt x="2720339" y="2133600"/>
                </a:lnTo>
                <a:lnTo>
                  <a:pt x="2720339" y="0"/>
                </a:lnTo>
                <a:lnTo>
                  <a:pt x="0" y="0"/>
                </a:lnTo>
                <a:lnTo>
                  <a:pt x="0" y="21336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992630" y="261366"/>
            <a:ext cx="5190744" cy="338327"/>
          </a:xfrm>
          <a:custGeom>
            <a:avLst/>
            <a:gdLst/>
            <a:ahLst/>
            <a:cxnLst/>
            <a:rect l="l" t="t" r="r" b="b"/>
            <a:pathLst>
              <a:path w="5190744" h="338327">
                <a:moveTo>
                  <a:pt x="0" y="338327"/>
                </a:moveTo>
                <a:lnTo>
                  <a:pt x="5190744" y="338327"/>
                </a:lnTo>
                <a:lnTo>
                  <a:pt x="5190744" y="0"/>
                </a:lnTo>
                <a:lnTo>
                  <a:pt x="0" y="0"/>
                </a:lnTo>
                <a:lnTo>
                  <a:pt x="0" y="338327"/>
                </a:lnTo>
                <a:close/>
              </a:path>
            </a:pathLst>
          </a:custGeom>
          <a:ln w="28955">
            <a:solidFill>
              <a:srgbClr val="EC7C3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853945" y="975199"/>
            <a:ext cx="3862073" cy="71582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30449">
              <a:lnSpc>
                <a:spcPts val="1730"/>
              </a:lnSpc>
              <a:spcBef>
                <a:spcPts val="86"/>
              </a:spcBef>
            </a:pPr>
            <a:r>
              <a:rPr sz="1600" spc="0" dirty="0" smtClean="0">
                <a:solidFill>
                  <a:srgbClr val="CC0000"/>
                </a:solidFill>
                <a:latin typeface="Arial"/>
                <a:cs typeface="Arial"/>
              </a:rPr>
              <a:t>H</a:t>
            </a:r>
            <a:r>
              <a:rPr sz="1600" spc="-19" dirty="0" smtClean="0">
                <a:solidFill>
                  <a:srgbClr val="CC0000"/>
                </a:solidFill>
                <a:latin typeface="Arial"/>
                <a:cs typeface="Arial"/>
              </a:rPr>
              <a:t>y</a:t>
            </a:r>
            <a:r>
              <a:rPr sz="1600" spc="0" dirty="0" smtClean="0">
                <a:solidFill>
                  <a:srgbClr val="CC0000"/>
                </a:solidFill>
                <a:latin typeface="Arial"/>
                <a:cs typeface="Arial"/>
              </a:rPr>
              <a:t>pothè</a:t>
            </a:r>
            <a:r>
              <a:rPr sz="1600" spc="9" dirty="0" smtClean="0">
                <a:solidFill>
                  <a:srgbClr val="CC0000"/>
                </a:solidFill>
                <a:latin typeface="Arial"/>
                <a:cs typeface="Arial"/>
              </a:rPr>
              <a:t>s</a:t>
            </a:r>
            <a:r>
              <a:rPr sz="1600" spc="0" dirty="0" smtClean="0">
                <a:solidFill>
                  <a:srgbClr val="CC0000"/>
                </a:solidFill>
                <a:latin typeface="Arial"/>
                <a:cs typeface="Arial"/>
              </a:rPr>
              <a:t>e</a:t>
            </a:r>
            <a:r>
              <a:rPr sz="1600" spc="-51" dirty="0" smtClean="0">
                <a:solidFill>
                  <a:srgbClr val="CC0000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CC0000"/>
                </a:solidFill>
                <a:latin typeface="Arial"/>
                <a:cs typeface="Arial"/>
              </a:rPr>
              <a:t>d</a:t>
            </a:r>
            <a:r>
              <a:rPr sz="1600" spc="4" dirty="0" smtClean="0">
                <a:solidFill>
                  <a:srgbClr val="CC0000"/>
                </a:solidFill>
                <a:latin typeface="Arial"/>
                <a:cs typeface="Arial"/>
              </a:rPr>
              <a:t>’</a:t>
            </a:r>
            <a:r>
              <a:rPr sz="1600" spc="0" dirty="0" smtClean="0">
                <a:solidFill>
                  <a:srgbClr val="CC0000"/>
                </a:solidFill>
                <a:latin typeface="Arial"/>
                <a:cs typeface="Arial"/>
              </a:rPr>
              <a:t>une</a:t>
            </a:r>
            <a:r>
              <a:rPr sz="1600" spc="-49" dirty="0" smtClean="0">
                <a:solidFill>
                  <a:srgbClr val="CC0000"/>
                </a:solidFill>
                <a:latin typeface="Arial"/>
                <a:cs typeface="Arial"/>
              </a:rPr>
              <a:t> </a:t>
            </a:r>
            <a:r>
              <a:rPr sz="1600" spc="4" dirty="0" smtClean="0">
                <a:solidFill>
                  <a:srgbClr val="CC0000"/>
                </a:solidFill>
                <a:latin typeface="Arial"/>
                <a:cs typeface="Arial"/>
              </a:rPr>
              <a:t>s</a:t>
            </a:r>
            <a:r>
              <a:rPr sz="1600" spc="0" dirty="0" smtClean="0">
                <a:solidFill>
                  <a:srgbClr val="CC0000"/>
                </a:solidFill>
                <a:latin typeface="Arial"/>
                <a:cs typeface="Arial"/>
              </a:rPr>
              <a:t>tructure</a:t>
            </a:r>
            <a:r>
              <a:rPr sz="1600" spc="-27" dirty="0" smtClean="0">
                <a:solidFill>
                  <a:srgbClr val="CC0000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CC0000"/>
                </a:solidFill>
                <a:latin typeface="Arial"/>
                <a:cs typeface="Arial"/>
              </a:rPr>
              <a:t>p</a:t>
            </a:r>
            <a:r>
              <a:rPr sz="1600" spc="4" dirty="0" smtClean="0">
                <a:solidFill>
                  <a:srgbClr val="CC0000"/>
                </a:solidFill>
                <a:latin typeface="Arial"/>
                <a:cs typeface="Arial"/>
              </a:rPr>
              <a:t>l</a:t>
            </a:r>
            <a:r>
              <a:rPr sz="1600" spc="0" dirty="0" smtClean="0">
                <a:solidFill>
                  <a:srgbClr val="CC0000"/>
                </a:solidFill>
                <a:latin typeface="Arial"/>
                <a:cs typeface="Arial"/>
              </a:rPr>
              <a:t>an</a:t>
            </a:r>
            <a:r>
              <a:rPr sz="1600" spc="9" dirty="0" smtClean="0">
                <a:solidFill>
                  <a:srgbClr val="CC0000"/>
                </a:solidFill>
                <a:latin typeface="Arial"/>
                <a:cs typeface="Arial"/>
              </a:rPr>
              <a:t>e</a:t>
            </a:r>
            <a:r>
              <a:rPr sz="1600" spc="0" dirty="0" smtClean="0">
                <a:latin typeface="Arial"/>
                <a:cs typeface="Arial"/>
              </a:rPr>
              <a:t>:</a:t>
            </a:r>
            <a:endParaRPr sz="1600">
              <a:latin typeface="Arial"/>
              <a:cs typeface="Arial"/>
            </a:endParaRPr>
          </a:p>
          <a:p>
            <a:pPr marL="927100" marR="30449">
              <a:lnSpc>
                <a:spcPct val="95825"/>
              </a:lnSpc>
            </a:pPr>
            <a:r>
              <a:rPr sz="1600" spc="0" dirty="0" smtClean="0">
                <a:latin typeface="Arial"/>
                <a:cs typeface="Arial"/>
              </a:rPr>
              <a:t>-</a:t>
            </a:r>
            <a:r>
              <a:rPr sz="1600" spc="4" dirty="0" smtClean="0">
                <a:latin typeface="Arial"/>
                <a:cs typeface="Arial"/>
              </a:rPr>
              <a:t> </a:t>
            </a:r>
            <a:r>
              <a:rPr sz="1600" spc="0" dirty="0" smtClean="0">
                <a:latin typeface="Arial"/>
                <a:cs typeface="Arial"/>
              </a:rPr>
              <a:t>12</a:t>
            </a:r>
            <a:r>
              <a:rPr sz="1600" spc="-7" dirty="0" smtClean="0">
                <a:latin typeface="Arial"/>
                <a:cs typeface="Arial"/>
              </a:rPr>
              <a:t> </a:t>
            </a:r>
            <a:r>
              <a:rPr sz="1600" spc="0" dirty="0" smtClean="0">
                <a:latin typeface="Arial"/>
                <a:cs typeface="Arial"/>
              </a:rPr>
              <a:t>H</a:t>
            </a:r>
            <a:r>
              <a:rPr sz="1600" spc="-11" dirty="0" smtClean="0">
                <a:latin typeface="Arial"/>
                <a:cs typeface="Arial"/>
              </a:rPr>
              <a:t> </a:t>
            </a:r>
            <a:r>
              <a:rPr sz="1600" spc="0" dirty="0" smtClean="0">
                <a:latin typeface="Arial"/>
                <a:cs typeface="Arial"/>
              </a:rPr>
              <a:t>é</a:t>
            </a:r>
            <a:r>
              <a:rPr sz="1600" spc="4" dirty="0" smtClean="0">
                <a:latin typeface="Arial"/>
                <a:cs typeface="Arial"/>
              </a:rPr>
              <a:t>cli</a:t>
            </a:r>
            <a:r>
              <a:rPr sz="1600" spc="0" dirty="0" smtClean="0">
                <a:latin typeface="Arial"/>
                <a:cs typeface="Arial"/>
              </a:rPr>
              <a:t>p</a:t>
            </a:r>
            <a:r>
              <a:rPr sz="1600" spc="4" dirty="0" smtClean="0">
                <a:latin typeface="Arial"/>
                <a:cs typeface="Arial"/>
              </a:rPr>
              <a:t>s</a:t>
            </a:r>
            <a:r>
              <a:rPr sz="1600" spc="0" dirty="0" smtClean="0">
                <a:latin typeface="Arial"/>
                <a:cs typeface="Arial"/>
              </a:rPr>
              <a:t>és</a:t>
            </a:r>
            <a:endParaRPr sz="1600">
              <a:latin typeface="Arial"/>
              <a:cs typeface="Arial"/>
            </a:endParaRPr>
          </a:p>
          <a:p>
            <a:pPr marL="927100">
              <a:lnSpc>
                <a:spcPct val="95825"/>
              </a:lnSpc>
              <a:spcBef>
                <a:spcPts val="80"/>
              </a:spcBef>
            </a:pPr>
            <a:r>
              <a:rPr sz="1600" spc="0" dirty="0" smtClean="0">
                <a:latin typeface="Arial"/>
                <a:cs typeface="Arial"/>
              </a:rPr>
              <a:t>-</a:t>
            </a:r>
            <a:r>
              <a:rPr sz="1600" spc="4" dirty="0" smtClean="0">
                <a:latin typeface="Arial"/>
                <a:cs typeface="Arial"/>
              </a:rPr>
              <a:t> </a:t>
            </a:r>
            <a:r>
              <a:rPr sz="1600" spc="0" dirty="0" smtClean="0">
                <a:latin typeface="Arial"/>
                <a:cs typeface="Arial"/>
              </a:rPr>
              <a:t>6 </a:t>
            </a:r>
            <a:r>
              <a:rPr sz="1600" spc="4" dirty="0" smtClean="0">
                <a:latin typeface="Arial"/>
                <a:cs typeface="Arial"/>
              </a:rPr>
              <a:t>c</a:t>
            </a:r>
            <a:r>
              <a:rPr sz="1600" spc="0" dirty="0" smtClean="0">
                <a:latin typeface="Arial"/>
                <a:cs typeface="Arial"/>
              </a:rPr>
              <a:t>ont</a:t>
            </a:r>
            <a:r>
              <a:rPr sz="1600" spc="-4" dirty="0" smtClean="0">
                <a:latin typeface="Arial"/>
                <a:cs typeface="Arial"/>
              </a:rPr>
              <a:t>r</a:t>
            </a:r>
            <a:r>
              <a:rPr sz="1600" spc="0" dirty="0" smtClean="0">
                <a:latin typeface="Arial"/>
                <a:cs typeface="Arial"/>
              </a:rPr>
              <a:t>aintes</a:t>
            </a:r>
            <a:r>
              <a:rPr sz="1600" spc="-68" dirty="0" smtClean="0">
                <a:latin typeface="Arial"/>
                <a:cs typeface="Arial"/>
              </a:rPr>
              <a:t> </a:t>
            </a:r>
            <a:r>
              <a:rPr sz="1600" spc="0" dirty="0" smtClean="0">
                <a:latin typeface="Arial"/>
                <a:cs typeface="Arial"/>
              </a:rPr>
              <a:t>angula</a:t>
            </a:r>
            <a:r>
              <a:rPr sz="1600" spc="4" dirty="0" smtClean="0">
                <a:latin typeface="Arial"/>
                <a:cs typeface="Arial"/>
              </a:rPr>
              <a:t>i</a:t>
            </a:r>
            <a:r>
              <a:rPr sz="1600" spc="0" dirty="0" smtClean="0">
                <a:latin typeface="Arial"/>
                <a:cs typeface="Arial"/>
              </a:rPr>
              <a:t>r</a:t>
            </a:r>
            <a:r>
              <a:rPr sz="1600" spc="-4" dirty="0" smtClean="0">
                <a:latin typeface="Arial"/>
                <a:cs typeface="Arial"/>
              </a:rPr>
              <a:t>e</a:t>
            </a:r>
            <a:r>
              <a:rPr sz="1600" spc="0" dirty="0" smtClean="0">
                <a:latin typeface="Arial"/>
                <a:cs typeface="Arial"/>
              </a:rPr>
              <a:t>s</a:t>
            </a:r>
            <a:r>
              <a:rPr sz="1600" spc="-83" dirty="0" smtClean="0">
                <a:latin typeface="Arial"/>
                <a:cs typeface="Arial"/>
              </a:rPr>
              <a:t> </a:t>
            </a:r>
            <a:r>
              <a:rPr sz="1600" spc="0" dirty="0" smtClean="0">
                <a:latin typeface="Arial"/>
                <a:cs typeface="Arial"/>
              </a:rPr>
              <a:t>(</a:t>
            </a:r>
            <a:r>
              <a:rPr sz="1600" spc="-4" dirty="0" smtClean="0">
                <a:latin typeface="Arial"/>
                <a:cs typeface="Arial"/>
              </a:rPr>
              <a:t>1</a:t>
            </a:r>
            <a:r>
              <a:rPr sz="1600" spc="0" dirty="0" smtClean="0">
                <a:latin typeface="Arial"/>
                <a:cs typeface="Arial"/>
              </a:rPr>
              <a:t>2</a:t>
            </a:r>
            <a:r>
              <a:rPr sz="1600" spc="9" dirty="0" smtClean="0">
                <a:latin typeface="Arial"/>
                <a:cs typeface="Arial"/>
              </a:rPr>
              <a:t>0</a:t>
            </a:r>
            <a:r>
              <a:rPr sz="1600" spc="-4" dirty="0" smtClean="0">
                <a:latin typeface="Arial"/>
                <a:cs typeface="Arial"/>
              </a:rPr>
              <a:t>°</a:t>
            </a:r>
            <a:r>
              <a:rPr sz="1600" spc="0" dirty="0" smtClean="0">
                <a:latin typeface="Arial"/>
                <a:cs typeface="Arial"/>
              </a:rPr>
              <a:t>)</a:t>
            </a:r>
            <a:endParaRPr sz="16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218301" y="975199"/>
            <a:ext cx="4285287" cy="71582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30449">
              <a:lnSpc>
                <a:spcPts val="1730"/>
              </a:lnSpc>
              <a:spcBef>
                <a:spcPts val="86"/>
              </a:spcBef>
            </a:pPr>
            <a:r>
              <a:rPr sz="1600" b="1" spc="0" dirty="0" smtClean="0">
                <a:solidFill>
                  <a:srgbClr val="FF0000"/>
                </a:solidFill>
                <a:latin typeface="Arial"/>
                <a:cs typeface="Arial"/>
              </a:rPr>
              <a:t>Co</a:t>
            </a:r>
            <a:r>
              <a:rPr sz="1600" b="1" spc="-4" dirty="0" smtClean="0">
                <a:solidFill>
                  <a:srgbClr val="FF0000"/>
                </a:solidFill>
                <a:latin typeface="Arial"/>
                <a:cs typeface="Arial"/>
              </a:rPr>
              <a:t>n</a:t>
            </a:r>
            <a:r>
              <a:rPr sz="1600" b="1" spc="0" dirty="0" smtClean="0">
                <a:solidFill>
                  <a:srgbClr val="FF0000"/>
                </a:solidFill>
                <a:latin typeface="Arial"/>
                <a:cs typeface="Arial"/>
              </a:rPr>
              <a:t>f</a:t>
            </a:r>
            <a:r>
              <a:rPr sz="1600" b="1" spc="-4" dirty="0" smtClean="0">
                <a:solidFill>
                  <a:srgbClr val="FF0000"/>
                </a:solidFill>
                <a:latin typeface="Arial"/>
                <a:cs typeface="Arial"/>
              </a:rPr>
              <a:t>o</a:t>
            </a:r>
            <a:r>
              <a:rPr sz="1600" b="1" spc="0" dirty="0" smtClean="0">
                <a:solidFill>
                  <a:srgbClr val="FF0000"/>
                </a:solidFill>
                <a:latin typeface="Arial"/>
                <a:cs typeface="Arial"/>
              </a:rPr>
              <a:t>rmati</a:t>
            </a:r>
            <a:r>
              <a:rPr sz="1600" b="1" spc="-4" dirty="0" smtClean="0">
                <a:solidFill>
                  <a:srgbClr val="FF0000"/>
                </a:solidFill>
                <a:latin typeface="Arial"/>
                <a:cs typeface="Arial"/>
              </a:rPr>
              <a:t>o</a:t>
            </a:r>
            <a:r>
              <a:rPr sz="1600" b="1" spc="0" dirty="0" smtClean="0">
                <a:solidFill>
                  <a:srgbClr val="FF0000"/>
                </a:solidFill>
                <a:latin typeface="Arial"/>
                <a:cs typeface="Arial"/>
              </a:rPr>
              <a:t>n</a:t>
            </a:r>
            <a:r>
              <a:rPr sz="1600" b="1" spc="-59" dirty="0" smtClean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600" b="1" spc="0" dirty="0" smtClean="0">
                <a:solidFill>
                  <a:srgbClr val="FF0000"/>
                </a:solidFill>
                <a:latin typeface="Arial"/>
                <a:cs typeface="Arial"/>
              </a:rPr>
              <a:t>libre</a:t>
            </a:r>
            <a:r>
              <a:rPr sz="1600" b="1" spc="-8" dirty="0" smtClean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600" b="1" spc="0" dirty="0" smtClean="0">
                <a:solidFill>
                  <a:srgbClr val="FF0000"/>
                </a:solidFill>
                <a:latin typeface="Arial"/>
                <a:cs typeface="Arial"/>
              </a:rPr>
              <a:t>de</a:t>
            </a:r>
            <a:r>
              <a:rPr sz="1600" b="1" spc="-8" dirty="0" smtClean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600" b="1" spc="0" dirty="0" smtClean="0">
                <a:solidFill>
                  <a:srgbClr val="FF0000"/>
                </a:solidFill>
                <a:latin typeface="Arial"/>
                <a:cs typeface="Arial"/>
              </a:rPr>
              <a:t>co</a:t>
            </a:r>
            <a:r>
              <a:rPr sz="1600" b="1" spc="-4" dirty="0" smtClean="0">
                <a:solidFill>
                  <a:srgbClr val="FF0000"/>
                </a:solidFill>
                <a:latin typeface="Arial"/>
                <a:cs typeface="Arial"/>
              </a:rPr>
              <a:t>n</a:t>
            </a:r>
            <a:r>
              <a:rPr sz="1600" b="1" spc="0" dirty="0" smtClean="0">
                <a:solidFill>
                  <a:srgbClr val="FF0000"/>
                </a:solidFill>
                <a:latin typeface="Arial"/>
                <a:cs typeface="Arial"/>
              </a:rPr>
              <a:t>train</a:t>
            </a:r>
            <a:r>
              <a:rPr sz="1600" b="1" spc="-4" dirty="0" smtClean="0">
                <a:solidFill>
                  <a:srgbClr val="FF0000"/>
                </a:solidFill>
                <a:latin typeface="Arial"/>
                <a:cs typeface="Arial"/>
              </a:rPr>
              <a:t>t</a:t>
            </a:r>
            <a:r>
              <a:rPr sz="1600" b="1" spc="0" dirty="0" smtClean="0">
                <a:solidFill>
                  <a:srgbClr val="FF0000"/>
                </a:solidFill>
                <a:latin typeface="Arial"/>
                <a:cs typeface="Arial"/>
              </a:rPr>
              <a:t>e</a:t>
            </a:r>
            <a:r>
              <a:rPr sz="1600" b="1" spc="-42" dirty="0" smtClean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600" b="1" spc="0" dirty="0" smtClean="0">
                <a:solidFill>
                  <a:srgbClr val="FF0000"/>
                </a:solidFill>
                <a:latin typeface="Arial"/>
                <a:cs typeface="Arial"/>
              </a:rPr>
              <a:t>:</a:t>
            </a:r>
            <a:r>
              <a:rPr sz="1600" b="1" spc="14" dirty="0" smtClean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600" b="1" spc="0" dirty="0" smtClean="0">
                <a:solidFill>
                  <a:srgbClr val="FF0000"/>
                </a:solidFill>
                <a:latin typeface="Arial"/>
                <a:cs typeface="Arial"/>
              </a:rPr>
              <a:t>chaise</a:t>
            </a:r>
            <a:endParaRPr sz="1600">
              <a:latin typeface="Arial"/>
              <a:cs typeface="Arial"/>
            </a:endParaRPr>
          </a:p>
          <a:p>
            <a:pPr marL="927480" marR="30449">
              <a:lnSpc>
                <a:spcPct val="95825"/>
              </a:lnSpc>
            </a:pPr>
            <a:r>
              <a:rPr sz="1600" spc="0" dirty="0" smtClean="0">
                <a:latin typeface="Arial"/>
                <a:cs typeface="Arial"/>
              </a:rPr>
              <a:t>- </a:t>
            </a:r>
            <a:r>
              <a:rPr sz="1600" spc="14" dirty="0" smtClean="0">
                <a:latin typeface="Arial"/>
                <a:cs typeface="Arial"/>
              </a:rPr>
              <a:t> </a:t>
            </a:r>
            <a:r>
              <a:rPr sz="1600" spc="0" dirty="0" smtClean="0">
                <a:latin typeface="Arial"/>
                <a:cs typeface="Arial"/>
              </a:rPr>
              <a:t>12</a:t>
            </a:r>
            <a:r>
              <a:rPr sz="1600" spc="-17" dirty="0" smtClean="0">
                <a:latin typeface="Arial"/>
                <a:cs typeface="Arial"/>
              </a:rPr>
              <a:t> </a:t>
            </a:r>
            <a:r>
              <a:rPr sz="1600" spc="0" dirty="0" smtClean="0">
                <a:latin typeface="Arial"/>
                <a:cs typeface="Arial"/>
              </a:rPr>
              <a:t>H</a:t>
            </a:r>
            <a:r>
              <a:rPr sz="1600" spc="-1" dirty="0" smtClean="0">
                <a:latin typeface="Arial"/>
                <a:cs typeface="Arial"/>
              </a:rPr>
              <a:t> </a:t>
            </a:r>
            <a:r>
              <a:rPr sz="1600" spc="0" dirty="0" smtClean="0">
                <a:latin typeface="Arial"/>
                <a:cs typeface="Arial"/>
              </a:rPr>
              <a:t>dé</a:t>
            </a:r>
            <a:r>
              <a:rPr sz="1600" spc="4" dirty="0" smtClean="0">
                <a:latin typeface="Arial"/>
                <a:cs typeface="Arial"/>
              </a:rPr>
              <a:t>c</a:t>
            </a:r>
            <a:r>
              <a:rPr sz="1600" spc="0" dirty="0" smtClean="0">
                <a:latin typeface="Arial"/>
                <a:cs typeface="Arial"/>
              </a:rPr>
              <a:t>a</a:t>
            </a:r>
            <a:r>
              <a:rPr sz="1600" spc="4" dirty="0" smtClean="0">
                <a:latin typeface="Arial"/>
                <a:cs typeface="Arial"/>
              </a:rPr>
              <a:t>l</a:t>
            </a:r>
            <a:r>
              <a:rPr sz="1600" spc="0" dirty="0" smtClean="0">
                <a:latin typeface="Arial"/>
                <a:cs typeface="Arial"/>
              </a:rPr>
              <a:t>ées</a:t>
            </a:r>
            <a:endParaRPr sz="1600">
              <a:latin typeface="Arial"/>
              <a:cs typeface="Arial"/>
            </a:endParaRPr>
          </a:p>
          <a:p>
            <a:pPr marL="927480">
              <a:lnSpc>
                <a:spcPct val="95825"/>
              </a:lnSpc>
              <a:spcBef>
                <a:spcPts val="80"/>
              </a:spcBef>
            </a:pPr>
            <a:r>
              <a:rPr sz="1600" spc="0" dirty="0" smtClean="0">
                <a:latin typeface="Arial"/>
                <a:cs typeface="Arial"/>
              </a:rPr>
              <a:t>-</a:t>
            </a:r>
            <a:r>
              <a:rPr sz="1600" spc="4" dirty="0" smtClean="0">
                <a:latin typeface="Arial"/>
                <a:cs typeface="Arial"/>
              </a:rPr>
              <a:t> </a:t>
            </a:r>
            <a:r>
              <a:rPr sz="1600" spc="0" dirty="0" smtClean="0">
                <a:latin typeface="Arial"/>
                <a:cs typeface="Arial"/>
              </a:rPr>
              <a:t>angles</a:t>
            </a:r>
            <a:r>
              <a:rPr sz="1600" spc="-52" dirty="0" smtClean="0">
                <a:latin typeface="Arial"/>
                <a:cs typeface="Arial"/>
              </a:rPr>
              <a:t> </a:t>
            </a:r>
            <a:r>
              <a:rPr sz="1600" spc="0" dirty="0" smtClean="0">
                <a:latin typeface="Arial"/>
                <a:cs typeface="Arial"/>
              </a:rPr>
              <a:t>de</a:t>
            </a:r>
            <a:r>
              <a:rPr sz="1600" spc="-7" dirty="0" smtClean="0">
                <a:latin typeface="Arial"/>
                <a:cs typeface="Arial"/>
              </a:rPr>
              <a:t> </a:t>
            </a:r>
            <a:r>
              <a:rPr sz="1600" spc="4" dirty="0" smtClean="0">
                <a:latin typeface="Arial"/>
                <a:cs typeface="Arial"/>
              </a:rPr>
              <a:t>li</a:t>
            </a:r>
            <a:r>
              <a:rPr sz="1600" spc="0" dirty="0" smtClean="0">
                <a:latin typeface="Arial"/>
                <a:cs typeface="Arial"/>
              </a:rPr>
              <a:t>ai</a:t>
            </a:r>
            <a:r>
              <a:rPr sz="1600" spc="9" dirty="0" smtClean="0">
                <a:latin typeface="Arial"/>
                <a:cs typeface="Arial"/>
              </a:rPr>
              <a:t>s</a:t>
            </a:r>
            <a:r>
              <a:rPr sz="1600" spc="0" dirty="0" smtClean="0">
                <a:latin typeface="Arial"/>
                <a:cs typeface="Arial"/>
              </a:rPr>
              <a:t>on</a:t>
            </a:r>
            <a:r>
              <a:rPr sz="1600" spc="-80" dirty="0" smtClean="0">
                <a:latin typeface="Arial"/>
                <a:cs typeface="Arial"/>
              </a:rPr>
              <a:t> </a:t>
            </a:r>
            <a:r>
              <a:rPr sz="1600" spc="0" dirty="0" smtClean="0">
                <a:latin typeface="Arial"/>
                <a:cs typeface="Arial"/>
              </a:rPr>
              <a:t>quasi</a:t>
            </a:r>
            <a:r>
              <a:rPr sz="1600" spc="-28" dirty="0" smtClean="0">
                <a:latin typeface="Arial"/>
                <a:cs typeface="Arial"/>
              </a:rPr>
              <a:t> </a:t>
            </a:r>
            <a:r>
              <a:rPr sz="1600" spc="0" dirty="0" smtClean="0">
                <a:latin typeface="Arial"/>
                <a:cs typeface="Arial"/>
              </a:rPr>
              <a:t>tét</a:t>
            </a:r>
            <a:r>
              <a:rPr sz="1600" spc="-4" dirty="0" smtClean="0">
                <a:latin typeface="Arial"/>
                <a:cs typeface="Arial"/>
              </a:rPr>
              <a:t>r</a:t>
            </a:r>
            <a:r>
              <a:rPr sz="1600" spc="0" dirty="0" smtClean="0">
                <a:latin typeface="Arial"/>
                <a:cs typeface="Arial"/>
              </a:rPr>
              <a:t>aéd</a:t>
            </a:r>
            <a:r>
              <a:rPr sz="1600" spc="-4" dirty="0" smtClean="0">
                <a:latin typeface="Arial"/>
                <a:cs typeface="Arial"/>
              </a:rPr>
              <a:t>r</a:t>
            </a:r>
            <a:r>
              <a:rPr sz="1600" spc="4" dirty="0" smtClean="0">
                <a:latin typeface="Arial"/>
                <a:cs typeface="Arial"/>
              </a:rPr>
              <a:t>i</a:t>
            </a:r>
            <a:r>
              <a:rPr sz="1600" spc="0" dirty="0" smtClean="0">
                <a:latin typeface="Arial"/>
                <a:cs typeface="Arial"/>
              </a:rPr>
              <a:t>que</a:t>
            </a:r>
            <a:endParaRPr sz="16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471029" y="5729165"/>
            <a:ext cx="2483648" cy="47198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30"/>
              </a:lnSpc>
              <a:spcBef>
                <a:spcPts val="86"/>
              </a:spcBef>
            </a:pPr>
            <a:r>
              <a:rPr sz="1600" spc="-184" dirty="0" smtClean="0">
                <a:latin typeface="Arial"/>
                <a:cs typeface="Arial"/>
              </a:rPr>
              <a:t>T</a:t>
            </a:r>
            <a:r>
              <a:rPr sz="1600" spc="0" dirty="0" smtClean="0">
                <a:latin typeface="Arial"/>
                <a:cs typeface="Arial"/>
              </a:rPr>
              <a:t>ous</a:t>
            </a:r>
            <a:r>
              <a:rPr sz="1600" spc="-15" dirty="0" smtClean="0">
                <a:latin typeface="Arial"/>
                <a:cs typeface="Arial"/>
              </a:rPr>
              <a:t> </a:t>
            </a:r>
            <a:r>
              <a:rPr sz="1600" spc="4" dirty="0" smtClean="0">
                <a:latin typeface="Arial"/>
                <a:cs typeface="Arial"/>
              </a:rPr>
              <a:t>l</a:t>
            </a:r>
            <a:r>
              <a:rPr sz="1600" spc="0" dirty="0" smtClean="0">
                <a:latin typeface="Arial"/>
                <a:cs typeface="Arial"/>
              </a:rPr>
              <a:t>es</a:t>
            </a:r>
            <a:r>
              <a:rPr sz="1600" spc="-25" dirty="0" smtClean="0">
                <a:latin typeface="Arial"/>
                <a:cs typeface="Arial"/>
              </a:rPr>
              <a:t> </a:t>
            </a:r>
            <a:r>
              <a:rPr sz="1600" spc="0" dirty="0" smtClean="0">
                <a:latin typeface="Arial"/>
                <a:cs typeface="Arial"/>
              </a:rPr>
              <a:t>H</a:t>
            </a:r>
            <a:r>
              <a:rPr sz="1600" spc="-11" dirty="0" smtClean="0">
                <a:latin typeface="Arial"/>
                <a:cs typeface="Arial"/>
              </a:rPr>
              <a:t> </a:t>
            </a:r>
            <a:r>
              <a:rPr sz="1600" spc="4" dirty="0" smtClean="0">
                <a:latin typeface="Arial"/>
                <a:cs typeface="Arial"/>
              </a:rPr>
              <a:t>s</a:t>
            </a:r>
            <a:r>
              <a:rPr sz="1600" spc="0" dirty="0" smtClean="0">
                <a:latin typeface="Arial"/>
                <a:cs typeface="Arial"/>
              </a:rPr>
              <a:t>ont</a:t>
            </a:r>
            <a:r>
              <a:rPr sz="1600" spc="-15" dirty="0" smtClean="0">
                <a:latin typeface="Arial"/>
                <a:cs typeface="Arial"/>
              </a:rPr>
              <a:t> </a:t>
            </a:r>
            <a:r>
              <a:rPr sz="1600" spc="0" dirty="0" smtClean="0">
                <a:latin typeface="Arial"/>
                <a:cs typeface="Arial"/>
              </a:rPr>
              <a:t>en</a:t>
            </a:r>
            <a:r>
              <a:rPr sz="1600" spc="-17" dirty="0" smtClean="0">
                <a:latin typeface="Arial"/>
                <a:cs typeface="Arial"/>
              </a:rPr>
              <a:t> </a:t>
            </a:r>
            <a:r>
              <a:rPr sz="1600" spc="0" dirty="0" smtClean="0">
                <a:latin typeface="Arial"/>
                <a:cs typeface="Arial"/>
              </a:rPr>
              <a:t>po</a:t>
            </a:r>
            <a:r>
              <a:rPr sz="1600" spc="9" dirty="0" smtClean="0">
                <a:latin typeface="Arial"/>
                <a:cs typeface="Arial"/>
              </a:rPr>
              <a:t>s</a:t>
            </a:r>
            <a:r>
              <a:rPr sz="1600" spc="4" dirty="0" smtClean="0">
                <a:latin typeface="Arial"/>
                <a:cs typeface="Arial"/>
              </a:rPr>
              <a:t>i</a:t>
            </a:r>
            <a:r>
              <a:rPr sz="1600" spc="0" dirty="0" smtClean="0">
                <a:latin typeface="Arial"/>
                <a:cs typeface="Arial"/>
              </a:rPr>
              <a:t>t</a:t>
            </a:r>
            <a:r>
              <a:rPr sz="1600" spc="4" dirty="0" smtClean="0">
                <a:latin typeface="Arial"/>
                <a:cs typeface="Arial"/>
              </a:rPr>
              <a:t>i</a:t>
            </a:r>
            <a:r>
              <a:rPr sz="1600" spc="0" dirty="0" smtClean="0">
                <a:latin typeface="Arial"/>
                <a:cs typeface="Arial"/>
              </a:rPr>
              <a:t>on</a:t>
            </a:r>
            <a:endParaRPr sz="1600">
              <a:latin typeface="Arial"/>
              <a:cs typeface="Arial"/>
            </a:endParaRPr>
          </a:p>
          <a:p>
            <a:pPr marL="12700" marR="30403">
              <a:lnSpc>
                <a:spcPct val="95825"/>
              </a:lnSpc>
            </a:pPr>
            <a:r>
              <a:rPr sz="1600" spc="0" dirty="0" smtClean="0">
                <a:latin typeface="Arial"/>
                <a:cs typeface="Arial"/>
              </a:rPr>
              <a:t>déca</a:t>
            </a:r>
            <a:r>
              <a:rPr sz="1600" spc="4" dirty="0" smtClean="0">
                <a:latin typeface="Arial"/>
                <a:cs typeface="Arial"/>
              </a:rPr>
              <a:t>l</a:t>
            </a:r>
            <a:r>
              <a:rPr sz="1600" spc="0" dirty="0" smtClean="0">
                <a:latin typeface="Arial"/>
                <a:cs typeface="Arial"/>
              </a:rPr>
              <a:t>ée</a:t>
            </a:r>
            <a:r>
              <a:rPr sz="1600" spc="-70" dirty="0" smtClean="0">
                <a:latin typeface="Arial"/>
                <a:cs typeface="Arial"/>
              </a:rPr>
              <a:t> </a:t>
            </a:r>
            <a:r>
              <a:rPr sz="1600" spc="0" dirty="0" smtClean="0">
                <a:latin typeface="Arial"/>
                <a:cs typeface="Arial"/>
              </a:rPr>
              <a:t>:</a:t>
            </a:r>
            <a:r>
              <a:rPr sz="1600" spc="9" dirty="0" smtClean="0">
                <a:latin typeface="Arial"/>
                <a:cs typeface="Arial"/>
              </a:rPr>
              <a:t> </a:t>
            </a:r>
            <a:r>
              <a:rPr sz="1600" spc="0" dirty="0" smtClean="0">
                <a:latin typeface="Arial"/>
                <a:cs typeface="Arial"/>
              </a:rPr>
              <a:t>g</a:t>
            </a:r>
            <a:r>
              <a:rPr sz="1600" spc="-4" dirty="0" smtClean="0">
                <a:latin typeface="Arial"/>
                <a:cs typeface="Arial"/>
              </a:rPr>
              <a:t>r</a:t>
            </a:r>
            <a:r>
              <a:rPr sz="1600" spc="0" dirty="0" smtClean="0">
                <a:latin typeface="Arial"/>
                <a:cs typeface="Arial"/>
              </a:rPr>
              <a:t>ande</a:t>
            </a:r>
            <a:r>
              <a:rPr sz="1600" spc="-39" dirty="0" smtClean="0">
                <a:latin typeface="Arial"/>
                <a:cs typeface="Arial"/>
              </a:rPr>
              <a:t> </a:t>
            </a:r>
            <a:r>
              <a:rPr sz="1600" spc="4" dirty="0" smtClean="0">
                <a:latin typeface="Arial"/>
                <a:cs typeface="Arial"/>
              </a:rPr>
              <a:t>s</a:t>
            </a:r>
            <a:r>
              <a:rPr sz="1600" spc="0" dirty="0" smtClean="0">
                <a:latin typeface="Arial"/>
                <a:cs typeface="Arial"/>
              </a:rPr>
              <a:t>tabi</a:t>
            </a:r>
            <a:r>
              <a:rPr sz="1600" spc="4" dirty="0" smtClean="0">
                <a:latin typeface="Arial"/>
                <a:cs typeface="Arial"/>
              </a:rPr>
              <a:t>li</a:t>
            </a:r>
            <a:r>
              <a:rPr sz="1600" spc="0" dirty="0" smtClean="0">
                <a:latin typeface="Arial"/>
                <a:cs typeface="Arial"/>
              </a:rPr>
              <a:t>té</a:t>
            </a:r>
            <a:endParaRPr sz="16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712321" y="6531508"/>
            <a:ext cx="231966" cy="204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0"/>
              </a:lnSpc>
              <a:spcBef>
                <a:spcPts val="76"/>
              </a:spcBef>
            </a:pPr>
            <a:r>
              <a:rPr sz="2100" spc="-4" baseline="1950" dirty="0" smtClean="0">
                <a:solidFill>
                  <a:srgbClr val="C00000"/>
                </a:solidFill>
                <a:latin typeface="Calibri"/>
                <a:cs typeface="Calibri"/>
              </a:rPr>
              <a:t>11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448290" y="6548518"/>
            <a:ext cx="692400" cy="1518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60"/>
              </a:lnSpc>
              <a:spcBef>
                <a:spcPts val="57"/>
              </a:spcBef>
            </a:pPr>
            <a:r>
              <a:rPr sz="1000" spc="0" dirty="0" smtClean="0">
                <a:latin typeface="Segoe UI"/>
                <a:cs typeface="Segoe UI"/>
              </a:rPr>
              <a:t>E</a:t>
            </a:r>
            <a:r>
              <a:rPr sz="1000" spc="-4" dirty="0" smtClean="0">
                <a:latin typeface="Segoe UI"/>
                <a:cs typeface="Segoe UI"/>
              </a:rPr>
              <a:t>C</a:t>
            </a:r>
            <a:r>
              <a:rPr sz="1000" spc="4" dirty="0" smtClean="0">
                <a:latin typeface="Segoe UI"/>
                <a:cs typeface="Segoe UI"/>
              </a:rPr>
              <a:t>A</a:t>
            </a:r>
            <a:r>
              <a:rPr sz="1000" spc="0" dirty="0" smtClean="0">
                <a:latin typeface="Segoe UI"/>
                <a:cs typeface="Segoe UI"/>
              </a:rPr>
              <a:t>M</a:t>
            </a:r>
            <a:r>
              <a:rPr sz="1000" spc="-6" dirty="0" smtClean="0">
                <a:latin typeface="Segoe UI"/>
                <a:cs typeface="Segoe UI"/>
              </a:rPr>
              <a:t> </a:t>
            </a:r>
            <a:r>
              <a:rPr sz="1000" spc="0" dirty="0" smtClean="0">
                <a:latin typeface="Segoe UI"/>
                <a:cs typeface="Segoe UI"/>
              </a:rPr>
              <a:t>2015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4" name="object 4"/>
          <p:cNvSpPr txBox="1"/>
          <p:nvPr/>
        </p:nvSpPr>
        <p:spPr>
          <a:xfrm rot="16200000">
            <a:off x="0" y="1761345"/>
            <a:ext cx="3562100" cy="19494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2040-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Ch</a:t>
            </a:r>
            <a:r>
              <a:rPr sz="1400" b="1" i="1" spc="4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400" b="1" i="1" spc="4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400" b="1" i="1" spc="-39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1400" b="1" i="1" spc="-9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1400" b="1" i="1" spc="4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va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400" b="1" i="1" spc="-25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et</a:t>
            </a:r>
            <a:r>
              <a:rPr sz="1400" b="1" i="1" spc="-14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1400" b="1" i="1" spc="4" dirty="0" smtClean="0">
                <a:solidFill>
                  <a:srgbClr val="FFFFFF"/>
                </a:solidFill>
                <a:latin typeface="Arial"/>
                <a:cs typeface="Arial"/>
              </a:rPr>
              <a:t>ir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onn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eme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992630" y="261366"/>
            <a:ext cx="5190744" cy="33832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91312">
              <a:lnSpc>
                <a:spcPct val="95825"/>
              </a:lnSpc>
              <a:spcBef>
                <a:spcPts val="409"/>
              </a:spcBef>
            </a:pPr>
            <a:r>
              <a:rPr sz="1600" spc="0" dirty="0" smtClean="0">
                <a:latin typeface="Arial"/>
                <a:cs typeface="Arial"/>
              </a:rPr>
              <a:t>C</a:t>
            </a:r>
            <a:r>
              <a:rPr sz="1600" spc="-19" dirty="0" smtClean="0">
                <a:latin typeface="Arial"/>
                <a:cs typeface="Arial"/>
              </a:rPr>
              <a:t>y</a:t>
            </a:r>
            <a:r>
              <a:rPr sz="1600" spc="4" dirty="0" smtClean="0">
                <a:latin typeface="Arial"/>
                <a:cs typeface="Arial"/>
              </a:rPr>
              <a:t>cl</a:t>
            </a:r>
            <a:r>
              <a:rPr sz="1600" spc="0" dirty="0" smtClean="0">
                <a:latin typeface="Arial"/>
                <a:cs typeface="Arial"/>
              </a:rPr>
              <a:t>ohexane</a:t>
            </a:r>
            <a:r>
              <a:rPr sz="1600" spc="-82" dirty="0" smtClean="0">
                <a:latin typeface="Arial"/>
                <a:cs typeface="Arial"/>
              </a:rPr>
              <a:t> </a:t>
            </a:r>
            <a:r>
              <a:rPr sz="1600" spc="0" dirty="0" smtClean="0">
                <a:latin typeface="Arial"/>
                <a:cs typeface="Arial"/>
              </a:rPr>
              <a:t>:</a:t>
            </a:r>
            <a:r>
              <a:rPr sz="1600" spc="9" dirty="0" smtClean="0">
                <a:latin typeface="Arial"/>
                <a:cs typeface="Arial"/>
              </a:rPr>
              <a:t> </a:t>
            </a:r>
            <a:r>
              <a:rPr sz="1600" spc="4" dirty="0" smtClean="0">
                <a:latin typeface="Arial"/>
                <a:cs typeface="Arial"/>
              </a:rPr>
              <a:t>s</a:t>
            </a:r>
            <a:r>
              <a:rPr sz="1600" spc="0" dirty="0" smtClean="0">
                <a:latin typeface="Arial"/>
                <a:cs typeface="Arial"/>
              </a:rPr>
              <a:t>tructure</a:t>
            </a:r>
            <a:r>
              <a:rPr sz="1600" spc="-27" dirty="0" smtClean="0">
                <a:latin typeface="Arial"/>
                <a:cs typeface="Arial"/>
              </a:rPr>
              <a:t> </a:t>
            </a:r>
            <a:r>
              <a:rPr sz="1600" spc="0" dirty="0" smtClean="0">
                <a:latin typeface="Arial"/>
                <a:cs typeface="Arial"/>
              </a:rPr>
              <a:t>non</a:t>
            </a:r>
            <a:r>
              <a:rPr sz="1600" spc="-26" dirty="0" smtClean="0">
                <a:latin typeface="Arial"/>
                <a:cs typeface="Arial"/>
              </a:rPr>
              <a:t> </a:t>
            </a:r>
            <a:r>
              <a:rPr sz="1600" spc="0" dirty="0" smtClean="0">
                <a:latin typeface="Arial"/>
                <a:cs typeface="Arial"/>
              </a:rPr>
              <a:t>p</a:t>
            </a:r>
            <a:r>
              <a:rPr sz="1600" spc="4" dirty="0" smtClean="0">
                <a:latin typeface="Arial"/>
                <a:cs typeface="Arial"/>
              </a:rPr>
              <a:t>l</a:t>
            </a:r>
            <a:r>
              <a:rPr sz="1600" spc="0" dirty="0" smtClean="0">
                <a:latin typeface="Arial"/>
                <a:cs typeface="Arial"/>
              </a:rPr>
              <a:t>ane</a:t>
            </a:r>
            <a:r>
              <a:rPr sz="1600" spc="-49" dirty="0" smtClean="0">
                <a:latin typeface="Arial"/>
                <a:cs typeface="Arial"/>
              </a:rPr>
              <a:t> </a:t>
            </a:r>
            <a:r>
              <a:rPr sz="1600" spc="4" dirty="0" smtClean="0">
                <a:latin typeface="Arial"/>
                <a:cs typeface="Arial"/>
              </a:rPr>
              <a:t>c</a:t>
            </a:r>
            <a:r>
              <a:rPr sz="1600" spc="0" dirty="0" smtClean="0">
                <a:latin typeface="Arial"/>
                <a:cs typeface="Arial"/>
              </a:rPr>
              <a:t>onformat</a:t>
            </a:r>
            <a:r>
              <a:rPr sz="1600" spc="4" dirty="0" smtClean="0">
                <a:latin typeface="Arial"/>
                <a:cs typeface="Arial"/>
              </a:rPr>
              <a:t>i</a:t>
            </a:r>
            <a:r>
              <a:rPr sz="1600" spc="0" dirty="0" smtClean="0">
                <a:latin typeface="Arial"/>
                <a:cs typeface="Arial"/>
              </a:rPr>
              <a:t>on</a:t>
            </a:r>
            <a:r>
              <a:rPr sz="1600" spc="-67" dirty="0" smtClean="0">
                <a:latin typeface="Arial"/>
                <a:cs typeface="Arial"/>
              </a:rPr>
              <a:t> </a:t>
            </a:r>
            <a:r>
              <a:rPr sz="1600" spc="4" dirty="0" smtClean="0">
                <a:latin typeface="Arial"/>
                <a:cs typeface="Arial"/>
              </a:rPr>
              <a:t>c</a:t>
            </a:r>
            <a:r>
              <a:rPr sz="1600" spc="0" dirty="0" smtClean="0">
                <a:latin typeface="Arial"/>
                <a:cs typeface="Arial"/>
              </a:rPr>
              <a:t>ha</a:t>
            </a:r>
            <a:r>
              <a:rPr sz="1600" spc="4" dirty="0" smtClean="0">
                <a:latin typeface="Arial"/>
                <a:cs typeface="Arial"/>
              </a:rPr>
              <a:t>is</a:t>
            </a:r>
            <a:r>
              <a:rPr sz="1600" spc="0" dirty="0" smtClean="0">
                <a:latin typeface="Arial"/>
                <a:cs typeface="Arial"/>
              </a:rPr>
              <a:t>e</a:t>
            </a:r>
            <a:endParaRPr sz="16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0" y="0"/>
            <a:ext cx="330708" cy="68579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object 57"/>
          <p:cNvSpPr/>
          <p:nvPr/>
        </p:nvSpPr>
        <p:spPr>
          <a:xfrm>
            <a:off x="11415522" y="6528054"/>
            <a:ext cx="0" cy="347470"/>
          </a:xfrm>
          <a:custGeom>
            <a:avLst/>
            <a:gdLst/>
            <a:ahLst/>
            <a:cxnLst/>
            <a:rect l="l" t="t" r="r" b="b"/>
            <a:pathLst>
              <a:path h="347470">
                <a:moveTo>
                  <a:pt x="0" y="0"/>
                </a:moveTo>
                <a:lnTo>
                  <a:pt x="0" y="329943"/>
                </a:lnTo>
              </a:path>
            </a:pathLst>
          </a:custGeom>
          <a:ln w="25908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-12192" y="0"/>
            <a:ext cx="3429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-12192" y="0"/>
            <a:ext cx="342900" cy="6858000"/>
          </a:xfrm>
          <a:custGeom>
            <a:avLst/>
            <a:gdLst/>
            <a:ahLst/>
            <a:cxnLst/>
            <a:rect l="l" t="t" r="r" b="b"/>
            <a:pathLst>
              <a:path w="342900" h="6858000">
                <a:moveTo>
                  <a:pt x="342900" y="0"/>
                </a:moveTo>
                <a:lnTo>
                  <a:pt x="12192" y="0"/>
                </a:lnTo>
              </a:path>
              <a:path w="342900" h="6858000">
                <a:moveTo>
                  <a:pt x="12192" y="6858000"/>
                </a:moveTo>
                <a:lnTo>
                  <a:pt x="342900" y="6858000"/>
                </a:lnTo>
                <a:lnTo>
                  <a:pt x="342900" y="0"/>
                </a:lnTo>
              </a:path>
            </a:pathLst>
          </a:custGeom>
          <a:ln w="9144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-21336" y="6385560"/>
            <a:ext cx="361188" cy="3352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-18288" y="5987224"/>
            <a:ext cx="361188" cy="31908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2135124" y="548639"/>
            <a:ext cx="3889248" cy="285292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6042194" y="1245545"/>
            <a:ext cx="552934" cy="148992"/>
          </a:xfrm>
          <a:custGeom>
            <a:avLst/>
            <a:gdLst/>
            <a:ahLst/>
            <a:cxnLst/>
            <a:rect l="l" t="t" r="r" b="b"/>
            <a:pathLst>
              <a:path w="552934" h="148992">
                <a:moveTo>
                  <a:pt x="552934" y="148992"/>
                </a:moveTo>
                <a:lnTo>
                  <a:pt x="0" y="0"/>
                </a:lnTo>
              </a:path>
            </a:pathLst>
          </a:custGeom>
          <a:ln w="2287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6274430" y="1264768"/>
            <a:ext cx="68796" cy="105473"/>
          </a:xfrm>
          <a:custGeom>
            <a:avLst/>
            <a:gdLst/>
            <a:ahLst/>
            <a:cxnLst/>
            <a:rect l="l" t="t" r="r" b="b"/>
            <a:pathLst>
              <a:path w="68796" h="105473">
                <a:moveTo>
                  <a:pt x="68796" y="18480"/>
                </a:moveTo>
                <a:lnTo>
                  <a:pt x="0" y="0"/>
                </a:lnTo>
                <a:lnTo>
                  <a:pt x="0" y="87356"/>
                </a:lnTo>
                <a:lnTo>
                  <a:pt x="68796" y="105473"/>
                </a:lnTo>
                <a:lnTo>
                  <a:pt x="68796" y="1848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6595129" y="1245546"/>
            <a:ext cx="553010" cy="148992"/>
          </a:xfrm>
          <a:custGeom>
            <a:avLst/>
            <a:gdLst/>
            <a:ahLst/>
            <a:cxnLst/>
            <a:rect l="l" t="t" r="r" b="b"/>
            <a:pathLst>
              <a:path w="553010" h="148992">
                <a:moveTo>
                  <a:pt x="553010" y="0"/>
                </a:moveTo>
                <a:lnTo>
                  <a:pt x="0" y="148992"/>
                </a:lnTo>
              </a:path>
            </a:pathLst>
          </a:custGeom>
          <a:ln w="2287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6861961" y="1245546"/>
            <a:ext cx="286179" cy="496268"/>
          </a:xfrm>
          <a:custGeom>
            <a:avLst/>
            <a:gdLst/>
            <a:ahLst/>
            <a:cxnLst/>
            <a:rect l="l" t="t" r="r" b="b"/>
            <a:pathLst>
              <a:path w="286179" h="496268">
                <a:moveTo>
                  <a:pt x="0" y="496268"/>
                </a:moveTo>
                <a:lnTo>
                  <a:pt x="286179" y="0"/>
                </a:lnTo>
              </a:path>
            </a:pathLst>
          </a:custGeom>
          <a:ln w="2291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5755711" y="1593912"/>
            <a:ext cx="553299" cy="147901"/>
          </a:xfrm>
          <a:custGeom>
            <a:avLst/>
            <a:gdLst/>
            <a:ahLst/>
            <a:cxnLst/>
            <a:rect l="l" t="t" r="r" b="b"/>
            <a:pathLst>
              <a:path w="553299" h="147901">
                <a:moveTo>
                  <a:pt x="0" y="147901"/>
                </a:moveTo>
                <a:lnTo>
                  <a:pt x="553299" y="0"/>
                </a:lnTo>
              </a:path>
            </a:pathLst>
          </a:custGeom>
          <a:ln w="2287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755711" y="1245545"/>
            <a:ext cx="286482" cy="496268"/>
          </a:xfrm>
          <a:custGeom>
            <a:avLst/>
            <a:gdLst/>
            <a:ahLst/>
            <a:cxnLst/>
            <a:rect l="l" t="t" r="r" b="b"/>
            <a:pathLst>
              <a:path w="286482" h="496268">
                <a:moveTo>
                  <a:pt x="286482" y="0"/>
                </a:moveTo>
                <a:lnTo>
                  <a:pt x="0" y="496268"/>
                </a:lnTo>
              </a:path>
            </a:pathLst>
          </a:custGeom>
          <a:ln w="2291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5755711" y="1741813"/>
            <a:ext cx="0" cy="382790"/>
          </a:xfrm>
          <a:custGeom>
            <a:avLst/>
            <a:gdLst/>
            <a:ahLst/>
            <a:cxnLst/>
            <a:rect l="l" t="t" r="r" b="b"/>
            <a:pathLst>
              <a:path h="382790">
                <a:moveTo>
                  <a:pt x="0" y="0"/>
                </a:moveTo>
                <a:lnTo>
                  <a:pt x="0" y="382790"/>
                </a:lnTo>
              </a:path>
            </a:pathLst>
          </a:custGeom>
          <a:ln w="22933">
            <a:solidFill>
              <a:srgbClr val="FF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6042194" y="863839"/>
            <a:ext cx="0" cy="381706"/>
          </a:xfrm>
          <a:custGeom>
            <a:avLst/>
            <a:gdLst/>
            <a:ahLst/>
            <a:cxnLst/>
            <a:rect l="l" t="t" r="r" b="b"/>
            <a:pathLst>
              <a:path h="381706">
                <a:moveTo>
                  <a:pt x="0" y="381706"/>
                </a:moveTo>
                <a:lnTo>
                  <a:pt x="0" y="0"/>
                </a:lnTo>
              </a:path>
            </a:pathLst>
          </a:custGeom>
          <a:ln w="22933">
            <a:solidFill>
              <a:srgbClr val="FF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6309010" y="1212205"/>
            <a:ext cx="0" cy="381706"/>
          </a:xfrm>
          <a:custGeom>
            <a:avLst/>
            <a:gdLst/>
            <a:ahLst/>
            <a:cxnLst/>
            <a:rect l="l" t="t" r="r" b="b"/>
            <a:pathLst>
              <a:path h="381706">
                <a:moveTo>
                  <a:pt x="0" y="381706"/>
                </a:moveTo>
                <a:lnTo>
                  <a:pt x="0" y="0"/>
                </a:lnTo>
              </a:path>
            </a:pathLst>
          </a:custGeom>
          <a:ln w="22933">
            <a:solidFill>
              <a:srgbClr val="FF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6861961" y="1741814"/>
            <a:ext cx="0" cy="382790"/>
          </a:xfrm>
          <a:custGeom>
            <a:avLst/>
            <a:gdLst/>
            <a:ahLst/>
            <a:cxnLst/>
            <a:rect l="l" t="t" r="r" b="b"/>
            <a:pathLst>
              <a:path h="382790">
                <a:moveTo>
                  <a:pt x="0" y="0"/>
                </a:moveTo>
                <a:lnTo>
                  <a:pt x="0" y="382790"/>
                </a:lnTo>
              </a:path>
            </a:pathLst>
          </a:custGeom>
          <a:ln w="22933">
            <a:solidFill>
              <a:srgbClr val="FF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7148140" y="863839"/>
            <a:ext cx="0" cy="381706"/>
          </a:xfrm>
          <a:custGeom>
            <a:avLst/>
            <a:gdLst/>
            <a:ahLst/>
            <a:cxnLst/>
            <a:rect l="l" t="t" r="r" b="b"/>
            <a:pathLst>
              <a:path h="381706">
                <a:moveTo>
                  <a:pt x="0" y="381706"/>
                </a:moveTo>
                <a:lnTo>
                  <a:pt x="0" y="0"/>
                </a:lnTo>
              </a:path>
            </a:pathLst>
          </a:custGeom>
          <a:ln w="22933">
            <a:solidFill>
              <a:srgbClr val="FF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6595129" y="1394538"/>
            <a:ext cx="0" cy="381342"/>
          </a:xfrm>
          <a:custGeom>
            <a:avLst/>
            <a:gdLst/>
            <a:ahLst/>
            <a:cxnLst/>
            <a:rect l="l" t="t" r="r" b="b"/>
            <a:pathLst>
              <a:path h="381342">
                <a:moveTo>
                  <a:pt x="0" y="0"/>
                </a:moveTo>
                <a:lnTo>
                  <a:pt x="0" y="381342"/>
                </a:lnTo>
              </a:path>
            </a:pathLst>
          </a:custGeom>
          <a:ln w="22933">
            <a:solidFill>
              <a:srgbClr val="FF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6560913" y="1617830"/>
            <a:ext cx="68431" cy="105488"/>
          </a:xfrm>
          <a:custGeom>
            <a:avLst/>
            <a:gdLst/>
            <a:ahLst/>
            <a:cxnLst/>
            <a:rect l="l" t="t" r="r" b="b"/>
            <a:pathLst>
              <a:path w="68431" h="105488">
                <a:moveTo>
                  <a:pt x="68431" y="18495"/>
                </a:moveTo>
                <a:lnTo>
                  <a:pt x="0" y="0"/>
                </a:lnTo>
                <a:lnTo>
                  <a:pt x="0" y="87008"/>
                </a:lnTo>
                <a:lnTo>
                  <a:pt x="68431" y="105488"/>
                </a:lnTo>
                <a:lnTo>
                  <a:pt x="68431" y="184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6309011" y="1593912"/>
            <a:ext cx="552950" cy="147901"/>
          </a:xfrm>
          <a:custGeom>
            <a:avLst/>
            <a:gdLst/>
            <a:ahLst/>
            <a:cxnLst/>
            <a:rect l="l" t="t" r="r" b="b"/>
            <a:pathLst>
              <a:path w="552950" h="147901">
                <a:moveTo>
                  <a:pt x="0" y="0"/>
                </a:moveTo>
                <a:lnTo>
                  <a:pt x="552950" y="147901"/>
                </a:lnTo>
              </a:path>
            </a:pathLst>
          </a:custGeom>
          <a:ln w="2287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6442710" y="995934"/>
            <a:ext cx="0" cy="609600"/>
          </a:xfrm>
          <a:custGeom>
            <a:avLst/>
            <a:gdLst/>
            <a:ahLst/>
            <a:cxnLst/>
            <a:rect l="l" t="t" r="r" b="b"/>
            <a:pathLst>
              <a:path h="609600">
                <a:moveTo>
                  <a:pt x="0" y="0"/>
                </a:moveTo>
                <a:lnTo>
                  <a:pt x="0" y="609600"/>
                </a:lnTo>
              </a:path>
            </a:pathLst>
          </a:custGeom>
          <a:ln w="28956">
            <a:solidFill>
              <a:srgbClr val="EC7C30"/>
            </a:solidFill>
            <a:prstDash val="lgDash"/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6442710" y="1620774"/>
            <a:ext cx="0" cy="533400"/>
          </a:xfrm>
          <a:custGeom>
            <a:avLst/>
            <a:gdLst/>
            <a:ahLst/>
            <a:cxnLst/>
            <a:rect l="l" t="t" r="r" b="b"/>
            <a:pathLst>
              <a:path h="533400">
                <a:moveTo>
                  <a:pt x="0" y="0"/>
                </a:moveTo>
                <a:lnTo>
                  <a:pt x="0" y="533400"/>
                </a:lnTo>
              </a:path>
            </a:pathLst>
          </a:custGeom>
          <a:ln w="28956">
            <a:solidFill>
              <a:srgbClr val="EC7C30"/>
            </a:solidFill>
            <a:prstDash val="lgDash"/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461327" y="1840749"/>
            <a:ext cx="551953" cy="148473"/>
          </a:xfrm>
          <a:custGeom>
            <a:avLst/>
            <a:gdLst/>
            <a:ahLst/>
            <a:cxnLst/>
            <a:rect l="l" t="t" r="r" b="b"/>
            <a:pathLst>
              <a:path w="551953" h="148473">
                <a:moveTo>
                  <a:pt x="551953" y="148473"/>
                </a:moveTo>
                <a:lnTo>
                  <a:pt x="0" y="0"/>
                </a:lnTo>
              </a:path>
            </a:pathLst>
          </a:custGeom>
          <a:ln w="2280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9013280" y="1840749"/>
            <a:ext cx="552362" cy="148472"/>
          </a:xfrm>
          <a:custGeom>
            <a:avLst/>
            <a:gdLst/>
            <a:ahLst/>
            <a:cxnLst/>
            <a:rect l="l" t="t" r="r" b="b"/>
            <a:pathLst>
              <a:path w="552362" h="148472">
                <a:moveTo>
                  <a:pt x="552362" y="0"/>
                </a:moveTo>
                <a:lnTo>
                  <a:pt x="0" y="148472"/>
                </a:lnTo>
              </a:path>
            </a:pathLst>
          </a:custGeom>
          <a:ln w="22802">
            <a:solidFill>
              <a:srgbClr val="00FF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9279813" y="1840749"/>
            <a:ext cx="285828" cy="494900"/>
          </a:xfrm>
          <a:custGeom>
            <a:avLst/>
            <a:gdLst/>
            <a:ahLst/>
            <a:cxnLst/>
            <a:rect l="l" t="t" r="r" b="b"/>
            <a:pathLst>
              <a:path w="285828" h="494900">
                <a:moveTo>
                  <a:pt x="0" y="494900"/>
                </a:moveTo>
                <a:lnTo>
                  <a:pt x="285828" y="0"/>
                </a:lnTo>
              </a:path>
            </a:pathLst>
          </a:custGeom>
          <a:ln w="22879">
            <a:solidFill>
              <a:srgbClr val="FF00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8175524" y="2188263"/>
            <a:ext cx="551957" cy="147386"/>
          </a:xfrm>
          <a:custGeom>
            <a:avLst/>
            <a:gdLst/>
            <a:ahLst/>
            <a:cxnLst/>
            <a:rect l="l" t="t" r="r" b="b"/>
            <a:pathLst>
              <a:path w="551957" h="147386">
                <a:moveTo>
                  <a:pt x="0" y="147386"/>
                </a:moveTo>
                <a:lnTo>
                  <a:pt x="551957" y="0"/>
                </a:lnTo>
              </a:path>
            </a:pathLst>
          </a:custGeom>
          <a:ln w="22802">
            <a:solidFill>
              <a:srgbClr val="FF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175524" y="1840749"/>
            <a:ext cx="285803" cy="494900"/>
          </a:xfrm>
          <a:custGeom>
            <a:avLst/>
            <a:gdLst/>
            <a:ahLst/>
            <a:cxnLst/>
            <a:rect l="l" t="t" r="r" b="b"/>
            <a:pathLst>
              <a:path w="285803" h="494900">
                <a:moveTo>
                  <a:pt x="285803" y="0"/>
                </a:moveTo>
                <a:lnTo>
                  <a:pt x="0" y="494900"/>
                </a:lnTo>
              </a:path>
            </a:pathLst>
          </a:custGeom>
          <a:ln w="22879">
            <a:solidFill>
              <a:srgbClr val="0000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8727481" y="2188263"/>
            <a:ext cx="552332" cy="147386"/>
          </a:xfrm>
          <a:custGeom>
            <a:avLst/>
            <a:gdLst/>
            <a:ahLst/>
            <a:cxnLst/>
            <a:rect l="l" t="t" r="r" b="b"/>
            <a:pathLst>
              <a:path w="552332" h="147386">
                <a:moveTo>
                  <a:pt x="0" y="0"/>
                </a:moveTo>
                <a:lnTo>
                  <a:pt x="552332" y="147386"/>
                </a:lnTo>
              </a:path>
            </a:pathLst>
          </a:custGeom>
          <a:ln w="2280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8093347" y="1840749"/>
            <a:ext cx="367979" cy="99339"/>
          </a:xfrm>
          <a:custGeom>
            <a:avLst/>
            <a:gdLst/>
            <a:ahLst/>
            <a:cxnLst/>
            <a:rect l="l" t="t" r="r" b="b"/>
            <a:pathLst>
              <a:path w="367979" h="99339">
                <a:moveTo>
                  <a:pt x="367979" y="0"/>
                </a:moveTo>
                <a:lnTo>
                  <a:pt x="0" y="99339"/>
                </a:lnTo>
              </a:path>
            </a:pathLst>
          </a:custGeom>
          <a:ln w="22802">
            <a:solidFill>
              <a:srgbClr val="FF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9013280" y="1659052"/>
            <a:ext cx="190896" cy="330169"/>
          </a:xfrm>
          <a:custGeom>
            <a:avLst/>
            <a:gdLst/>
            <a:ahLst/>
            <a:cxnLst/>
            <a:rect l="l" t="t" r="r" b="b"/>
            <a:pathLst>
              <a:path w="190896" h="330169">
                <a:moveTo>
                  <a:pt x="0" y="330169"/>
                </a:moveTo>
                <a:lnTo>
                  <a:pt x="190896" y="0"/>
                </a:lnTo>
              </a:path>
            </a:pathLst>
          </a:custGeom>
          <a:ln w="22879">
            <a:solidFill>
              <a:srgbClr val="FF00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8538041" y="2188263"/>
            <a:ext cx="189440" cy="330165"/>
          </a:xfrm>
          <a:custGeom>
            <a:avLst/>
            <a:gdLst/>
            <a:ahLst/>
            <a:cxnLst/>
            <a:rect l="l" t="t" r="r" b="b"/>
            <a:pathLst>
              <a:path w="189440" h="330165">
                <a:moveTo>
                  <a:pt x="189440" y="0"/>
                </a:moveTo>
                <a:lnTo>
                  <a:pt x="0" y="330165"/>
                </a:lnTo>
              </a:path>
            </a:pathLst>
          </a:custGeom>
          <a:ln w="22879">
            <a:solidFill>
              <a:srgbClr val="0000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9279813" y="2237397"/>
            <a:ext cx="367897" cy="98252"/>
          </a:xfrm>
          <a:custGeom>
            <a:avLst/>
            <a:gdLst/>
            <a:ahLst/>
            <a:cxnLst/>
            <a:rect l="l" t="t" r="r" b="b"/>
            <a:pathLst>
              <a:path w="367897" h="98252">
                <a:moveTo>
                  <a:pt x="0" y="98252"/>
                </a:moveTo>
                <a:lnTo>
                  <a:pt x="367897" y="0"/>
                </a:lnTo>
              </a:path>
            </a:pathLst>
          </a:custGeom>
          <a:ln w="22802">
            <a:solidFill>
              <a:srgbClr val="00FF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5959602" y="543272"/>
            <a:ext cx="1398030" cy="2280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30"/>
              </a:lnSpc>
              <a:spcBef>
                <a:spcPts val="86"/>
              </a:spcBef>
            </a:pPr>
            <a:r>
              <a:rPr sz="1600" spc="0" dirty="0" smtClean="0">
                <a:solidFill>
                  <a:srgbClr val="EC7C30"/>
                </a:solidFill>
                <a:latin typeface="Arial"/>
                <a:cs typeface="Arial"/>
              </a:rPr>
              <a:t>a</a:t>
            </a:r>
            <a:r>
              <a:rPr sz="1600" spc="-4" dirty="0" smtClean="0">
                <a:solidFill>
                  <a:srgbClr val="EC7C30"/>
                </a:solidFill>
                <a:latin typeface="Arial"/>
                <a:cs typeface="Arial"/>
              </a:rPr>
              <a:t>x</a:t>
            </a:r>
            <a:r>
              <a:rPr sz="1600" spc="0" dirty="0" smtClean="0">
                <a:solidFill>
                  <a:srgbClr val="EC7C30"/>
                </a:solidFill>
                <a:latin typeface="Arial"/>
                <a:cs typeface="Arial"/>
              </a:rPr>
              <a:t>e</a:t>
            </a:r>
            <a:r>
              <a:rPr sz="1600" spc="-15" dirty="0" smtClean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EC7C30"/>
                </a:solidFill>
                <a:latin typeface="Arial"/>
                <a:cs typeface="Arial"/>
              </a:rPr>
              <a:t>de</a:t>
            </a:r>
            <a:r>
              <a:rPr sz="1600" spc="-17" dirty="0" smtClean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EC7C30"/>
                </a:solidFill>
                <a:latin typeface="Arial"/>
                <a:cs typeface="Arial"/>
              </a:rPr>
              <a:t>rotat</a:t>
            </a:r>
            <a:r>
              <a:rPr sz="1600" spc="4" dirty="0" smtClean="0">
                <a:solidFill>
                  <a:srgbClr val="EC7C30"/>
                </a:solidFill>
                <a:latin typeface="Arial"/>
                <a:cs typeface="Arial"/>
              </a:rPr>
              <a:t>i</a:t>
            </a:r>
            <a:r>
              <a:rPr sz="1600" spc="0" dirty="0" smtClean="0">
                <a:solidFill>
                  <a:srgbClr val="EC7C30"/>
                </a:solidFill>
                <a:latin typeface="Arial"/>
                <a:cs typeface="Arial"/>
              </a:rPr>
              <a:t>on</a:t>
            </a:r>
            <a:endParaRPr sz="16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848574" y="1106611"/>
            <a:ext cx="176431" cy="2388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810"/>
              </a:lnSpc>
              <a:spcBef>
                <a:spcPts val="90"/>
              </a:spcBef>
            </a:pPr>
            <a:r>
              <a:rPr sz="1650" b="1" spc="0" dirty="0" smtClean="0">
                <a:latin typeface="Arial"/>
                <a:cs typeface="Arial"/>
              </a:rPr>
              <a:t>6</a:t>
            </a:r>
            <a:endParaRPr sz="165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524188" y="1129454"/>
            <a:ext cx="176431" cy="2388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810"/>
              </a:lnSpc>
              <a:spcBef>
                <a:spcPts val="90"/>
              </a:spcBef>
            </a:pPr>
            <a:r>
              <a:rPr sz="1650" b="1" spc="0" dirty="0" smtClean="0">
                <a:latin typeface="Arial"/>
                <a:cs typeface="Arial"/>
              </a:rPr>
              <a:t>5</a:t>
            </a:r>
            <a:endParaRPr sz="165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176900" y="1232761"/>
            <a:ext cx="176431" cy="2388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810"/>
              </a:lnSpc>
              <a:spcBef>
                <a:spcPts val="90"/>
              </a:spcBef>
            </a:pPr>
            <a:r>
              <a:rPr sz="1650" b="1" spc="0" dirty="0" smtClean="0">
                <a:latin typeface="Arial"/>
                <a:cs typeface="Arial"/>
              </a:rPr>
              <a:t>4</a:t>
            </a:r>
            <a:endParaRPr sz="165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8404983" y="1576922"/>
            <a:ext cx="176186" cy="23814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805"/>
              </a:lnSpc>
              <a:spcBef>
                <a:spcPts val="90"/>
              </a:spcBef>
            </a:pPr>
            <a:r>
              <a:rPr sz="1650" b="1" spc="0" dirty="0" smtClean="0">
                <a:latin typeface="Arial"/>
                <a:cs typeface="Arial"/>
              </a:rPr>
              <a:t>6</a:t>
            </a:r>
            <a:endParaRPr sz="165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9559769" y="1622796"/>
            <a:ext cx="176186" cy="23814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805"/>
              </a:lnSpc>
              <a:spcBef>
                <a:spcPts val="90"/>
              </a:spcBef>
            </a:pPr>
            <a:r>
              <a:rPr sz="1650" b="1" spc="0" dirty="0" smtClean="0">
                <a:latin typeface="Arial"/>
                <a:cs typeface="Arial"/>
              </a:rPr>
              <a:t>4</a:t>
            </a:r>
            <a:endParaRPr sz="165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573376" y="1634053"/>
            <a:ext cx="176431" cy="2388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810"/>
              </a:lnSpc>
              <a:spcBef>
                <a:spcPts val="90"/>
              </a:spcBef>
            </a:pPr>
            <a:r>
              <a:rPr sz="1650" b="1" spc="0" dirty="0" smtClean="0">
                <a:latin typeface="Arial"/>
                <a:cs typeface="Arial"/>
              </a:rPr>
              <a:t>1</a:t>
            </a:r>
            <a:endParaRPr sz="165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226421" y="1645293"/>
            <a:ext cx="176431" cy="2388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810"/>
              </a:lnSpc>
              <a:spcBef>
                <a:spcPts val="90"/>
              </a:spcBef>
            </a:pPr>
            <a:r>
              <a:rPr sz="1650" b="1" spc="0" dirty="0" smtClean="0">
                <a:latin typeface="Arial"/>
                <a:cs typeface="Arial"/>
              </a:rPr>
              <a:t>2</a:t>
            </a:r>
            <a:endParaRPr sz="165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924982" y="1702566"/>
            <a:ext cx="176431" cy="2388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810"/>
              </a:lnSpc>
              <a:spcBef>
                <a:spcPts val="90"/>
              </a:spcBef>
            </a:pPr>
            <a:r>
              <a:rPr sz="1650" b="1" spc="0" dirty="0" smtClean="0">
                <a:latin typeface="Arial"/>
                <a:cs typeface="Arial"/>
              </a:rPr>
              <a:t>3</a:t>
            </a:r>
            <a:endParaRPr sz="165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896591" y="1714180"/>
            <a:ext cx="176186" cy="23814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805"/>
              </a:lnSpc>
              <a:spcBef>
                <a:spcPts val="90"/>
              </a:spcBef>
            </a:pPr>
            <a:r>
              <a:rPr sz="1650" b="1" spc="0" dirty="0" smtClean="0">
                <a:latin typeface="Arial"/>
                <a:cs typeface="Arial"/>
              </a:rPr>
              <a:t>5</a:t>
            </a:r>
            <a:endParaRPr sz="165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039195" y="2228220"/>
            <a:ext cx="176186" cy="23814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805"/>
              </a:lnSpc>
              <a:spcBef>
                <a:spcPts val="90"/>
              </a:spcBef>
            </a:pPr>
            <a:r>
              <a:rPr sz="1650" b="1" spc="0" dirty="0" smtClean="0">
                <a:latin typeface="Arial"/>
                <a:cs typeface="Arial"/>
              </a:rPr>
              <a:t>1</a:t>
            </a:r>
            <a:endParaRPr sz="165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713689" y="2239421"/>
            <a:ext cx="176186" cy="23814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805"/>
              </a:lnSpc>
              <a:spcBef>
                <a:spcPts val="90"/>
              </a:spcBef>
            </a:pPr>
            <a:r>
              <a:rPr sz="1650" b="1" spc="0" dirty="0" smtClean="0">
                <a:latin typeface="Arial"/>
                <a:cs typeface="Arial"/>
              </a:rPr>
              <a:t>2</a:t>
            </a:r>
            <a:endParaRPr sz="165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205297" y="2353928"/>
            <a:ext cx="176186" cy="23814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805"/>
              </a:lnSpc>
              <a:spcBef>
                <a:spcPts val="90"/>
              </a:spcBef>
            </a:pPr>
            <a:r>
              <a:rPr sz="1650" b="1" spc="0" dirty="0" smtClean="0">
                <a:latin typeface="Arial"/>
                <a:cs typeface="Arial"/>
              </a:rPr>
              <a:t>3</a:t>
            </a:r>
            <a:endParaRPr sz="165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926717" y="3489350"/>
            <a:ext cx="5655675" cy="2799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205"/>
              </a:lnSpc>
              <a:spcBef>
                <a:spcPts val="110"/>
              </a:spcBef>
            </a:pPr>
            <a:r>
              <a:rPr sz="3000" spc="0" baseline="2391" dirty="0" smtClean="0">
                <a:latin typeface="Comic Sans MS"/>
                <a:cs typeface="Comic Sans MS"/>
              </a:rPr>
              <a:t>L</a:t>
            </a:r>
            <a:r>
              <a:rPr sz="3000" spc="-4" baseline="2391" dirty="0" smtClean="0">
                <a:latin typeface="Comic Sans MS"/>
                <a:cs typeface="Comic Sans MS"/>
              </a:rPr>
              <a:t>e</a:t>
            </a:r>
            <a:r>
              <a:rPr sz="3000" spc="0" baseline="2391" dirty="0" smtClean="0">
                <a:latin typeface="Comic Sans MS"/>
                <a:cs typeface="Comic Sans MS"/>
              </a:rPr>
              <a:t>s</a:t>
            </a:r>
            <a:r>
              <a:rPr sz="3000" spc="204" baseline="2391" dirty="0" smtClean="0">
                <a:latin typeface="Comic Sans MS"/>
                <a:cs typeface="Comic Sans MS"/>
              </a:rPr>
              <a:t> </a:t>
            </a:r>
            <a:r>
              <a:rPr sz="3000" spc="0" baseline="2391" dirty="0" smtClean="0">
                <a:latin typeface="Comic Sans MS"/>
                <a:cs typeface="Comic Sans MS"/>
              </a:rPr>
              <a:t>six</a:t>
            </a:r>
            <a:r>
              <a:rPr sz="3000" spc="209" baseline="2391" dirty="0" smtClean="0">
                <a:latin typeface="Comic Sans MS"/>
                <a:cs typeface="Comic Sans MS"/>
              </a:rPr>
              <a:t> </a:t>
            </a:r>
            <a:r>
              <a:rPr sz="3000" spc="-4" baseline="2391" dirty="0" smtClean="0">
                <a:latin typeface="Comic Sans MS"/>
                <a:cs typeface="Comic Sans MS"/>
              </a:rPr>
              <a:t>a</a:t>
            </a:r>
            <a:r>
              <a:rPr sz="3000" spc="0" baseline="2391" dirty="0" smtClean="0">
                <a:latin typeface="Comic Sans MS"/>
                <a:cs typeface="Comic Sans MS"/>
              </a:rPr>
              <a:t>to</a:t>
            </a:r>
            <a:r>
              <a:rPr sz="3000" spc="-14" baseline="2391" dirty="0" smtClean="0">
                <a:latin typeface="Comic Sans MS"/>
                <a:cs typeface="Comic Sans MS"/>
              </a:rPr>
              <a:t>m</a:t>
            </a:r>
            <a:r>
              <a:rPr sz="3000" spc="-4" baseline="2391" dirty="0" smtClean="0">
                <a:latin typeface="Comic Sans MS"/>
                <a:cs typeface="Comic Sans MS"/>
              </a:rPr>
              <a:t>e</a:t>
            </a:r>
            <a:r>
              <a:rPr sz="3000" spc="0" baseline="2391" dirty="0" smtClean="0">
                <a:latin typeface="Comic Sans MS"/>
                <a:cs typeface="Comic Sans MS"/>
              </a:rPr>
              <a:t>s</a:t>
            </a:r>
            <a:r>
              <a:rPr sz="3000" spc="204" baseline="2391" dirty="0" smtClean="0">
                <a:latin typeface="Comic Sans MS"/>
                <a:cs typeface="Comic Sans MS"/>
              </a:rPr>
              <a:t> </a:t>
            </a:r>
            <a:r>
              <a:rPr sz="3000" spc="9" baseline="2391" dirty="0" smtClean="0">
                <a:latin typeface="Comic Sans MS"/>
                <a:cs typeface="Comic Sans MS"/>
              </a:rPr>
              <a:t>d</a:t>
            </a:r>
            <a:r>
              <a:rPr sz="3000" spc="0" baseline="2391" dirty="0" smtClean="0">
                <a:latin typeface="Comic Sans MS"/>
                <a:cs typeface="Comic Sans MS"/>
              </a:rPr>
              <a:t>e</a:t>
            </a:r>
            <a:r>
              <a:rPr sz="3000" spc="200" baseline="2391" dirty="0" smtClean="0">
                <a:latin typeface="Comic Sans MS"/>
                <a:cs typeface="Comic Sans MS"/>
              </a:rPr>
              <a:t> </a:t>
            </a:r>
            <a:r>
              <a:rPr sz="3000" spc="0" baseline="2391" dirty="0" smtClean="0">
                <a:latin typeface="Comic Sans MS"/>
                <a:cs typeface="Comic Sans MS"/>
              </a:rPr>
              <a:t>ca</a:t>
            </a:r>
            <a:r>
              <a:rPr sz="3000" spc="-4" baseline="2391" dirty="0" smtClean="0">
                <a:latin typeface="Comic Sans MS"/>
                <a:cs typeface="Comic Sans MS"/>
              </a:rPr>
              <a:t>r</a:t>
            </a:r>
            <a:r>
              <a:rPr sz="3000" spc="0" baseline="2391" dirty="0" smtClean="0">
                <a:latin typeface="Comic Sans MS"/>
                <a:cs typeface="Comic Sans MS"/>
              </a:rPr>
              <a:t>bo</a:t>
            </a:r>
            <a:r>
              <a:rPr sz="3000" spc="4" baseline="2391" dirty="0" smtClean="0">
                <a:latin typeface="Comic Sans MS"/>
                <a:cs typeface="Comic Sans MS"/>
              </a:rPr>
              <a:t>n</a:t>
            </a:r>
            <a:r>
              <a:rPr sz="3000" spc="0" baseline="2391" dirty="0" smtClean="0">
                <a:latin typeface="Comic Sans MS"/>
                <a:cs typeface="Comic Sans MS"/>
              </a:rPr>
              <a:t>e</a:t>
            </a:r>
            <a:r>
              <a:rPr sz="3000" spc="204" baseline="2391" dirty="0" smtClean="0">
                <a:latin typeface="Comic Sans MS"/>
                <a:cs typeface="Comic Sans MS"/>
              </a:rPr>
              <a:t> </a:t>
            </a:r>
            <a:r>
              <a:rPr sz="3000" spc="9" baseline="2391" dirty="0" smtClean="0">
                <a:latin typeface="Comic Sans MS"/>
                <a:cs typeface="Comic Sans MS"/>
              </a:rPr>
              <a:t>d</a:t>
            </a:r>
            <a:r>
              <a:rPr sz="3000" spc="0" baseline="2391" dirty="0" smtClean="0">
                <a:latin typeface="Comic Sans MS"/>
                <a:cs typeface="Comic Sans MS"/>
              </a:rPr>
              <a:t>e</a:t>
            </a:r>
            <a:r>
              <a:rPr sz="3000" spc="199" baseline="2391" dirty="0" smtClean="0">
                <a:latin typeface="Comic Sans MS"/>
                <a:cs typeface="Comic Sans MS"/>
              </a:rPr>
              <a:t> </a:t>
            </a:r>
            <a:r>
              <a:rPr sz="3000" spc="4" baseline="2391" dirty="0" smtClean="0">
                <a:latin typeface="Comic Sans MS"/>
                <a:cs typeface="Comic Sans MS"/>
              </a:rPr>
              <a:t>l</a:t>
            </a:r>
            <a:r>
              <a:rPr sz="3000" spc="0" baseline="2391" dirty="0" smtClean="0">
                <a:latin typeface="Comic Sans MS"/>
                <a:cs typeface="Comic Sans MS"/>
              </a:rPr>
              <a:t>a</a:t>
            </a:r>
            <a:r>
              <a:rPr sz="3000" spc="204" baseline="2391" dirty="0" smtClean="0">
                <a:latin typeface="Comic Sans MS"/>
                <a:cs typeface="Comic Sans MS"/>
              </a:rPr>
              <a:t> </a:t>
            </a:r>
            <a:r>
              <a:rPr sz="3000" spc="0" baseline="2391" dirty="0" smtClean="0">
                <a:latin typeface="Comic Sans MS"/>
                <a:cs typeface="Comic Sans MS"/>
              </a:rPr>
              <a:t>conform</a:t>
            </a:r>
            <a:r>
              <a:rPr sz="3000" spc="-14" baseline="2391" dirty="0" smtClean="0">
                <a:latin typeface="Comic Sans MS"/>
                <a:cs typeface="Comic Sans MS"/>
              </a:rPr>
              <a:t>a</a:t>
            </a:r>
            <a:r>
              <a:rPr sz="3000" spc="0" baseline="2391" dirty="0" smtClean="0">
                <a:latin typeface="Comic Sans MS"/>
                <a:cs typeface="Comic Sans MS"/>
              </a:rPr>
              <a:t>t</a:t>
            </a:r>
            <a:r>
              <a:rPr sz="3000" spc="4" baseline="2391" dirty="0" smtClean="0">
                <a:latin typeface="Comic Sans MS"/>
                <a:cs typeface="Comic Sans MS"/>
              </a:rPr>
              <a:t>i</a:t>
            </a:r>
            <a:r>
              <a:rPr sz="3000" spc="0" baseline="2391" dirty="0" smtClean="0">
                <a:latin typeface="Comic Sans MS"/>
                <a:cs typeface="Comic Sans MS"/>
              </a:rPr>
              <a:t>on</a:t>
            </a:r>
            <a:endParaRPr sz="2000">
              <a:latin typeface="Comic Sans MS"/>
              <a:cs typeface="Comic Sans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621270" y="3489350"/>
            <a:ext cx="2752998" cy="2799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205"/>
              </a:lnSpc>
              <a:spcBef>
                <a:spcPts val="110"/>
              </a:spcBef>
            </a:pPr>
            <a:r>
              <a:rPr sz="3000" spc="0" baseline="2391" dirty="0" smtClean="0">
                <a:latin typeface="Comic Sans MS"/>
                <a:cs typeface="Comic Sans MS"/>
              </a:rPr>
              <a:t>ch</a:t>
            </a:r>
            <a:r>
              <a:rPr sz="3000" spc="-19" baseline="2391" dirty="0" smtClean="0">
                <a:latin typeface="Comic Sans MS"/>
                <a:cs typeface="Comic Sans MS"/>
              </a:rPr>
              <a:t>a</a:t>
            </a:r>
            <a:r>
              <a:rPr sz="3000" spc="0" baseline="2391" dirty="0" smtClean="0">
                <a:latin typeface="Comic Sans MS"/>
                <a:cs typeface="Comic Sans MS"/>
              </a:rPr>
              <a:t>ise</a:t>
            </a:r>
            <a:r>
              <a:rPr sz="3000" spc="199" baseline="2391" dirty="0" smtClean="0">
                <a:latin typeface="Comic Sans MS"/>
                <a:cs typeface="Comic Sans MS"/>
              </a:rPr>
              <a:t> </a:t>
            </a:r>
            <a:r>
              <a:rPr sz="3000" spc="9" baseline="2391" dirty="0" smtClean="0">
                <a:latin typeface="Comic Sans MS"/>
                <a:cs typeface="Comic Sans MS"/>
              </a:rPr>
              <a:t>s</a:t>
            </a:r>
            <a:r>
              <a:rPr sz="3000" spc="0" baseline="2391" dirty="0" smtClean="0">
                <a:latin typeface="Comic Sans MS"/>
                <a:cs typeface="Comic Sans MS"/>
              </a:rPr>
              <a:t>e</a:t>
            </a:r>
            <a:r>
              <a:rPr sz="3000" spc="199" baseline="2391" dirty="0" smtClean="0">
                <a:latin typeface="Comic Sans MS"/>
                <a:cs typeface="Comic Sans MS"/>
              </a:rPr>
              <a:t> </a:t>
            </a:r>
            <a:r>
              <a:rPr sz="3000" spc="4" baseline="2391" dirty="0" smtClean="0">
                <a:latin typeface="Comic Sans MS"/>
                <a:cs typeface="Comic Sans MS"/>
              </a:rPr>
              <a:t>r</a:t>
            </a:r>
            <a:r>
              <a:rPr sz="3000" spc="0" baseline="2391" dirty="0" smtClean="0">
                <a:latin typeface="Comic Sans MS"/>
                <a:cs typeface="Comic Sans MS"/>
              </a:rPr>
              <a:t>épar</a:t>
            </a:r>
            <a:r>
              <a:rPr sz="3000" spc="9" baseline="2391" dirty="0" smtClean="0">
                <a:latin typeface="Comic Sans MS"/>
                <a:cs typeface="Comic Sans MS"/>
              </a:rPr>
              <a:t>t</a:t>
            </a:r>
            <a:r>
              <a:rPr sz="3000" spc="0" baseline="2391" dirty="0" smtClean="0">
                <a:latin typeface="Comic Sans MS"/>
                <a:cs typeface="Comic Sans MS"/>
              </a:rPr>
              <a:t>iss</a:t>
            </a:r>
            <a:r>
              <a:rPr sz="3000" spc="-9" baseline="2391" dirty="0" smtClean="0">
                <a:latin typeface="Comic Sans MS"/>
                <a:cs typeface="Comic Sans MS"/>
              </a:rPr>
              <a:t>e</a:t>
            </a:r>
            <a:r>
              <a:rPr sz="3000" spc="0" baseline="2391" dirty="0" smtClean="0">
                <a:latin typeface="Comic Sans MS"/>
                <a:cs typeface="Comic Sans MS"/>
              </a:rPr>
              <a:t>nt</a:t>
            </a:r>
            <a:endParaRPr sz="2000">
              <a:latin typeface="Comic Sans MS"/>
              <a:cs typeface="Comic Sans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926717" y="3794150"/>
            <a:ext cx="8449701" cy="5847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270"/>
              </a:lnSpc>
              <a:spcBef>
                <a:spcPts val="113"/>
              </a:spcBef>
            </a:pPr>
            <a:r>
              <a:rPr sz="3000" spc="-4" baseline="3587" dirty="0" smtClean="0">
                <a:latin typeface="Comic Sans MS"/>
                <a:cs typeface="Comic Sans MS"/>
              </a:rPr>
              <a:t>e</a:t>
            </a:r>
            <a:r>
              <a:rPr sz="3000" spc="0" baseline="3587" dirty="0" smtClean="0">
                <a:latin typeface="Comic Sans MS"/>
                <a:cs typeface="Comic Sans MS"/>
              </a:rPr>
              <a:t>n</a:t>
            </a:r>
            <a:r>
              <a:rPr sz="3000" spc="275" baseline="3587" dirty="0" smtClean="0">
                <a:latin typeface="Comic Sans MS"/>
                <a:cs typeface="Comic Sans MS"/>
              </a:rPr>
              <a:t> </a:t>
            </a:r>
            <a:r>
              <a:rPr sz="3000" b="1" spc="0" baseline="3587" dirty="0" smtClean="0">
                <a:latin typeface="Comic Sans MS"/>
                <a:cs typeface="Comic Sans MS"/>
              </a:rPr>
              <a:t>deux plans parallèle</a:t>
            </a:r>
            <a:r>
              <a:rPr sz="3000" b="1" spc="-4" baseline="3587" dirty="0" smtClean="0">
                <a:latin typeface="Comic Sans MS"/>
                <a:cs typeface="Comic Sans MS"/>
              </a:rPr>
              <a:t>s</a:t>
            </a:r>
            <a:r>
              <a:rPr sz="3000" b="1" spc="0" baseline="3587" dirty="0" smtClean="0">
                <a:latin typeface="Comic Sans MS"/>
                <a:cs typeface="Comic Sans MS"/>
              </a:rPr>
              <a:t>. </a:t>
            </a:r>
            <a:r>
              <a:rPr sz="3000" spc="0" baseline="3587" dirty="0" smtClean="0">
                <a:latin typeface="Comic Sans MS"/>
                <a:cs typeface="Comic Sans MS"/>
              </a:rPr>
              <a:t>L</a:t>
            </a:r>
            <a:r>
              <a:rPr sz="3000" spc="-4" baseline="3587" dirty="0" smtClean="0">
                <a:latin typeface="Comic Sans MS"/>
                <a:cs typeface="Comic Sans MS"/>
              </a:rPr>
              <a:t>e</a:t>
            </a:r>
            <a:r>
              <a:rPr sz="3000" spc="0" baseline="3587" dirty="0" smtClean="0">
                <a:latin typeface="Comic Sans MS"/>
                <a:cs typeface="Comic Sans MS"/>
              </a:rPr>
              <a:t>s</a:t>
            </a:r>
            <a:r>
              <a:rPr sz="3000" spc="274" baseline="3587" dirty="0" smtClean="0">
                <a:latin typeface="Comic Sans MS"/>
                <a:cs typeface="Comic Sans MS"/>
              </a:rPr>
              <a:t> </a:t>
            </a:r>
            <a:r>
              <a:rPr sz="3000" spc="0" baseline="3587" dirty="0" smtClean="0">
                <a:latin typeface="Comic Sans MS"/>
                <a:cs typeface="Comic Sans MS"/>
              </a:rPr>
              <a:t>do</a:t>
            </a:r>
            <a:r>
              <a:rPr sz="3000" spc="-9" baseline="3587" dirty="0" smtClean="0">
                <a:latin typeface="Comic Sans MS"/>
                <a:cs typeface="Comic Sans MS"/>
              </a:rPr>
              <a:t>u</a:t>
            </a:r>
            <a:r>
              <a:rPr sz="3000" spc="0" baseline="3587" dirty="0" smtClean="0">
                <a:latin typeface="Comic Sans MS"/>
                <a:cs typeface="Comic Sans MS"/>
              </a:rPr>
              <a:t>ze</a:t>
            </a:r>
            <a:r>
              <a:rPr sz="3000" spc="274" baseline="3587" dirty="0" smtClean="0">
                <a:latin typeface="Comic Sans MS"/>
                <a:cs typeface="Comic Sans MS"/>
              </a:rPr>
              <a:t> </a:t>
            </a:r>
            <a:r>
              <a:rPr sz="3000" spc="-9" baseline="3587" dirty="0" smtClean="0">
                <a:latin typeface="Comic Sans MS"/>
                <a:cs typeface="Comic Sans MS"/>
              </a:rPr>
              <a:t>l</a:t>
            </a:r>
            <a:r>
              <a:rPr sz="3000" spc="0" baseline="3587" dirty="0" smtClean="0">
                <a:latin typeface="Comic Sans MS"/>
                <a:cs typeface="Comic Sans MS"/>
              </a:rPr>
              <a:t>iaiso</a:t>
            </a:r>
            <a:r>
              <a:rPr sz="3000" spc="-4" baseline="3587" dirty="0" smtClean="0">
                <a:latin typeface="Comic Sans MS"/>
                <a:cs typeface="Comic Sans MS"/>
              </a:rPr>
              <a:t>n</a:t>
            </a:r>
            <a:r>
              <a:rPr sz="3000" spc="0" baseline="3587" dirty="0" smtClean="0">
                <a:latin typeface="Comic Sans MS"/>
                <a:cs typeface="Comic Sans MS"/>
              </a:rPr>
              <a:t>s</a:t>
            </a:r>
            <a:r>
              <a:rPr sz="3000" spc="274" baseline="3587" dirty="0" smtClean="0">
                <a:latin typeface="Comic Sans MS"/>
                <a:cs typeface="Comic Sans MS"/>
              </a:rPr>
              <a:t> </a:t>
            </a:r>
            <a:r>
              <a:rPr sz="3000" spc="4" baseline="3587" dirty="0" smtClean="0">
                <a:latin typeface="Comic Sans MS"/>
                <a:cs typeface="Comic Sans MS"/>
              </a:rPr>
              <a:t>C-</a:t>
            </a:r>
            <a:r>
              <a:rPr sz="3000" spc="0" baseline="3587" dirty="0" smtClean="0">
                <a:latin typeface="Comic Sans MS"/>
                <a:cs typeface="Comic Sans MS"/>
              </a:rPr>
              <a:t>H</a:t>
            </a:r>
            <a:r>
              <a:rPr sz="3000" spc="264" baseline="3587" dirty="0" smtClean="0">
                <a:latin typeface="Comic Sans MS"/>
                <a:cs typeface="Comic Sans MS"/>
              </a:rPr>
              <a:t> </a:t>
            </a:r>
            <a:r>
              <a:rPr sz="3000" spc="-4" baseline="3587" dirty="0" smtClean="0">
                <a:latin typeface="Comic Sans MS"/>
                <a:cs typeface="Comic Sans MS"/>
              </a:rPr>
              <a:t>s</a:t>
            </a:r>
            <a:r>
              <a:rPr sz="3000" spc="0" baseline="3587" dirty="0" smtClean="0">
                <a:latin typeface="Comic Sans MS"/>
                <a:cs typeface="Comic Sans MS"/>
              </a:rPr>
              <a:t>e</a:t>
            </a:r>
            <a:r>
              <a:rPr sz="3000" spc="274" baseline="3587" dirty="0" smtClean="0">
                <a:latin typeface="Comic Sans MS"/>
                <a:cs typeface="Comic Sans MS"/>
              </a:rPr>
              <a:t> </a:t>
            </a:r>
            <a:r>
              <a:rPr sz="3000" spc="0" baseline="3587" dirty="0" smtClean="0">
                <a:latin typeface="Comic Sans MS"/>
                <a:cs typeface="Comic Sans MS"/>
              </a:rPr>
              <a:t>divisent</a:t>
            </a:r>
            <a:r>
              <a:rPr sz="3000" spc="279" baseline="3587" dirty="0" smtClean="0">
                <a:latin typeface="Comic Sans MS"/>
                <a:cs typeface="Comic Sans MS"/>
              </a:rPr>
              <a:t> </a:t>
            </a:r>
            <a:r>
              <a:rPr sz="3000" spc="-4" baseline="3587" dirty="0" smtClean="0">
                <a:latin typeface="Comic Sans MS"/>
                <a:cs typeface="Comic Sans MS"/>
              </a:rPr>
              <a:t>a</a:t>
            </a:r>
            <a:r>
              <a:rPr sz="3000" spc="0" baseline="3587" dirty="0" smtClean="0">
                <a:latin typeface="Comic Sans MS"/>
                <a:cs typeface="Comic Sans MS"/>
              </a:rPr>
              <a:t>lors</a:t>
            </a:r>
            <a:r>
              <a:rPr sz="3000" spc="279" baseline="3587" dirty="0" smtClean="0">
                <a:latin typeface="Comic Sans MS"/>
                <a:cs typeface="Comic Sans MS"/>
              </a:rPr>
              <a:t> </a:t>
            </a:r>
            <a:r>
              <a:rPr sz="3000" spc="-4" baseline="3587" dirty="0" smtClean="0">
                <a:latin typeface="Comic Sans MS"/>
                <a:cs typeface="Comic Sans MS"/>
              </a:rPr>
              <a:t>en</a:t>
            </a:r>
            <a:endParaRPr sz="2000">
              <a:latin typeface="Comic Sans MS"/>
              <a:cs typeface="Comic Sans MS"/>
            </a:endParaRPr>
          </a:p>
          <a:p>
            <a:pPr marL="12700" marR="38176">
              <a:lnSpc>
                <a:spcPts val="2335"/>
              </a:lnSpc>
              <a:spcBef>
                <a:spcPts val="3"/>
              </a:spcBef>
            </a:pPr>
            <a:r>
              <a:rPr sz="3000" spc="0" baseline="1195" dirty="0" smtClean="0">
                <a:latin typeface="Comic Sans MS"/>
                <a:cs typeface="Comic Sans MS"/>
              </a:rPr>
              <a:t>d</a:t>
            </a:r>
            <a:r>
              <a:rPr sz="3000" spc="-4" baseline="1195" dirty="0" smtClean="0">
                <a:latin typeface="Comic Sans MS"/>
                <a:cs typeface="Comic Sans MS"/>
              </a:rPr>
              <a:t>e</a:t>
            </a:r>
            <a:r>
              <a:rPr sz="3000" spc="0" baseline="1195" dirty="0" smtClean="0">
                <a:latin typeface="Comic Sans MS"/>
                <a:cs typeface="Comic Sans MS"/>
              </a:rPr>
              <a:t>ux groupes :</a:t>
            </a:r>
            <a:endParaRPr sz="2000">
              <a:latin typeface="Comic Sans MS"/>
              <a:cs typeface="Comic Sans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926717" y="4708308"/>
            <a:ext cx="8451433" cy="58520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270"/>
              </a:lnSpc>
              <a:spcBef>
                <a:spcPts val="113"/>
              </a:spcBef>
            </a:pPr>
            <a:r>
              <a:rPr sz="3000" spc="0" baseline="3587" dirty="0" smtClean="0">
                <a:latin typeface="Comic Sans MS"/>
                <a:cs typeface="Comic Sans MS"/>
              </a:rPr>
              <a:t>-</a:t>
            </a:r>
            <a:r>
              <a:rPr sz="3000" spc="19" baseline="3587" dirty="0" smtClean="0">
                <a:latin typeface="Comic Sans MS"/>
                <a:cs typeface="Comic Sans MS"/>
              </a:rPr>
              <a:t> </a:t>
            </a:r>
            <a:r>
              <a:rPr sz="3000" spc="0" baseline="3587" dirty="0" smtClean="0">
                <a:solidFill>
                  <a:srgbClr val="FF0000"/>
                </a:solidFill>
                <a:latin typeface="Comic Sans MS"/>
                <a:cs typeface="Comic Sans MS"/>
              </a:rPr>
              <a:t>6</a:t>
            </a:r>
            <a:r>
              <a:rPr sz="3000" spc="14" baseline="3587" dirty="0" smtClean="0">
                <a:solidFill>
                  <a:srgbClr val="FF0000"/>
                </a:solidFill>
                <a:latin typeface="Comic Sans MS"/>
                <a:cs typeface="Comic Sans MS"/>
              </a:rPr>
              <a:t> </a:t>
            </a:r>
            <a:r>
              <a:rPr sz="3000" spc="0" baseline="3587" dirty="0" smtClean="0">
                <a:solidFill>
                  <a:srgbClr val="FF0000"/>
                </a:solidFill>
                <a:latin typeface="Comic Sans MS"/>
                <a:cs typeface="Comic Sans MS"/>
              </a:rPr>
              <a:t>liaisons </a:t>
            </a:r>
            <a:r>
              <a:rPr sz="3000" spc="-4" baseline="3587" dirty="0" smtClean="0">
                <a:solidFill>
                  <a:srgbClr val="FF0000"/>
                </a:solidFill>
                <a:latin typeface="Comic Sans MS"/>
                <a:cs typeface="Comic Sans MS"/>
              </a:rPr>
              <a:t>a</a:t>
            </a:r>
            <a:r>
              <a:rPr sz="3000" spc="0" baseline="3587" dirty="0" smtClean="0">
                <a:solidFill>
                  <a:srgbClr val="FF0000"/>
                </a:solidFill>
                <a:latin typeface="Comic Sans MS"/>
                <a:cs typeface="Comic Sans MS"/>
              </a:rPr>
              <a:t>x</a:t>
            </a:r>
            <a:r>
              <a:rPr sz="3000" spc="4" baseline="3587" dirty="0" smtClean="0">
                <a:solidFill>
                  <a:srgbClr val="FF0000"/>
                </a:solidFill>
                <a:latin typeface="Comic Sans MS"/>
                <a:cs typeface="Comic Sans MS"/>
              </a:rPr>
              <a:t>i</a:t>
            </a:r>
            <a:r>
              <a:rPr sz="3000" spc="-4" baseline="3587" dirty="0" smtClean="0">
                <a:solidFill>
                  <a:srgbClr val="FF0000"/>
                </a:solidFill>
                <a:latin typeface="Comic Sans MS"/>
                <a:cs typeface="Comic Sans MS"/>
              </a:rPr>
              <a:t>a</a:t>
            </a:r>
            <a:r>
              <a:rPr sz="3000" spc="0" baseline="3587" dirty="0" smtClean="0">
                <a:solidFill>
                  <a:srgbClr val="FF0000"/>
                </a:solidFill>
                <a:latin typeface="Comic Sans MS"/>
                <a:cs typeface="Comic Sans MS"/>
              </a:rPr>
              <a:t>le</a:t>
            </a:r>
            <a:r>
              <a:rPr sz="3000" spc="-9" baseline="3587" dirty="0" smtClean="0">
                <a:solidFill>
                  <a:srgbClr val="FF0000"/>
                </a:solidFill>
                <a:latin typeface="Comic Sans MS"/>
                <a:cs typeface="Comic Sans MS"/>
              </a:rPr>
              <a:t>s</a:t>
            </a:r>
            <a:r>
              <a:rPr sz="3000" spc="0" baseline="3587" dirty="0" smtClean="0">
                <a:solidFill>
                  <a:srgbClr val="FF0000"/>
                </a:solidFill>
                <a:latin typeface="Comic Sans MS"/>
                <a:cs typeface="Comic Sans MS"/>
              </a:rPr>
              <a:t>,</a:t>
            </a:r>
            <a:r>
              <a:rPr sz="3000" spc="14" baseline="3587" dirty="0" smtClean="0">
                <a:solidFill>
                  <a:srgbClr val="FF0000"/>
                </a:solidFill>
                <a:latin typeface="Comic Sans MS"/>
                <a:cs typeface="Comic Sans MS"/>
              </a:rPr>
              <a:t> </a:t>
            </a:r>
            <a:r>
              <a:rPr sz="3000" spc="0" baseline="3587" dirty="0" smtClean="0">
                <a:solidFill>
                  <a:srgbClr val="FF0000"/>
                </a:solidFill>
                <a:latin typeface="Comic Sans MS"/>
                <a:cs typeface="Comic Sans MS"/>
              </a:rPr>
              <a:t>p</a:t>
            </a:r>
            <a:r>
              <a:rPr sz="3000" spc="-9" baseline="3587" dirty="0" smtClean="0">
                <a:solidFill>
                  <a:srgbClr val="FF0000"/>
                </a:solidFill>
                <a:latin typeface="Comic Sans MS"/>
                <a:cs typeface="Comic Sans MS"/>
              </a:rPr>
              <a:t>e</a:t>
            </a:r>
            <a:r>
              <a:rPr sz="3000" spc="4" baseline="3587" dirty="0" smtClean="0">
                <a:solidFill>
                  <a:srgbClr val="FF0000"/>
                </a:solidFill>
                <a:latin typeface="Comic Sans MS"/>
                <a:cs typeface="Comic Sans MS"/>
              </a:rPr>
              <a:t>r</a:t>
            </a:r>
            <a:r>
              <a:rPr sz="3000" spc="0" baseline="3587" dirty="0" smtClean="0">
                <a:solidFill>
                  <a:srgbClr val="FF0000"/>
                </a:solidFill>
                <a:latin typeface="Comic Sans MS"/>
                <a:cs typeface="Comic Sans MS"/>
              </a:rPr>
              <a:t>pe</a:t>
            </a:r>
            <a:r>
              <a:rPr sz="3000" spc="-4" baseline="3587" dirty="0" smtClean="0">
                <a:solidFill>
                  <a:srgbClr val="FF0000"/>
                </a:solidFill>
                <a:latin typeface="Comic Sans MS"/>
                <a:cs typeface="Comic Sans MS"/>
              </a:rPr>
              <a:t>n</a:t>
            </a:r>
            <a:r>
              <a:rPr sz="3000" spc="0" baseline="3587" dirty="0" smtClean="0">
                <a:solidFill>
                  <a:srgbClr val="FF0000"/>
                </a:solidFill>
                <a:latin typeface="Comic Sans MS"/>
                <a:cs typeface="Comic Sans MS"/>
              </a:rPr>
              <a:t>diculair</a:t>
            </a:r>
            <a:r>
              <a:rPr sz="3000" spc="-14" baseline="3587" dirty="0" smtClean="0">
                <a:solidFill>
                  <a:srgbClr val="FF0000"/>
                </a:solidFill>
                <a:latin typeface="Comic Sans MS"/>
                <a:cs typeface="Comic Sans MS"/>
              </a:rPr>
              <a:t>e</a:t>
            </a:r>
            <a:r>
              <a:rPr sz="3000" spc="0" baseline="3587" dirty="0" smtClean="0">
                <a:solidFill>
                  <a:srgbClr val="FF0000"/>
                </a:solidFill>
                <a:latin typeface="Comic Sans MS"/>
                <a:cs typeface="Comic Sans MS"/>
              </a:rPr>
              <a:t>s</a:t>
            </a:r>
            <a:r>
              <a:rPr sz="3000" spc="14" baseline="3587" dirty="0" smtClean="0">
                <a:solidFill>
                  <a:srgbClr val="FF0000"/>
                </a:solidFill>
                <a:latin typeface="Comic Sans MS"/>
                <a:cs typeface="Comic Sans MS"/>
              </a:rPr>
              <a:t> </a:t>
            </a:r>
            <a:r>
              <a:rPr sz="3000" spc="0" baseline="3587" dirty="0" smtClean="0">
                <a:solidFill>
                  <a:srgbClr val="FF0000"/>
                </a:solidFill>
                <a:latin typeface="Comic Sans MS"/>
                <a:cs typeface="Comic Sans MS"/>
              </a:rPr>
              <a:t>a</a:t>
            </a:r>
            <a:r>
              <a:rPr sz="3000" spc="-4" baseline="3587" dirty="0" smtClean="0">
                <a:solidFill>
                  <a:srgbClr val="FF0000"/>
                </a:solidFill>
                <a:latin typeface="Comic Sans MS"/>
                <a:cs typeface="Comic Sans MS"/>
              </a:rPr>
              <a:t>u</a:t>
            </a:r>
            <a:r>
              <a:rPr sz="3000" spc="0" baseline="3587" dirty="0" smtClean="0">
                <a:solidFill>
                  <a:srgbClr val="FF0000"/>
                </a:solidFill>
                <a:latin typeface="Comic Sans MS"/>
                <a:cs typeface="Comic Sans MS"/>
              </a:rPr>
              <a:t>x</a:t>
            </a:r>
            <a:r>
              <a:rPr sz="3000" spc="19" baseline="3587" dirty="0" smtClean="0">
                <a:solidFill>
                  <a:srgbClr val="FF0000"/>
                </a:solidFill>
                <a:latin typeface="Comic Sans MS"/>
                <a:cs typeface="Comic Sans MS"/>
              </a:rPr>
              <a:t> </a:t>
            </a:r>
            <a:r>
              <a:rPr sz="3000" spc="0" baseline="3587" dirty="0" smtClean="0">
                <a:solidFill>
                  <a:srgbClr val="FF0000"/>
                </a:solidFill>
                <a:latin typeface="Comic Sans MS"/>
                <a:cs typeface="Comic Sans MS"/>
              </a:rPr>
              <a:t>d</a:t>
            </a:r>
            <a:r>
              <a:rPr sz="3000" spc="-9" baseline="3587" dirty="0" smtClean="0">
                <a:solidFill>
                  <a:srgbClr val="FF0000"/>
                </a:solidFill>
                <a:latin typeface="Comic Sans MS"/>
                <a:cs typeface="Comic Sans MS"/>
              </a:rPr>
              <a:t>eu</a:t>
            </a:r>
            <a:r>
              <a:rPr sz="3000" spc="0" baseline="3587" dirty="0" smtClean="0">
                <a:solidFill>
                  <a:srgbClr val="FF0000"/>
                </a:solidFill>
                <a:latin typeface="Comic Sans MS"/>
                <a:cs typeface="Comic Sans MS"/>
              </a:rPr>
              <a:t>x</a:t>
            </a:r>
            <a:r>
              <a:rPr sz="3000" spc="19" baseline="3587" dirty="0" smtClean="0">
                <a:solidFill>
                  <a:srgbClr val="FF0000"/>
                </a:solidFill>
                <a:latin typeface="Comic Sans MS"/>
                <a:cs typeface="Comic Sans MS"/>
              </a:rPr>
              <a:t> </a:t>
            </a:r>
            <a:r>
              <a:rPr sz="3000" spc="0" baseline="3587" dirty="0" smtClean="0">
                <a:solidFill>
                  <a:srgbClr val="FF0000"/>
                </a:solidFill>
                <a:latin typeface="Comic Sans MS"/>
                <a:cs typeface="Comic Sans MS"/>
              </a:rPr>
              <a:t>pla</a:t>
            </a:r>
            <a:r>
              <a:rPr sz="3000" spc="-9" baseline="3587" dirty="0" smtClean="0">
                <a:solidFill>
                  <a:srgbClr val="FF0000"/>
                </a:solidFill>
                <a:latin typeface="Comic Sans MS"/>
                <a:cs typeface="Comic Sans MS"/>
              </a:rPr>
              <a:t>ns</a:t>
            </a:r>
            <a:r>
              <a:rPr sz="3000" spc="0" baseline="3587" dirty="0" smtClean="0">
                <a:solidFill>
                  <a:srgbClr val="FF0000"/>
                </a:solidFill>
                <a:latin typeface="Comic Sans MS"/>
                <a:cs typeface="Comic Sans MS"/>
              </a:rPr>
              <a:t>.</a:t>
            </a:r>
            <a:r>
              <a:rPr sz="3000" spc="19" baseline="3587" dirty="0" smtClean="0">
                <a:solidFill>
                  <a:srgbClr val="FF0000"/>
                </a:solidFill>
                <a:latin typeface="Comic Sans MS"/>
                <a:cs typeface="Comic Sans MS"/>
              </a:rPr>
              <a:t> </a:t>
            </a:r>
            <a:r>
              <a:rPr sz="3000" spc="0" baseline="3587" dirty="0" smtClean="0">
                <a:solidFill>
                  <a:srgbClr val="FF0000"/>
                </a:solidFill>
                <a:latin typeface="Comic Sans MS"/>
                <a:cs typeface="Comic Sans MS"/>
              </a:rPr>
              <a:t>L</a:t>
            </a:r>
            <a:r>
              <a:rPr sz="3000" spc="-9" baseline="3587" dirty="0" smtClean="0">
                <a:solidFill>
                  <a:srgbClr val="FF0000"/>
                </a:solidFill>
                <a:latin typeface="Comic Sans MS"/>
                <a:cs typeface="Comic Sans MS"/>
              </a:rPr>
              <a:t>e</a:t>
            </a:r>
            <a:r>
              <a:rPr sz="3000" spc="0" baseline="3587" dirty="0" smtClean="0">
                <a:solidFill>
                  <a:srgbClr val="FF0000"/>
                </a:solidFill>
                <a:latin typeface="Comic Sans MS"/>
                <a:cs typeface="Comic Sans MS"/>
              </a:rPr>
              <a:t>s</a:t>
            </a:r>
            <a:r>
              <a:rPr sz="3000" spc="9" baseline="3587" dirty="0" smtClean="0">
                <a:solidFill>
                  <a:srgbClr val="FF0000"/>
                </a:solidFill>
                <a:latin typeface="Comic Sans MS"/>
                <a:cs typeface="Comic Sans MS"/>
              </a:rPr>
              <a:t> </a:t>
            </a:r>
            <a:r>
              <a:rPr sz="3000" spc="-4" baseline="3587" dirty="0" smtClean="0">
                <a:solidFill>
                  <a:srgbClr val="FF0000"/>
                </a:solidFill>
                <a:latin typeface="Comic Sans MS"/>
                <a:cs typeface="Comic Sans MS"/>
              </a:rPr>
              <a:t>h</a:t>
            </a:r>
            <a:r>
              <a:rPr sz="3000" spc="0" baseline="3587" dirty="0" smtClean="0">
                <a:solidFill>
                  <a:srgbClr val="FF0000"/>
                </a:solidFill>
                <a:latin typeface="Comic Sans MS"/>
                <a:cs typeface="Comic Sans MS"/>
              </a:rPr>
              <a:t>yd</a:t>
            </a:r>
            <a:r>
              <a:rPr sz="3000" spc="-4" baseline="3587" dirty="0" smtClean="0">
                <a:solidFill>
                  <a:srgbClr val="FF0000"/>
                </a:solidFill>
                <a:latin typeface="Comic Sans MS"/>
                <a:cs typeface="Comic Sans MS"/>
              </a:rPr>
              <a:t>r</a:t>
            </a:r>
            <a:r>
              <a:rPr sz="3000" spc="-9" baseline="3587" dirty="0" smtClean="0">
                <a:solidFill>
                  <a:srgbClr val="FF0000"/>
                </a:solidFill>
                <a:latin typeface="Comic Sans MS"/>
                <a:cs typeface="Comic Sans MS"/>
              </a:rPr>
              <a:t>o</a:t>
            </a:r>
            <a:r>
              <a:rPr sz="3000" spc="0" baseline="3587" dirty="0" smtClean="0">
                <a:solidFill>
                  <a:srgbClr val="FF0000"/>
                </a:solidFill>
                <a:latin typeface="Comic Sans MS"/>
                <a:cs typeface="Comic Sans MS"/>
              </a:rPr>
              <a:t>gè</a:t>
            </a:r>
            <a:r>
              <a:rPr sz="3000" spc="-9" baseline="3587" dirty="0" smtClean="0">
                <a:solidFill>
                  <a:srgbClr val="FF0000"/>
                </a:solidFill>
                <a:latin typeface="Comic Sans MS"/>
                <a:cs typeface="Comic Sans MS"/>
              </a:rPr>
              <a:t>n</a:t>
            </a:r>
            <a:r>
              <a:rPr sz="3000" spc="0" baseline="3587" dirty="0" smtClean="0">
                <a:solidFill>
                  <a:srgbClr val="FF0000"/>
                </a:solidFill>
                <a:latin typeface="Comic Sans MS"/>
                <a:cs typeface="Comic Sans MS"/>
              </a:rPr>
              <a:t>es</a:t>
            </a:r>
            <a:r>
              <a:rPr sz="3000" spc="19" baseline="3587" dirty="0" smtClean="0">
                <a:solidFill>
                  <a:srgbClr val="FF0000"/>
                </a:solidFill>
                <a:latin typeface="Comic Sans MS"/>
                <a:cs typeface="Comic Sans MS"/>
              </a:rPr>
              <a:t> </a:t>
            </a:r>
            <a:r>
              <a:rPr sz="3000" spc="0" baseline="3587" dirty="0" smtClean="0">
                <a:solidFill>
                  <a:srgbClr val="FF0000"/>
                </a:solidFill>
                <a:latin typeface="Comic Sans MS"/>
                <a:cs typeface="Comic Sans MS"/>
              </a:rPr>
              <a:t>ou</a:t>
            </a:r>
            <a:endParaRPr sz="2000">
              <a:latin typeface="Comic Sans MS"/>
              <a:cs typeface="Comic Sans MS"/>
            </a:endParaRPr>
          </a:p>
          <a:p>
            <a:pPr marL="12700" marR="38221">
              <a:lnSpc>
                <a:spcPts val="2340"/>
              </a:lnSpc>
              <a:spcBef>
                <a:spcPts val="3"/>
              </a:spcBef>
            </a:pPr>
            <a:r>
              <a:rPr sz="3000" spc="0" baseline="1195" dirty="0" smtClean="0">
                <a:solidFill>
                  <a:srgbClr val="FF0000"/>
                </a:solidFill>
                <a:latin typeface="Comic Sans MS"/>
                <a:cs typeface="Comic Sans MS"/>
              </a:rPr>
              <a:t>sub</a:t>
            </a:r>
            <a:r>
              <a:rPr sz="3000" spc="-4" baseline="1195" dirty="0" smtClean="0">
                <a:solidFill>
                  <a:srgbClr val="FF0000"/>
                </a:solidFill>
                <a:latin typeface="Comic Sans MS"/>
                <a:cs typeface="Comic Sans MS"/>
              </a:rPr>
              <a:t>s</a:t>
            </a:r>
            <a:r>
              <a:rPr sz="3000" spc="0" baseline="1195" dirty="0" smtClean="0">
                <a:solidFill>
                  <a:srgbClr val="FF0000"/>
                </a:solidFill>
                <a:latin typeface="Comic Sans MS"/>
                <a:cs typeface="Comic Sans MS"/>
              </a:rPr>
              <a:t>t</a:t>
            </a:r>
            <a:r>
              <a:rPr sz="3000" spc="4" baseline="1195" dirty="0" smtClean="0">
                <a:solidFill>
                  <a:srgbClr val="FF0000"/>
                </a:solidFill>
                <a:latin typeface="Comic Sans MS"/>
                <a:cs typeface="Comic Sans MS"/>
              </a:rPr>
              <a:t>i</a:t>
            </a:r>
            <a:r>
              <a:rPr sz="3000" spc="0" baseline="1195" dirty="0" smtClean="0">
                <a:solidFill>
                  <a:srgbClr val="FF0000"/>
                </a:solidFill>
                <a:latin typeface="Comic Sans MS"/>
                <a:cs typeface="Comic Sans MS"/>
              </a:rPr>
              <a:t>t</a:t>
            </a:r>
            <a:r>
              <a:rPr sz="3000" spc="4" baseline="1195" dirty="0" smtClean="0">
                <a:solidFill>
                  <a:srgbClr val="FF0000"/>
                </a:solidFill>
                <a:latin typeface="Comic Sans MS"/>
                <a:cs typeface="Comic Sans MS"/>
              </a:rPr>
              <a:t>u</a:t>
            </a:r>
            <a:r>
              <a:rPr sz="3000" spc="-4" baseline="1195" dirty="0" smtClean="0">
                <a:solidFill>
                  <a:srgbClr val="FF0000"/>
                </a:solidFill>
                <a:latin typeface="Comic Sans MS"/>
                <a:cs typeface="Comic Sans MS"/>
              </a:rPr>
              <a:t>a</a:t>
            </a:r>
            <a:r>
              <a:rPr sz="3000" spc="0" baseline="1195" dirty="0" smtClean="0">
                <a:solidFill>
                  <a:srgbClr val="FF0000"/>
                </a:solidFill>
                <a:latin typeface="Comic Sans MS"/>
                <a:cs typeface="Comic Sans MS"/>
              </a:rPr>
              <a:t>nts</a:t>
            </a:r>
            <a:r>
              <a:rPr sz="3000" spc="-14" baseline="1195" dirty="0" smtClean="0">
                <a:solidFill>
                  <a:srgbClr val="FF0000"/>
                </a:solidFill>
                <a:latin typeface="Comic Sans MS"/>
                <a:cs typeface="Comic Sans MS"/>
              </a:rPr>
              <a:t> </a:t>
            </a:r>
            <a:r>
              <a:rPr sz="3000" spc="0" baseline="1195" dirty="0" smtClean="0">
                <a:solidFill>
                  <a:srgbClr val="FF0000"/>
                </a:solidFill>
                <a:latin typeface="Comic Sans MS"/>
                <a:cs typeface="Comic Sans MS"/>
              </a:rPr>
              <a:t>corr</a:t>
            </a:r>
            <a:r>
              <a:rPr sz="3000" spc="-4" baseline="1195" dirty="0" smtClean="0">
                <a:solidFill>
                  <a:srgbClr val="FF0000"/>
                </a:solidFill>
                <a:latin typeface="Comic Sans MS"/>
                <a:cs typeface="Comic Sans MS"/>
              </a:rPr>
              <a:t>e</a:t>
            </a:r>
            <a:r>
              <a:rPr sz="3000" spc="0" baseline="1195" dirty="0" smtClean="0">
                <a:solidFill>
                  <a:srgbClr val="FF0000"/>
                </a:solidFill>
                <a:latin typeface="Comic Sans MS"/>
                <a:cs typeface="Comic Sans MS"/>
              </a:rPr>
              <a:t>s</a:t>
            </a:r>
            <a:r>
              <a:rPr sz="3000" spc="-4" baseline="1195" dirty="0" smtClean="0">
                <a:solidFill>
                  <a:srgbClr val="FF0000"/>
                </a:solidFill>
                <a:latin typeface="Comic Sans MS"/>
                <a:cs typeface="Comic Sans MS"/>
              </a:rPr>
              <a:t>p</a:t>
            </a:r>
            <a:r>
              <a:rPr sz="3000" spc="0" baseline="1195" dirty="0" smtClean="0">
                <a:solidFill>
                  <a:srgbClr val="FF0000"/>
                </a:solidFill>
                <a:latin typeface="Comic Sans MS"/>
                <a:cs typeface="Comic Sans MS"/>
              </a:rPr>
              <a:t>ond</a:t>
            </a:r>
            <a:r>
              <a:rPr sz="3000" spc="-9" baseline="1195" dirty="0" smtClean="0">
                <a:solidFill>
                  <a:srgbClr val="FF0000"/>
                </a:solidFill>
                <a:latin typeface="Comic Sans MS"/>
                <a:cs typeface="Comic Sans MS"/>
              </a:rPr>
              <a:t>a</a:t>
            </a:r>
            <a:r>
              <a:rPr sz="3000" spc="0" baseline="1195" dirty="0" smtClean="0">
                <a:solidFill>
                  <a:srgbClr val="FF0000"/>
                </a:solidFill>
                <a:latin typeface="Comic Sans MS"/>
                <a:cs typeface="Comic Sans MS"/>
              </a:rPr>
              <a:t>nts</a:t>
            </a:r>
            <a:r>
              <a:rPr sz="3000" spc="9" baseline="1195" dirty="0" smtClean="0">
                <a:solidFill>
                  <a:srgbClr val="FF0000"/>
                </a:solidFill>
                <a:latin typeface="Comic Sans MS"/>
                <a:cs typeface="Comic Sans MS"/>
              </a:rPr>
              <a:t> </a:t>
            </a:r>
            <a:r>
              <a:rPr sz="3000" spc="0" baseline="1195" dirty="0" smtClean="0">
                <a:solidFill>
                  <a:srgbClr val="FF0000"/>
                </a:solidFill>
                <a:latin typeface="Comic Sans MS"/>
                <a:cs typeface="Comic Sans MS"/>
              </a:rPr>
              <a:t>so</a:t>
            </a:r>
            <a:r>
              <a:rPr sz="3000" spc="-4" baseline="1195" dirty="0" smtClean="0">
                <a:solidFill>
                  <a:srgbClr val="FF0000"/>
                </a:solidFill>
                <a:latin typeface="Comic Sans MS"/>
                <a:cs typeface="Comic Sans MS"/>
              </a:rPr>
              <a:t>n</a:t>
            </a:r>
            <a:r>
              <a:rPr sz="3000" spc="0" baseline="1195" dirty="0" smtClean="0">
                <a:solidFill>
                  <a:srgbClr val="FF0000"/>
                </a:solidFill>
                <a:latin typeface="Comic Sans MS"/>
                <a:cs typeface="Comic Sans MS"/>
              </a:rPr>
              <a:t>t dits</a:t>
            </a:r>
            <a:r>
              <a:rPr sz="3000" spc="-9" baseline="1195" dirty="0" smtClean="0">
                <a:solidFill>
                  <a:srgbClr val="FF0000"/>
                </a:solidFill>
                <a:latin typeface="Comic Sans MS"/>
                <a:cs typeface="Comic Sans MS"/>
              </a:rPr>
              <a:t> </a:t>
            </a:r>
            <a:r>
              <a:rPr sz="3000" b="1" spc="-4" baseline="1195" dirty="0" smtClean="0">
                <a:solidFill>
                  <a:srgbClr val="FF0000"/>
                </a:solidFill>
                <a:latin typeface="Comic Sans MS"/>
                <a:cs typeface="Comic Sans MS"/>
              </a:rPr>
              <a:t>e</a:t>
            </a:r>
            <a:r>
              <a:rPr sz="3000" b="1" spc="0" baseline="1195" dirty="0" smtClean="0">
                <a:solidFill>
                  <a:srgbClr val="FF0000"/>
                </a:solidFill>
                <a:latin typeface="Comic Sans MS"/>
                <a:cs typeface="Comic Sans MS"/>
              </a:rPr>
              <a:t>n po</a:t>
            </a:r>
            <a:r>
              <a:rPr sz="3000" b="1" spc="-4" baseline="1195" dirty="0" smtClean="0">
                <a:solidFill>
                  <a:srgbClr val="FF0000"/>
                </a:solidFill>
                <a:latin typeface="Comic Sans MS"/>
                <a:cs typeface="Comic Sans MS"/>
              </a:rPr>
              <a:t>s</a:t>
            </a:r>
            <a:r>
              <a:rPr sz="3000" b="1" spc="0" baseline="1195" dirty="0" smtClean="0">
                <a:solidFill>
                  <a:srgbClr val="FF0000"/>
                </a:solidFill>
                <a:latin typeface="Comic Sans MS"/>
                <a:cs typeface="Comic Sans MS"/>
              </a:rPr>
              <a:t>i</a:t>
            </a:r>
            <a:r>
              <a:rPr sz="3000" b="1" spc="4" baseline="1195" dirty="0" smtClean="0">
                <a:solidFill>
                  <a:srgbClr val="FF0000"/>
                </a:solidFill>
                <a:latin typeface="Comic Sans MS"/>
                <a:cs typeface="Comic Sans MS"/>
              </a:rPr>
              <a:t>t</a:t>
            </a:r>
            <a:r>
              <a:rPr sz="3000" b="1" spc="0" baseline="1195" dirty="0" smtClean="0">
                <a:solidFill>
                  <a:srgbClr val="FF0000"/>
                </a:solidFill>
                <a:latin typeface="Comic Sans MS"/>
                <a:cs typeface="Comic Sans MS"/>
              </a:rPr>
              <a:t>ion a</a:t>
            </a:r>
            <a:r>
              <a:rPr sz="3000" b="1" spc="4" baseline="1195" dirty="0" smtClean="0">
                <a:solidFill>
                  <a:srgbClr val="FF0000"/>
                </a:solidFill>
                <a:latin typeface="Comic Sans MS"/>
                <a:cs typeface="Comic Sans MS"/>
              </a:rPr>
              <a:t>x</a:t>
            </a:r>
            <a:r>
              <a:rPr sz="3000" b="1" spc="0" baseline="1195" dirty="0" smtClean="0">
                <a:solidFill>
                  <a:srgbClr val="FF0000"/>
                </a:solidFill>
                <a:latin typeface="Comic Sans MS"/>
                <a:cs typeface="Comic Sans MS"/>
              </a:rPr>
              <a:t>ia</a:t>
            </a:r>
            <a:r>
              <a:rPr sz="3000" b="1" spc="4" baseline="1195" dirty="0" smtClean="0">
                <a:solidFill>
                  <a:srgbClr val="FF0000"/>
                </a:solidFill>
                <a:latin typeface="Comic Sans MS"/>
                <a:cs typeface="Comic Sans MS"/>
              </a:rPr>
              <a:t>l</a:t>
            </a:r>
            <a:r>
              <a:rPr sz="3000" b="1" spc="0" baseline="1195" dirty="0" smtClean="0">
                <a:solidFill>
                  <a:srgbClr val="FF0000"/>
                </a:solidFill>
                <a:latin typeface="Comic Sans MS"/>
                <a:cs typeface="Comic Sans MS"/>
              </a:rPr>
              <a:t>e</a:t>
            </a:r>
            <a:r>
              <a:rPr sz="3000" b="1" spc="-304" baseline="1195" dirty="0" smtClean="0">
                <a:solidFill>
                  <a:srgbClr val="FF0000"/>
                </a:solidFill>
                <a:latin typeface="Comic Sans MS"/>
                <a:cs typeface="Comic Sans MS"/>
              </a:rPr>
              <a:t> </a:t>
            </a:r>
            <a:r>
              <a:rPr sz="3000" spc="0" baseline="1195" dirty="0" smtClean="0">
                <a:latin typeface="Comic Sans MS"/>
                <a:cs typeface="Comic Sans MS"/>
              </a:rPr>
              <a:t>;</a:t>
            </a:r>
            <a:endParaRPr sz="2000">
              <a:latin typeface="Comic Sans MS"/>
              <a:cs typeface="Comic Sans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335149" y="5619817"/>
            <a:ext cx="8042998" cy="28486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245"/>
              </a:lnSpc>
              <a:spcBef>
                <a:spcPts val="112"/>
              </a:spcBef>
            </a:pPr>
            <a:r>
              <a:rPr sz="3000" spc="0" baseline="1195" dirty="0" smtClean="0">
                <a:solidFill>
                  <a:srgbClr val="006FC0"/>
                </a:solidFill>
                <a:latin typeface="Comic Sans MS"/>
                <a:cs typeface="Comic Sans MS"/>
              </a:rPr>
              <a:t>6</a:t>
            </a:r>
            <a:r>
              <a:rPr sz="3000" spc="200" baseline="1195" dirty="0" smtClean="0">
                <a:solidFill>
                  <a:srgbClr val="006FC0"/>
                </a:solidFill>
                <a:latin typeface="Comic Sans MS"/>
                <a:cs typeface="Comic Sans MS"/>
              </a:rPr>
              <a:t> </a:t>
            </a:r>
            <a:r>
              <a:rPr sz="3000" spc="0" baseline="1195" dirty="0" smtClean="0">
                <a:solidFill>
                  <a:srgbClr val="006FC0"/>
                </a:solidFill>
                <a:latin typeface="Comic Sans MS"/>
                <a:cs typeface="Comic Sans MS"/>
              </a:rPr>
              <a:t>liaisons</a:t>
            </a:r>
            <a:r>
              <a:rPr sz="3000" spc="189" baseline="1195" dirty="0" smtClean="0">
                <a:solidFill>
                  <a:srgbClr val="006FC0"/>
                </a:solidFill>
                <a:latin typeface="Comic Sans MS"/>
                <a:cs typeface="Comic Sans MS"/>
              </a:rPr>
              <a:t> </a:t>
            </a:r>
            <a:r>
              <a:rPr sz="3000" spc="-4" baseline="1195" dirty="0" smtClean="0">
                <a:solidFill>
                  <a:srgbClr val="006FC0"/>
                </a:solidFill>
                <a:latin typeface="Comic Sans MS"/>
                <a:cs typeface="Comic Sans MS"/>
              </a:rPr>
              <a:t>é</a:t>
            </a:r>
            <a:r>
              <a:rPr sz="3000" spc="0" baseline="1195" dirty="0" smtClean="0">
                <a:solidFill>
                  <a:srgbClr val="006FC0"/>
                </a:solidFill>
                <a:latin typeface="Comic Sans MS"/>
                <a:cs typeface="Comic Sans MS"/>
              </a:rPr>
              <a:t>qua</a:t>
            </a:r>
            <a:r>
              <a:rPr sz="3000" spc="-9" baseline="1195" dirty="0" smtClean="0">
                <a:solidFill>
                  <a:srgbClr val="006FC0"/>
                </a:solidFill>
                <a:latin typeface="Comic Sans MS"/>
                <a:cs typeface="Comic Sans MS"/>
              </a:rPr>
              <a:t>t</a:t>
            </a:r>
            <a:r>
              <a:rPr sz="3000" spc="0" baseline="1195" dirty="0" smtClean="0">
                <a:solidFill>
                  <a:srgbClr val="006FC0"/>
                </a:solidFill>
                <a:latin typeface="Comic Sans MS"/>
                <a:cs typeface="Comic Sans MS"/>
              </a:rPr>
              <a:t>orial</a:t>
            </a:r>
            <a:r>
              <a:rPr sz="3000" spc="-4" baseline="1195" dirty="0" smtClean="0">
                <a:solidFill>
                  <a:srgbClr val="006FC0"/>
                </a:solidFill>
                <a:latin typeface="Comic Sans MS"/>
                <a:cs typeface="Comic Sans MS"/>
              </a:rPr>
              <a:t>e</a:t>
            </a:r>
            <a:r>
              <a:rPr sz="3000" spc="4" baseline="1195" dirty="0" smtClean="0">
                <a:solidFill>
                  <a:srgbClr val="006FC0"/>
                </a:solidFill>
                <a:latin typeface="Comic Sans MS"/>
                <a:cs typeface="Comic Sans MS"/>
              </a:rPr>
              <a:t>s</a:t>
            </a:r>
            <a:r>
              <a:rPr sz="3000" spc="0" baseline="1195" dirty="0" smtClean="0">
                <a:solidFill>
                  <a:srgbClr val="006FC0"/>
                </a:solidFill>
                <a:latin typeface="Comic Sans MS"/>
                <a:cs typeface="Comic Sans MS"/>
              </a:rPr>
              <a:t>,</a:t>
            </a:r>
            <a:r>
              <a:rPr sz="3000" spc="194" baseline="1195" dirty="0" smtClean="0">
                <a:solidFill>
                  <a:srgbClr val="006FC0"/>
                </a:solidFill>
                <a:latin typeface="Comic Sans MS"/>
                <a:cs typeface="Comic Sans MS"/>
              </a:rPr>
              <a:t> </a:t>
            </a:r>
            <a:r>
              <a:rPr sz="3000" spc="0" baseline="1195" dirty="0" smtClean="0">
                <a:solidFill>
                  <a:srgbClr val="006FC0"/>
                </a:solidFill>
                <a:latin typeface="Comic Sans MS"/>
                <a:cs typeface="Comic Sans MS"/>
              </a:rPr>
              <a:t>fais</a:t>
            </a:r>
            <a:r>
              <a:rPr sz="3000" spc="-9" baseline="1195" dirty="0" smtClean="0">
                <a:solidFill>
                  <a:srgbClr val="006FC0"/>
                </a:solidFill>
                <a:latin typeface="Comic Sans MS"/>
                <a:cs typeface="Comic Sans MS"/>
              </a:rPr>
              <a:t>a</a:t>
            </a:r>
            <a:r>
              <a:rPr sz="3000" spc="0" baseline="1195" dirty="0" smtClean="0">
                <a:solidFill>
                  <a:srgbClr val="006FC0"/>
                </a:solidFill>
                <a:latin typeface="Comic Sans MS"/>
                <a:cs typeface="Comic Sans MS"/>
              </a:rPr>
              <a:t>nt</a:t>
            </a:r>
            <a:r>
              <a:rPr sz="3000" spc="194" baseline="1195" dirty="0" smtClean="0">
                <a:solidFill>
                  <a:srgbClr val="006FC0"/>
                </a:solidFill>
                <a:latin typeface="Comic Sans MS"/>
                <a:cs typeface="Comic Sans MS"/>
              </a:rPr>
              <a:t> </a:t>
            </a:r>
            <a:r>
              <a:rPr sz="3000" spc="0" baseline="1195" dirty="0" smtClean="0">
                <a:solidFill>
                  <a:srgbClr val="006FC0"/>
                </a:solidFill>
                <a:latin typeface="Comic Sans MS"/>
                <a:cs typeface="Comic Sans MS"/>
              </a:rPr>
              <a:t>un</a:t>
            </a:r>
            <a:r>
              <a:rPr sz="3000" spc="179" baseline="1195" dirty="0" smtClean="0">
                <a:solidFill>
                  <a:srgbClr val="006FC0"/>
                </a:solidFill>
                <a:latin typeface="Comic Sans MS"/>
                <a:cs typeface="Comic Sans MS"/>
              </a:rPr>
              <a:t> </a:t>
            </a:r>
            <a:r>
              <a:rPr sz="3000" spc="-4" baseline="1195" dirty="0" smtClean="0">
                <a:solidFill>
                  <a:srgbClr val="006FC0"/>
                </a:solidFill>
                <a:latin typeface="Comic Sans MS"/>
                <a:cs typeface="Comic Sans MS"/>
              </a:rPr>
              <a:t>a</a:t>
            </a:r>
            <a:r>
              <a:rPr sz="3000" spc="0" baseline="1195" dirty="0" smtClean="0">
                <a:solidFill>
                  <a:srgbClr val="006FC0"/>
                </a:solidFill>
                <a:latin typeface="Comic Sans MS"/>
                <a:cs typeface="Comic Sans MS"/>
              </a:rPr>
              <a:t>ngle</a:t>
            </a:r>
            <a:r>
              <a:rPr sz="3000" spc="194" baseline="1195" dirty="0" smtClean="0">
                <a:solidFill>
                  <a:srgbClr val="006FC0"/>
                </a:solidFill>
                <a:latin typeface="Comic Sans MS"/>
                <a:cs typeface="Comic Sans MS"/>
              </a:rPr>
              <a:t> </a:t>
            </a:r>
            <a:r>
              <a:rPr sz="3000" spc="0" baseline="1195" dirty="0" smtClean="0">
                <a:solidFill>
                  <a:srgbClr val="006FC0"/>
                </a:solidFill>
                <a:latin typeface="Comic Sans MS"/>
                <a:cs typeface="Comic Sans MS"/>
              </a:rPr>
              <a:t>de</a:t>
            </a:r>
            <a:r>
              <a:rPr sz="3000" spc="189" baseline="1195" dirty="0" smtClean="0">
                <a:solidFill>
                  <a:srgbClr val="006FC0"/>
                </a:solidFill>
                <a:latin typeface="Comic Sans MS"/>
                <a:cs typeface="Comic Sans MS"/>
              </a:rPr>
              <a:t> </a:t>
            </a:r>
            <a:r>
              <a:rPr sz="3000" spc="0" baseline="1195" dirty="0" smtClean="0">
                <a:solidFill>
                  <a:srgbClr val="006FC0"/>
                </a:solidFill>
                <a:latin typeface="Comic Sans MS"/>
                <a:cs typeface="Comic Sans MS"/>
              </a:rPr>
              <a:t>1</a:t>
            </a:r>
            <a:r>
              <a:rPr sz="3000" spc="9" baseline="1195" dirty="0" smtClean="0">
                <a:solidFill>
                  <a:srgbClr val="006FC0"/>
                </a:solidFill>
                <a:latin typeface="Comic Sans MS"/>
                <a:cs typeface="Comic Sans MS"/>
              </a:rPr>
              <a:t>5</a:t>
            </a:r>
            <a:r>
              <a:rPr sz="3000" spc="0" baseline="1449" dirty="0" smtClean="0">
                <a:solidFill>
                  <a:srgbClr val="006FC0"/>
                </a:solidFill>
                <a:latin typeface="Arial"/>
                <a:cs typeface="Arial"/>
              </a:rPr>
              <a:t>°</a:t>
            </a:r>
            <a:r>
              <a:rPr sz="3000" spc="239" baseline="1449" dirty="0" smtClean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3000" spc="-4" baseline="1195" dirty="0" smtClean="0">
                <a:solidFill>
                  <a:srgbClr val="006FC0"/>
                </a:solidFill>
                <a:latin typeface="Comic Sans MS"/>
                <a:cs typeface="Comic Sans MS"/>
              </a:rPr>
              <a:t>a</a:t>
            </a:r>
            <a:r>
              <a:rPr sz="3000" spc="0" baseline="1195" dirty="0" smtClean="0">
                <a:solidFill>
                  <a:srgbClr val="006FC0"/>
                </a:solidFill>
                <a:latin typeface="Comic Sans MS"/>
                <a:cs typeface="Comic Sans MS"/>
              </a:rPr>
              <a:t>v</a:t>
            </a:r>
            <a:r>
              <a:rPr sz="3000" spc="-9" baseline="1195" dirty="0" smtClean="0">
                <a:solidFill>
                  <a:srgbClr val="006FC0"/>
                </a:solidFill>
                <a:latin typeface="Comic Sans MS"/>
                <a:cs typeface="Comic Sans MS"/>
              </a:rPr>
              <a:t>e</a:t>
            </a:r>
            <a:r>
              <a:rPr sz="3000" spc="0" baseline="1195" dirty="0" smtClean="0">
                <a:solidFill>
                  <a:srgbClr val="006FC0"/>
                </a:solidFill>
                <a:latin typeface="Comic Sans MS"/>
                <a:cs typeface="Comic Sans MS"/>
              </a:rPr>
              <a:t>c</a:t>
            </a:r>
            <a:r>
              <a:rPr sz="3000" spc="199" baseline="1195" dirty="0" smtClean="0">
                <a:solidFill>
                  <a:srgbClr val="006FC0"/>
                </a:solidFill>
                <a:latin typeface="Comic Sans MS"/>
                <a:cs typeface="Comic Sans MS"/>
              </a:rPr>
              <a:t> </a:t>
            </a:r>
            <a:r>
              <a:rPr sz="3000" spc="0" baseline="1195" dirty="0" smtClean="0">
                <a:solidFill>
                  <a:srgbClr val="006FC0"/>
                </a:solidFill>
                <a:latin typeface="Comic Sans MS"/>
                <a:cs typeface="Comic Sans MS"/>
              </a:rPr>
              <a:t>ces</a:t>
            </a:r>
            <a:r>
              <a:rPr sz="3000" spc="189" baseline="1195" dirty="0" smtClean="0">
                <a:solidFill>
                  <a:srgbClr val="006FC0"/>
                </a:solidFill>
                <a:latin typeface="Comic Sans MS"/>
                <a:cs typeface="Comic Sans MS"/>
              </a:rPr>
              <a:t> </a:t>
            </a:r>
            <a:r>
              <a:rPr sz="3000" spc="0" baseline="1195" dirty="0" smtClean="0">
                <a:solidFill>
                  <a:srgbClr val="006FC0"/>
                </a:solidFill>
                <a:latin typeface="Comic Sans MS"/>
                <a:cs typeface="Comic Sans MS"/>
              </a:rPr>
              <a:t>p</a:t>
            </a:r>
            <a:r>
              <a:rPr sz="3000" spc="9" baseline="1195" dirty="0" smtClean="0">
                <a:solidFill>
                  <a:srgbClr val="006FC0"/>
                </a:solidFill>
                <a:latin typeface="Comic Sans MS"/>
                <a:cs typeface="Comic Sans MS"/>
              </a:rPr>
              <a:t>l</a:t>
            </a:r>
            <a:r>
              <a:rPr sz="3000" spc="0" baseline="1195" dirty="0" smtClean="0">
                <a:solidFill>
                  <a:srgbClr val="006FC0"/>
                </a:solidFill>
                <a:latin typeface="Comic Sans MS"/>
                <a:cs typeface="Comic Sans MS"/>
              </a:rPr>
              <a:t>ans.</a:t>
            </a:r>
            <a:r>
              <a:rPr sz="3000" spc="200" baseline="1195" dirty="0" smtClean="0">
                <a:solidFill>
                  <a:srgbClr val="006FC0"/>
                </a:solidFill>
                <a:latin typeface="Comic Sans MS"/>
                <a:cs typeface="Comic Sans MS"/>
              </a:rPr>
              <a:t> </a:t>
            </a:r>
            <a:r>
              <a:rPr sz="3000" spc="0" baseline="1195" dirty="0" smtClean="0">
                <a:solidFill>
                  <a:srgbClr val="006FC0"/>
                </a:solidFill>
                <a:latin typeface="Comic Sans MS"/>
                <a:cs typeface="Comic Sans MS"/>
              </a:rPr>
              <a:t>Les</a:t>
            </a:r>
            <a:endParaRPr sz="2000">
              <a:latin typeface="Comic Sans MS"/>
              <a:cs typeface="Comic Sans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926717" y="5624778"/>
            <a:ext cx="169579" cy="2799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205"/>
              </a:lnSpc>
              <a:spcBef>
                <a:spcPts val="110"/>
              </a:spcBef>
            </a:pPr>
            <a:r>
              <a:rPr sz="3000" spc="0" baseline="2391" dirty="0" smtClean="0">
                <a:latin typeface="Comic Sans MS"/>
                <a:cs typeface="Comic Sans MS"/>
              </a:rPr>
              <a:t>-</a:t>
            </a:r>
            <a:endParaRPr sz="2000">
              <a:latin typeface="Comic Sans MS"/>
              <a:cs typeface="Comic Sans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926717" y="5927813"/>
            <a:ext cx="8267817" cy="2802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205"/>
              </a:lnSpc>
              <a:spcBef>
                <a:spcPts val="110"/>
              </a:spcBef>
            </a:pPr>
            <a:r>
              <a:rPr sz="3000" spc="-4" baseline="2391" dirty="0" smtClean="0">
                <a:solidFill>
                  <a:srgbClr val="006FC0"/>
                </a:solidFill>
                <a:latin typeface="Comic Sans MS"/>
                <a:cs typeface="Comic Sans MS"/>
              </a:rPr>
              <a:t>a</a:t>
            </a:r>
            <a:r>
              <a:rPr sz="3000" spc="0" baseline="2391" dirty="0" smtClean="0">
                <a:solidFill>
                  <a:srgbClr val="006FC0"/>
                </a:solidFill>
                <a:latin typeface="Comic Sans MS"/>
                <a:cs typeface="Comic Sans MS"/>
              </a:rPr>
              <a:t>tomes</a:t>
            </a:r>
            <a:r>
              <a:rPr sz="3000" spc="-9" baseline="2391" dirty="0" smtClean="0">
                <a:solidFill>
                  <a:srgbClr val="006FC0"/>
                </a:solidFill>
                <a:latin typeface="Comic Sans MS"/>
                <a:cs typeface="Comic Sans MS"/>
              </a:rPr>
              <a:t> </a:t>
            </a:r>
            <a:r>
              <a:rPr sz="3000" spc="0" baseline="2391" dirty="0" smtClean="0">
                <a:solidFill>
                  <a:srgbClr val="006FC0"/>
                </a:solidFill>
                <a:latin typeface="Comic Sans MS"/>
                <a:cs typeface="Comic Sans MS"/>
              </a:rPr>
              <a:t>d’</a:t>
            </a:r>
            <a:r>
              <a:rPr sz="3000" spc="-9" baseline="2391" dirty="0" smtClean="0">
                <a:solidFill>
                  <a:srgbClr val="006FC0"/>
                </a:solidFill>
                <a:latin typeface="Comic Sans MS"/>
                <a:cs typeface="Comic Sans MS"/>
              </a:rPr>
              <a:t>h</a:t>
            </a:r>
            <a:r>
              <a:rPr sz="3000" spc="0" baseline="2391" dirty="0" smtClean="0">
                <a:solidFill>
                  <a:srgbClr val="006FC0"/>
                </a:solidFill>
                <a:latin typeface="Comic Sans MS"/>
                <a:cs typeface="Comic Sans MS"/>
              </a:rPr>
              <a:t>yd</a:t>
            </a:r>
            <a:r>
              <a:rPr sz="3000" spc="-4" baseline="2391" dirty="0" smtClean="0">
                <a:solidFill>
                  <a:srgbClr val="006FC0"/>
                </a:solidFill>
                <a:latin typeface="Comic Sans MS"/>
                <a:cs typeface="Comic Sans MS"/>
              </a:rPr>
              <a:t>r</a:t>
            </a:r>
            <a:r>
              <a:rPr sz="3000" spc="0" baseline="2391" dirty="0" smtClean="0">
                <a:solidFill>
                  <a:srgbClr val="006FC0"/>
                </a:solidFill>
                <a:latin typeface="Comic Sans MS"/>
                <a:cs typeface="Comic Sans MS"/>
              </a:rPr>
              <a:t>ogè</a:t>
            </a:r>
            <a:r>
              <a:rPr sz="3000" spc="-9" baseline="2391" dirty="0" smtClean="0">
                <a:solidFill>
                  <a:srgbClr val="006FC0"/>
                </a:solidFill>
                <a:latin typeface="Comic Sans MS"/>
                <a:cs typeface="Comic Sans MS"/>
              </a:rPr>
              <a:t>n</a:t>
            </a:r>
            <a:r>
              <a:rPr sz="3000" spc="0" baseline="2391" dirty="0" smtClean="0">
                <a:solidFill>
                  <a:srgbClr val="006FC0"/>
                </a:solidFill>
                <a:latin typeface="Comic Sans MS"/>
                <a:cs typeface="Comic Sans MS"/>
              </a:rPr>
              <a:t>e</a:t>
            </a:r>
            <a:r>
              <a:rPr sz="3000" spc="9" baseline="2391" dirty="0" smtClean="0">
                <a:solidFill>
                  <a:srgbClr val="006FC0"/>
                </a:solidFill>
                <a:latin typeface="Comic Sans MS"/>
                <a:cs typeface="Comic Sans MS"/>
              </a:rPr>
              <a:t> </a:t>
            </a:r>
            <a:r>
              <a:rPr sz="3000" spc="0" baseline="2391" dirty="0" smtClean="0">
                <a:solidFill>
                  <a:srgbClr val="006FC0"/>
                </a:solidFill>
                <a:latin typeface="Comic Sans MS"/>
                <a:cs typeface="Comic Sans MS"/>
              </a:rPr>
              <a:t>corr</a:t>
            </a:r>
            <a:r>
              <a:rPr sz="3000" spc="-14" baseline="2391" dirty="0" smtClean="0">
                <a:solidFill>
                  <a:srgbClr val="006FC0"/>
                </a:solidFill>
                <a:latin typeface="Comic Sans MS"/>
                <a:cs typeface="Comic Sans MS"/>
              </a:rPr>
              <a:t>e</a:t>
            </a:r>
            <a:r>
              <a:rPr sz="3000" spc="0" baseline="2391" dirty="0" smtClean="0">
                <a:solidFill>
                  <a:srgbClr val="006FC0"/>
                </a:solidFill>
                <a:latin typeface="Comic Sans MS"/>
                <a:cs typeface="Comic Sans MS"/>
              </a:rPr>
              <a:t>s</a:t>
            </a:r>
            <a:r>
              <a:rPr sz="3000" spc="-9" baseline="2391" dirty="0" smtClean="0">
                <a:solidFill>
                  <a:srgbClr val="006FC0"/>
                </a:solidFill>
                <a:latin typeface="Comic Sans MS"/>
                <a:cs typeface="Comic Sans MS"/>
              </a:rPr>
              <a:t>p</a:t>
            </a:r>
            <a:r>
              <a:rPr sz="3000" spc="0" baseline="2391" dirty="0" smtClean="0">
                <a:solidFill>
                  <a:srgbClr val="006FC0"/>
                </a:solidFill>
                <a:latin typeface="Comic Sans MS"/>
                <a:cs typeface="Comic Sans MS"/>
              </a:rPr>
              <a:t>on</a:t>
            </a:r>
            <a:r>
              <a:rPr sz="3000" spc="-4" baseline="2391" dirty="0" smtClean="0">
                <a:solidFill>
                  <a:srgbClr val="006FC0"/>
                </a:solidFill>
                <a:latin typeface="Comic Sans MS"/>
                <a:cs typeface="Comic Sans MS"/>
              </a:rPr>
              <a:t>da</a:t>
            </a:r>
            <a:r>
              <a:rPr sz="3000" spc="0" baseline="2391" dirty="0" smtClean="0">
                <a:solidFill>
                  <a:srgbClr val="006FC0"/>
                </a:solidFill>
                <a:latin typeface="Comic Sans MS"/>
                <a:cs typeface="Comic Sans MS"/>
              </a:rPr>
              <a:t>nt so</a:t>
            </a:r>
            <a:r>
              <a:rPr sz="3000" spc="-9" baseline="2391" dirty="0" smtClean="0">
                <a:solidFill>
                  <a:srgbClr val="006FC0"/>
                </a:solidFill>
                <a:latin typeface="Comic Sans MS"/>
                <a:cs typeface="Comic Sans MS"/>
              </a:rPr>
              <a:t>n</a:t>
            </a:r>
            <a:r>
              <a:rPr sz="3000" spc="0" baseline="2391" dirty="0" smtClean="0">
                <a:solidFill>
                  <a:srgbClr val="006FC0"/>
                </a:solidFill>
                <a:latin typeface="Comic Sans MS"/>
                <a:cs typeface="Comic Sans MS"/>
              </a:rPr>
              <a:t>t</a:t>
            </a:r>
            <a:r>
              <a:rPr sz="3000" spc="4" baseline="2391" dirty="0" smtClean="0">
                <a:solidFill>
                  <a:srgbClr val="006FC0"/>
                </a:solidFill>
                <a:latin typeface="Comic Sans MS"/>
                <a:cs typeface="Comic Sans MS"/>
              </a:rPr>
              <a:t> </a:t>
            </a:r>
            <a:r>
              <a:rPr sz="3000" spc="0" baseline="2391" dirty="0" smtClean="0">
                <a:solidFill>
                  <a:srgbClr val="006FC0"/>
                </a:solidFill>
                <a:latin typeface="Comic Sans MS"/>
                <a:cs typeface="Comic Sans MS"/>
              </a:rPr>
              <a:t>les </a:t>
            </a:r>
            <a:r>
              <a:rPr sz="3000" b="1" spc="-4" baseline="2391" dirty="0" smtClean="0">
                <a:solidFill>
                  <a:srgbClr val="006FC0"/>
                </a:solidFill>
                <a:latin typeface="Comic Sans MS"/>
                <a:cs typeface="Comic Sans MS"/>
              </a:rPr>
              <a:t>h</a:t>
            </a:r>
            <a:r>
              <a:rPr sz="3000" b="1" spc="0" baseline="2391" dirty="0" smtClean="0">
                <a:solidFill>
                  <a:srgbClr val="006FC0"/>
                </a:solidFill>
                <a:latin typeface="Comic Sans MS"/>
                <a:cs typeface="Comic Sans MS"/>
              </a:rPr>
              <a:t>y</a:t>
            </a:r>
            <a:r>
              <a:rPr sz="3000" b="1" spc="-9" baseline="2391" dirty="0" smtClean="0">
                <a:solidFill>
                  <a:srgbClr val="006FC0"/>
                </a:solidFill>
                <a:latin typeface="Comic Sans MS"/>
                <a:cs typeface="Comic Sans MS"/>
              </a:rPr>
              <a:t>d</a:t>
            </a:r>
            <a:r>
              <a:rPr sz="3000" b="1" spc="0" baseline="2391" dirty="0" smtClean="0">
                <a:solidFill>
                  <a:srgbClr val="006FC0"/>
                </a:solidFill>
                <a:latin typeface="Comic Sans MS"/>
                <a:cs typeface="Comic Sans MS"/>
              </a:rPr>
              <a:t>rogè</a:t>
            </a:r>
            <a:r>
              <a:rPr sz="3000" b="1" spc="-9" baseline="2391" dirty="0" smtClean="0">
                <a:solidFill>
                  <a:srgbClr val="006FC0"/>
                </a:solidFill>
                <a:latin typeface="Comic Sans MS"/>
                <a:cs typeface="Comic Sans MS"/>
              </a:rPr>
              <a:t>n</a:t>
            </a:r>
            <a:r>
              <a:rPr sz="3000" b="1" spc="0" baseline="2391" dirty="0" smtClean="0">
                <a:solidFill>
                  <a:srgbClr val="006FC0"/>
                </a:solidFill>
                <a:latin typeface="Comic Sans MS"/>
                <a:cs typeface="Comic Sans MS"/>
              </a:rPr>
              <a:t>es</a:t>
            </a:r>
            <a:r>
              <a:rPr sz="3000" b="1" spc="-19" baseline="2391" dirty="0" smtClean="0">
                <a:solidFill>
                  <a:srgbClr val="006FC0"/>
                </a:solidFill>
                <a:latin typeface="Comic Sans MS"/>
                <a:cs typeface="Comic Sans MS"/>
              </a:rPr>
              <a:t> </a:t>
            </a:r>
            <a:r>
              <a:rPr sz="3000" b="1" spc="0" baseline="2391" dirty="0" smtClean="0">
                <a:solidFill>
                  <a:srgbClr val="006FC0"/>
                </a:solidFill>
                <a:latin typeface="Comic Sans MS"/>
                <a:cs typeface="Comic Sans MS"/>
              </a:rPr>
              <a:t>équatoria</a:t>
            </a:r>
            <a:r>
              <a:rPr sz="3000" b="1" spc="-14" baseline="2391" dirty="0" smtClean="0">
                <a:solidFill>
                  <a:srgbClr val="006FC0"/>
                </a:solidFill>
                <a:latin typeface="Comic Sans MS"/>
                <a:cs typeface="Comic Sans MS"/>
              </a:rPr>
              <a:t>u</a:t>
            </a:r>
            <a:r>
              <a:rPr sz="3000" b="1" spc="-4" baseline="2391" dirty="0" smtClean="0">
                <a:solidFill>
                  <a:srgbClr val="006FC0"/>
                </a:solidFill>
                <a:latin typeface="Comic Sans MS"/>
                <a:cs typeface="Comic Sans MS"/>
              </a:rPr>
              <a:t>x</a:t>
            </a:r>
            <a:r>
              <a:rPr sz="3000" b="1" spc="0" baseline="2391" dirty="0" smtClean="0">
                <a:solidFill>
                  <a:srgbClr val="006FC0"/>
                </a:solidFill>
                <a:latin typeface="Comic Sans MS"/>
                <a:cs typeface="Comic Sans MS"/>
              </a:rPr>
              <a:t>.</a:t>
            </a:r>
            <a:endParaRPr sz="2000">
              <a:latin typeface="Comic Sans MS"/>
              <a:cs typeface="Comic Sans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712321" y="6531508"/>
            <a:ext cx="231966" cy="204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0"/>
              </a:lnSpc>
              <a:spcBef>
                <a:spcPts val="76"/>
              </a:spcBef>
            </a:pPr>
            <a:r>
              <a:rPr sz="2100" spc="-4" baseline="1950" dirty="0" smtClean="0">
                <a:solidFill>
                  <a:srgbClr val="C00000"/>
                </a:solidFill>
                <a:latin typeface="Calibri"/>
                <a:cs typeface="Calibri"/>
              </a:rPr>
              <a:t>12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448290" y="6548518"/>
            <a:ext cx="692400" cy="1518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60"/>
              </a:lnSpc>
              <a:spcBef>
                <a:spcPts val="57"/>
              </a:spcBef>
            </a:pPr>
            <a:r>
              <a:rPr sz="1000" spc="0" dirty="0" smtClean="0">
                <a:latin typeface="Segoe UI"/>
                <a:cs typeface="Segoe UI"/>
              </a:rPr>
              <a:t>E</a:t>
            </a:r>
            <a:r>
              <a:rPr sz="1000" spc="-4" dirty="0" smtClean="0">
                <a:latin typeface="Segoe UI"/>
                <a:cs typeface="Segoe UI"/>
              </a:rPr>
              <a:t>C</a:t>
            </a:r>
            <a:r>
              <a:rPr sz="1000" spc="4" dirty="0" smtClean="0">
                <a:latin typeface="Segoe UI"/>
                <a:cs typeface="Segoe UI"/>
              </a:rPr>
              <a:t>A</a:t>
            </a:r>
            <a:r>
              <a:rPr sz="1000" spc="0" dirty="0" smtClean="0">
                <a:latin typeface="Segoe UI"/>
                <a:cs typeface="Segoe UI"/>
              </a:rPr>
              <a:t>M</a:t>
            </a:r>
            <a:r>
              <a:rPr sz="1000" spc="-6" dirty="0" smtClean="0">
                <a:latin typeface="Segoe UI"/>
                <a:cs typeface="Segoe UI"/>
              </a:rPr>
              <a:t> </a:t>
            </a:r>
            <a:r>
              <a:rPr sz="1000" spc="0" dirty="0" smtClean="0">
                <a:latin typeface="Segoe UI"/>
                <a:cs typeface="Segoe UI"/>
              </a:rPr>
              <a:t>2015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3" name="object 3"/>
          <p:cNvSpPr txBox="1"/>
          <p:nvPr/>
        </p:nvSpPr>
        <p:spPr>
          <a:xfrm rot="16200000">
            <a:off x="0" y="1761345"/>
            <a:ext cx="3562100" cy="19494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2040-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Ch</a:t>
            </a:r>
            <a:r>
              <a:rPr sz="1400" b="1" i="1" spc="4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400" b="1" i="1" spc="4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400" b="1" i="1" spc="-39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1400" b="1" i="1" spc="-9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1400" b="1" i="1" spc="4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va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400" b="1" i="1" spc="-25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et</a:t>
            </a:r>
            <a:r>
              <a:rPr sz="1400" b="1" i="1" spc="-14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1400" b="1" i="1" spc="4" dirty="0" smtClean="0">
                <a:solidFill>
                  <a:srgbClr val="FFFFFF"/>
                </a:solidFill>
                <a:latin typeface="Arial"/>
                <a:cs typeface="Arial"/>
              </a:rPr>
              <a:t>ir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onn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eme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endParaRPr sz="14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0" y="0"/>
            <a:ext cx="330708" cy="68579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object 33"/>
          <p:cNvSpPr/>
          <p:nvPr/>
        </p:nvSpPr>
        <p:spPr>
          <a:xfrm>
            <a:off x="11415522" y="6528054"/>
            <a:ext cx="0" cy="347470"/>
          </a:xfrm>
          <a:custGeom>
            <a:avLst/>
            <a:gdLst/>
            <a:ahLst/>
            <a:cxnLst/>
            <a:rect l="l" t="t" r="r" b="b"/>
            <a:pathLst>
              <a:path h="347470">
                <a:moveTo>
                  <a:pt x="0" y="0"/>
                </a:moveTo>
                <a:lnTo>
                  <a:pt x="0" y="329943"/>
                </a:lnTo>
              </a:path>
            </a:pathLst>
          </a:custGeom>
          <a:ln w="25908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-12192" y="0"/>
            <a:ext cx="3429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-12192" y="0"/>
            <a:ext cx="342900" cy="6858000"/>
          </a:xfrm>
          <a:custGeom>
            <a:avLst/>
            <a:gdLst/>
            <a:ahLst/>
            <a:cxnLst/>
            <a:rect l="l" t="t" r="r" b="b"/>
            <a:pathLst>
              <a:path w="342900" h="6858000">
                <a:moveTo>
                  <a:pt x="342900" y="0"/>
                </a:moveTo>
                <a:lnTo>
                  <a:pt x="12192" y="0"/>
                </a:lnTo>
              </a:path>
              <a:path w="342900" h="6858000">
                <a:moveTo>
                  <a:pt x="12192" y="6858000"/>
                </a:moveTo>
                <a:lnTo>
                  <a:pt x="342900" y="6858000"/>
                </a:lnTo>
                <a:lnTo>
                  <a:pt x="342900" y="0"/>
                </a:lnTo>
              </a:path>
            </a:pathLst>
          </a:custGeom>
          <a:ln w="9144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-21336" y="6385560"/>
            <a:ext cx="361188" cy="3352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-18288" y="5987224"/>
            <a:ext cx="361188" cy="31908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391156" y="981455"/>
            <a:ext cx="8026400" cy="32512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441448" y="1463039"/>
            <a:ext cx="2819400" cy="2971800"/>
          </a:xfrm>
          <a:custGeom>
            <a:avLst/>
            <a:gdLst/>
            <a:ahLst/>
            <a:cxnLst/>
            <a:rect l="l" t="t" r="r" b="b"/>
            <a:pathLst>
              <a:path w="2819400" h="2971800">
                <a:moveTo>
                  <a:pt x="0" y="2971800"/>
                </a:moveTo>
                <a:lnTo>
                  <a:pt x="2819400" y="2971800"/>
                </a:lnTo>
                <a:lnTo>
                  <a:pt x="2819400" y="0"/>
                </a:lnTo>
                <a:lnTo>
                  <a:pt x="0" y="0"/>
                </a:lnTo>
                <a:lnTo>
                  <a:pt x="0" y="29718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718048" y="3749040"/>
            <a:ext cx="1752600" cy="457200"/>
          </a:xfrm>
          <a:custGeom>
            <a:avLst/>
            <a:gdLst/>
            <a:ahLst/>
            <a:cxnLst/>
            <a:rect l="l" t="t" r="r" b="b"/>
            <a:pathLst>
              <a:path w="1752600" h="457200">
                <a:moveTo>
                  <a:pt x="0" y="457200"/>
                </a:moveTo>
                <a:lnTo>
                  <a:pt x="1752600" y="457200"/>
                </a:lnTo>
                <a:lnTo>
                  <a:pt x="1752600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175248" y="3444240"/>
            <a:ext cx="990600" cy="381000"/>
          </a:xfrm>
          <a:custGeom>
            <a:avLst/>
            <a:gdLst/>
            <a:ahLst/>
            <a:cxnLst/>
            <a:rect l="l" t="t" r="r" b="b"/>
            <a:pathLst>
              <a:path w="990600" h="381000">
                <a:moveTo>
                  <a:pt x="0" y="381000"/>
                </a:moveTo>
                <a:lnTo>
                  <a:pt x="990600" y="381000"/>
                </a:lnTo>
                <a:lnTo>
                  <a:pt x="990600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870448" y="1005839"/>
            <a:ext cx="1524000" cy="304800"/>
          </a:xfrm>
          <a:custGeom>
            <a:avLst/>
            <a:gdLst/>
            <a:ahLst/>
            <a:cxnLst/>
            <a:rect l="l" t="t" r="r" b="b"/>
            <a:pathLst>
              <a:path w="1524000" h="304800">
                <a:moveTo>
                  <a:pt x="0" y="304800"/>
                </a:moveTo>
                <a:lnTo>
                  <a:pt x="1524000" y="304800"/>
                </a:lnTo>
                <a:lnTo>
                  <a:pt x="15240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017008" y="3860291"/>
            <a:ext cx="5358384" cy="171602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795901" y="2560701"/>
            <a:ext cx="1155319" cy="1299591"/>
          </a:xfrm>
          <a:custGeom>
            <a:avLst/>
            <a:gdLst/>
            <a:ahLst/>
            <a:cxnLst/>
            <a:rect l="l" t="t" r="r" b="b"/>
            <a:pathLst>
              <a:path w="1155319" h="1299591">
                <a:moveTo>
                  <a:pt x="1108456" y="1256284"/>
                </a:moveTo>
                <a:lnTo>
                  <a:pt x="1100025" y="1246793"/>
                </a:lnTo>
                <a:lnTo>
                  <a:pt x="1076198" y="1267968"/>
                </a:lnTo>
                <a:lnTo>
                  <a:pt x="1155319" y="1299591"/>
                </a:lnTo>
                <a:lnTo>
                  <a:pt x="1108456" y="1256284"/>
                </a:lnTo>
                <a:close/>
              </a:path>
              <a:path w="1155319" h="1299591">
                <a:moveTo>
                  <a:pt x="1133221" y="1217295"/>
                </a:moveTo>
                <a:lnTo>
                  <a:pt x="1109439" y="1238428"/>
                </a:lnTo>
                <a:lnTo>
                  <a:pt x="1117853" y="1247902"/>
                </a:lnTo>
                <a:lnTo>
                  <a:pt x="1133221" y="1217295"/>
                </a:lnTo>
                <a:close/>
              </a:path>
              <a:path w="1155319" h="1299591">
                <a:moveTo>
                  <a:pt x="9398" y="0"/>
                </a:moveTo>
                <a:lnTo>
                  <a:pt x="0" y="8382"/>
                </a:lnTo>
                <a:lnTo>
                  <a:pt x="1100025" y="1246793"/>
                </a:lnTo>
                <a:lnTo>
                  <a:pt x="1108456" y="1256284"/>
                </a:lnTo>
                <a:lnTo>
                  <a:pt x="1155319" y="1299591"/>
                </a:lnTo>
                <a:lnTo>
                  <a:pt x="1133221" y="1217295"/>
                </a:lnTo>
                <a:lnTo>
                  <a:pt x="1117853" y="1247902"/>
                </a:lnTo>
                <a:lnTo>
                  <a:pt x="1109439" y="1238428"/>
                </a:lnTo>
                <a:lnTo>
                  <a:pt x="939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776222" y="261366"/>
            <a:ext cx="4966716" cy="338327"/>
          </a:xfrm>
          <a:custGeom>
            <a:avLst/>
            <a:gdLst/>
            <a:ahLst/>
            <a:cxnLst/>
            <a:rect l="l" t="t" r="r" b="b"/>
            <a:pathLst>
              <a:path w="4966716" h="338327">
                <a:moveTo>
                  <a:pt x="0" y="338327"/>
                </a:moveTo>
                <a:lnTo>
                  <a:pt x="4966716" y="338327"/>
                </a:lnTo>
                <a:lnTo>
                  <a:pt x="4966716" y="0"/>
                </a:lnTo>
                <a:lnTo>
                  <a:pt x="0" y="0"/>
                </a:lnTo>
                <a:lnTo>
                  <a:pt x="0" y="338327"/>
                </a:lnTo>
                <a:close/>
              </a:path>
            </a:pathLst>
          </a:custGeom>
          <a:ln w="28955">
            <a:solidFill>
              <a:srgbClr val="EC7C3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833116" y="4495800"/>
            <a:ext cx="432816" cy="1080516"/>
          </a:xfrm>
          <a:custGeom>
            <a:avLst/>
            <a:gdLst/>
            <a:ahLst/>
            <a:cxnLst/>
            <a:rect l="l" t="t" r="r" b="b"/>
            <a:pathLst>
              <a:path w="432816" h="1080515">
                <a:moveTo>
                  <a:pt x="216407" y="1080516"/>
                </a:moveTo>
                <a:lnTo>
                  <a:pt x="432816" y="809625"/>
                </a:lnTo>
                <a:lnTo>
                  <a:pt x="324611" y="809625"/>
                </a:lnTo>
                <a:lnTo>
                  <a:pt x="324611" y="0"/>
                </a:lnTo>
                <a:lnTo>
                  <a:pt x="108203" y="0"/>
                </a:lnTo>
                <a:lnTo>
                  <a:pt x="108203" y="809625"/>
                </a:lnTo>
                <a:lnTo>
                  <a:pt x="0" y="809625"/>
                </a:lnTo>
                <a:lnTo>
                  <a:pt x="216407" y="1080516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833116" y="4495800"/>
            <a:ext cx="432816" cy="1080516"/>
          </a:xfrm>
          <a:custGeom>
            <a:avLst/>
            <a:gdLst/>
            <a:ahLst/>
            <a:cxnLst/>
            <a:rect l="l" t="t" r="r" b="b"/>
            <a:pathLst>
              <a:path w="432816" h="1080515">
                <a:moveTo>
                  <a:pt x="0" y="809625"/>
                </a:moveTo>
                <a:lnTo>
                  <a:pt x="108203" y="809625"/>
                </a:lnTo>
                <a:lnTo>
                  <a:pt x="108203" y="0"/>
                </a:lnTo>
                <a:lnTo>
                  <a:pt x="324611" y="0"/>
                </a:lnTo>
                <a:lnTo>
                  <a:pt x="324611" y="809625"/>
                </a:lnTo>
                <a:lnTo>
                  <a:pt x="432816" y="809625"/>
                </a:lnTo>
                <a:lnTo>
                  <a:pt x="216407" y="1080516"/>
                </a:lnTo>
                <a:lnTo>
                  <a:pt x="0" y="809625"/>
                </a:lnTo>
                <a:close/>
              </a:path>
            </a:pathLst>
          </a:custGeom>
          <a:ln w="914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072384" y="6128004"/>
            <a:ext cx="1223771" cy="76200"/>
          </a:xfrm>
          <a:custGeom>
            <a:avLst/>
            <a:gdLst/>
            <a:ahLst/>
            <a:cxnLst/>
            <a:rect l="l" t="t" r="r" b="b"/>
            <a:pathLst>
              <a:path w="1223771" h="76200">
                <a:moveTo>
                  <a:pt x="1160271" y="44450"/>
                </a:moveTo>
                <a:lnTo>
                  <a:pt x="1147571" y="44450"/>
                </a:lnTo>
                <a:lnTo>
                  <a:pt x="1147571" y="76200"/>
                </a:lnTo>
                <a:lnTo>
                  <a:pt x="1223771" y="38100"/>
                </a:lnTo>
                <a:lnTo>
                  <a:pt x="1160271" y="44450"/>
                </a:lnTo>
                <a:close/>
              </a:path>
              <a:path w="1223771" h="76200">
                <a:moveTo>
                  <a:pt x="1160271" y="31750"/>
                </a:moveTo>
                <a:lnTo>
                  <a:pt x="1147571" y="0"/>
                </a:lnTo>
                <a:lnTo>
                  <a:pt x="1147571" y="31750"/>
                </a:lnTo>
                <a:lnTo>
                  <a:pt x="1160271" y="31750"/>
                </a:lnTo>
                <a:close/>
              </a:path>
              <a:path w="1223771" h="76200">
                <a:moveTo>
                  <a:pt x="0" y="31750"/>
                </a:moveTo>
                <a:lnTo>
                  <a:pt x="0" y="44450"/>
                </a:lnTo>
                <a:lnTo>
                  <a:pt x="1160271" y="44450"/>
                </a:lnTo>
                <a:lnTo>
                  <a:pt x="1223771" y="38100"/>
                </a:lnTo>
                <a:lnTo>
                  <a:pt x="1147571" y="0"/>
                </a:lnTo>
                <a:lnTo>
                  <a:pt x="1160271" y="31750"/>
                </a:lnTo>
                <a:lnTo>
                  <a:pt x="0" y="317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1834642" y="1382757"/>
            <a:ext cx="3506414" cy="2280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95"/>
              </a:lnSpc>
              <a:spcBef>
                <a:spcPts val="89"/>
              </a:spcBef>
            </a:pPr>
            <a:r>
              <a:rPr sz="2100" spc="0" baseline="1708" dirty="0" smtClean="0">
                <a:latin typeface="Comic Sans MS"/>
                <a:cs typeface="Comic Sans MS"/>
              </a:rPr>
              <a:t>-</a:t>
            </a:r>
            <a:r>
              <a:rPr sz="2100" spc="-4" baseline="1708" dirty="0" smtClean="0">
                <a:latin typeface="Comic Sans MS"/>
                <a:cs typeface="Comic Sans MS"/>
              </a:rPr>
              <a:t> </a:t>
            </a:r>
            <a:r>
              <a:rPr sz="2400" spc="0" baseline="1494" dirty="0" smtClean="0">
                <a:latin typeface="Comic Sans MS"/>
                <a:cs typeface="Comic Sans MS"/>
              </a:rPr>
              <a:t>an</a:t>
            </a:r>
            <a:r>
              <a:rPr sz="2400" spc="4" baseline="1494" dirty="0" smtClean="0">
                <a:latin typeface="Comic Sans MS"/>
                <a:cs typeface="Comic Sans MS"/>
              </a:rPr>
              <a:t>g</a:t>
            </a:r>
            <a:r>
              <a:rPr sz="2400" spc="-4" baseline="1494" dirty="0" smtClean="0">
                <a:latin typeface="Comic Sans MS"/>
                <a:cs typeface="Comic Sans MS"/>
              </a:rPr>
              <a:t>l</a:t>
            </a:r>
            <a:r>
              <a:rPr sz="2400" spc="0" baseline="1494" dirty="0" smtClean="0">
                <a:latin typeface="Comic Sans MS"/>
                <a:cs typeface="Comic Sans MS"/>
              </a:rPr>
              <a:t>es</a:t>
            </a:r>
            <a:r>
              <a:rPr sz="2400" spc="-36" baseline="1494" dirty="0" smtClean="0">
                <a:latin typeface="Comic Sans MS"/>
                <a:cs typeface="Comic Sans MS"/>
              </a:rPr>
              <a:t> </a:t>
            </a:r>
            <a:r>
              <a:rPr sz="2400" spc="0" baseline="1494" dirty="0" smtClean="0">
                <a:latin typeface="Comic Sans MS"/>
                <a:cs typeface="Comic Sans MS"/>
              </a:rPr>
              <a:t>de</a:t>
            </a:r>
            <a:r>
              <a:rPr sz="2400" spc="-18" baseline="1494" dirty="0" smtClean="0">
                <a:latin typeface="Comic Sans MS"/>
                <a:cs typeface="Comic Sans MS"/>
              </a:rPr>
              <a:t> </a:t>
            </a:r>
            <a:r>
              <a:rPr sz="2400" spc="0" baseline="1494" dirty="0" smtClean="0">
                <a:latin typeface="Comic Sans MS"/>
                <a:cs typeface="Comic Sans MS"/>
              </a:rPr>
              <a:t>l</a:t>
            </a:r>
            <a:r>
              <a:rPr sz="2400" spc="-4" baseline="1494" dirty="0" smtClean="0">
                <a:latin typeface="Comic Sans MS"/>
                <a:cs typeface="Comic Sans MS"/>
              </a:rPr>
              <a:t>i</a:t>
            </a:r>
            <a:r>
              <a:rPr sz="2400" spc="0" baseline="1494" dirty="0" smtClean="0">
                <a:latin typeface="Comic Sans MS"/>
                <a:cs typeface="Comic Sans MS"/>
              </a:rPr>
              <a:t>aison</a:t>
            </a:r>
            <a:r>
              <a:rPr sz="2400" spc="-26" baseline="1494" dirty="0" smtClean="0">
                <a:latin typeface="Comic Sans MS"/>
                <a:cs typeface="Comic Sans MS"/>
              </a:rPr>
              <a:t> </a:t>
            </a:r>
            <a:r>
              <a:rPr sz="2400" spc="0" baseline="1494" dirty="0" smtClean="0">
                <a:latin typeface="Comic Sans MS"/>
                <a:cs typeface="Comic Sans MS"/>
              </a:rPr>
              <a:t>qu</a:t>
            </a:r>
            <a:r>
              <a:rPr sz="2400" spc="-4" baseline="1494" dirty="0" smtClean="0">
                <a:latin typeface="Comic Sans MS"/>
                <a:cs typeface="Comic Sans MS"/>
              </a:rPr>
              <a:t>a</a:t>
            </a:r>
            <a:r>
              <a:rPr sz="2400" spc="0" baseline="1494" dirty="0" smtClean="0">
                <a:latin typeface="Comic Sans MS"/>
                <a:cs typeface="Comic Sans MS"/>
              </a:rPr>
              <a:t>si</a:t>
            </a:r>
            <a:r>
              <a:rPr sz="2400" spc="-12" baseline="1494" dirty="0" smtClean="0">
                <a:latin typeface="Comic Sans MS"/>
                <a:cs typeface="Comic Sans MS"/>
              </a:rPr>
              <a:t> </a:t>
            </a:r>
            <a:r>
              <a:rPr sz="2400" spc="0" baseline="1494" dirty="0" smtClean="0">
                <a:latin typeface="Comic Sans MS"/>
                <a:cs typeface="Comic Sans MS"/>
              </a:rPr>
              <a:t>t</a:t>
            </a:r>
            <a:r>
              <a:rPr sz="2400" spc="4" baseline="1494" dirty="0" smtClean="0">
                <a:latin typeface="Comic Sans MS"/>
                <a:cs typeface="Comic Sans MS"/>
              </a:rPr>
              <a:t>é</a:t>
            </a:r>
            <a:r>
              <a:rPr sz="2400" spc="0" baseline="1494" dirty="0" smtClean="0">
                <a:latin typeface="Comic Sans MS"/>
                <a:cs typeface="Comic Sans MS"/>
              </a:rPr>
              <a:t>t</a:t>
            </a:r>
            <a:r>
              <a:rPr sz="2400" spc="4" baseline="1494" dirty="0" smtClean="0">
                <a:latin typeface="Comic Sans MS"/>
                <a:cs typeface="Comic Sans MS"/>
              </a:rPr>
              <a:t>r</a:t>
            </a:r>
            <a:r>
              <a:rPr sz="2400" spc="0" baseline="1494" dirty="0" smtClean="0">
                <a:latin typeface="Comic Sans MS"/>
                <a:cs typeface="Comic Sans MS"/>
              </a:rPr>
              <a:t>aédriq</a:t>
            </a:r>
            <a:r>
              <a:rPr sz="2400" spc="-4" baseline="1494" dirty="0" smtClean="0">
                <a:latin typeface="Comic Sans MS"/>
                <a:cs typeface="Comic Sans MS"/>
              </a:rPr>
              <a:t>u</a:t>
            </a:r>
            <a:r>
              <a:rPr sz="2400" spc="0" baseline="1494" dirty="0" smtClean="0">
                <a:latin typeface="Comic Sans MS"/>
                <a:cs typeface="Comic Sans MS"/>
              </a:rPr>
              <a:t>e</a:t>
            </a:r>
            <a:endParaRPr sz="1600">
              <a:latin typeface="Comic Sans MS"/>
              <a:cs typeface="Comic Sans M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377186" y="1870437"/>
            <a:ext cx="1361970" cy="25878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95"/>
              </a:lnSpc>
              <a:spcBef>
                <a:spcPts val="99"/>
              </a:spcBef>
            </a:pPr>
            <a:r>
              <a:rPr sz="2400" spc="0" baseline="7474" dirty="0" smtClean="0">
                <a:solidFill>
                  <a:srgbClr val="FF0000"/>
                </a:solidFill>
                <a:latin typeface="Comic Sans MS"/>
                <a:cs typeface="Comic Sans MS"/>
              </a:rPr>
              <a:t>=&gt;</a:t>
            </a:r>
            <a:r>
              <a:rPr sz="2400" spc="-14" baseline="7474" dirty="0" smtClean="0">
                <a:solidFill>
                  <a:srgbClr val="FF0000"/>
                </a:solidFill>
                <a:latin typeface="Comic Sans MS"/>
                <a:cs typeface="Comic Sans MS"/>
              </a:rPr>
              <a:t> </a:t>
            </a:r>
            <a:r>
              <a:rPr sz="2400" spc="4" baseline="7474" dirty="0" smtClean="0">
                <a:solidFill>
                  <a:srgbClr val="FF0000"/>
                </a:solidFill>
                <a:latin typeface="Comic Sans MS"/>
                <a:cs typeface="Comic Sans MS"/>
              </a:rPr>
              <a:t>E</a:t>
            </a:r>
            <a:r>
              <a:rPr sz="1575" spc="0" baseline="-7773" dirty="0" smtClean="0">
                <a:solidFill>
                  <a:srgbClr val="FF0000"/>
                </a:solidFill>
                <a:latin typeface="Symbol"/>
                <a:cs typeface="Symbol"/>
              </a:rPr>
              <a:t></a:t>
            </a:r>
            <a:r>
              <a:rPr sz="1575" spc="197" baseline="-8282" dirty="0" smtClean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spc="0" baseline="7474" dirty="0" smtClean="0">
                <a:solidFill>
                  <a:srgbClr val="FF0000"/>
                </a:solidFill>
                <a:latin typeface="Comic Sans MS"/>
                <a:cs typeface="Comic Sans MS"/>
              </a:rPr>
              <a:t>m</a:t>
            </a:r>
            <a:r>
              <a:rPr sz="2400" spc="-4" baseline="7474" dirty="0" smtClean="0">
                <a:solidFill>
                  <a:srgbClr val="FF0000"/>
                </a:solidFill>
                <a:latin typeface="Comic Sans MS"/>
                <a:cs typeface="Comic Sans MS"/>
              </a:rPr>
              <a:t>i</a:t>
            </a:r>
            <a:r>
              <a:rPr sz="2400" spc="0" baseline="7474" dirty="0" smtClean="0">
                <a:solidFill>
                  <a:srgbClr val="FF0000"/>
                </a:solidFill>
                <a:latin typeface="Comic Sans MS"/>
                <a:cs typeface="Comic Sans MS"/>
              </a:rPr>
              <a:t>ni</a:t>
            </a:r>
            <a:r>
              <a:rPr sz="2400" spc="-4" baseline="7474" dirty="0" smtClean="0">
                <a:solidFill>
                  <a:srgbClr val="FF0000"/>
                </a:solidFill>
                <a:latin typeface="Comic Sans MS"/>
                <a:cs typeface="Comic Sans MS"/>
              </a:rPr>
              <a:t>m</a:t>
            </a:r>
            <a:r>
              <a:rPr sz="2400" spc="0" baseline="7474" dirty="0" smtClean="0">
                <a:solidFill>
                  <a:srgbClr val="FF0000"/>
                </a:solidFill>
                <a:latin typeface="Comic Sans MS"/>
                <a:cs typeface="Comic Sans MS"/>
              </a:rPr>
              <a:t>a</a:t>
            </a:r>
            <a:r>
              <a:rPr sz="2400" spc="-4" baseline="7474" dirty="0" smtClean="0">
                <a:solidFill>
                  <a:srgbClr val="FF0000"/>
                </a:solidFill>
                <a:latin typeface="Comic Sans MS"/>
                <a:cs typeface="Comic Sans MS"/>
              </a:rPr>
              <a:t>l</a:t>
            </a:r>
            <a:r>
              <a:rPr sz="2400" spc="0" baseline="7474" dirty="0" smtClean="0">
                <a:solidFill>
                  <a:srgbClr val="FF0000"/>
                </a:solidFill>
                <a:latin typeface="Comic Sans MS"/>
                <a:cs typeface="Comic Sans MS"/>
              </a:rPr>
              <a:t>e</a:t>
            </a:r>
            <a:endParaRPr sz="1600">
              <a:latin typeface="Comic Sans MS"/>
              <a:cs typeface="Comic Sans M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834642" y="2358371"/>
            <a:ext cx="3346052" cy="2280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95"/>
              </a:lnSpc>
              <a:spcBef>
                <a:spcPts val="89"/>
              </a:spcBef>
            </a:pPr>
            <a:r>
              <a:rPr sz="2400" spc="-4" baseline="1494" dirty="0" smtClean="0">
                <a:latin typeface="Comic Sans MS"/>
                <a:cs typeface="Comic Sans MS"/>
              </a:rPr>
              <a:t>-</a:t>
            </a:r>
            <a:r>
              <a:rPr sz="2400" spc="0" baseline="1494" dirty="0" smtClean="0">
                <a:latin typeface="Comic Sans MS"/>
                <a:cs typeface="Comic Sans MS"/>
              </a:rPr>
              <a:t>8</a:t>
            </a:r>
            <a:r>
              <a:rPr sz="2400" spc="-16" baseline="1494" dirty="0" smtClean="0">
                <a:latin typeface="Comic Sans MS"/>
                <a:cs typeface="Comic Sans MS"/>
              </a:rPr>
              <a:t> </a:t>
            </a:r>
            <a:r>
              <a:rPr sz="2400" spc="0" baseline="1494" dirty="0" smtClean="0">
                <a:latin typeface="Comic Sans MS"/>
                <a:cs typeface="Comic Sans MS"/>
              </a:rPr>
              <a:t>l</a:t>
            </a:r>
            <a:r>
              <a:rPr sz="2400" spc="-4" baseline="1494" dirty="0" smtClean="0">
                <a:latin typeface="Comic Sans MS"/>
                <a:cs typeface="Comic Sans MS"/>
              </a:rPr>
              <a:t>i</a:t>
            </a:r>
            <a:r>
              <a:rPr sz="2400" spc="0" baseline="1494" dirty="0" smtClean="0">
                <a:latin typeface="Comic Sans MS"/>
                <a:cs typeface="Comic Sans MS"/>
              </a:rPr>
              <a:t>aisons</a:t>
            </a:r>
            <a:r>
              <a:rPr sz="2400" spc="-48" baseline="1494" dirty="0" smtClean="0">
                <a:latin typeface="Comic Sans MS"/>
                <a:cs typeface="Comic Sans MS"/>
              </a:rPr>
              <a:t> </a:t>
            </a:r>
            <a:r>
              <a:rPr sz="2400" spc="4" baseline="1494" dirty="0" smtClean="0">
                <a:latin typeface="Comic Sans MS"/>
                <a:cs typeface="Comic Sans MS"/>
              </a:rPr>
              <a:t>C</a:t>
            </a:r>
            <a:r>
              <a:rPr sz="2400" spc="-4" baseline="1494" dirty="0" smtClean="0">
                <a:latin typeface="Comic Sans MS"/>
                <a:cs typeface="Comic Sans MS"/>
              </a:rPr>
              <a:t>-</a:t>
            </a:r>
            <a:r>
              <a:rPr sz="2400" spc="0" baseline="1494" dirty="0" smtClean="0">
                <a:latin typeface="Comic Sans MS"/>
                <a:cs typeface="Comic Sans MS"/>
              </a:rPr>
              <a:t>H</a:t>
            </a:r>
            <a:r>
              <a:rPr sz="2400" spc="-28" baseline="1494" dirty="0" smtClean="0">
                <a:latin typeface="Comic Sans MS"/>
                <a:cs typeface="Comic Sans MS"/>
              </a:rPr>
              <a:t> </a:t>
            </a:r>
            <a:r>
              <a:rPr sz="2400" spc="0" baseline="1494" dirty="0" smtClean="0">
                <a:latin typeface="Comic Sans MS"/>
                <a:cs typeface="Comic Sans MS"/>
              </a:rPr>
              <a:t>so</a:t>
            </a:r>
            <a:r>
              <a:rPr sz="2400" spc="9" baseline="1494" dirty="0" smtClean="0">
                <a:latin typeface="Comic Sans MS"/>
                <a:cs typeface="Comic Sans MS"/>
              </a:rPr>
              <a:t>n</a:t>
            </a:r>
            <a:r>
              <a:rPr sz="2400" spc="0" baseline="1494" dirty="0" smtClean="0">
                <a:latin typeface="Comic Sans MS"/>
                <a:cs typeface="Comic Sans MS"/>
              </a:rPr>
              <a:t>t</a:t>
            </a:r>
            <a:r>
              <a:rPr sz="2400" spc="-32" baseline="1494" dirty="0" smtClean="0">
                <a:latin typeface="Comic Sans MS"/>
                <a:cs typeface="Comic Sans MS"/>
              </a:rPr>
              <a:t> </a:t>
            </a:r>
            <a:r>
              <a:rPr sz="2400" spc="0" baseline="1494" dirty="0" smtClean="0">
                <a:latin typeface="Comic Sans MS"/>
                <a:cs typeface="Comic Sans MS"/>
              </a:rPr>
              <a:t>éc</a:t>
            </a:r>
            <a:r>
              <a:rPr sz="2400" spc="-4" baseline="1494" dirty="0" smtClean="0">
                <a:latin typeface="Comic Sans MS"/>
                <a:cs typeface="Comic Sans MS"/>
              </a:rPr>
              <a:t>l</a:t>
            </a:r>
            <a:r>
              <a:rPr sz="2400" spc="0" baseline="1494" dirty="0" smtClean="0">
                <a:latin typeface="Comic Sans MS"/>
                <a:cs typeface="Comic Sans MS"/>
              </a:rPr>
              <a:t>ipsées</a:t>
            </a:r>
            <a:r>
              <a:rPr sz="2400" spc="-62" baseline="1494" dirty="0" smtClean="0">
                <a:latin typeface="Comic Sans MS"/>
                <a:cs typeface="Comic Sans MS"/>
              </a:rPr>
              <a:t> </a:t>
            </a:r>
            <a:r>
              <a:rPr sz="2400" spc="0" baseline="1494" dirty="0" smtClean="0">
                <a:latin typeface="Comic Sans MS"/>
                <a:cs typeface="Comic Sans MS"/>
              </a:rPr>
              <a:t>2</a:t>
            </a:r>
            <a:r>
              <a:rPr sz="2400" spc="-9" baseline="1494" dirty="0" smtClean="0">
                <a:latin typeface="Comic Sans MS"/>
                <a:cs typeface="Comic Sans MS"/>
              </a:rPr>
              <a:t> </a:t>
            </a:r>
            <a:r>
              <a:rPr sz="2400" spc="0" baseline="1494" dirty="0" smtClean="0">
                <a:latin typeface="Comic Sans MS"/>
                <a:cs typeface="Comic Sans MS"/>
              </a:rPr>
              <a:t>à</a:t>
            </a:r>
            <a:r>
              <a:rPr sz="2400" spc="-8" baseline="1494" dirty="0" smtClean="0">
                <a:latin typeface="Comic Sans MS"/>
                <a:cs typeface="Comic Sans MS"/>
              </a:rPr>
              <a:t> </a:t>
            </a:r>
            <a:r>
              <a:rPr sz="2400" spc="0" baseline="1494" dirty="0" smtClean="0">
                <a:latin typeface="Comic Sans MS"/>
                <a:cs typeface="Comic Sans MS"/>
              </a:rPr>
              <a:t>2</a:t>
            </a:r>
            <a:endParaRPr sz="1600">
              <a:latin typeface="Comic Sans MS"/>
              <a:cs typeface="Comic Sans M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291842" y="2846051"/>
            <a:ext cx="1709000" cy="25878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95"/>
              </a:lnSpc>
              <a:spcBef>
                <a:spcPts val="99"/>
              </a:spcBef>
            </a:pPr>
            <a:r>
              <a:rPr sz="2400" spc="0" baseline="7474" dirty="0" smtClean="0">
                <a:solidFill>
                  <a:srgbClr val="FF0000"/>
                </a:solidFill>
                <a:latin typeface="Comic Sans MS"/>
                <a:cs typeface="Comic Sans MS"/>
              </a:rPr>
              <a:t>=&gt;</a:t>
            </a:r>
            <a:r>
              <a:rPr sz="2400" spc="-19" baseline="7474" dirty="0" smtClean="0">
                <a:solidFill>
                  <a:srgbClr val="FF0000"/>
                </a:solidFill>
                <a:latin typeface="Comic Sans MS"/>
                <a:cs typeface="Comic Sans MS"/>
              </a:rPr>
              <a:t> </a:t>
            </a:r>
            <a:r>
              <a:rPr sz="2400" spc="4" baseline="7474" dirty="0" smtClean="0">
                <a:solidFill>
                  <a:srgbClr val="FF0000"/>
                </a:solidFill>
                <a:latin typeface="Comic Sans MS"/>
                <a:cs typeface="Comic Sans MS"/>
              </a:rPr>
              <a:t>E</a:t>
            </a:r>
            <a:r>
              <a:rPr sz="1575" spc="0" baseline="-7773" dirty="0" smtClean="0">
                <a:solidFill>
                  <a:srgbClr val="FF0000"/>
                </a:solidFill>
                <a:latin typeface="Symbol"/>
                <a:cs typeface="Symbol"/>
              </a:rPr>
              <a:t></a:t>
            </a:r>
            <a:r>
              <a:rPr sz="1575" spc="44" baseline="-8282" dirty="0" smtClean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spc="0" baseline="7474" dirty="0" smtClean="0">
                <a:solidFill>
                  <a:srgbClr val="FF0000"/>
                </a:solidFill>
                <a:latin typeface="Comic Sans MS"/>
                <a:cs typeface="Comic Sans MS"/>
              </a:rPr>
              <a:t>non</a:t>
            </a:r>
            <a:r>
              <a:rPr sz="2400" spc="-30" baseline="7474" dirty="0" smtClean="0">
                <a:solidFill>
                  <a:srgbClr val="FF0000"/>
                </a:solidFill>
                <a:latin typeface="Comic Sans MS"/>
                <a:cs typeface="Comic Sans MS"/>
              </a:rPr>
              <a:t> </a:t>
            </a:r>
            <a:r>
              <a:rPr sz="2400" spc="0" baseline="7474" dirty="0" smtClean="0">
                <a:solidFill>
                  <a:srgbClr val="FF0000"/>
                </a:solidFill>
                <a:latin typeface="Comic Sans MS"/>
                <a:cs typeface="Comic Sans MS"/>
              </a:rPr>
              <a:t>m</a:t>
            </a:r>
            <a:r>
              <a:rPr sz="2400" spc="-4" baseline="7474" dirty="0" smtClean="0">
                <a:solidFill>
                  <a:srgbClr val="FF0000"/>
                </a:solidFill>
                <a:latin typeface="Comic Sans MS"/>
                <a:cs typeface="Comic Sans MS"/>
              </a:rPr>
              <a:t>i</a:t>
            </a:r>
            <a:r>
              <a:rPr sz="2400" spc="0" baseline="7474" dirty="0" smtClean="0">
                <a:solidFill>
                  <a:srgbClr val="FF0000"/>
                </a:solidFill>
                <a:latin typeface="Comic Sans MS"/>
                <a:cs typeface="Comic Sans MS"/>
              </a:rPr>
              <a:t>ni</a:t>
            </a:r>
            <a:r>
              <a:rPr sz="2400" spc="-4" baseline="7474" dirty="0" smtClean="0">
                <a:solidFill>
                  <a:srgbClr val="FF0000"/>
                </a:solidFill>
                <a:latin typeface="Comic Sans MS"/>
                <a:cs typeface="Comic Sans MS"/>
              </a:rPr>
              <a:t>m</a:t>
            </a:r>
            <a:r>
              <a:rPr sz="2400" spc="0" baseline="7474" dirty="0" smtClean="0">
                <a:solidFill>
                  <a:srgbClr val="FF0000"/>
                </a:solidFill>
                <a:latin typeface="Comic Sans MS"/>
                <a:cs typeface="Comic Sans MS"/>
              </a:rPr>
              <a:t>a</a:t>
            </a:r>
            <a:r>
              <a:rPr sz="2400" spc="-4" baseline="7474" dirty="0" smtClean="0">
                <a:solidFill>
                  <a:srgbClr val="FF0000"/>
                </a:solidFill>
                <a:latin typeface="Comic Sans MS"/>
                <a:cs typeface="Comic Sans MS"/>
              </a:rPr>
              <a:t>l</a:t>
            </a:r>
            <a:r>
              <a:rPr sz="2400" spc="0" baseline="7474" dirty="0" smtClean="0">
                <a:solidFill>
                  <a:srgbClr val="FF0000"/>
                </a:solidFill>
                <a:latin typeface="Comic Sans MS"/>
                <a:cs typeface="Comic Sans MS"/>
              </a:rPr>
              <a:t>e</a:t>
            </a:r>
            <a:endParaRPr sz="1600">
              <a:latin typeface="Comic Sans MS"/>
              <a:cs typeface="Comic Sans M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834642" y="3577825"/>
            <a:ext cx="3762175" cy="2280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95"/>
              </a:lnSpc>
              <a:spcBef>
                <a:spcPts val="89"/>
              </a:spcBef>
            </a:pPr>
            <a:r>
              <a:rPr sz="2400" spc="0" baseline="1494" dirty="0" smtClean="0">
                <a:latin typeface="Comic Sans MS"/>
                <a:cs typeface="Comic Sans MS"/>
              </a:rPr>
              <a:t>-</a:t>
            </a:r>
            <a:r>
              <a:rPr sz="2400" spc="-6" baseline="1494" dirty="0" smtClean="0">
                <a:latin typeface="Comic Sans MS"/>
                <a:cs typeface="Comic Sans MS"/>
              </a:rPr>
              <a:t> </a:t>
            </a:r>
            <a:r>
              <a:rPr sz="2400" spc="0" baseline="1494" dirty="0" smtClean="0">
                <a:latin typeface="Comic Sans MS"/>
                <a:cs typeface="Comic Sans MS"/>
              </a:rPr>
              <a:t>1.8</a:t>
            </a:r>
            <a:r>
              <a:rPr sz="2400" spc="-20" baseline="1494" dirty="0" smtClean="0">
                <a:latin typeface="Comic Sans MS"/>
                <a:cs typeface="Comic Sans MS"/>
              </a:rPr>
              <a:t> </a:t>
            </a:r>
            <a:r>
              <a:rPr sz="2400" spc="0" baseline="1494" dirty="0" smtClean="0">
                <a:latin typeface="Comic Sans MS"/>
                <a:cs typeface="Comic Sans MS"/>
              </a:rPr>
              <a:t>A</a:t>
            </a:r>
            <a:r>
              <a:rPr sz="2400" spc="-1" baseline="1494" dirty="0" smtClean="0">
                <a:latin typeface="Comic Sans MS"/>
                <a:cs typeface="Comic Sans MS"/>
              </a:rPr>
              <a:t> </a:t>
            </a:r>
            <a:r>
              <a:rPr sz="2400" spc="0" baseline="1494" dirty="0" smtClean="0">
                <a:latin typeface="Comic Sans MS"/>
                <a:cs typeface="Comic Sans MS"/>
              </a:rPr>
              <a:t>e</a:t>
            </a:r>
            <a:r>
              <a:rPr sz="2400" spc="4" baseline="1494" dirty="0" smtClean="0">
                <a:latin typeface="Comic Sans MS"/>
                <a:cs typeface="Comic Sans MS"/>
              </a:rPr>
              <a:t>n</a:t>
            </a:r>
            <a:r>
              <a:rPr sz="2400" spc="0" baseline="1494" dirty="0" smtClean="0">
                <a:latin typeface="Comic Sans MS"/>
                <a:cs typeface="Comic Sans MS"/>
              </a:rPr>
              <a:t>t</a:t>
            </a:r>
            <a:r>
              <a:rPr sz="2400" spc="4" baseline="1494" dirty="0" smtClean="0">
                <a:latin typeface="Comic Sans MS"/>
                <a:cs typeface="Comic Sans MS"/>
              </a:rPr>
              <a:t>r</a:t>
            </a:r>
            <a:r>
              <a:rPr sz="2400" spc="0" baseline="1494" dirty="0" smtClean="0">
                <a:latin typeface="Comic Sans MS"/>
                <a:cs typeface="Comic Sans MS"/>
              </a:rPr>
              <a:t>e</a:t>
            </a:r>
            <a:r>
              <a:rPr sz="2400" spc="-45" baseline="1494" dirty="0" smtClean="0">
                <a:latin typeface="Comic Sans MS"/>
                <a:cs typeface="Comic Sans MS"/>
              </a:rPr>
              <a:t> </a:t>
            </a:r>
            <a:r>
              <a:rPr sz="2400" spc="0" baseline="1494" dirty="0" smtClean="0">
                <a:latin typeface="Comic Sans MS"/>
                <a:cs typeface="Comic Sans MS"/>
              </a:rPr>
              <a:t>deux</a:t>
            </a:r>
            <a:r>
              <a:rPr sz="2400" spc="-20" baseline="1494" dirty="0" smtClean="0">
                <a:latin typeface="Comic Sans MS"/>
                <a:cs typeface="Comic Sans MS"/>
              </a:rPr>
              <a:t> </a:t>
            </a:r>
            <a:r>
              <a:rPr sz="2400" spc="0" baseline="1494" dirty="0" smtClean="0">
                <a:latin typeface="Comic Sans MS"/>
                <a:cs typeface="Comic Sans MS"/>
              </a:rPr>
              <a:t>atomes</a:t>
            </a:r>
            <a:r>
              <a:rPr sz="2400" spc="-53" baseline="1494" dirty="0" smtClean="0">
                <a:latin typeface="Comic Sans MS"/>
                <a:cs typeface="Comic Sans MS"/>
              </a:rPr>
              <a:t> </a:t>
            </a:r>
            <a:r>
              <a:rPr sz="2400" spc="0" baseline="1494" dirty="0" smtClean="0">
                <a:latin typeface="Comic Sans MS"/>
                <a:cs typeface="Comic Sans MS"/>
              </a:rPr>
              <a:t>H</a:t>
            </a:r>
            <a:r>
              <a:rPr sz="2400" spc="-22" baseline="1494" dirty="0" smtClean="0">
                <a:latin typeface="Comic Sans MS"/>
                <a:cs typeface="Comic Sans MS"/>
              </a:rPr>
              <a:t> </a:t>
            </a:r>
            <a:r>
              <a:rPr sz="2400" spc="0" baseline="1494" dirty="0" smtClean="0">
                <a:latin typeface="Comic Sans MS"/>
                <a:cs typeface="Comic Sans MS"/>
              </a:rPr>
              <a:t>&lt;</a:t>
            </a:r>
            <a:r>
              <a:rPr sz="2400" spc="-6" baseline="1494" dirty="0" smtClean="0">
                <a:latin typeface="Comic Sans MS"/>
                <a:cs typeface="Comic Sans MS"/>
              </a:rPr>
              <a:t> </a:t>
            </a:r>
            <a:r>
              <a:rPr sz="2400" spc="0" baseline="1494" dirty="0" smtClean="0">
                <a:latin typeface="Comic Sans MS"/>
                <a:cs typeface="Comic Sans MS"/>
              </a:rPr>
              <a:t>2</a:t>
            </a:r>
            <a:r>
              <a:rPr sz="2400" spc="-9" baseline="1494" dirty="0" smtClean="0">
                <a:latin typeface="Comic Sans MS"/>
                <a:cs typeface="Comic Sans MS"/>
              </a:rPr>
              <a:t> </a:t>
            </a:r>
            <a:r>
              <a:rPr sz="2400" spc="0" baseline="1494" dirty="0" smtClean="0">
                <a:latin typeface="Comic Sans MS"/>
                <a:cs typeface="Comic Sans MS"/>
              </a:rPr>
              <a:t>x</a:t>
            </a:r>
            <a:r>
              <a:rPr sz="2400" spc="-4" baseline="1494" dirty="0" smtClean="0">
                <a:latin typeface="Comic Sans MS"/>
                <a:cs typeface="Comic Sans MS"/>
              </a:rPr>
              <a:t> </a:t>
            </a:r>
            <a:r>
              <a:rPr sz="2400" spc="0" baseline="1494" dirty="0" smtClean="0">
                <a:latin typeface="Comic Sans MS"/>
                <a:cs typeface="Comic Sans MS"/>
              </a:rPr>
              <a:t>1.2</a:t>
            </a:r>
            <a:r>
              <a:rPr sz="2400" spc="-20" baseline="1494" dirty="0" smtClean="0">
                <a:latin typeface="Comic Sans MS"/>
                <a:cs typeface="Comic Sans MS"/>
              </a:rPr>
              <a:t> </a:t>
            </a:r>
            <a:r>
              <a:rPr sz="2400" spc="0" baseline="1494" dirty="0" smtClean="0">
                <a:latin typeface="Comic Sans MS"/>
                <a:cs typeface="Comic Sans MS"/>
              </a:rPr>
              <a:t>A</a:t>
            </a:r>
            <a:endParaRPr sz="1600">
              <a:latin typeface="Comic Sans MS"/>
              <a:cs typeface="Comic Sans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714371" y="4065505"/>
            <a:ext cx="236524" cy="2280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95"/>
              </a:lnSpc>
              <a:spcBef>
                <a:spcPts val="89"/>
              </a:spcBef>
            </a:pPr>
            <a:r>
              <a:rPr sz="2400" spc="0" baseline="1494" dirty="0" smtClean="0">
                <a:solidFill>
                  <a:srgbClr val="FF0000"/>
                </a:solidFill>
                <a:latin typeface="Comic Sans MS"/>
                <a:cs typeface="Comic Sans MS"/>
              </a:rPr>
              <a:t>=&gt;</a:t>
            </a:r>
            <a:endParaRPr sz="1600">
              <a:latin typeface="Comic Sans MS"/>
              <a:cs typeface="Comic Sans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954966" y="4065505"/>
            <a:ext cx="514739" cy="26283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050"/>
              </a:lnSpc>
              <a:spcBef>
                <a:spcPts val="102"/>
              </a:spcBef>
            </a:pPr>
            <a:r>
              <a:rPr sz="2400" baseline="8969" dirty="0" smtClean="0">
                <a:solidFill>
                  <a:srgbClr val="FF0000"/>
                </a:solidFill>
                <a:latin typeface="Comic Sans MS"/>
                <a:cs typeface="Comic Sans MS"/>
              </a:rPr>
              <a:t>E</a:t>
            </a:r>
            <a:r>
              <a:rPr sz="1575" baseline="-4556" dirty="0" smtClean="0">
                <a:solidFill>
                  <a:srgbClr val="FF0000"/>
                </a:solidFill>
                <a:latin typeface="Comic Sans MS"/>
                <a:cs typeface="Comic Sans MS"/>
              </a:rPr>
              <a:t>VDW</a:t>
            </a:r>
            <a:endParaRPr sz="1050">
              <a:latin typeface="Comic Sans MS"/>
              <a:cs typeface="Comic Sans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470275" y="4065505"/>
            <a:ext cx="1237670" cy="2280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95"/>
              </a:lnSpc>
              <a:spcBef>
                <a:spcPts val="89"/>
              </a:spcBef>
            </a:pPr>
            <a:r>
              <a:rPr sz="2400" spc="0" baseline="1494" dirty="0" smtClean="0">
                <a:solidFill>
                  <a:srgbClr val="FF0000"/>
                </a:solidFill>
                <a:latin typeface="Comic Sans MS"/>
                <a:cs typeface="Comic Sans MS"/>
              </a:rPr>
              <a:t>non</a:t>
            </a:r>
            <a:r>
              <a:rPr sz="2400" spc="-30" baseline="1494" dirty="0" smtClean="0">
                <a:solidFill>
                  <a:srgbClr val="FF0000"/>
                </a:solidFill>
                <a:latin typeface="Comic Sans MS"/>
                <a:cs typeface="Comic Sans MS"/>
              </a:rPr>
              <a:t> </a:t>
            </a:r>
            <a:r>
              <a:rPr sz="2400" spc="0" baseline="1494" dirty="0" smtClean="0">
                <a:solidFill>
                  <a:srgbClr val="FF0000"/>
                </a:solidFill>
                <a:latin typeface="Comic Sans MS"/>
                <a:cs typeface="Comic Sans MS"/>
              </a:rPr>
              <a:t>m</a:t>
            </a:r>
            <a:r>
              <a:rPr sz="2400" spc="-4" baseline="1494" dirty="0" smtClean="0">
                <a:solidFill>
                  <a:srgbClr val="FF0000"/>
                </a:solidFill>
                <a:latin typeface="Comic Sans MS"/>
                <a:cs typeface="Comic Sans MS"/>
              </a:rPr>
              <a:t>i</a:t>
            </a:r>
            <a:r>
              <a:rPr sz="2400" spc="0" baseline="1494" dirty="0" smtClean="0">
                <a:solidFill>
                  <a:srgbClr val="FF0000"/>
                </a:solidFill>
                <a:latin typeface="Comic Sans MS"/>
                <a:cs typeface="Comic Sans MS"/>
              </a:rPr>
              <a:t>ni</a:t>
            </a:r>
            <a:r>
              <a:rPr sz="2400" spc="-4" baseline="1494" dirty="0" smtClean="0">
                <a:solidFill>
                  <a:srgbClr val="FF0000"/>
                </a:solidFill>
                <a:latin typeface="Comic Sans MS"/>
                <a:cs typeface="Comic Sans MS"/>
              </a:rPr>
              <a:t>m</a:t>
            </a:r>
            <a:r>
              <a:rPr sz="2400" spc="0" baseline="1494" dirty="0" smtClean="0">
                <a:solidFill>
                  <a:srgbClr val="FF0000"/>
                </a:solidFill>
                <a:latin typeface="Comic Sans MS"/>
                <a:cs typeface="Comic Sans MS"/>
              </a:rPr>
              <a:t>a</a:t>
            </a:r>
            <a:r>
              <a:rPr sz="2400" spc="-4" baseline="1494" dirty="0" smtClean="0">
                <a:solidFill>
                  <a:srgbClr val="FF0000"/>
                </a:solidFill>
                <a:latin typeface="Comic Sans MS"/>
                <a:cs typeface="Comic Sans MS"/>
              </a:rPr>
              <a:t>l</a:t>
            </a:r>
            <a:r>
              <a:rPr sz="2400" spc="0" baseline="1494" dirty="0" smtClean="0">
                <a:solidFill>
                  <a:srgbClr val="FF0000"/>
                </a:solidFill>
                <a:latin typeface="Comic Sans MS"/>
                <a:cs typeface="Comic Sans MS"/>
              </a:rPr>
              <a:t>e</a:t>
            </a:r>
            <a:endParaRPr sz="1600">
              <a:latin typeface="Comic Sans MS"/>
              <a:cs typeface="Comic Sans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761870" y="5584690"/>
            <a:ext cx="2116573" cy="2280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30"/>
              </a:lnSpc>
              <a:spcBef>
                <a:spcPts val="86"/>
              </a:spcBef>
            </a:pPr>
            <a:r>
              <a:rPr sz="1600" spc="0" dirty="0" smtClean="0">
                <a:latin typeface="Arial"/>
                <a:cs typeface="Arial"/>
              </a:rPr>
              <a:t>D</a:t>
            </a:r>
            <a:r>
              <a:rPr sz="1600" spc="4" dirty="0" smtClean="0">
                <a:latin typeface="Arial"/>
                <a:cs typeface="Arial"/>
              </a:rPr>
              <a:t>i</a:t>
            </a:r>
            <a:r>
              <a:rPr sz="1600" spc="-25" dirty="0" smtClean="0">
                <a:latin typeface="Arial"/>
                <a:cs typeface="Arial"/>
              </a:rPr>
              <a:t>f</a:t>
            </a:r>
            <a:r>
              <a:rPr sz="1600" spc="0" dirty="0" smtClean="0">
                <a:latin typeface="Arial"/>
                <a:cs typeface="Arial"/>
              </a:rPr>
              <a:t>férence</a:t>
            </a:r>
            <a:r>
              <a:rPr sz="1600" spc="-68" dirty="0" smtClean="0">
                <a:latin typeface="Arial"/>
                <a:cs typeface="Arial"/>
              </a:rPr>
              <a:t> </a:t>
            </a:r>
            <a:r>
              <a:rPr sz="1600" spc="0" dirty="0" smtClean="0">
                <a:latin typeface="Arial"/>
                <a:cs typeface="Arial"/>
              </a:rPr>
              <a:t>de</a:t>
            </a:r>
            <a:r>
              <a:rPr sz="1600" spc="-2" dirty="0" smtClean="0">
                <a:latin typeface="Arial"/>
                <a:cs typeface="Arial"/>
              </a:rPr>
              <a:t> </a:t>
            </a:r>
            <a:r>
              <a:rPr sz="1600" spc="4" dirty="0" smtClean="0">
                <a:latin typeface="Arial"/>
                <a:cs typeface="Arial"/>
              </a:rPr>
              <a:t>s</a:t>
            </a:r>
            <a:r>
              <a:rPr sz="1600" spc="0" dirty="0" smtClean="0">
                <a:latin typeface="Arial"/>
                <a:cs typeface="Arial"/>
              </a:rPr>
              <a:t>tab</a:t>
            </a:r>
            <a:r>
              <a:rPr sz="1600" spc="4" dirty="0" smtClean="0">
                <a:latin typeface="Arial"/>
                <a:cs typeface="Arial"/>
              </a:rPr>
              <a:t>ili</a:t>
            </a:r>
            <a:r>
              <a:rPr sz="1600" spc="0" dirty="0" smtClean="0">
                <a:latin typeface="Arial"/>
                <a:cs typeface="Arial"/>
              </a:rPr>
              <a:t>té</a:t>
            </a:r>
            <a:r>
              <a:rPr sz="1600" spc="-74" dirty="0" smtClean="0">
                <a:latin typeface="Arial"/>
                <a:cs typeface="Arial"/>
              </a:rPr>
              <a:t> </a:t>
            </a:r>
            <a:r>
              <a:rPr sz="1600" spc="0" dirty="0" smtClean="0">
                <a:latin typeface="Arial"/>
                <a:cs typeface="Arial"/>
              </a:rPr>
              <a:t>:</a:t>
            </a:r>
            <a:endParaRPr sz="16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761870" y="6072674"/>
            <a:ext cx="1095005" cy="2280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30"/>
              </a:lnSpc>
              <a:spcBef>
                <a:spcPts val="86"/>
              </a:spcBef>
            </a:pPr>
            <a:r>
              <a:rPr sz="1600" spc="0" dirty="0" smtClean="0">
                <a:solidFill>
                  <a:srgbClr val="FF0000"/>
                </a:solidFill>
                <a:latin typeface="Arial"/>
                <a:cs typeface="Arial"/>
              </a:rPr>
              <a:t>27.2</a:t>
            </a:r>
            <a:r>
              <a:rPr sz="1600" spc="-16" dirty="0" smtClean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600" spc="4" dirty="0" smtClean="0">
                <a:solidFill>
                  <a:srgbClr val="FF0000"/>
                </a:solidFill>
                <a:latin typeface="Arial"/>
                <a:cs typeface="Arial"/>
              </a:rPr>
              <a:t>kJ</a:t>
            </a:r>
            <a:r>
              <a:rPr sz="1600" spc="0" dirty="0" smtClean="0">
                <a:solidFill>
                  <a:srgbClr val="FF0000"/>
                </a:solidFill>
                <a:latin typeface="Arial"/>
                <a:cs typeface="Arial"/>
              </a:rPr>
              <a:t>/mol</a:t>
            </a:r>
            <a:endParaRPr sz="16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505325" y="6072674"/>
            <a:ext cx="3897222" cy="2280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30"/>
              </a:lnSpc>
              <a:spcBef>
                <a:spcPts val="86"/>
              </a:spcBef>
            </a:pPr>
            <a:r>
              <a:rPr sz="1600" spc="0" dirty="0" smtClean="0">
                <a:solidFill>
                  <a:srgbClr val="FF0000"/>
                </a:solidFill>
                <a:latin typeface="Arial"/>
                <a:cs typeface="Arial"/>
              </a:rPr>
              <a:t>1%</a:t>
            </a:r>
            <a:r>
              <a:rPr sz="1600" spc="-13" dirty="0" smtClean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FF0000"/>
                </a:solidFill>
                <a:latin typeface="Arial"/>
                <a:cs typeface="Arial"/>
              </a:rPr>
              <a:t>des</a:t>
            </a:r>
            <a:r>
              <a:rPr sz="1600" spc="-20" dirty="0" smtClean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FF0000"/>
                </a:solidFill>
                <a:latin typeface="Arial"/>
                <a:cs typeface="Arial"/>
              </a:rPr>
              <a:t>mo</a:t>
            </a:r>
            <a:r>
              <a:rPr sz="1600" spc="9" dirty="0" smtClean="0">
                <a:solidFill>
                  <a:srgbClr val="FF0000"/>
                </a:solidFill>
                <a:latin typeface="Arial"/>
                <a:cs typeface="Arial"/>
              </a:rPr>
              <a:t>l</a:t>
            </a:r>
            <a:r>
              <a:rPr sz="1600" spc="0" dirty="0" smtClean="0">
                <a:solidFill>
                  <a:srgbClr val="FF0000"/>
                </a:solidFill>
                <a:latin typeface="Arial"/>
                <a:cs typeface="Arial"/>
              </a:rPr>
              <a:t>é</a:t>
            </a:r>
            <a:r>
              <a:rPr sz="1600" spc="4" dirty="0" smtClean="0">
                <a:solidFill>
                  <a:srgbClr val="FF0000"/>
                </a:solidFill>
                <a:latin typeface="Arial"/>
                <a:cs typeface="Arial"/>
              </a:rPr>
              <a:t>c</a:t>
            </a:r>
            <a:r>
              <a:rPr sz="1600" spc="0" dirty="0" smtClean="0">
                <a:solidFill>
                  <a:srgbClr val="FF0000"/>
                </a:solidFill>
                <a:latin typeface="Arial"/>
                <a:cs typeface="Arial"/>
              </a:rPr>
              <a:t>u</a:t>
            </a:r>
            <a:r>
              <a:rPr sz="1600" spc="4" dirty="0" smtClean="0">
                <a:solidFill>
                  <a:srgbClr val="FF0000"/>
                </a:solidFill>
                <a:latin typeface="Arial"/>
                <a:cs typeface="Arial"/>
              </a:rPr>
              <a:t>l</a:t>
            </a:r>
            <a:r>
              <a:rPr sz="1600" spc="0" dirty="0" smtClean="0">
                <a:solidFill>
                  <a:srgbClr val="FF0000"/>
                </a:solidFill>
                <a:latin typeface="Arial"/>
                <a:cs typeface="Arial"/>
              </a:rPr>
              <a:t>es</a:t>
            </a:r>
            <a:r>
              <a:rPr sz="1600" spc="-76" dirty="0" smtClean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FF0000"/>
                </a:solidFill>
                <a:latin typeface="Arial"/>
                <a:cs typeface="Arial"/>
              </a:rPr>
              <a:t>à</a:t>
            </a:r>
            <a:r>
              <a:rPr sz="1600" spc="-28" dirty="0" smtClean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FF0000"/>
                </a:solidFill>
                <a:latin typeface="Arial"/>
                <a:cs typeface="Arial"/>
              </a:rPr>
              <a:t>T</a:t>
            </a:r>
            <a:r>
              <a:rPr sz="1600" spc="-34" dirty="0" smtClean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FF0000"/>
                </a:solidFill>
                <a:latin typeface="Arial"/>
                <a:cs typeface="Arial"/>
              </a:rPr>
              <a:t>amb</a:t>
            </a:r>
            <a:r>
              <a:rPr sz="1600" spc="9" dirty="0" smtClean="0">
                <a:solidFill>
                  <a:srgbClr val="FF0000"/>
                </a:solidFill>
                <a:latin typeface="Arial"/>
                <a:cs typeface="Arial"/>
              </a:rPr>
              <a:t>i</a:t>
            </a:r>
            <a:r>
              <a:rPr sz="1600" spc="0" dirty="0" smtClean="0">
                <a:solidFill>
                  <a:srgbClr val="FF0000"/>
                </a:solidFill>
                <a:latin typeface="Arial"/>
                <a:cs typeface="Arial"/>
              </a:rPr>
              <a:t>ante</a:t>
            </a:r>
            <a:r>
              <a:rPr sz="1600" spc="-50" dirty="0" smtClean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FF0000"/>
                </a:solidFill>
                <a:latin typeface="Arial"/>
                <a:cs typeface="Arial"/>
              </a:rPr>
              <a:t>en</a:t>
            </a:r>
            <a:r>
              <a:rPr sz="1600" spc="-17" dirty="0" smtClean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FF0000"/>
                </a:solidFill>
                <a:latin typeface="Arial"/>
                <a:cs typeface="Arial"/>
              </a:rPr>
              <a:t>bateau</a:t>
            </a:r>
            <a:endParaRPr sz="16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712321" y="6531508"/>
            <a:ext cx="231966" cy="204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0"/>
              </a:lnSpc>
              <a:spcBef>
                <a:spcPts val="76"/>
              </a:spcBef>
            </a:pPr>
            <a:r>
              <a:rPr sz="2100" spc="-4" baseline="1950" dirty="0" smtClean="0">
                <a:solidFill>
                  <a:srgbClr val="C00000"/>
                </a:solidFill>
                <a:latin typeface="Calibri"/>
                <a:cs typeface="Calibri"/>
              </a:rPr>
              <a:t>13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448290" y="6548518"/>
            <a:ext cx="692400" cy="1518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60"/>
              </a:lnSpc>
              <a:spcBef>
                <a:spcPts val="57"/>
              </a:spcBef>
            </a:pPr>
            <a:r>
              <a:rPr sz="1000" spc="0" dirty="0" smtClean="0">
                <a:latin typeface="Segoe UI"/>
                <a:cs typeface="Segoe UI"/>
              </a:rPr>
              <a:t>E</a:t>
            </a:r>
            <a:r>
              <a:rPr sz="1000" spc="-4" dirty="0" smtClean="0">
                <a:latin typeface="Segoe UI"/>
                <a:cs typeface="Segoe UI"/>
              </a:rPr>
              <a:t>C</a:t>
            </a:r>
            <a:r>
              <a:rPr sz="1000" spc="4" dirty="0" smtClean="0">
                <a:latin typeface="Segoe UI"/>
                <a:cs typeface="Segoe UI"/>
              </a:rPr>
              <a:t>A</a:t>
            </a:r>
            <a:r>
              <a:rPr sz="1000" spc="0" dirty="0" smtClean="0">
                <a:latin typeface="Segoe UI"/>
                <a:cs typeface="Segoe UI"/>
              </a:rPr>
              <a:t>M</a:t>
            </a:r>
            <a:r>
              <a:rPr sz="1000" spc="-6" dirty="0" smtClean="0">
                <a:latin typeface="Segoe UI"/>
                <a:cs typeface="Segoe UI"/>
              </a:rPr>
              <a:t> </a:t>
            </a:r>
            <a:r>
              <a:rPr sz="1000" spc="0" dirty="0" smtClean="0">
                <a:latin typeface="Segoe UI"/>
                <a:cs typeface="Segoe UI"/>
              </a:rPr>
              <a:t>2015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4" name="object 4"/>
          <p:cNvSpPr txBox="1"/>
          <p:nvPr/>
        </p:nvSpPr>
        <p:spPr>
          <a:xfrm rot="16200000">
            <a:off x="0" y="1761345"/>
            <a:ext cx="3562100" cy="19494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2040-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Ch</a:t>
            </a:r>
            <a:r>
              <a:rPr sz="1400" b="1" i="1" spc="4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400" b="1" i="1" spc="4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400" b="1" i="1" spc="-39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1400" b="1" i="1" spc="-9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1400" b="1" i="1" spc="4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va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400" b="1" i="1" spc="-25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et</a:t>
            </a:r>
            <a:r>
              <a:rPr sz="1400" b="1" i="1" spc="-14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1400" b="1" i="1" spc="4" dirty="0" smtClean="0">
                <a:solidFill>
                  <a:srgbClr val="FFFFFF"/>
                </a:solidFill>
                <a:latin typeface="Arial"/>
                <a:cs typeface="Arial"/>
              </a:rPr>
              <a:t>ir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onn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eme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776222" y="261366"/>
            <a:ext cx="4966716" cy="33832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90423">
              <a:lnSpc>
                <a:spcPct val="95825"/>
              </a:lnSpc>
              <a:spcBef>
                <a:spcPts val="409"/>
              </a:spcBef>
            </a:pPr>
            <a:r>
              <a:rPr sz="1600" spc="0" dirty="0" smtClean="0">
                <a:latin typeface="Arial"/>
                <a:cs typeface="Arial"/>
              </a:rPr>
              <a:t>Conformat</a:t>
            </a:r>
            <a:r>
              <a:rPr sz="1600" spc="4" dirty="0" smtClean="0">
                <a:latin typeface="Arial"/>
                <a:cs typeface="Arial"/>
              </a:rPr>
              <a:t>i</a:t>
            </a:r>
            <a:r>
              <a:rPr sz="1600" spc="0" dirty="0" smtClean="0">
                <a:latin typeface="Arial"/>
                <a:cs typeface="Arial"/>
              </a:rPr>
              <a:t>on</a:t>
            </a:r>
            <a:r>
              <a:rPr sz="1600" spc="-86" dirty="0" smtClean="0">
                <a:latin typeface="Arial"/>
                <a:cs typeface="Arial"/>
              </a:rPr>
              <a:t> </a:t>
            </a:r>
            <a:r>
              <a:rPr sz="1600" spc="0" dirty="0" smtClean="0">
                <a:latin typeface="Arial"/>
                <a:cs typeface="Arial"/>
              </a:rPr>
              <a:t>mo</a:t>
            </a:r>
            <a:r>
              <a:rPr sz="1600" spc="9" dirty="0" smtClean="0">
                <a:latin typeface="Arial"/>
                <a:cs typeface="Arial"/>
              </a:rPr>
              <a:t>i</a:t>
            </a:r>
            <a:r>
              <a:rPr sz="1600" spc="0" dirty="0" smtClean="0">
                <a:latin typeface="Arial"/>
                <a:cs typeface="Arial"/>
              </a:rPr>
              <a:t>ns</a:t>
            </a:r>
            <a:r>
              <a:rPr sz="1600" spc="-37" dirty="0" smtClean="0">
                <a:latin typeface="Arial"/>
                <a:cs typeface="Arial"/>
              </a:rPr>
              <a:t> </a:t>
            </a:r>
            <a:r>
              <a:rPr sz="1600" spc="4" dirty="0" smtClean="0">
                <a:latin typeface="Arial"/>
                <a:cs typeface="Arial"/>
              </a:rPr>
              <a:t>s</a:t>
            </a:r>
            <a:r>
              <a:rPr sz="1600" spc="0" dirty="0" smtClean="0">
                <a:latin typeface="Arial"/>
                <a:cs typeface="Arial"/>
              </a:rPr>
              <a:t>tab</a:t>
            </a:r>
            <a:r>
              <a:rPr sz="1600" spc="4" dirty="0" smtClean="0">
                <a:latin typeface="Arial"/>
                <a:cs typeface="Arial"/>
              </a:rPr>
              <a:t>l</a:t>
            </a:r>
            <a:r>
              <a:rPr sz="1600" spc="0" dirty="0" smtClean="0">
                <a:latin typeface="Arial"/>
                <a:cs typeface="Arial"/>
              </a:rPr>
              <a:t>e</a:t>
            </a:r>
            <a:r>
              <a:rPr sz="1600" spc="-42" dirty="0" smtClean="0">
                <a:latin typeface="Arial"/>
                <a:cs typeface="Arial"/>
              </a:rPr>
              <a:t> </a:t>
            </a:r>
            <a:r>
              <a:rPr sz="1600" spc="0" dirty="0" smtClean="0">
                <a:latin typeface="Arial"/>
                <a:cs typeface="Arial"/>
              </a:rPr>
              <a:t>du</a:t>
            </a:r>
            <a:r>
              <a:rPr sz="1600" spc="-17" dirty="0" smtClean="0">
                <a:latin typeface="Arial"/>
                <a:cs typeface="Arial"/>
              </a:rPr>
              <a:t> </a:t>
            </a:r>
            <a:r>
              <a:rPr sz="1600" spc="4" dirty="0" smtClean="0">
                <a:latin typeface="Arial"/>
                <a:cs typeface="Arial"/>
              </a:rPr>
              <a:t>c</a:t>
            </a:r>
            <a:r>
              <a:rPr sz="1600" spc="-19" dirty="0" smtClean="0">
                <a:latin typeface="Arial"/>
                <a:cs typeface="Arial"/>
              </a:rPr>
              <a:t>y</a:t>
            </a:r>
            <a:r>
              <a:rPr sz="1600" spc="4" dirty="0" smtClean="0">
                <a:latin typeface="Arial"/>
                <a:cs typeface="Arial"/>
              </a:rPr>
              <a:t>cl</a:t>
            </a:r>
            <a:r>
              <a:rPr sz="1600" spc="0" dirty="0" smtClean="0">
                <a:latin typeface="Arial"/>
                <a:cs typeface="Arial"/>
              </a:rPr>
              <a:t>ohexane</a:t>
            </a:r>
            <a:r>
              <a:rPr sz="1600" spc="-78" dirty="0" smtClean="0">
                <a:latin typeface="Arial"/>
                <a:cs typeface="Arial"/>
              </a:rPr>
              <a:t> </a:t>
            </a:r>
            <a:r>
              <a:rPr sz="1600" spc="0" dirty="0" smtClean="0">
                <a:latin typeface="Arial"/>
                <a:cs typeface="Arial"/>
              </a:rPr>
              <a:t>=</a:t>
            </a:r>
            <a:r>
              <a:rPr sz="1600" spc="5" dirty="0" smtClean="0">
                <a:latin typeface="Arial"/>
                <a:cs typeface="Arial"/>
              </a:rPr>
              <a:t> </a:t>
            </a:r>
            <a:r>
              <a:rPr sz="1600" spc="0" dirty="0" smtClean="0">
                <a:latin typeface="Arial"/>
                <a:cs typeface="Arial"/>
              </a:rPr>
              <a:t>bateau</a:t>
            </a:r>
            <a:endParaRPr sz="16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0" y="0"/>
            <a:ext cx="330708" cy="68579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object 46"/>
          <p:cNvSpPr/>
          <p:nvPr/>
        </p:nvSpPr>
        <p:spPr>
          <a:xfrm>
            <a:off x="11415522" y="6528054"/>
            <a:ext cx="0" cy="347470"/>
          </a:xfrm>
          <a:custGeom>
            <a:avLst/>
            <a:gdLst/>
            <a:ahLst/>
            <a:cxnLst/>
            <a:rect l="l" t="t" r="r" b="b"/>
            <a:pathLst>
              <a:path h="347470">
                <a:moveTo>
                  <a:pt x="0" y="0"/>
                </a:moveTo>
                <a:lnTo>
                  <a:pt x="0" y="329943"/>
                </a:lnTo>
              </a:path>
            </a:pathLst>
          </a:custGeom>
          <a:ln w="25908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-12192" y="0"/>
            <a:ext cx="3429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-12192" y="0"/>
            <a:ext cx="342900" cy="6858000"/>
          </a:xfrm>
          <a:custGeom>
            <a:avLst/>
            <a:gdLst/>
            <a:ahLst/>
            <a:cxnLst/>
            <a:rect l="l" t="t" r="r" b="b"/>
            <a:pathLst>
              <a:path w="342900" h="6858000">
                <a:moveTo>
                  <a:pt x="342900" y="0"/>
                </a:moveTo>
                <a:lnTo>
                  <a:pt x="12192" y="0"/>
                </a:lnTo>
              </a:path>
              <a:path w="342900" h="6858000">
                <a:moveTo>
                  <a:pt x="12192" y="6858000"/>
                </a:moveTo>
                <a:lnTo>
                  <a:pt x="342900" y="6858000"/>
                </a:lnTo>
                <a:lnTo>
                  <a:pt x="342900" y="0"/>
                </a:lnTo>
              </a:path>
            </a:pathLst>
          </a:custGeom>
          <a:ln w="9144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-21336" y="6385560"/>
            <a:ext cx="361188" cy="3352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-18288" y="5987224"/>
            <a:ext cx="361188" cy="31908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991868" y="981455"/>
            <a:ext cx="8282940" cy="234696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856738" y="2565654"/>
            <a:ext cx="216407" cy="216408"/>
          </a:xfrm>
          <a:custGeom>
            <a:avLst/>
            <a:gdLst/>
            <a:ahLst/>
            <a:cxnLst/>
            <a:rect l="l" t="t" r="r" b="b"/>
            <a:pathLst>
              <a:path w="216407" h="216408">
                <a:moveTo>
                  <a:pt x="0" y="108204"/>
                </a:moveTo>
                <a:lnTo>
                  <a:pt x="978" y="93568"/>
                </a:lnTo>
                <a:lnTo>
                  <a:pt x="3830" y="79531"/>
                </a:lnTo>
                <a:lnTo>
                  <a:pt x="8428" y="66220"/>
                </a:lnTo>
                <a:lnTo>
                  <a:pt x="14645" y="53761"/>
                </a:lnTo>
                <a:lnTo>
                  <a:pt x="22355" y="42282"/>
                </a:lnTo>
                <a:lnTo>
                  <a:pt x="31431" y="31910"/>
                </a:lnTo>
                <a:lnTo>
                  <a:pt x="41746" y="22770"/>
                </a:lnTo>
                <a:lnTo>
                  <a:pt x="53174" y="14990"/>
                </a:lnTo>
                <a:lnTo>
                  <a:pt x="65587" y="8696"/>
                </a:lnTo>
                <a:lnTo>
                  <a:pt x="78859" y="4016"/>
                </a:lnTo>
                <a:lnTo>
                  <a:pt x="92863" y="1076"/>
                </a:lnTo>
                <a:lnTo>
                  <a:pt x="107473" y="2"/>
                </a:lnTo>
                <a:lnTo>
                  <a:pt x="108204" y="0"/>
                </a:lnTo>
                <a:lnTo>
                  <a:pt x="122839" y="978"/>
                </a:lnTo>
                <a:lnTo>
                  <a:pt x="136876" y="3830"/>
                </a:lnTo>
                <a:lnTo>
                  <a:pt x="150187" y="8428"/>
                </a:lnTo>
                <a:lnTo>
                  <a:pt x="162646" y="14645"/>
                </a:lnTo>
                <a:lnTo>
                  <a:pt x="174125" y="22355"/>
                </a:lnTo>
                <a:lnTo>
                  <a:pt x="184497" y="31431"/>
                </a:lnTo>
                <a:lnTo>
                  <a:pt x="193637" y="41746"/>
                </a:lnTo>
                <a:lnTo>
                  <a:pt x="201417" y="53174"/>
                </a:lnTo>
                <a:lnTo>
                  <a:pt x="207711" y="65587"/>
                </a:lnTo>
                <a:lnTo>
                  <a:pt x="212391" y="78859"/>
                </a:lnTo>
                <a:lnTo>
                  <a:pt x="215331" y="92863"/>
                </a:lnTo>
                <a:lnTo>
                  <a:pt x="216405" y="107473"/>
                </a:lnTo>
                <a:lnTo>
                  <a:pt x="216407" y="108204"/>
                </a:lnTo>
                <a:lnTo>
                  <a:pt x="215429" y="122839"/>
                </a:lnTo>
                <a:lnTo>
                  <a:pt x="212577" y="136876"/>
                </a:lnTo>
                <a:lnTo>
                  <a:pt x="207979" y="150187"/>
                </a:lnTo>
                <a:lnTo>
                  <a:pt x="201762" y="162646"/>
                </a:lnTo>
                <a:lnTo>
                  <a:pt x="194052" y="174125"/>
                </a:lnTo>
                <a:lnTo>
                  <a:pt x="184976" y="184497"/>
                </a:lnTo>
                <a:lnTo>
                  <a:pt x="174661" y="193637"/>
                </a:lnTo>
                <a:lnTo>
                  <a:pt x="163233" y="201417"/>
                </a:lnTo>
                <a:lnTo>
                  <a:pt x="150820" y="207711"/>
                </a:lnTo>
                <a:lnTo>
                  <a:pt x="137548" y="212391"/>
                </a:lnTo>
                <a:lnTo>
                  <a:pt x="123544" y="215331"/>
                </a:lnTo>
                <a:lnTo>
                  <a:pt x="108934" y="216405"/>
                </a:lnTo>
                <a:lnTo>
                  <a:pt x="108204" y="216408"/>
                </a:lnTo>
                <a:lnTo>
                  <a:pt x="93568" y="215429"/>
                </a:lnTo>
                <a:lnTo>
                  <a:pt x="79531" y="212577"/>
                </a:lnTo>
                <a:lnTo>
                  <a:pt x="66220" y="207979"/>
                </a:lnTo>
                <a:lnTo>
                  <a:pt x="53761" y="201762"/>
                </a:lnTo>
                <a:lnTo>
                  <a:pt x="42282" y="194052"/>
                </a:lnTo>
                <a:lnTo>
                  <a:pt x="31910" y="184976"/>
                </a:lnTo>
                <a:lnTo>
                  <a:pt x="22770" y="174661"/>
                </a:lnTo>
                <a:lnTo>
                  <a:pt x="14990" y="163233"/>
                </a:lnTo>
                <a:lnTo>
                  <a:pt x="8696" y="150820"/>
                </a:lnTo>
                <a:lnTo>
                  <a:pt x="4016" y="137548"/>
                </a:lnTo>
                <a:lnTo>
                  <a:pt x="1076" y="123544"/>
                </a:lnTo>
                <a:lnTo>
                  <a:pt x="2" y="108934"/>
                </a:lnTo>
                <a:lnTo>
                  <a:pt x="0" y="108204"/>
                </a:lnTo>
                <a:close/>
              </a:path>
            </a:pathLst>
          </a:custGeom>
          <a:ln w="22860">
            <a:solidFill>
              <a:srgbClr val="FF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960870" y="1774698"/>
            <a:ext cx="214883" cy="214884"/>
          </a:xfrm>
          <a:custGeom>
            <a:avLst/>
            <a:gdLst/>
            <a:ahLst/>
            <a:cxnLst/>
            <a:rect l="l" t="t" r="r" b="b"/>
            <a:pathLst>
              <a:path w="214883" h="214884">
                <a:moveTo>
                  <a:pt x="0" y="107441"/>
                </a:moveTo>
                <a:lnTo>
                  <a:pt x="987" y="92826"/>
                </a:lnTo>
                <a:lnTo>
                  <a:pt x="3862" y="78808"/>
                </a:lnTo>
                <a:lnTo>
                  <a:pt x="8496" y="65518"/>
                </a:lnTo>
                <a:lnTo>
                  <a:pt x="14759" y="53084"/>
                </a:lnTo>
                <a:lnTo>
                  <a:pt x="22521" y="41637"/>
                </a:lnTo>
                <a:lnTo>
                  <a:pt x="31654" y="31305"/>
                </a:lnTo>
                <a:lnTo>
                  <a:pt x="42028" y="22219"/>
                </a:lnTo>
                <a:lnTo>
                  <a:pt x="53512" y="14508"/>
                </a:lnTo>
                <a:lnTo>
                  <a:pt x="65979" y="8301"/>
                </a:lnTo>
                <a:lnTo>
                  <a:pt x="79297" y="3728"/>
                </a:lnTo>
                <a:lnTo>
                  <a:pt x="93339" y="918"/>
                </a:lnTo>
                <a:lnTo>
                  <a:pt x="107441" y="0"/>
                </a:lnTo>
                <a:lnTo>
                  <a:pt x="122057" y="987"/>
                </a:lnTo>
                <a:lnTo>
                  <a:pt x="136075" y="3862"/>
                </a:lnTo>
                <a:lnTo>
                  <a:pt x="149365" y="8496"/>
                </a:lnTo>
                <a:lnTo>
                  <a:pt x="161799" y="14759"/>
                </a:lnTo>
                <a:lnTo>
                  <a:pt x="173246" y="22521"/>
                </a:lnTo>
                <a:lnTo>
                  <a:pt x="183578" y="31654"/>
                </a:lnTo>
                <a:lnTo>
                  <a:pt x="192664" y="42028"/>
                </a:lnTo>
                <a:lnTo>
                  <a:pt x="200375" y="53512"/>
                </a:lnTo>
                <a:lnTo>
                  <a:pt x="206582" y="65979"/>
                </a:lnTo>
                <a:lnTo>
                  <a:pt x="211155" y="79297"/>
                </a:lnTo>
                <a:lnTo>
                  <a:pt x="213965" y="93339"/>
                </a:lnTo>
                <a:lnTo>
                  <a:pt x="214883" y="107441"/>
                </a:lnTo>
                <a:lnTo>
                  <a:pt x="213896" y="122057"/>
                </a:lnTo>
                <a:lnTo>
                  <a:pt x="211021" y="136075"/>
                </a:lnTo>
                <a:lnTo>
                  <a:pt x="206387" y="149365"/>
                </a:lnTo>
                <a:lnTo>
                  <a:pt x="200124" y="161799"/>
                </a:lnTo>
                <a:lnTo>
                  <a:pt x="192362" y="173246"/>
                </a:lnTo>
                <a:lnTo>
                  <a:pt x="183229" y="183578"/>
                </a:lnTo>
                <a:lnTo>
                  <a:pt x="172855" y="192664"/>
                </a:lnTo>
                <a:lnTo>
                  <a:pt x="161371" y="200375"/>
                </a:lnTo>
                <a:lnTo>
                  <a:pt x="148904" y="206582"/>
                </a:lnTo>
                <a:lnTo>
                  <a:pt x="135586" y="211155"/>
                </a:lnTo>
                <a:lnTo>
                  <a:pt x="121544" y="213965"/>
                </a:lnTo>
                <a:lnTo>
                  <a:pt x="107441" y="214884"/>
                </a:lnTo>
                <a:lnTo>
                  <a:pt x="92826" y="213896"/>
                </a:lnTo>
                <a:lnTo>
                  <a:pt x="78808" y="211021"/>
                </a:lnTo>
                <a:lnTo>
                  <a:pt x="65518" y="206387"/>
                </a:lnTo>
                <a:lnTo>
                  <a:pt x="53084" y="200124"/>
                </a:lnTo>
                <a:lnTo>
                  <a:pt x="41637" y="192362"/>
                </a:lnTo>
                <a:lnTo>
                  <a:pt x="31305" y="183229"/>
                </a:lnTo>
                <a:lnTo>
                  <a:pt x="22219" y="172855"/>
                </a:lnTo>
                <a:lnTo>
                  <a:pt x="14508" y="161371"/>
                </a:lnTo>
                <a:lnTo>
                  <a:pt x="8301" y="148904"/>
                </a:lnTo>
                <a:lnTo>
                  <a:pt x="3728" y="135586"/>
                </a:lnTo>
                <a:lnTo>
                  <a:pt x="918" y="121544"/>
                </a:lnTo>
                <a:lnTo>
                  <a:pt x="0" y="107441"/>
                </a:lnTo>
                <a:close/>
              </a:path>
            </a:pathLst>
          </a:custGeom>
          <a:ln w="22860">
            <a:solidFill>
              <a:srgbClr val="FF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288029" y="2422398"/>
            <a:ext cx="216408" cy="214884"/>
          </a:xfrm>
          <a:custGeom>
            <a:avLst/>
            <a:gdLst/>
            <a:ahLst/>
            <a:cxnLst/>
            <a:rect l="l" t="t" r="r" b="b"/>
            <a:pathLst>
              <a:path w="216408" h="214884">
                <a:moveTo>
                  <a:pt x="0" y="107441"/>
                </a:moveTo>
                <a:lnTo>
                  <a:pt x="985" y="92877"/>
                </a:lnTo>
                <a:lnTo>
                  <a:pt x="3856" y="78905"/>
                </a:lnTo>
                <a:lnTo>
                  <a:pt x="8485" y="65654"/>
                </a:lnTo>
                <a:lnTo>
                  <a:pt x="14744" y="53253"/>
                </a:lnTo>
                <a:lnTo>
                  <a:pt x="22504" y="41830"/>
                </a:lnTo>
                <a:lnTo>
                  <a:pt x="31637" y="31512"/>
                </a:lnTo>
                <a:lnTo>
                  <a:pt x="42016" y="22429"/>
                </a:lnTo>
                <a:lnTo>
                  <a:pt x="53511" y="14707"/>
                </a:lnTo>
                <a:lnTo>
                  <a:pt x="65996" y="8475"/>
                </a:lnTo>
                <a:lnTo>
                  <a:pt x="79341" y="3861"/>
                </a:lnTo>
                <a:lnTo>
                  <a:pt x="93420" y="993"/>
                </a:lnTo>
                <a:lnTo>
                  <a:pt x="108204" y="0"/>
                </a:lnTo>
                <a:lnTo>
                  <a:pt x="122890" y="980"/>
                </a:lnTo>
                <a:lnTo>
                  <a:pt x="136973" y="3835"/>
                </a:lnTo>
                <a:lnTo>
                  <a:pt x="150324" y="8438"/>
                </a:lnTo>
                <a:lnTo>
                  <a:pt x="162815" y="14659"/>
                </a:lnTo>
                <a:lnTo>
                  <a:pt x="174317" y="22372"/>
                </a:lnTo>
                <a:lnTo>
                  <a:pt x="184704" y="31447"/>
                </a:lnTo>
                <a:lnTo>
                  <a:pt x="193846" y="41757"/>
                </a:lnTo>
                <a:lnTo>
                  <a:pt x="201616" y="53173"/>
                </a:lnTo>
                <a:lnTo>
                  <a:pt x="207885" y="65568"/>
                </a:lnTo>
                <a:lnTo>
                  <a:pt x="212525" y="78813"/>
                </a:lnTo>
                <a:lnTo>
                  <a:pt x="215409" y="92780"/>
                </a:lnTo>
                <a:lnTo>
                  <a:pt x="216408" y="107441"/>
                </a:lnTo>
                <a:lnTo>
                  <a:pt x="215422" y="122006"/>
                </a:lnTo>
                <a:lnTo>
                  <a:pt x="212551" y="135978"/>
                </a:lnTo>
                <a:lnTo>
                  <a:pt x="207922" y="149229"/>
                </a:lnTo>
                <a:lnTo>
                  <a:pt x="201663" y="161630"/>
                </a:lnTo>
                <a:lnTo>
                  <a:pt x="193903" y="173053"/>
                </a:lnTo>
                <a:lnTo>
                  <a:pt x="184770" y="183371"/>
                </a:lnTo>
                <a:lnTo>
                  <a:pt x="174391" y="192454"/>
                </a:lnTo>
                <a:lnTo>
                  <a:pt x="162896" y="200176"/>
                </a:lnTo>
                <a:lnTo>
                  <a:pt x="150411" y="206408"/>
                </a:lnTo>
                <a:lnTo>
                  <a:pt x="137066" y="211022"/>
                </a:lnTo>
                <a:lnTo>
                  <a:pt x="122987" y="213890"/>
                </a:lnTo>
                <a:lnTo>
                  <a:pt x="108204" y="214884"/>
                </a:lnTo>
                <a:lnTo>
                  <a:pt x="93517" y="213903"/>
                </a:lnTo>
                <a:lnTo>
                  <a:pt x="79434" y="211048"/>
                </a:lnTo>
                <a:lnTo>
                  <a:pt x="66083" y="206445"/>
                </a:lnTo>
                <a:lnTo>
                  <a:pt x="53592" y="200224"/>
                </a:lnTo>
                <a:lnTo>
                  <a:pt x="42090" y="192511"/>
                </a:lnTo>
                <a:lnTo>
                  <a:pt x="31703" y="183436"/>
                </a:lnTo>
                <a:lnTo>
                  <a:pt x="22561" y="173126"/>
                </a:lnTo>
                <a:lnTo>
                  <a:pt x="14791" y="161710"/>
                </a:lnTo>
                <a:lnTo>
                  <a:pt x="8522" y="149315"/>
                </a:lnTo>
                <a:lnTo>
                  <a:pt x="3882" y="136070"/>
                </a:lnTo>
                <a:lnTo>
                  <a:pt x="998" y="122103"/>
                </a:lnTo>
                <a:lnTo>
                  <a:pt x="0" y="107441"/>
                </a:lnTo>
                <a:close/>
              </a:path>
            </a:pathLst>
          </a:custGeom>
          <a:ln w="22860">
            <a:solidFill>
              <a:srgbClr val="FF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824978" y="2205990"/>
            <a:ext cx="216407" cy="216408"/>
          </a:xfrm>
          <a:custGeom>
            <a:avLst/>
            <a:gdLst/>
            <a:ahLst/>
            <a:cxnLst/>
            <a:rect l="l" t="t" r="r" b="b"/>
            <a:pathLst>
              <a:path w="216407" h="216408">
                <a:moveTo>
                  <a:pt x="0" y="108204"/>
                </a:moveTo>
                <a:lnTo>
                  <a:pt x="978" y="93568"/>
                </a:lnTo>
                <a:lnTo>
                  <a:pt x="3830" y="79531"/>
                </a:lnTo>
                <a:lnTo>
                  <a:pt x="8428" y="66220"/>
                </a:lnTo>
                <a:lnTo>
                  <a:pt x="14645" y="53761"/>
                </a:lnTo>
                <a:lnTo>
                  <a:pt x="22355" y="42282"/>
                </a:lnTo>
                <a:lnTo>
                  <a:pt x="31431" y="31910"/>
                </a:lnTo>
                <a:lnTo>
                  <a:pt x="41746" y="22770"/>
                </a:lnTo>
                <a:lnTo>
                  <a:pt x="53174" y="14990"/>
                </a:lnTo>
                <a:lnTo>
                  <a:pt x="65587" y="8696"/>
                </a:lnTo>
                <a:lnTo>
                  <a:pt x="78859" y="4016"/>
                </a:lnTo>
                <a:lnTo>
                  <a:pt x="92863" y="1076"/>
                </a:lnTo>
                <a:lnTo>
                  <a:pt x="107473" y="2"/>
                </a:lnTo>
                <a:lnTo>
                  <a:pt x="108203" y="0"/>
                </a:lnTo>
                <a:lnTo>
                  <a:pt x="122839" y="978"/>
                </a:lnTo>
                <a:lnTo>
                  <a:pt x="136876" y="3830"/>
                </a:lnTo>
                <a:lnTo>
                  <a:pt x="150187" y="8428"/>
                </a:lnTo>
                <a:lnTo>
                  <a:pt x="162646" y="14645"/>
                </a:lnTo>
                <a:lnTo>
                  <a:pt x="174125" y="22355"/>
                </a:lnTo>
                <a:lnTo>
                  <a:pt x="184497" y="31431"/>
                </a:lnTo>
                <a:lnTo>
                  <a:pt x="193637" y="41746"/>
                </a:lnTo>
                <a:lnTo>
                  <a:pt x="201417" y="53174"/>
                </a:lnTo>
                <a:lnTo>
                  <a:pt x="207711" y="65587"/>
                </a:lnTo>
                <a:lnTo>
                  <a:pt x="212391" y="78859"/>
                </a:lnTo>
                <a:lnTo>
                  <a:pt x="215331" y="92863"/>
                </a:lnTo>
                <a:lnTo>
                  <a:pt x="216405" y="107473"/>
                </a:lnTo>
                <a:lnTo>
                  <a:pt x="216407" y="108204"/>
                </a:lnTo>
                <a:lnTo>
                  <a:pt x="215429" y="122839"/>
                </a:lnTo>
                <a:lnTo>
                  <a:pt x="212577" y="136876"/>
                </a:lnTo>
                <a:lnTo>
                  <a:pt x="207979" y="150187"/>
                </a:lnTo>
                <a:lnTo>
                  <a:pt x="201762" y="162646"/>
                </a:lnTo>
                <a:lnTo>
                  <a:pt x="194052" y="174125"/>
                </a:lnTo>
                <a:lnTo>
                  <a:pt x="184976" y="184497"/>
                </a:lnTo>
                <a:lnTo>
                  <a:pt x="174661" y="193637"/>
                </a:lnTo>
                <a:lnTo>
                  <a:pt x="163233" y="201417"/>
                </a:lnTo>
                <a:lnTo>
                  <a:pt x="150820" y="207711"/>
                </a:lnTo>
                <a:lnTo>
                  <a:pt x="137548" y="212391"/>
                </a:lnTo>
                <a:lnTo>
                  <a:pt x="123544" y="215331"/>
                </a:lnTo>
                <a:lnTo>
                  <a:pt x="108934" y="216405"/>
                </a:lnTo>
                <a:lnTo>
                  <a:pt x="108203" y="216408"/>
                </a:lnTo>
                <a:lnTo>
                  <a:pt x="93568" y="215429"/>
                </a:lnTo>
                <a:lnTo>
                  <a:pt x="79531" y="212577"/>
                </a:lnTo>
                <a:lnTo>
                  <a:pt x="66220" y="207979"/>
                </a:lnTo>
                <a:lnTo>
                  <a:pt x="53761" y="201762"/>
                </a:lnTo>
                <a:lnTo>
                  <a:pt x="42282" y="194052"/>
                </a:lnTo>
                <a:lnTo>
                  <a:pt x="31910" y="184976"/>
                </a:lnTo>
                <a:lnTo>
                  <a:pt x="22770" y="174661"/>
                </a:lnTo>
                <a:lnTo>
                  <a:pt x="14990" y="163233"/>
                </a:lnTo>
                <a:lnTo>
                  <a:pt x="8696" y="150820"/>
                </a:lnTo>
                <a:lnTo>
                  <a:pt x="4016" y="137548"/>
                </a:lnTo>
                <a:lnTo>
                  <a:pt x="1076" y="123544"/>
                </a:lnTo>
                <a:lnTo>
                  <a:pt x="2" y="108934"/>
                </a:lnTo>
                <a:lnTo>
                  <a:pt x="0" y="108204"/>
                </a:lnTo>
                <a:close/>
              </a:path>
            </a:pathLst>
          </a:custGeom>
          <a:ln w="22860">
            <a:solidFill>
              <a:srgbClr val="FF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681722" y="2708910"/>
            <a:ext cx="214883" cy="216407"/>
          </a:xfrm>
          <a:custGeom>
            <a:avLst/>
            <a:gdLst/>
            <a:ahLst/>
            <a:cxnLst/>
            <a:rect l="l" t="t" r="r" b="b"/>
            <a:pathLst>
              <a:path w="214883" h="216407">
                <a:moveTo>
                  <a:pt x="0" y="108203"/>
                </a:moveTo>
                <a:lnTo>
                  <a:pt x="980" y="93517"/>
                </a:lnTo>
                <a:lnTo>
                  <a:pt x="3835" y="79434"/>
                </a:lnTo>
                <a:lnTo>
                  <a:pt x="8438" y="66083"/>
                </a:lnTo>
                <a:lnTo>
                  <a:pt x="14659" y="53592"/>
                </a:lnTo>
                <a:lnTo>
                  <a:pt x="22372" y="42090"/>
                </a:lnTo>
                <a:lnTo>
                  <a:pt x="31447" y="31703"/>
                </a:lnTo>
                <a:lnTo>
                  <a:pt x="41757" y="22561"/>
                </a:lnTo>
                <a:lnTo>
                  <a:pt x="53173" y="14791"/>
                </a:lnTo>
                <a:lnTo>
                  <a:pt x="65568" y="8522"/>
                </a:lnTo>
                <a:lnTo>
                  <a:pt x="78813" y="3882"/>
                </a:lnTo>
                <a:lnTo>
                  <a:pt x="92780" y="998"/>
                </a:lnTo>
                <a:lnTo>
                  <a:pt x="107442" y="0"/>
                </a:lnTo>
                <a:lnTo>
                  <a:pt x="122006" y="985"/>
                </a:lnTo>
                <a:lnTo>
                  <a:pt x="135978" y="3856"/>
                </a:lnTo>
                <a:lnTo>
                  <a:pt x="149229" y="8485"/>
                </a:lnTo>
                <a:lnTo>
                  <a:pt x="161630" y="14744"/>
                </a:lnTo>
                <a:lnTo>
                  <a:pt x="173053" y="22504"/>
                </a:lnTo>
                <a:lnTo>
                  <a:pt x="183371" y="31637"/>
                </a:lnTo>
                <a:lnTo>
                  <a:pt x="192454" y="42016"/>
                </a:lnTo>
                <a:lnTo>
                  <a:pt x="200176" y="53511"/>
                </a:lnTo>
                <a:lnTo>
                  <a:pt x="206408" y="65996"/>
                </a:lnTo>
                <a:lnTo>
                  <a:pt x="211022" y="79341"/>
                </a:lnTo>
                <a:lnTo>
                  <a:pt x="213890" y="93420"/>
                </a:lnTo>
                <a:lnTo>
                  <a:pt x="214883" y="108203"/>
                </a:lnTo>
                <a:lnTo>
                  <a:pt x="213903" y="122890"/>
                </a:lnTo>
                <a:lnTo>
                  <a:pt x="211048" y="136973"/>
                </a:lnTo>
                <a:lnTo>
                  <a:pt x="206445" y="150324"/>
                </a:lnTo>
                <a:lnTo>
                  <a:pt x="200224" y="162815"/>
                </a:lnTo>
                <a:lnTo>
                  <a:pt x="192511" y="174317"/>
                </a:lnTo>
                <a:lnTo>
                  <a:pt x="183436" y="184704"/>
                </a:lnTo>
                <a:lnTo>
                  <a:pt x="173126" y="193846"/>
                </a:lnTo>
                <a:lnTo>
                  <a:pt x="161710" y="201616"/>
                </a:lnTo>
                <a:lnTo>
                  <a:pt x="149315" y="207885"/>
                </a:lnTo>
                <a:lnTo>
                  <a:pt x="136070" y="212525"/>
                </a:lnTo>
                <a:lnTo>
                  <a:pt x="122103" y="215409"/>
                </a:lnTo>
                <a:lnTo>
                  <a:pt x="107442" y="216407"/>
                </a:lnTo>
                <a:lnTo>
                  <a:pt x="92877" y="215422"/>
                </a:lnTo>
                <a:lnTo>
                  <a:pt x="78905" y="212551"/>
                </a:lnTo>
                <a:lnTo>
                  <a:pt x="65654" y="207922"/>
                </a:lnTo>
                <a:lnTo>
                  <a:pt x="53253" y="201663"/>
                </a:lnTo>
                <a:lnTo>
                  <a:pt x="41830" y="193903"/>
                </a:lnTo>
                <a:lnTo>
                  <a:pt x="31512" y="184770"/>
                </a:lnTo>
                <a:lnTo>
                  <a:pt x="22429" y="174391"/>
                </a:lnTo>
                <a:lnTo>
                  <a:pt x="14707" y="162896"/>
                </a:lnTo>
                <a:lnTo>
                  <a:pt x="8475" y="150411"/>
                </a:lnTo>
                <a:lnTo>
                  <a:pt x="3861" y="137066"/>
                </a:lnTo>
                <a:lnTo>
                  <a:pt x="993" y="122987"/>
                </a:lnTo>
                <a:lnTo>
                  <a:pt x="0" y="108203"/>
                </a:lnTo>
                <a:close/>
              </a:path>
            </a:pathLst>
          </a:custGeom>
          <a:ln w="22860">
            <a:solidFill>
              <a:srgbClr val="FF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225290" y="2565654"/>
            <a:ext cx="216408" cy="216408"/>
          </a:xfrm>
          <a:custGeom>
            <a:avLst/>
            <a:gdLst/>
            <a:ahLst/>
            <a:cxnLst/>
            <a:rect l="l" t="t" r="r" b="b"/>
            <a:pathLst>
              <a:path w="216408" h="216408">
                <a:moveTo>
                  <a:pt x="0" y="108204"/>
                </a:moveTo>
                <a:lnTo>
                  <a:pt x="978" y="93568"/>
                </a:lnTo>
                <a:lnTo>
                  <a:pt x="3830" y="79531"/>
                </a:lnTo>
                <a:lnTo>
                  <a:pt x="8428" y="66220"/>
                </a:lnTo>
                <a:lnTo>
                  <a:pt x="14645" y="53761"/>
                </a:lnTo>
                <a:lnTo>
                  <a:pt x="22355" y="42282"/>
                </a:lnTo>
                <a:lnTo>
                  <a:pt x="31431" y="31910"/>
                </a:lnTo>
                <a:lnTo>
                  <a:pt x="41746" y="22770"/>
                </a:lnTo>
                <a:lnTo>
                  <a:pt x="53174" y="14990"/>
                </a:lnTo>
                <a:lnTo>
                  <a:pt x="65587" y="8696"/>
                </a:lnTo>
                <a:lnTo>
                  <a:pt x="78859" y="4016"/>
                </a:lnTo>
                <a:lnTo>
                  <a:pt x="92863" y="1076"/>
                </a:lnTo>
                <a:lnTo>
                  <a:pt x="107473" y="2"/>
                </a:lnTo>
                <a:lnTo>
                  <a:pt x="108204" y="0"/>
                </a:lnTo>
                <a:lnTo>
                  <a:pt x="122839" y="978"/>
                </a:lnTo>
                <a:lnTo>
                  <a:pt x="136876" y="3830"/>
                </a:lnTo>
                <a:lnTo>
                  <a:pt x="150187" y="8428"/>
                </a:lnTo>
                <a:lnTo>
                  <a:pt x="162646" y="14645"/>
                </a:lnTo>
                <a:lnTo>
                  <a:pt x="174125" y="22355"/>
                </a:lnTo>
                <a:lnTo>
                  <a:pt x="184497" y="31431"/>
                </a:lnTo>
                <a:lnTo>
                  <a:pt x="193637" y="41746"/>
                </a:lnTo>
                <a:lnTo>
                  <a:pt x="201417" y="53174"/>
                </a:lnTo>
                <a:lnTo>
                  <a:pt x="207711" y="65587"/>
                </a:lnTo>
                <a:lnTo>
                  <a:pt x="212391" y="78859"/>
                </a:lnTo>
                <a:lnTo>
                  <a:pt x="215331" y="92863"/>
                </a:lnTo>
                <a:lnTo>
                  <a:pt x="216405" y="107473"/>
                </a:lnTo>
                <a:lnTo>
                  <a:pt x="216408" y="108204"/>
                </a:lnTo>
                <a:lnTo>
                  <a:pt x="215429" y="122839"/>
                </a:lnTo>
                <a:lnTo>
                  <a:pt x="212577" y="136876"/>
                </a:lnTo>
                <a:lnTo>
                  <a:pt x="207979" y="150187"/>
                </a:lnTo>
                <a:lnTo>
                  <a:pt x="201762" y="162646"/>
                </a:lnTo>
                <a:lnTo>
                  <a:pt x="194052" y="174125"/>
                </a:lnTo>
                <a:lnTo>
                  <a:pt x="184976" y="184497"/>
                </a:lnTo>
                <a:lnTo>
                  <a:pt x="174661" y="193637"/>
                </a:lnTo>
                <a:lnTo>
                  <a:pt x="163233" y="201417"/>
                </a:lnTo>
                <a:lnTo>
                  <a:pt x="150820" y="207711"/>
                </a:lnTo>
                <a:lnTo>
                  <a:pt x="137548" y="212391"/>
                </a:lnTo>
                <a:lnTo>
                  <a:pt x="123544" y="215331"/>
                </a:lnTo>
                <a:lnTo>
                  <a:pt x="108934" y="216405"/>
                </a:lnTo>
                <a:lnTo>
                  <a:pt x="108204" y="216408"/>
                </a:lnTo>
                <a:lnTo>
                  <a:pt x="93568" y="215429"/>
                </a:lnTo>
                <a:lnTo>
                  <a:pt x="79531" y="212577"/>
                </a:lnTo>
                <a:lnTo>
                  <a:pt x="66220" y="207979"/>
                </a:lnTo>
                <a:lnTo>
                  <a:pt x="53761" y="201762"/>
                </a:lnTo>
                <a:lnTo>
                  <a:pt x="42282" y="194052"/>
                </a:lnTo>
                <a:lnTo>
                  <a:pt x="31910" y="184976"/>
                </a:lnTo>
                <a:lnTo>
                  <a:pt x="22770" y="174661"/>
                </a:lnTo>
                <a:lnTo>
                  <a:pt x="14990" y="163233"/>
                </a:lnTo>
                <a:lnTo>
                  <a:pt x="8696" y="150820"/>
                </a:lnTo>
                <a:lnTo>
                  <a:pt x="4016" y="137548"/>
                </a:lnTo>
                <a:lnTo>
                  <a:pt x="1076" y="123544"/>
                </a:lnTo>
                <a:lnTo>
                  <a:pt x="2" y="108934"/>
                </a:lnTo>
                <a:lnTo>
                  <a:pt x="0" y="108204"/>
                </a:lnTo>
                <a:close/>
              </a:path>
            </a:pathLst>
          </a:custGeom>
          <a:ln w="22860">
            <a:solidFill>
              <a:srgbClr val="FF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617458" y="2422398"/>
            <a:ext cx="216408" cy="214884"/>
          </a:xfrm>
          <a:custGeom>
            <a:avLst/>
            <a:gdLst/>
            <a:ahLst/>
            <a:cxnLst/>
            <a:rect l="l" t="t" r="r" b="b"/>
            <a:pathLst>
              <a:path w="216408" h="214884">
                <a:moveTo>
                  <a:pt x="0" y="107441"/>
                </a:moveTo>
                <a:lnTo>
                  <a:pt x="985" y="92877"/>
                </a:lnTo>
                <a:lnTo>
                  <a:pt x="3856" y="78905"/>
                </a:lnTo>
                <a:lnTo>
                  <a:pt x="8485" y="65654"/>
                </a:lnTo>
                <a:lnTo>
                  <a:pt x="14744" y="53253"/>
                </a:lnTo>
                <a:lnTo>
                  <a:pt x="22504" y="41830"/>
                </a:lnTo>
                <a:lnTo>
                  <a:pt x="31637" y="31512"/>
                </a:lnTo>
                <a:lnTo>
                  <a:pt x="42016" y="22429"/>
                </a:lnTo>
                <a:lnTo>
                  <a:pt x="53511" y="14707"/>
                </a:lnTo>
                <a:lnTo>
                  <a:pt x="65996" y="8475"/>
                </a:lnTo>
                <a:lnTo>
                  <a:pt x="79341" y="3861"/>
                </a:lnTo>
                <a:lnTo>
                  <a:pt x="93420" y="993"/>
                </a:lnTo>
                <a:lnTo>
                  <a:pt x="108203" y="0"/>
                </a:lnTo>
                <a:lnTo>
                  <a:pt x="122890" y="980"/>
                </a:lnTo>
                <a:lnTo>
                  <a:pt x="136973" y="3835"/>
                </a:lnTo>
                <a:lnTo>
                  <a:pt x="150324" y="8438"/>
                </a:lnTo>
                <a:lnTo>
                  <a:pt x="162815" y="14659"/>
                </a:lnTo>
                <a:lnTo>
                  <a:pt x="174317" y="22372"/>
                </a:lnTo>
                <a:lnTo>
                  <a:pt x="184704" y="31447"/>
                </a:lnTo>
                <a:lnTo>
                  <a:pt x="193846" y="41757"/>
                </a:lnTo>
                <a:lnTo>
                  <a:pt x="201616" y="53173"/>
                </a:lnTo>
                <a:lnTo>
                  <a:pt x="207885" y="65568"/>
                </a:lnTo>
                <a:lnTo>
                  <a:pt x="212525" y="78813"/>
                </a:lnTo>
                <a:lnTo>
                  <a:pt x="215409" y="92780"/>
                </a:lnTo>
                <a:lnTo>
                  <a:pt x="216408" y="107441"/>
                </a:lnTo>
                <a:lnTo>
                  <a:pt x="215422" y="122006"/>
                </a:lnTo>
                <a:lnTo>
                  <a:pt x="212551" y="135978"/>
                </a:lnTo>
                <a:lnTo>
                  <a:pt x="207922" y="149229"/>
                </a:lnTo>
                <a:lnTo>
                  <a:pt x="201663" y="161630"/>
                </a:lnTo>
                <a:lnTo>
                  <a:pt x="193903" y="173053"/>
                </a:lnTo>
                <a:lnTo>
                  <a:pt x="184770" y="183371"/>
                </a:lnTo>
                <a:lnTo>
                  <a:pt x="174391" y="192454"/>
                </a:lnTo>
                <a:lnTo>
                  <a:pt x="162896" y="200176"/>
                </a:lnTo>
                <a:lnTo>
                  <a:pt x="150411" y="206408"/>
                </a:lnTo>
                <a:lnTo>
                  <a:pt x="137066" y="211022"/>
                </a:lnTo>
                <a:lnTo>
                  <a:pt x="122987" y="213890"/>
                </a:lnTo>
                <a:lnTo>
                  <a:pt x="108203" y="214884"/>
                </a:lnTo>
                <a:lnTo>
                  <a:pt x="93517" y="213903"/>
                </a:lnTo>
                <a:lnTo>
                  <a:pt x="79434" y="211048"/>
                </a:lnTo>
                <a:lnTo>
                  <a:pt x="66083" y="206445"/>
                </a:lnTo>
                <a:lnTo>
                  <a:pt x="53592" y="200224"/>
                </a:lnTo>
                <a:lnTo>
                  <a:pt x="42090" y="192511"/>
                </a:lnTo>
                <a:lnTo>
                  <a:pt x="31703" y="183436"/>
                </a:lnTo>
                <a:lnTo>
                  <a:pt x="22561" y="173126"/>
                </a:lnTo>
                <a:lnTo>
                  <a:pt x="14791" y="161710"/>
                </a:lnTo>
                <a:lnTo>
                  <a:pt x="8522" y="149315"/>
                </a:lnTo>
                <a:lnTo>
                  <a:pt x="3882" y="136070"/>
                </a:lnTo>
                <a:lnTo>
                  <a:pt x="998" y="122103"/>
                </a:lnTo>
                <a:lnTo>
                  <a:pt x="0" y="107441"/>
                </a:lnTo>
                <a:close/>
              </a:path>
            </a:pathLst>
          </a:custGeom>
          <a:ln w="22860">
            <a:solidFill>
              <a:srgbClr val="FF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833866" y="1774698"/>
            <a:ext cx="216407" cy="214884"/>
          </a:xfrm>
          <a:custGeom>
            <a:avLst/>
            <a:gdLst/>
            <a:ahLst/>
            <a:cxnLst/>
            <a:rect l="l" t="t" r="r" b="b"/>
            <a:pathLst>
              <a:path w="216407" h="214884">
                <a:moveTo>
                  <a:pt x="0" y="107441"/>
                </a:moveTo>
                <a:lnTo>
                  <a:pt x="985" y="92877"/>
                </a:lnTo>
                <a:lnTo>
                  <a:pt x="3856" y="78905"/>
                </a:lnTo>
                <a:lnTo>
                  <a:pt x="8485" y="65654"/>
                </a:lnTo>
                <a:lnTo>
                  <a:pt x="14744" y="53253"/>
                </a:lnTo>
                <a:lnTo>
                  <a:pt x="22504" y="41830"/>
                </a:lnTo>
                <a:lnTo>
                  <a:pt x="31637" y="31512"/>
                </a:lnTo>
                <a:lnTo>
                  <a:pt x="42016" y="22429"/>
                </a:lnTo>
                <a:lnTo>
                  <a:pt x="53511" y="14707"/>
                </a:lnTo>
                <a:lnTo>
                  <a:pt x="65996" y="8475"/>
                </a:lnTo>
                <a:lnTo>
                  <a:pt x="79341" y="3861"/>
                </a:lnTo>
                <a:lnTo>
                  <a:pt x="93420" y="993"/>
                </a:lnTo>
                <a:lnTo>
                  <a:pt x="108203" y="0"/>
                </a:lnTo>
                <a:lnTo>
                  <a:pt x="122890" y="980"/>
                </a:lnTo>
                <a:lnTo>
                  <a:pt x="136973" y="3835"/>
                </a:lnTo>
                <a:lnTo>
                  <a:pt x="150324" y="8438"/>
                </a:lnTo>
                <a:lnTo>
                  <a:pt x="162815" y="14659"/>
                </a:lnTo>
                <a:lnTo>
                  <a:pt x="174317" y="22372"/>
                </a:lnTo>
                <a:lnTo>
                  <a:pt x="184704" y="31447"/>
                </a:lnTo>
                <a:lnTo>
                  <a:pt x="193846" y="41757"/>
                </a:lnTo>
                <a:lnTo>
                  <a:pt x="201616" y="53173"/>
                </a:lnTo>
                <a:lnTo>
                  <a:pt x="207885" y="65568"/>
                </a:lnTo>
                <a:lnTo>
                  <a:pt x="212525" y="78813"/>
                </a:lnTo>
                <a:lnTo>
                  <a:pt x="215409" y="92780"/>
                </a:lnTo>
                <a:lnTo>
                  <a:pt x="216407" y="107441"/>
                </a:lnTo>
                <a:lnTo>
                  <a:pt x="215422" y="122006"/>
                </a:lnTo>
                <a:lnTo>
                  <a:pt x="212551" y="135978"/>
                </a:lnTo>
                <a:lnTo>
                  <a:pt x="207922" y="149229"/>
                </a:lnTo>
                <a:lnTo>
                  <a:pt x="201663" y="161630"/>
                </a:lnTo>
                <a:lnTo>
                  <a:pt x="193903" y="173053"/>
                </a:lnTo>
                <a:lnTo>
                  <a:pt x="184770" y="183371"/>
                </a:lnTo>
                <a:lnTo>
                  <a:pt x="174391" y="192454"/>
                </a:lnTo>
                <a:lnTo>
                  <a:pt x="162896" y="200176"/>
                </a:lnTo>
                <a:lnTo>
                  <a:pt x="150411" y="206408"/>
                </a:lnTo>
                <a:lnTo>
                  <a:pt x="137066" y="211022"/>
                </a:lnTo>
                <a:lnTo>
                  <a:pt x="122987" y="213890"/>
                </a:lnTo>
                <a:lnTo>
                  <a:pt x="108203" y="214884"/>
                </a:lnTo>
                <a:lnTo>
                  <a:pt x="93517" y="213903"/>
                </a:lnTo>
                <a:lnTo>
                  <a:pt x="79434" y="211048"/>
                </a:lnTo>
                <a:lnTo>
                  <a:pt x="66083" y="206445"/>
                </a:lnTo>
                <a:lnTo>
                  <a:pt x="53592" y="200224"/>
                </a:lnTo>
                <a:lnTo>
                  <a:pt x="42090" y="192511"/>
                </a:lnTo>
                <a:lnTo>
                  <a:pt x="31703" y="183436"/>
                </a:lnTo>
                <a:lnTo>
                  <a:pt x="22561" y="173126"/>
                </a:lnTo>
                <a:lnTo>
                  <a:pt x="14791" y="161710"/>
                </a:lnTo>
                <a:lnTo>
                  <a:pt x="8522" y="149315"/>
                </a:lnTo>
                <a:lnTo>
                  <a:pt x="3882" y="136070"/>
                </a:lnTo>
                <a:lnTo>
                  <a:pt x="998" y="122103"/>
                </a:lnTo>
                <a:lnTo>
                  <a:pt x="0" y="107441"/>
                </a:lnTo>
                <a:close/>
              </a:path>
            </a:pathLst>
          </a:custGeom>
          <a:ln w="22860">
            <a:solidFill>
              <a:srgbClr val="FF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9050274" y="2708910"/>
            <a:ext cx="214883" cy="216407"/>
          </a:xfrm>
          <a:custGeom>
            <a:avLst/>
            <a:gdLst/>
            <a:ahLst/>
            <a:cxnLst/>
            <a:rect l="l" t="t" r="r" b="b"/>
            <a:pathLst>
              <a:path w="214883" h="216407">
                <a:moveTo>
                  <a:pt x="0" y="108203"/>
                </a:moveTo>
                <a:lnTo>
                  <a:pt x="980" y="93517"/>
                </a:lnTo>
                <a:lnTo>
                  <a:pt x="3835" y="79434"/>
                </a:lnTo>
                <a:lnTo>
                  <a:pt x="8438" y="66083"/>
                </a:lnTo>
                <a:lnTo>
                  <a:pt x="14659" y="53592"/>
                </a:lnTo>
                <a:lnTo>
                  <a:pt x="22372" y="42090"/>
                </a:lnTo>
                <a:lnTo>
                  <a:pt x="31447" y="31703"/>
                </a:lnTo>
                <a:lnTo>
                  <a:pt x="41757" y="22561"/>
                </a:lnTo>
                <a:lnTo>
                  <a:pt x="53173" y="14791"/>
                </a:lnTo>
                <a:lnTo>
                  <a:pt x="65568" y="8522"/>
                </a:lnTo>
                <a:lnTo>
                  <a:pt x="78813" y="3882"/>
                </a:lnTo>
                <a:lnTo>
                  <a:pt x="92780" y="998"/>
                </a:lnTo>
                <a:lnTo>
                  <a:pt x="107442" y="0"/>
                </a:lnTo>
                <a:lnTo>
                  <a:pt x="122006" y="985"/>
                </a:lnTo>
                <a:lnTo>
                  <a:pt x="135978" y="3856"/>
                </a:lnTo>
                <a:lnTo>
                  <a:pt x="149229" y="8485"/>
                </a:lnTo>
                <a:lnTo>
                  <a:pt x="161630" y="14744"/>
                </a:lnTo>
                <a:lnTo>
                  <a:pt x="173053" y="22504"/>
                </a:lnTo>
                <a:lnTo>
                  <a:pt x="183371" y="31637"/>
                </a:lnTo>
                <a:lnTo>
                  <a:pt x="192454" y="42016"/>
                </a:lnTo>
                <a:lnTo>
                  <a:pt x="200176" y="53511"/>
                </a:lnTo>
                <a:lnTo>
                  <a:pt x="206408" y="65996"/>
                </a:lnTo>
                <a:lnTo>
                  <a:pt x="211022" y="79341"/>
                </a:lnTo>
                <a:lnTo>
                  <a:pt x="213890" y="93420"/>
                </a:lnTo>
                <a:lnTo>
                  <a:pt x="214883" y="108203"/>
                </a:lnTo>
                <a:lnTo>
                  <a:pt x="213903" y="122890"/>
                </a:lnTo>
                <a:lnTo>
                  <a:pt x="211048" y="136973"/>
                </a:lnTo>
                <a:lnTo>
                  <a:pt x="206445" y="150324"/>
                </a:lnTo>
                <a:lnTo>
                  <a:pt x="200224" y="162815"/>
                </a:lnTo>
                <a:lnTo>
                  <a:pt x="192511" y="174317"/>
                </a:lnTo>
                <a:lnTo>
                  <a:pt x="183436" y="184704"/>
                </a:lnTo>
                <a:lnTo>
                  <a:pt x="173126" y="193846"/>
                </a:lnTo>
                <a:lnTo>
                  <a:pt x="161710" y="201616"/>
                </a:lnTo>
                <a:lnTo>
                  <a:pt x="149315" y="207885"/>
                </a:lnTo>
                <a:lnTo>
                  <a:pt x="136070" y="212525"/>
                </a:lnTo>
                <a:lnTo>
                  <a:pt x="122103" y="215409"/>
                </a:lnTo>
                <a:lnTo>
                  <a:pt x="107442" y="216407"/>
                </a:lnTo>
                <a:lnTo>
                  <a:pt x="92877" y="215422"/>
                </a:lnTo>
                <a:lnTo>
                  <a:pt x="78905" y="212551"/>
                </a:lnTo>
                <a:lnTo>
                  <a:pt x="65654" y="207922"/>
                </a:lnTo>
                <a:lnTo>
                  <a:pt x="53253" y="201663"/>
                </a:lnTo>
                <a:lnTo>
                  <a:pt x="41830" y="193903"/>
                </a:lnTo>
                <a:lnTo>
                  <a:pt x="31512" y="184770"/>
                </a:lnTo>
                <a:lnTo>
                  <a:pt x="22429" y="174391"/>
                </a:lnTo>
                <a:lnTo>
                  <a:pt x="14707" y="162896"/>
                </a:lnTo>
                <a:lnTo>
                  <a:pt x="8475" y="150411"/>
                </a:lnTo>
                <a:lnTo>
                  <a:pt x="3861" y="137066"/>
                </a:lnTo>
                <a:lnTo>
                  <a:pt x="993" y="122987"/>
                </a:lnTo>
                <a:lnTo>
                  <a:pt x="0" y="108203"/>
                </a:lnTo>
                <a:close/>
              </a:path>
            </a:pathLst>
          </a:custGeom>
          <a:ln w="22860">
            <a:solidFill>
              <a:srgbClr val="FF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144774" y="1701546"/>
            <a:ext cx="214884" cy="214883"/>
          </a:xfrm>
          <a:custGeom>
            <a:avLst/>
            <a:gdLst/>
            <a:ahLst/>
            <a:cxnLst/>
            <a:rect l="l" t="t" r="r" b="b"/>
            <a:pathLst>
              <a:path w="214884" h="214883">
                <a:moveTo>
                  <a:pt x="0" y="107441"/>
                </a:moveTo>
                <a:lnTo>
                  <a:pt x="987" y="92826"/>
                </a:lnTo>
                <a:lnTo>
                  <a:pt x="3862" y="78808"/>
                </a:lnTo>
                <a:lnTo>
                  <a:pt x="8496" y="65518"/>
                </a:lnTo>
                <a:lnTo>
                  <a:pt x="14759" y="53084"/>
                </a:lnTo>
                <a:lnTo>
                  <a:pt x="22521" y="41637"/>
                </a:lnTo>
                <a:lnTo>
                  <a:pt x="31654" y="31305"/>
                </a:lnTo>
                <a:lnTo>
                  <a:pt x="42028" y="22219"/>
                </a:lnTo>
                <a:lnTo>
                  <a:pt x="53512" y="14508"/>
                </a:lnTo>
                <a:lnTo>
                  <a:pt x="65979" y="8301"/>
                </a:lnTo>
                <a:lnTo>
                  <a:pt x="79297" y="3728"/>
                </a:lnTo>
                <a:lnTo>
                  <a:pt x="93339" y="918"/>
                </a:lnTo>
                <a:lnTo>
                  <a:pt x="107441" y="0"/>
                </a:lnTo>
                <a:lnTo>
                  <a:pt x="122057" y="987"/>
                </a:lnTo>
                <a:lnTo>
                  <a:pt x="136075" y="3862"/>
                </a:lnTo>
                <a:lnTo>
                  <a:pt x="149365" y="8496"/>
                </a:lnTo>
                <a:lnTo>
                  <a:pt x="161799" y="14759"/>
                </a:lnTo>
                <a:lnTo>
                  <a:pt x="173246" y="22521"/>
                </a:lnTo>
                <a:lnTo>
                  <a:pt x="183578" y="31654"/>
                </a:lnTo>
                <a:lnTo>
                  <a:pt x="192664" y="42028"/>
                </a:lnTo>
                <a:lnTo>
                  <a:pt x="200375" y="53512"/>
                </a:lnTo>
                <a:lnTo>
                  <a:pt x="206582" y="65979"/>
                </a:lnTo>
                <a:lnTo>
                  <a:pt x="211155" y="79297"/>
                </a:lnTo>
                <a:lnTo>
                  <a:pt x="213965" y="93339"/>
                </a:lnTo>
                <a:lnTo>
                  <a:pt x="214884" y="107441"/>
                </a:lnTo>
                <a:lnTo>
                  <a:pt x="213896" y="122057"/>
                </a:lnTo>
                <a:lnTo>
                  <a:pt x="211021" y="136075"/>
                </a:lnTo>
                <a:lnTo>
                  <a:pt x="206387" y="149365"/>
                </a:lnTo>
                <a:lnTo>
                  <a:pt x="200124" y="161799"/>
                </a:lnTo>
                <a:lnTo>
                  <a:pt x="192362" y="173246"/>
                </a:lnTo>
                <a:lnTo>
                  <a:pt x="183229" y="183578"/>
                </a:lnTo>
                <a:lnTo>
                  <a:pt x="172855" y="192664"/>
                </a:lnTo>
                <a:lnTo>
                  <a:pt x="161371" y="200375"/>
                </a:lnTo>
                <a:lnTo>
                  <a:pt x="148904" y="206582"/>
                </a:lnTo>
                <a:lnTo>
                  <a:pt x="135586" y="211155"/>
                </a:lnTo>
                <a:lnTo>
                  <a:pt x="121544" y="213965"/>
                </a:lnTo>
                <a:lnTo>
                  <a:pt x="107441" y="214883"/>
                </a:lnTo>
                <a:lnTo>
                  <a:pt x="92826" y="213896"/>
                </a:lnTo>
                <a:lnTo>
                  <a:pt x="78808" y="211021"/>
                </a:lnTo>
                <a:lnTo>
                  <a:pt x="65518" y="206387"/>
                </a:lnTo>
                <a:lnTo>
                  <a:pt x="53084" y="200124"/>
                </a:lnTo>
                <a:lnTo>
                  <a:pt x="41637" y="192362"/>
                </a:lnTo>
                <a:lnTo>
                  <a:pt x="31305" y="183229"/>
                </a:lnTo>
                <a:lnTo>
                  <a:pt x="22219" y="172855"/>
                </a:lnTo>
                <a:lnTo>
                  <a:pt x="14508" y="161371"/>
                </a:lnTo>
                <a:lnTo>
                  <a:pt x="8301" y="148904"/>
                </a:lnTo>
                <a:lnTo>
                  <a:pt x="3728" y="135586"/>
                </a:lnTo>
                <a:lnTo>
                  <a:pt x="918" y="121544"/>
                </a:lnTo>
                <a:lnTo>
                  <a:pt x="0" y="107441"/>
                </a:lnTo>
                <a:close/>
              </a:path>
            </a:pathLst>
          </a:custGeom>
          <a:ln w="22860">
            <a:solidFill>
              <a:srgbClr val="FF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152138" y="2061210"/>
            <a:ext cx="216408" cy="216407"/>
          </a:xfrm>
          <a:custGeom>
            <a:avLst/>
            <a:gdLst/>
            <a:ahLst/>
            <a:cxnLst/>
            <a:rect l="l" t="t" r="r" b="b"/>
            <a:pathLst>
              <a:path w="216408" h="216407">
                <a:moveTo>
                  <a:pt x="0" y="108203"/>
                </a:moveTo>
                <a:lnTo>
                  <a:pt x="978" y="93568"/>
                </a:lnTo>
                <a:lnTo>
                  <a:pt x="3830" y="79531"/>
                </a:lnTo>
                <a:lnTo>
                  <a:pt x="8428" y="66220"/>
                </a:lnTo>
                <a:lnTo>
                  <a:pt x="14645" y="53761"/>
                </a:lnTo>
                <a:lnTo>
                  <a:pt x="22355" y="42282"/>
                </a:lnTo>
                <a:lnTo>
                  <a:pt x="31431" y="31910"/>
                </a:lnTo>
                <a:lnTo>
                  <a:pt x="41746" y="22770"/>
                </a:lnTo>
                <a:lnTo>
                  <a:pt x="53174" y="14990"/>
                </a:lnTo>
                <a:lnTo>
                  <a:pt x="65587" y="8696"/>
                </a:lnTo>
                <a:lnTo>
                  <a:pt x="78859" y="4016"/>
                </a:lnTo>
                <a:lnTo>
                  <a:pt x="92863" y="1076"/>
                </a:lnTo>
                <a:lnTo>
                  <a:pt x="107473" y="2"/>
                </a:lnTo>
                <a:lnTo>
                  <a:pt x="108203" y="0"/>
                </a:lnTo>
                <a:lnTo>
                  <a:pt x="122839" y="978"/>
                </a:lnTo>
                <a:lnTo>
                  <a:pt x="136876" y="3830"/>
                </a:lnTo>
                <a:lnTo>
                  <a:pt x="150187" y="8428"/>
                </a:lnTo>
                <a:lnTo>
                  <a:pt x="162646" y="14645"/>
                </a:lnTo>
                <a:lnTo>
                  <a:pt x="174125" y="22355"/>
                </a:lnTo>
                <a:lnTo>
                  <a:pt x="184497" y="31431"/>
                </a:lnTo>
                <a:lnTo>
                  <a:pt x="193637" y="41746"/>
                </a:lnTo>
                <a:lnTo>
                  <a:pt x="201417" y="53174"/>
                </a:lnTo>
                <a:lnTo>
                  <a:pt x="207711" y="65587"/>
                </a:lnTo>
                <a:lnTo>
                  <a:pt x="212391" y="78859"/>
                </a:lnTo>
                <a:lnTo>
                  <a:pt x="215331" y="92863"/>
                </a:lnTo>
                <a:lnTo>
                  <a:pt x="216405" y="107473"/>
                </a:lnTo>
                <a:lnTo>
                  <a:pt x="216408" y="108203"/>
                </a:lnTo>
                <a:lnTo>
                  <a:pt x="215429" y="122839"/>
                </a:lnTo>
                <a:lnTo>
                  <a:pt x="212577" y="136876"/>
                </a:lnTo>
                <a:lnTo>
                  <a:pt x="207979" y="150187"/>
                </a:lnTo>
                <a:lnTo>
                  <a:pt x="201762" y="162646"/>
                </a:lnTo>
                <a:lnTo>
                  <a:pt x="194052" y="174125"/>
                </a:lnTo>
                <a:lnTo>
                  <a:pt x="184976" y="184497"/>
                </a:lnTo>
                <a:lnTo>
                  <a:pt x="174661" y="193637"/>
                </a:lnTo>
                <a:lnTo>
                  <a:pt x="163233" y="201417"/>
                </a:lnTo>
                <a:lnTo>
                  <a:pt x="150820" y="207711"/>
                </a:lnTo>
                <a:lnTo>
                  <a:pt x="137548" y="212391"/>
                </a:lnTo>
                <a:lnTo>
                  <a:pt x="123544" y="215331"/>
                </a:lnTo>
                <a:lnTo>
                  <a:pt x="108934" y="216405"/>
                </a:lnTo>
                <a:lnTo>
                  <a:pt x="108203" y="216407"/>
                </a:lnTo>
                <a:lnTo>
                  <a:pt x="93568" y="215429"/>
                </a:lnTo>
                <a:lnTo>
                  <a:pt x="79531" y="212577"/>
                </a:lnTo>
                <a:lnTo>
                  <a:pt x="66220" y="207979"/>
                </a:lnTo>
                <a:lnTo>
                  <a:pt x="53761" y="201762"/>
                </a:lnTo>
                <a:lnTo>
                  <a:pt x="42282" y="194052"/>
                </a:lnTo>
                <a:lnTo>
                  <a:pt x="31910" y="184976"/>
                </a:lnTo>
                <a:lnTo>
                  <a:pt x="22770" y="174661"/>
                </a:lnTo>
                <a:lnTo>
                  <a:pt x="14990" y="163233"/>
                </a:lnTo>
                <a:lnTo>
                  <a:pt x="8696" y="150820"/>
                </a:lnTo>
                <a:lnTo>
                  <a:pt x="4016" y="137548"/>
                </a:lnTo>
                <a:lnTo>
                  <a:pt x="1076" y="123544"/>
                </a:lnTo>
                <a:lnTo>
                  <a:pt x="2" y="108934"/>
                </a:lnTo>
                <a:lnTo>
                  <a:pt x="0" y="108203"/>
                </a:lnTo>
                <a:close/>
              </a:path>
            </a:pathLst>
          </a:custGeom>
          <a:ln w="22860">
            <a:solidFill>
              <a:srgbClr val="FF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017770" y="1701546"/>
            <a:ext cx="214883" cy="214883"/>
          </a:xfrm>
          <a:custGeom>
            <a:avLst/>
            <a:gdLst/>
            <a:ahLst/>
            <a:cxnLst/>
            <a:rect l="l" t="t" r="r" b="b"/>
            <a:pathLst>
              <a:path w="214883" h="214883">
                <a:moveTo>
                  <a:pt x="0" y="107441"/>
                </a:moveTo>
                <a:lnTo>
                  <a:pt x="987" y="92826"/>
                </a:lnTo>
                <a:lnTo>
                  <a:pt x="3862" y="78808"/>
                </a:lnTo>
                <a:lnTo>
                  <a:pt x="8496" y="65518"/>
                </a:lnTo>
                <a:lnTo>
                  <a:pt x="14759" y="53084"/>
                </a:lnTo>
                <a:lnTo>
                  <a:pt x="22521" y="41637"/>
                </a:lnTo>
                <a:lnTo>
                  <a:pt x="31654" y="31305"/>
                </a:lnTo>
                <a:lnTo>
                  <a:pt x="42028" y="22219"/>
                </a:lnTo>
                <a:lnTo>
                  <a:pt x="53512" y="14508"/>
                </a:lnTo>
                <a:lnTo>
                  <a:pt x="65979" y="8301"/>
                </a:lnTo>
                <a:lnTo>
                  <a:pt x="79297" y="3728"/>
                </a:lnTo>
                <a:lnTo>
                  <a:pt x="93339" y="918"/>
                </a:lnTo>
                <a:lnTo>
                  <a:pt x="107441" y="0"/>
                </a:lnTo>
                <a:lnTo>
                  <a:pt x="122057" y="987"/>
                </a:lnTo>
                <a:lnTo>
                  <a:pt x="136075" y="3862"/>
                </a:lnTo>
                <a:lnTo>
                  <a:pt x="149365" y="8496"/>
                </a:lnTo>
                <a:lnTo>
                  <a:pt x="161799" y="14759"/>
                </a:lnTo>
                <a:lnTo>
                  <a:pt x="173246" y="22521"/>
                </a:lnTo>
                <a:lnTo>
                  <a:pt x="183578" y="31654"/>
                </a:lnTo>
                <a:lnTo>
                  <a:pt x="192664" y="42028"/>
                </a:lnTo>
                <a:lnTo>
                  <a:pt x="200375" y="53512"/>
                </a:lnTo>
                <a:lnTo>
                  <a:pt x="206582" y="65979"/>
                </a:lnTo>
                <a:lnTo>
                  <a:pt x="211155" y="79297"/>
                </a:lnTo>
                <a:lnTo>
                  <a:pt x="213965" y="93339"/>
                </a:lnTo>
                <a:lnTo>
                  <a:pt x="214883" y="107441"/>
                </a:lnTo>
                <a:lnTo>
                  <a:pt x="213896" y="122057"/>
                </a:lnTo>
                <a:lnTo>
                  <a:pt x="211021" y="136075"/>
                </a:lnTo>
                <a:lnTo>
                  <a:pt x="206387" y="149365"/>
                </a:lnTo>
                <a:lnTo>
                  <a:pt x="200124" y="161799"/>
                </a:lnTo>
                <a:lnTo>
                  <a:pt x="192362" y="173246"/>
                </a:lnTo>
                <a:lnTo>
                  <a:pt x="183229" y="183578"/>
                </a:lnTo>
                <a:lnTo>
                  <a:pt x="172855" y="192664"/>
                </a:lnTo>
                <a:lnTo>
                  <a:pt x="161371" y="200375"/>
                </a:lnTo>
                <a:lnTo>
                  <a:pt x="148904" y="206582"/>
                </a:lnTo>
                <a:lnTo>
                  <a:pt x="135586" y="211155"/>
                </a:lnTo>
                <a:lnTo>
                  <a:pt x="121544" y="213965"/>
                </a:lnTo>
                <a:lnTo>
                  <a:pt x="107441" y="214883"/>
                </a:lnTo>
                <a:lnTo>
                  <a:pt x="92826" y="213896"/>
                </a:lnTo>
                <a:lnTo>
                  <a:pt x="78808" y="211021"/>
                </a:lnTo>
                <a:lnTo>
                  <a:pt x="65518" y="206387"/>
                </a:lnTo>
                <a:lnTo>
                  <a:pt x="53084" y="200124"/>
                </a:lnTo>
                <a:lnTo>
                  <a:pt x="41637" y="192362"/>
                </a:lnTo>
                <a:lnTo>
                  <a:pt x="31305" y="183229"/>
                </a:lnTo>
                <a:lnTo>
                  <a:pt x="22219" y="172855"/>
                </a:lnTo>
                <a:lnTo>
                  <a:pt x="14508" y="161371"/>
                </a:lnTo>
                <a:lnTo>
                  <a:pt x="8301" y="148904"/>
                </a:lnTo>
                <a:lnTo>
                  <a:pt x="3728" y="135586"/>
                </a:lnTo>
                <a:lnTo>
                  <a:pt x="918" y="121544"/>
                </a:lnTo>
                <a:lnTo>
                  <a:pt x="0" y="107441"/>
                </a:lnTo>
                <a:close/>
              </a:path>
            </a:pathLst>
          </a:custGeom>
          <a:ln w="22860">
            <a:solidFill>
              <a:srgbClr val="FF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640330" y="2277617"/>
            <a:ext cx="216407" cy="214884"/>
          </a:xfrm>
          <a:custGeom>
            <a:avLst/>
            <a:gdLst/>
            <a:ahLst/>
            <a:cxnLst/>
            <a:rect l="l" t="t" r="r" b="b"/>
            <a:pathLst>
              <a:path w="216407" h="214884">
                <a:moveTo>
                  <a:pt x="0" y="107442"/>
                </a:moveTo>
                <a:lnTo>
                  <a:pt x="985" y="92877"/>
                </a:lnTo>
                <a:lnTo>
                  <a:pt x="3856" y="78905"/>
                </a:lnTo>
                <a:lnTo>
                  <a:pt x="8485" y="65654"/>
                </a:lnTo>
                <a:lnTo>
                  <a:pt x="14744" y="53253"/>
                </a:lnTo>
                <a:lnTo>
                  <a:pt x="22504" y="41830"/>
                </a:lnTo>
                <a:lnTo>
                  <a:pt x="31637" y="31512"/>
                </a:lnTo>
                <a:lnTo>
                  <a:pt x="42016" y="22429"/>
                </a:lnTo>
                <a:lnTo>
                  <a:pt x="53511" y="14707"/>
                </a:lnTo>
                <a:lnTo>
                  <a:pt x="65996" y="8475"/>
                </a:lnTo>
                <a:lnTo>
                  <a:pt x="79341" y="3861"/>
                </a:lnTo>
                <a:lnTo>
                  <a:pt x="93420" y="993"/>
                </a:lnTo>
                <a:lnTo>
                  <a:pt x="108203" y="0"/>
                </a:lnTo>
                <a:lnTo>
                  <a:pt x="122890" y="980"/>
                </a:lnTo>
                <a:lnTo>
                  <a:pt x="136973" y="3835"/>
                </a:lnTo>
                <a:lnTo>
                  <a:pt x="150324" y="8438"/>
                </a:lnTo>
                <a:lnTo>
                  <a:pt x="162815" y="14659"/>
                </a:lnTo>
                <a:lnTo>
                  <a:pt x="174317" y="22372"/>
                </a:lnTo>
                <a:lnTo>
                  <a:pt x="184704" y="31447"/>
                </a:lnTo>
                <a:lnTo>
                  <a:pt x="193846" y="41757"/>
                </a:lnTo>
                <a:lnTo>
                  <a:pt x="201616" y="53173"/>
                </a:lnTo>
                <a:lnTo>
                  <a:pt x="207885" y="65568"/>
                </a:lnTo>
                <a:lnTo>
                  <a:pt x="212525" y="78813"/>
                </a:lnTo>
                <a:lnTo>
                  <a:pt x="215409" y="92780"/>
                </a:lnTo>
                <a:lnTo>
                  <a:pt x="216407" y="107442"/>
                </a:lnTo>
                <a:lnTo>
                  <a:pt x="215422" y="122006"/>
                </a:lnTo>
                <a:lnTo>
                  <a:pt x="212551" y="135978"/>
                </a:lnTo>
                <a:lnTo>
                  <a:pt x="207922" y="149229"/>
                </a:lnTo>
                <a:lnTo>
                  <a:pt x="201663" y="161630"/>
                </a:lnTo>
                <a:lnTo>
                  <a:pt x="193903" y="173053"/>
                </a:lnTo>
                <a:lnTo>
                  <a:pt x="184770" y="183371"/>
                </a:lnTo>
                <a:lnTo>
                  <a:pt x="174391" y="192454"/>
                </a:lnTo>
                <a:lnTo>
                  <a:pt x="162896" y="200176"/>
                </a:lnTo>
                <a:lnTo>
                  <a:pt x="150411" y="206408"/>
                </a:lnTo>
                <a:lnTo>
                  <a:pt x="137066" y="211022"/>
                </a:lnTo>
                <a:lnTo>
                  <a:pt x="122987" y="213890"/>
                </a:lnTo>
                <a:lnTo>
                  <a:pt x="108203" y="214884"/>
                </a:lnTo>
                <a:lnTo>
                  <a:pt x="93517" y="213903"/>
                </a:lnTo>
                <a:lnTo>
                  <a:pt x="79434" y="211048"/>
                </a:lnTo>
                <a:lnTo>
                  <a:pt x="66083" y="206445"/>
                </a:lnTo>
                <a:lnTo>
                  <a:pt x="53592" y="200224"/>
                </a:lnTo>
                <a:lnTo>
                  <a:pt x="42090" y="192511"/>
                </a:lnTo>
                <a:lnTo>
                  <a:pt x="31703" y="183436"/>
                </a:lnTo>
                <a:lnTo>
                  <a:pt x="22561" y="173126"/>
                </a:lnTo>
                <a:lnTo>
                  <a:pt x="14791" y="161710"/>
                </a:lnTo>
                <a:lnTo>
                  <a:pt x="8522" y="149315"/>
                </a:lnTo>
                <a:lnTo>
                  <a:pt x="3882" y="136070"/>
                </a:lnTo>
                <a:lnTo>
                  <a:pt x="998" y="122103"/>
                </a:lnTo>
                <a:lnTo>
                  <a:pt x="0" y="107442"/>
                </a:lnTo>
                <a:close/>
              </a:path>
            </a:pathLst>
          </a:custGeom>
          <a:ln w="22860">
            <a:solidFill>
              <a:srgbClr val="00FF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504438" y="1916429"/>
            <a:ext cx="216408" cy="216408"/>
          </a:xfrm>
          <a:custGeom>
            <a:avLst/>
            <a:gdLst/>
            <a:ahLst/>
            <a:cxnLst/>
            <a:rect l="l" t="t" r="r" b="b"/>
            <a:pathLst>
              <a:path w="216408" h="216408">
                <a:moveTo>
                  <a:pt x="0" y="108204"/>
                </a:moveTo>
                <a:lnTo>
                  <a:pt x="978" y="93568"/>
                </a:lnTo>
                <a:lnTo>
                  <a:pt x="3830" y="79531"/>
                </a:lnTo>
                <a:lnTo>
                  <a:pt x="8428" y="66220"/>
                </a:lnTo>
                <a:lnTo>
                  <a:pt x="14645" y="53761"/>
                </a:lnTo>
                <a:lnTo>
                  <a:pt x="22355" y="42282"/>
                </a:lnTo>
                <a:lnTo>
                  <a:pt x="31431" y="31910"/>
                </a:lnTo>
                <a:lnTo>
                  <a:pt x="41746" y="22770"/>
                </a:lnTo>
                <a:lnTo>
                  <a:pt x="53174" y="14990"/>
                </a:lnTo>
                <a:lnTo>
                  <a:pt x="65587" y="8696"/>
                </a:lnTo>
                <a:lnTo>
                  <a:pt x="78859" y="4016"/>
                </a:lnTo>
                <a:lnTo>
                  <a:pt x="92863" y="1076"/>
                </a:lnTo>
                <a:lnTo>
                  <a:pt x="107473" y="2"/>
                </a:lnTo>
                <a:lnTo>
                  <a:pt x="108203" y="0"/>
                </a:lnTo>
                <a:lnTo>
                  <a:pt x="122839" y="978"/>
                </a:lnTo>
                <a:lnTo>
                  <a:pt x="136876" y="3830"/>
                </a:lnTo>
                <a:lnTo>
                  <a:pt x="150187" y="8428"/>
                </a:lnTo>
                <a:lnTo>
                  <a:pt x="162646" y="14645"/>
                </a:lnTo>
                <a:lnTo>
                  <a:pt x="174125" y="22355"/>
                </a:lnTo>
                <a:lnTo>
                  <a:pt x="184497" y="31431"/>
                </a:lnTo>
                <a:lnTo>
                  <a:pt x="193637" y="41746"/>
                </a:lnTo>
                <a:lnTo>
                  <a:pt x="201417" y="53174"/>
                </a:lnTo>
                <a:lnTo>
                  <a:pt x="207711" y="65587"/>
                </a:lnTo>
                <a:lnTo>
                  <a:pt x="212391" y="78859"/>
                </a:lnTo>
                <a:lnTo>
                  <a:pt x="215331" y="92863"/>
                </a:lnTo>
                <a:lnTo>
                  <a:pt x="216405" y="107473"/>
                </a:lnTo>
                <a:lnTo>
                  <a:pt x="216408" y="108204"/>
                </a:lnTo>
                <a:lnTo>
                  <a:pt x="215429" y="122839"/>
                </a:lnTo>
                <a:lnTo>
                  <a:pt x="212577" y="136876"/>
                </a:lnTo>
                <a:lnTo>
                  <a:pt x="207979" y="150187"/>
                </a:lnTo>
                <a:lnTo>
                  <a:pt x="201762" y="162646"/>
                </a:lnTo>
                <a:lnTo>
                  <a:pt x="194052" y="174125"/>
                </a:lnTo>
                <a:lnTo>
                  <a:pt x="184976" y="184497"/>
                </a:lnTo>
                <a:lnTo>
                  <a:pt x="174661" y="193637"/>
                </a:lnTo>
                <a:lnTo>
                  <a:pt x="163233" y="201417"/>
                </a:lnTo>
                <a:lnTo>
                  <a:pt x="150820" y="207711"/>
                </a:lnTo>
                <a:lnTo>
                  <a:pt x="137548" y="212391"/>
                </a:lnTo>
                <a:lnTo>
                  <a:pt x="123544" y="215331"/>
                </a:lnTo>
                <a:lnTo>
                  <a:pt x="108934" y="216405"/>
                </a:lnTo>
                <a:lnTo>
                  <a:pt x="108203" y="216408"/>
                </a:lnTo>
                <a:lnTo>
                  <a:pt x="93568" y="215429"/>
                </a:lnTo>
                <a:lnTo>
                  <a:pt x="79531" y="212577"/>
                </a:lnTo>
                <a:lnTo>
                  <a:pt x="66220" y="207979"/>
                </a:lnTo>
                <a:lnTo>
                  <a:pt x="53761" y="201762"/>
                </a:lnTo>
                <a:lnTo>
                  <a:pt x="42282" y="194052"/>
                </a:lnTo>
                <a:lnTo>
                  <a:pt x="31910" y="184976"/>
                </a:lnTo>
                <a:lnTo>
                  <a:pt x="22770" y="174661"/>
                </a:lnTo>
                <a:lnTo>
                  <a:pt x="14990" y="163233"/>
                </a:lnTo>
                <a:lnTo>
                  <a:pt x="8696" y="150820"/>
                </a:lnTo>
                <a:lnTo>
                  <a:pt x="4016" y="137548"/>
                </a:lnTo>
                <a:lnTo>
                  <a:pt x="1076" y="123544"/>
                </a:lnTo>
                <a:lnTo>
                  <a:pt x="2" y="108934"/>
                </a:lnTo>
                <a:lnTo>
                  <a:pt x="0" y="108204"/>
                </a:lnTo>
                <a:close/>
              </a:path>
            </a:pathLst>
          </a:custGeom>
          <a:ln w="22860">
            <a:solidFill>
              <a:srgbClr val="00FF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359658" y="1341882"/>
            <a:ext cx="216407" cy="216407"/>
          </a:xfrm>
          <a:custGeom>
            <a:avLst/>
            <a:gdLst/>
            <a:ahLst/>
            <a:cxnLst/>
            <a:rect l="l" t="t" r="r" b="b"/>
            <a:pathLst>
              <a:path w="216407" h="216407">
                <a:moveTo>
                  <a:pt x="0" y="108203"/>
                </a:moveTo>
                <a:lnTo>
                  <a:pt x="978" y="93568"/>
                </a:lnTo>
                <a:lnTo>
                  <a:pt x="3830" y="79531"/>
                </a:lnTo>
                <a:lnTo>
                  <a:pt x="8428" y="66220"/>
                </a:lnTo>
                <a:lnTo>
                  <a:pt x="14645" y="53761"/>
                </a:lnTo>
                <a:lnTo>
                  <a:pt x="22355" y="42282"/>
                </a:lnTo>
                <a:lnTo>
                  <a:pt x="31431" y="31910"/>
                </a:lnTo>
                <a:lnTo>
                  <a:pt x="41746" y="22770"/>
                </a:lnTo>
                <a:lnTo>
                  <a:pt x="53174" y="14990"/>
                </a:lnTo>
                <a:lnTo>
                  <a:pt x="65587" y="8696"/>
                </a:lnTo>
                <a:lnTo>
                  <a:pt x="78859" y="4016"/>
                </a:lnTo>
                <a:lnTo>
                  <a:pt x="92863" y="1076"/>
                </a:lnTo>
                <a:lnTo>
                  <a:pt x="107473" y="2"/>
                </a:lnTo>
                <a:lnTo>
                  <a:pt x="108203" y="0"/>
                </a:lnTo>
                <a:lnTo>
                  <a:pt x="122839" y="978"/>
                </a:lnTo>
                <a:lnTo>
                  <a:pt x="136876" y="3830"/>
                </a:lnTo>
                <a:lnTo>
                  <a:pt x="150187" y="8428"/>
                </a:lnTo>
                <a:lnTo>
                  <a:pt x="162646" y="14645"/>
                </a:lnTo>
                <a:lnTo>
                  <a:pt x="174125" y="22355"/>
                </a:lnTo>
                <a:lnTo>
                  <a:pt x="184497" y="31431"/>
                </a:lnTo>
                <a:lnTo>
                  <a:pt x="193637" y="41746"/>
                </a:lnTo>
                <a:lnTo>
                  <a:pt x="201417" y="53174"/>
                </a:lnTo>
                <a:lnTo>
                  <a:pt x="207711" y="65587"/>
                </a:lnTo>
                <a:lnTo>
                  <a:pt x="212391" y="78859"/>
                </a:lnTo>
                <a:lnTo>
                  <a:pt x="215331" y="92863"/>
                </a:lnTo>
                <a:lnTo>
                  <a:pt x="216405" y="107473"/>
                </a:lnTo>
                <a:lnTo>
                  <a:pt x="216407" y="108203"/>
                </a:lnTo>
                <a:lnTo>
                  <a:pt x="215429" y="122839"/>
                </a:lnTo>
                <a:lnTo>
                  <a:pt x="212577" y="136876"/>
                </a:lnTo>
                <a:lnTo>
                  <a:pt x="207979" y="150187"/>
                </a:lnTo>
                <a:lnTo>
                  <a:pt x="201762" y="162646"/>
                </a:lnTo>
                <a:lnTo>
                  <a:pt x="194052" y="174125"/>
                </a:lnTo>
                <a:lnTo>
                  <a:pt x="184976" y="184497"/>
                </a:lnTo>
                <a:lnTo>
                  <a:pt x="174661" y="193637"/>
                </a:lnTo>
                <a:lnTo>
                  <a:pt x="163233" y="201417"/>
                </a:lnTo>
                <a:lnTo>
                  <a:pt x="150820" y="207711"/>
                </a:lnTo>
                <a:lnTo>
                  <a:pt x="137548" y="212391"/>
                </a:lnTo>
                <a:lnTo>
                  <a:pt x="123544" y="215331"/>
                </a:lnTo>
                <a:lnTo>
                  <a:pt x="108934" y="216405"/>
                </a:lnTo>
                <a:lnTo>
                  <a:pt x="108203" y="216407"/>
                </a:lnTo>
                <a:lnTo>
                  <a:pt x="93568" y="215429"/>
                </a:lnTo>
                <a:lnTo>
                  <a:pt x="79531" y="212577"/>
                </a:lnTo>
                <a:lnTo>
                  <a:pt x="66220" y="207979"/>
                </a:lnTo>
                <a:lnTo>
                  <a:pt x="53761" y="201762"/>
                </a:lnTo>
                <a:lnTo>
                  <a:pt x="42282" y="194052"/>
                </a:lnTo>
                <a:lnTo>
                  <a:pt x="31910" y="184976"/>
                </a:lnTo>
                <a:lnTo>
                  <a:pt x="22770" y="174661"/>
                </a:lnTo>
                <a:lnTo>
                  <a:pt x="14990" y="163233"/>
                </a:lnTo>
                <a:lnTo>
                  <a:pt x="8696" y="150820"/>
                </a:lnTo>
                <a:lnTo>
                  <a:pt x="4016" y="137548"/>
                </a:lnTo>
                <a:lnTo>
                  <a:pt x="1076" y="123544"/>
                </a:lnTo>
                <a:lnTo>
                  <a:pt x="2" y="108934"/>
                </a:lnTo>
                <a:lnTo>
                  <a:pt x="0" y="108203"/>
                </a:lnTo>
                <a:close/>
              </a:path>
            </a:pathLst>
          </a:custGeom>
          <a:ln w="22860">
            <a:solidFill>
              <a:srgbClr val="00FF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296918" y="1629917"/>
            <a:ext cx="214884" cy="214884"/>
          </a:xfrm>
          <a:custGeom>
            <a:avLst/>
            <a:gdLst/>
            <a:ahLst/>
            <a:cxnLst/>
            <a:rect l="l" t="t" r="r" b="b"/>
            <a:pathLst>
              <a:path w="214884" h="214884">
                <a:moveTo>
                  <a:pt x="0" y="107442"/>
                </a:moveTo>
                <a:lnTo>
                  <a:pt x="987" y="92826"/>
                </a:lnTo>
                <a:lnTo>
                  <a:pt x="3862" y="78808"/>
                </a:lnTo>
                <a:lnTo>
                  <a:pt x="8496" y="65518"/>
                </a:lnTo>
                <a:lnTo>
                  <a:pt x="14759" y="53084"/>
                </a:lnTo>
                <a:lnTo>
                  <a:pt x="22521" y="41637"/>
                </a:lnTo>
                <a:lnTo>
                  <a:pt x="31654" y="31305"/>
                </a:lnTo>
                <a:lnTo>
                  <a:pt x="42028" y="22219"/>
                </a:lnTo>
                <a:lnTo>
                  <a:pt x="53512" y="14508"/>
                </a:lnTo>
                <a:lnTo>
                  <a:pt x="65979" y="8301"/>
                </a:lnTo>
                <a:lnTo>
                  <a:pt x="79297" y="3728"/>
                </a:lnTo>
                <a:lnTo>
                  <a:pt x="93339" y="918"/>
                </a:lnTo>
                <a:lnTo>
                  <a:pt x="107442" y="0"/>
                </a:lnTo>
                <a:lnTo>
                  <a:pt x="122057" y="987"/>
                </a:lnTo>
                <a:lnTo>
                  <a:pt x="136075" y="3862"/>
                </a:lnTo>
                <a:lnTo>
                  <a:pt x="149365" y="8496"/>
                </a:lnTo>
                <a:lnTo>
                  <a:pt x="161799" y="14759"/>
                </a:lnTo>
                <a:lnTo>
                  <a:pt x="173246" y="22521"/>
                </a:lnTo>
                <a:lnTo>
                  <a:pt x="183578" y="31654"/>
                </a:lnTo>
                <a:lnTo>
                  <a:pt x="192664" y="42028"/>
                </a:lnTo>
                <a:lnTo>
                  <a:pt x="200375" y="53512"/>
                </a:lnTo>
                <a:lnTo>
                  <a:pt x="206582" y="65979"/>
                </a:lnTo>
                <a:lnTo>
                  <a:pt x="211155" y="79297"/>
                </a:lnTo>
                <a:lnTo>
                  <a:pt x="213965" y="93339"/>
                </a:lnTo>
                <a:lnTo>
                  <a:pt x="214884" y="107442"/>
                </a:lnTo>
                <a:lnTo>
                  <a:pt x="213896" y="122057"/>
                </a:lnTo>
                <a:lnTo>
                  <a:pt x="211021" y="136075"/>
                </a:lnTo>
                <a:lnTo>
                  <a:pt x="206387" y="149365"/>
                </a:lnTo>
                <a:lnTo>
                  <a:pt x="200124" y="161799"/>
                </a:lnTo>
                <a:lnTo>
                  <a:pt x="192362" y="173246"/>
                </a:lnTo>
                <a:lnTo>
                  <a:pt x="183229" y="183578"/>
                </a:lnTo>
                <a:lnTo>
                  <a:pt x="172855" y="192664"/>
                </a:lnTo>
                <a:lnTo>
                  <a:pt x="161371" y="200375"/>
                </a:lnTo>
                <a:lnTo>
                  <a:pt x="148904" y="206582"/>
                </a:lnTo>
                <a:lnTo>
                  <a:pt x="135586" y="211155"/>
                </a:lnTo>
                <a:lnTo>
                  <a:pt x="121544" y="213965"/>
                </a:lnTo>
                <a:lnTo>
                  <a:pt x="107442" y="214884"/>
                </a:lnTo>
                <a:lnTo>
                  <a:pt x="92826" y="213896"/>
                </a:lnTo>
                <a:lnTo>
                  <a:pt x="78808" y="211021"/>
                </a:lnTo>
                <a:lnTo>
                  <a:pt x="65518" y="206387"/>
                </a:lnTo>
                <a:lnTo>
                  <a:pt x="53084" y="200124"/>
                </a:lnTo>
                <a:lnTo>
                  <a:pt x="41637" y="192362"/>
                </a:lnTo>
                <a:lnTo>
                  <a:pt x="31305" y="183229"/>
                </a:lnTo>
                <a:lnTo>
                  <a:pt x="22219" y="172855"/>
                </a:lnTo>
                <a:lnTo>
                  <a:pt x="14508" y="161371"/>
                </a:lnTo>
                <a:lnTo>
                  <a:pt x="8301" y="148904"/>
                </a:lnTo>
                <a:lnTo>
                  <a:pt x="3728" y="135586"/>
                </a:lnTo>
                <a:lnTo>
                  <a:pt x="918" y="121544"/>
                </a:lnTo>
                <a:lnTo>
                  <a:pt x="0" y="107442"/>
                </a:lnTo>
                <a:close/>
              </a:path>
            </a:pathLst>
          </a:custGeom>
          <a:ln w="22860">
            <a:solidFill>
              <a:srgbClr val="00FF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511802" y="2277617"/>
            <a:ext cx="216408" cy="214884"/>
          </a:xfrm>
          <a:custGeom>
            <a:avLst/>
            <a:gdLst/>
            <a:ahLst/>
            <a:cxnLst/>
            <a:rect l="l" t="t" r="r" b="b"/>
            <a:pathLst>
              <a:path w="216408" h="214884">
                <a:moveTo>
                  <a:pt x="0" y="107442"/>
                </a:moveTo>
                <a:lnTo>
                  <a:pt x="985" y="92877"/>
                </a:lnTo>
                <a:lnTo>
                  <a:pt x="3856" y="78905"/>
                </a:lnTo>
                <a:lnTo>
                  <a:pt x="8485" y="65654"/>
                </a:lnTo>
                <a:lnTo>
                  <a:pt x="14744" y="53253"/>
                </a:lnTo>
                <a:lnTo>
                  <a:pt x="22504" y="41830"/>
                </a:lnTo>
                <a:lnTo>
                  <a:pt x="31637" y="31512"/>
                </a:lnTo>
                <a:lnTo>
                  <a:pt x="42016" y="22429"/>
                </a:lnTo>
                <a:lnTo>
                  <a:pt x="53511" y="14707"/>
                </a:lnTo>
                <a:lnTo>
                  <a:pt x="65996" y="8475"/>
                </a:lnTo>
                <a:lnTo>
                  <a:pt x="79341" y="3861"/>
                </a:lnTo>
                <a:lnTo>
                  <a:pt x="93420" y="993"/>
                </a:lnTo>
                <a:lnTo>
                  <a:pt x="108203" y="0"/>
                </a:lnTo>
                <a:lnTo>
                  <a:pt x="122890" y="980"/>
                </a:lnTo>
                <a:lnTo>
                  <a:pt x="136973" y="3835"/>
                </a:lnTo>
                <a:lnTo>
                  <a:pt x="150324" y="8438"/>
                </a:lnTo>
                <a:lnTo>
                  <a:pt x="162815" y="14659"/>
                </a:lnTo>
                <a:lnTo>
                  <a:pt x="174317" y="22372"/>
                </a:lnTo>
                <a:lnTo>
                  <a:pt x="184704" y="31447"/>
                </a:lnTo>
                <a:lnTo>
                  <a:pt x="193846" y="41757"/>
                </a:lnTo>
                <a:lnTo>
                  <a:pt x="201616" y="53173"/>
                </a:lnTo>
                <a:lnTo>
                  <a:pt x="207885" y="65568"/>
                </a:lnTo>
                <a:lnTo>
                  <a:pt x="212525" y="78813"/>
                </a:lnTo>
                <a:lnTo>
                  <a:pt x="215409" y="92780"/>
                </a:lnTo>
                <a:lnTo>
                  <a:pt x="216408" y="107442"/>
                </a:lnTo>
                <a:lnTo>
                  <a:pt x="215422" y="122006"/>
                </a:lnTo>
                <a:lnTo>
                  <a:pt x="212551" y="135978"/>
                </a:lnTo>
                <a:lnTo>
                  <a:pt x="207922" y="149229"/>
                </a:lnTo>
                <a:lnTo>
                  <a:pt x="201663" y="161630"/>
                </a:lnTo>
                <a:lnTo>
                  <a:pt x="193903" y="173053"/>
                </a:lnTo>
                <a:lnTo>
                  <a:pt x="184770" y="183371"/>
                </a:lnTo>
                <a:lnTo>
                  <a:pt x="174391" y="192454"/>
                </a:lnTo>
                <a:lnTo>
                  <a:pt x="162896" y="200176"/>
                </a:lnTo>
                <a:lnTo>
                  <a:pt x="150411" y="206408"/>
                </a:lnTo>
                <a:lnTo>
                  <a:pt x="137066" y="211022"/>
                </a:lnTo>
                <a:lnTo>
                  <a:pt x="122987" y="213890"/>
                </a:lnTo>
                <a:lnTo>
                  <a:pt x="108203" y="214884"/>
                </a:lnTo>
                <a:lnTo>
                  <a:pt x="93517" y="213903"/>
                </a:lnTo>
                <a:lnTo>
                  <a:pt x="79434" y="211048"/>
                </a:lnTo>
                <a:lnTo>
                  <a:pt x="66083" y="206445"/>
                </a:lnTo>
                <a:lnTo>
                  <a:pt x="53592" y="200224"/>
                </a:lnTo>
                <a:lnTo>
                  <a:pt x="42090" y="192511"/>
                </a:lnTo>
                <a:lnTo>
                  <a:pt x="31703" y="183436"/>
                </a:lnTo>
                <a:lnTo>
                  <a:pt x="22561" y="173126"/>
                </a:lnTo>
                <a:lnTo>
                  <a:pt x="14791" y="161710"/>
                </a:lnTo>
                <a:lnTo>
                  <a:pt x="8522" y="149315"/>
                </a:lnTo>
                <a:lnTo>
                  <a:pt x="3882" y="136070"/>
                </a:lnTo>
                <a:lnTo>
                  <a:pt x="998" y="122103"/>
                </a:lnTo>
                <a:lnTo>
                  <a:pt x="0" y="107442"/>
                </a:lnTo>
                <a:close/>
              </a:path>
            </a:pathLst>
          </a:custGeom>
          <a:ln w="22860">
            <a:solidFill>
              <a:srgbClr val="00FF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728210" y="1413510"/>
            <a:ext cx="216407" cy="216407"/>
          </a:xfrm>
          <a:custGeom>
            <a:avLst/>
            <a:gdLst/>
            <a:ahLst/>
            <a:cxnLst/>
            <a:rect l="l" t="t" r="r" b="b"/>
            <a:pathLst>
              <a:path w="216407" h="216407">
                <a:moveTo>
                  <a:pt x="0" y="108203"/>
                </a:moveTo>
                <a:lnTo>
                  <a:pt x="978" y="93568"/>
                </a:lnTo>
                <a:lnTo>
                  <a:pt x="3830" y="79531"/>
                </a:lnTo>
                <a:lnTo>
                  <a:pt x="8428" y="66220"/>
                </a:lnTo>
                <a:lnTo>
                  <a:pt x="14645" y="53761"/>
                </a:lnTo>
                <a:lnTo>
                  <a:pt x="22355" y="42282"/>
                </a:lnTo>
                <a:lnTo>
                  <a:pt x="31431" y="31910"/>
                </a:lnTo>
                <a:lnTo>
                  <a:pt x="41746" y="22770"/>
                </a:lnTo>
                <a:lnTo>
                  <a:pt x="53174" y="14990"/>
                </a:lnTo>
                <a:lnTo>
                  <a:pt x="65587" y="8696"/>
                </a:lnTo>
                <a:lnTo>
                  <a:pt x="78859" y="4016"/>
                </a:lnTo>
                <a:lnTo>
                  <a:pt x="92863" y="1076"/>
                </a:lnTo>
                <a:lnTo>
                  <a:pt x="107473" y="2"/>
                </a:lnTo>
                <a:lnTo>
                  <a:pt x="108203" y="0"/>
                </a:lnTo>
                <a:lnTo>
                  <a:pt x="122839" y="978"/>
                </a:lnTo>
                <a:lnTo>
                  <a:pt x="136876" y="3830"/>
                </a:lnTo>
                <a:lnTo>
                  <a:pt x="150187" y="8428"/>
                </a:lnTo>
                <a:lnTo>
                  <a:pt x="162646" y="14645"/>
                </a:lnTo>
                <a:lnTo>
                  <a:pt x="174125" y="22355"/>
                </a:lnTo>
                <a:lnTo>
                  <a:pt x="184497" y="31431"/>
                </a:lnTo>
                <a:lnTo>
                  <a:pt x="193637" y="41746"/>
                </a:lnTo>
                <a:lnTo>
                  <a:pt x="201417" y="53174"/>
                </a:lnTo>
                <a:lnTo>
                  <a:pt x="207711" y="65587"/>
                </a:lnTo>
                <a:lnTo>
                  <a:pt x="212391" y="78859"/>
                </a:lnTo>
                <a:lnTo>
                  <a:pt x="215331" y="92863"/>
                </a:lnTo>
                <a:lnTo>
                  <a:pt x="216405" y="107473"/>
                </a:lnTo>
                <a:lnTo>
                  <a:pt x="216407" y="108203"/>
                </a:lnTo>
                <a:lnTo>
                  <a:pt x="215429" y="122839"/>
                </a:lnTo>
                <a:lnTo>
                  <a:pt x="212577" y="136876"/>
                </a:lnTo>
                <a:lnTo>
                  <a:pt x="207979" y="150187"/>
                </a:lnTo>
                <a:lnTo>
                  <a:pt x="201762" y="162646"/>
                </a:lnTo>
                <a:lnTo>
                  <a:pt x="194052" y="174125"/>
                </a:lnTo>
                <a:lnTo>
                  <a:pt x="184976" y="184497"/>
                </a:lnTo>
                <a:lnTo>
                  <a:pt x="174661" y="193637"/>
                </a:lnTo>
                <a:lnTo>
                  <a:pt x="163233" y="201417"/>
                </a:lnTo>
                <a:lnTo>
                  <a:pt x="150820" y="207711"/>
                </a:lnTo>
                <a:lnTo>
                  <a:pt x="137548" y="212391"/>
                </a:lnTo>
                <a:lnTo>
                  <a:pt x="123544" y="215331"/>
                </a:lnTo>
                <a:lnTo>
                  <a:pt x="108934" y="216405"/>
                </a:lnTo>
                <a:lnTo>
                  <a:pt x="108203" y="216407"/>
                </a:lnTo>
                <a:lnTo>
                  <a:pt x="93568" y="215429"/>
                </a:lnTo>
                <a:lnTo>
                  <a:pt x="79531" y="212577"/>
                </a:lnTo>
                <a:lnTo>
                  <a:pt x="66220" y="207979"/>
                </a:lnTo>
                <a:lnTo>
                  <a:pt x="53761" y="201762"/>
                </a:lnTo>
                <a:lnTo>
                  <a:pt x="42282" y="194052"/>
                </a:lnTo>
                <a:lnTo>
                  <a:pt x="31910" y="184976"/>
                </a:lnTo>
                <a:lnTo>
                  <a:pt x="22770" y="174661"/>
                </a:lnTo>
                <a:lnTo>
                  <a:pt x="14990" y="163233"/>
                </a:lnTo>
                <a:lnTo>
                  <a:pt x="8696" y="150820"/>
                </a:lnTo>
                <a:lnTo>
                  <a:pt x="4016" y="137548"/>
                </a:lnTo>
                <a:lnTo>
                  <a:pt x="1076" y="123544"/>
                </a:lnTo>
                <a:lnTo>
                  <a:pt x="2" y="108934"/>
                </a:lnTo>
                <a:lnTo>
                  <a:pt x="0" y="108203"/>
                </a:lnTo>
                <a:close/>
              </a:path>
            </a:pathLst>
          </a:custGeom>
          <a:ln w="22860">
            <a:solidFill>
              <a:srgbClr val="00FF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248906" y="1485138"/>
            <a:ext cx="216408" cy="216408"/>
          </a:xfrm>
          <a:custGeom>
            <a:avLst/>
            <a:gdLst/>
            <a:ahLst/>
            <a:cxnLst/>
            <a:rect l="l" t="t" r="r" b="b"/>
            <a:pathLst>
              <a:path w="216408" h="216408">
                <a:moveTo>
                  <a:pt x="0" y="108203"/>
                </a:moveTo>
                <a:lnTo>
                  <a:pt x="978" y="93568"/>
                </a:lnTo>
                <a:lnTo>
                  <a:pt x="3830" y="79531"/>
                </a:lnTo>
                <a:lnTo>
                  <a:pt x="8428" y="66220"/>
                </a:lnTo>
                <a:lnTo>
                  <a:pt x="14645" y="53761"/>
                </a:lnTo>
                <a:lnTo>
                  <a:pt x="22355" y="42282"/>
                </a:lnTo>
                <a:lnTo>
                  <a:pt x="31431" y="31910"/>
                </a:lnTo>
                <a:lnTo>
                  <a:pt x="41746" y="22770"/>
                </a:lnTo>
                <a:lnTo>
                  <a:pt x="53174" y="14990"/>
                </a:lnTo>
                <a:lnTo>
                  <a:pt x="65587" y="8696"/>
                </a:lnTo>
                <a:lnTo>
                  <a:pt x="78859" y="4016"/>
                </a:lnTo>
                <a:lnTo>
                  <a:pt x="92863" y="1076"/>
                </a:lnTo>
                <a:lnTo>
                  <a:pt x="107473" y="2"/>
                </a:lnTo>
                <a:lnTo>
                  <a:pt x="108203" y="0"/>
                </a:lnTo>
                <a:lnTo>
                  <a:pt x="122839" y="978"/>
                </a:lnTo>
                <a:lnTo>
                  <a:pt x="136876" y="3830"/>
                </a:lnTo>
                <a:lnTo>
                  <a:pt x="150187" y="8428"/>
                </a:lnTo>
                <a:lnTo>
                  <a:pt x="162646" y="14645"/>
                </a:lnTo>
                <a:lnTo>
                  <a:pt x="174125" y="22355"/>
                </a:lnTo>
                <a:lnTo>
                  <a:pt x="184497" y="31431"/>
                </a:lnTo>
                <a:lnTo>
                  <a:pt x="193637" y="41746"/>
                </a:lnTo>
                <a:lnTo>
                  <a:pt x="201417" y="53174"/>
                </a:lnTo>
                <a:lnTo>
                  <a:pt x="207711" y="65587"/>
                </a:lnTo>
                <a:lnTo>
                  <a:pt x="212391" y="78859"/>
                </a:lnTo>
                <a:lnTo>
                  <a:pt x="215331" y="92863"/>
                </a:lnTo>
                <a:lnTo>
                  <a:pt x="216405" y="107473"/>
                </a:lnTo>
                <a:lnTo>
                  <a:pt x="216408" y="108203"/>
                </a:lnTo>
                <a:lnTo>
                  <a:pt x="215429" y="122839"/>
                </a:lnTo>
                <a:lnTo>
                  <a:pt x="212577" y="136876"/>
                </a:lnTo>
                <a:lnTo>
                  <a:pt x="207979" y="150187"/>
                </a:lnTo>
                <a:lnTo>
                  <a:pt x="201762" y="162646"/>
                </a:lnTo>
                <a:lnTo>
                  <a:pt x="194052" y="174125"/>
                </a:lnTo>
                <a:lnTo>
                  <a:pt x="184976" y="184497"/>
                </a:lnTo>
                <a:lnTo>
                  <a:pt x="174661" y="193637"/>
                </a:lnTo>
                <a:lnTo>
                  <a:pt x="163233" y="201417"/>
                </a:lnTo>
                <a:lnTo>
                  <a:pt x="150820" y="207711"/>
                </a:lnTo>
                <a:lnTo>
                  <a:pt x="137548" y="212391"/>
                </a:lnTo>
                <a:lnTo>
                  <a:pt x="123544" y="215331"/>
                </a:lnTo>
                <a:lnTo>
                  <a:pt x="108934" y="216405"/>
                </a:lnTo>
                <a:lnTo>
                  <a:pt x="108203" y="216408"/>
                </a:lnTo>
                <a:lnTo>
                  <a:pt x="93568" y="215429"/>
                </a:lnTo>
                <a:lnTo>
                  <a:pt x="79531" y="212577"/>
                </a:lnTo>
                <a:lnTo>
                  <a:pt x="66220" y="207979"/>
                </a:lnTo>
                <a:lnTo>
                  <a:pt x="53761" y="201762"/>
                </a:lnTo>
                <a:lnTo>
                  <a:pt x="42282" y="194052"/>
                </a:lnTo>
                <a:lnTo>
                  <a:pt x="31910" y="184976"/>
                </a:lnTo>
                <a:lnTo>
                  <a:pt x="22770" y="174661"/>
                </a:lnTo>
                <a:lnTo>
                  <a:pt x="14990" y="163233"/>
                </a:lnTo>
                <a:lnTo>
                  <a:pt x="8696" y="150820"/>
                </a:lnTo>
                <a:lnTo>
                  <a:pt x="4016" y="137548"/>
                </a:lnTo>
                <a:lnTo>
                  <a:pt x="1076" y="123544"/>
                </a:lnTo>
                <a:lnTo>
                  <a:pt x="2" y="108934"/>
                </a:lnTo>
                <a:lnTo>
                  <a:pt x="0" y="108203"/>
                </a:lnTo>
                <a:close/>
              </a:path>
            </a:pathLst>
          </a:custGeom>
          <a:ln w="22860">
            <a:solidFill>
              <a:srgbClr val="00FF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7392161" y="2350770"/>
            <a:ext cx="216408" cy="214883"/>
          </a:xfrm>
          <a:custGeom>
            <a:avLst/>
            <a:gdLst/>
            <a:ahLst/>
            <a:cxnLst/>
            <a:rect l="l" t="t" r="r" b="b"/>
            <a:pathLst>
              <a:path w="216408" h="214883">
                <a:moveTo>
                  <a:pt x="0" y="107441"/>
                </a:moveTo>
                <a:lnTo>
                  <a:pt x="985" y="92877"/>
                </a:lnTo>
                <a:lnTo>
                  <a:pt x="3856" y="78905"/>
                </a:lnTo>
                <a:lnTo>
                  <a:pt x="8485" y="65654"/>
                </a:lnTo>
                <a:lnTo>
                  <a:pt x="14744" y="53253"/>
                </a:lnTo>
                <a:lnTo>
                  <a:pt x="22504" y="41830"/>
                </a:lnTo>
                <a:lnTo>
                  <a:pt x="31637" y="31512"/>
                </a:lnTo>
                <a:lnTo>
                  <a:pt x="42016" y="22429"/>
                </a:lnTo>
                <a:lnTo>
                  <a:pt x="53511" y="14707"/>
                </a:lnTo>
                <a:lnTo>
                  <a:pt x="65996" y="8475"/>
                </a:lnTo>
                <a:lnTo>
                  <a:pt x="79341" y="3861"/>
                </a:lnTo>
                <a:lnTo>
                  <a:pt x="93420" y="993"/>
                </a:lnTo>
                <a:lnTo>
                  <a:pt x="108204" y="0"/>
                </a:lnTo>
                <a:lnTo>
                  <a:pt x="122890" y="980"/>
                </a:lnTo>
                <a:lnTo>
                  <a:pt x="136973" y="3835"/>
                </a:lnTo>
                <a:lnTo>
                  <a:pt x="150324" y="8438"/>
                </a:lnTo>
                <a:lnTo>
                  <a:pt x="162815" y="14659"/>
                </a:lnTo>
                <a:lnTo>
                  <a:pt x="174317" y="22372"/>
                </a:lnTo>
                <a:lnTo>
                  <a:pt x="184704" y="31447"/>
                </a:lnTo>
                <a:lnTo>
                  <a:pt x="193846" y="41757"/>
                </a:lnTo>
                <a:lnTo>
                  <a:pt x="201616" y="53173"/>
                </a:lnTo>
                <a:lnTo>
                  <a:pt x="207885" y="65568"/>
                </a:lnTo>
                <a:lnTo>
                  <a:pt x="212525" y="78813"/>
                </a:lnTo>
                <a:lnTo>
                  <a:pt x="215409" y="92780"/>
                </a:lnTo>
                <a:lnTo>
                  <a:pt x="216408" y="107441"/>
                </a:lnTo>
                <a:lnTo>
                  <a:pt x="215422" y="122006"/>
                </a:lnTo>
                <a:lnTo>
                  <a:pt x="212551" y="135978"/>
                </a:lnTo>
                <a:lnTo>
                  <a:pt x="207922" y="149229"/>
                </a:lnTo>
                <a:lnTo>
                  <a:pt x="201663" y="161630"/>
                </a:lnTo>
                <a:lnTo>
                  <a:pt x="193903" y="173053"/>
                </a:lnTo>
                <a:lnTo>
                  <a:pt x="184770" y="183371"/>
                </a:lnTo>
                <a:lnTo>
                  <a:pt x="174391" y="192454"/>
                </a:lnTo>
                <a:lnTo>
                  <a:pt x="162896" y="200176"/>
                </a:lnTo>
                <a:lnTo>
                  <a:pt x="150411" y="206408"/>
                </a:lnTo>
                <a:lnTo>
                  <a:pt x="137066" y="211022"/>
                </a:lnTo>
                <a:lnTo>
                  <a:pt x="122987" y="213890"/>
                </a:lnTo>
                <a:lnTo>
                  <a:pt x="108204" y="214883"/>
                </a:lnTo>
                <a:lnTo>
                  <a:pt x="93517" y="213903"/>
                </a:lnTo>
                <a:lnTo>
                  <a:pt x="79434" y="211048"/>
                </a:lnTo>
                <a:lnTo>
                  <a:pt x="66083" y="206445"/>
                </a:lnTo>
                <a:lnTo>
                  <a:pt x="53592" y="200224"/>
                </a:lnTo>
                <a:lnTo>
                  <a:pt x="42090" y="192511"/>
                </a:lnTo>
                <a:lnTo>
                  <a:pt x="31703" y="183436"/>
                </a:lnTo>
                <a:lnTo>
                  <a:pt x="22561" y="173126"/>
                </a:lnTo>
                <a:lnTo>
                  <a:pt x="14791" y="161710"/>
                </a:lnTo>
                <a:lnTo>
                  <a:pt x="8522" y="149315"/>
                </a:lnTo>
                <a:lnTo>
                  <a:pt x="3882" y="136070"/>
                </a:lnTo>
                <a:lnTo>
                  <a:pt x="998" y="122103"/>
                </a:lnTo>
                <a:lnTo>
                  <a:pt x="0" y="107441"/>
                </a:lnTo>
                <a:close/>
              </a:path>
            </a:pathLst>
          </a:custGeom>
          <a:ln w="22860">
            <a:solidFill>
              <a:srgbClr val="00FF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7681722" y="1701546"/>
            <a:ext cx="214883" cy="214883"/>
          </a:xfrm>
          <a:custGeom>
            <a:avLst/>
            <a:gdLst/>
            <a:ahLst/>
            <a:cxnLst/>
            <a:rect l="l" t="t" r="r" b="b"/>
            <a:pathLst>
              <a:path w="214883" h="214883">
                <a:moveTo>
                  <a:pt x="0" y="107441"/>
                </a:moveTo>
                <a:lnTo>
                  <a:pt x="987" y="92826"/>
                </a:lnTo>
                <a:lnTo>
                  <a:pt x="3862" y="78808"/>
                </a:lnTo>
                <a:lnTo>
                  <a:pt x="8496" y="65518"/>
                </a:lnTo>
                <a:lnTo>
                  <a:pt x="14759" y="53084"/>
                </a:lnTo>
                <a:lnTo>
                  <a:pt x="22521" y="41637"/>
                </a:lnTo>
                <a:lnTo>
                  <a:pt x="31654" y="31305"/>
                </a:lnTo>
                <a:lnTo>
                  <a:pt x="42028" y="22219"/>
                </a:lnTo>
                <a:lnTo>
                  <a:pt x="53512" y="14508"/>
                </a:lnTo>
                <a:lnTo>
                  <a:pt x="65979" y="8301"/>
                </a:lnTo>
                <a:lnTo>
                  <a:pt x="79297" y="3728"/>
                </a:lnTo>
                <a:lnTo>
                  <a:pt x="93339" y="918"/>
                </a:lnTo>
                <a:lnTo>
                  <a:pt x="107442" y="0"/>
                </a:lnTo>
                <a:lnTo>
                  <a:pt x="122057" y="987"/>
                </a:lnTo>
                <a:lnTo>
                  <a:pt x="136075" y="3862"/>
                </a:lnTo>
                <a:lnTo>
                  <a:pt x="149365" y="8496"/>
                </a:lnTo>
                <a:lnTo>
                  <a:pt x="161799" y="14759"/>
                </a:lnTo>
                <a:lnTo>
                  <a:pt x="173246" y="22521"/>
                </a:lnTo>
                <a:lnTo>
                  <a:pt x="183578" y="31654"/>
                </a:lnTo>
                <a:lnTo>
                  <a:pt x="192664" y="42028"/>
                </a:lnTo>
                <a:lnTo>
                  <a:pt x="200375" y="53512"/>
                </a:lnTo>
                <a:lnTo>
                  <a:pt x="206582" y="65979"/>
                </a:lnTo>
                <a:lnTo>
                  <a:pt x="211155" y="79297"/>
                </a:lnTo>
                <a:lnTo>
                  <a:pt x="213965" y="93339"/>
                </a:lnTo>
                <a:lnTo>
                  <a:pt x="214883" y="107441"/>
                </a:lnTo>
                <a:lnTo>
                  <a:pt x="213896" y="122057"/>
                </a:lnTo>
                <a:lnTo>
                  <a:pt x="211021" y="136075"/>
                </a:lnTo>
                <a:lnTo>
                  <a:pt x="206387" y="149365"/>
                </a:lnTo>
                <a:lnTo>
                  <a:pt x="200124" y="161799"/>
                </a:lnTo>
                <a:lnTo>
                  <a:pt x="192362" y="173246"/>
                </a:lnTo>
                <a:lnTo>
                  <a:pt x="183229" y="183578"/>
                </a:lnTo>
                <a:lnTo>
                  <a:pt x="172855" y="192664"/>
                </a:lnTo>
                <a:lnTo>
                  <a:pt x="161371" y="200375"/>
                </a:lnTo>
                <a:lnTo>
                  <a:pt x="148904" y="206582"/>
                </a:lnTo>
                <a:lnTo>
                  <a:pt x="135586" y="211155"/>
                </a:lnTo>
                <a:lnTo>
                  <a:pt x="121544" y="213965"/>
                </a:lnTo>
                <a:lnTo>
                  <a:pt x="107442" y="214883"/>
                </a:lnTo>
                <a:lnTo>
                  <a:pt x="92826" y="213896"/>
                </a:lnTo>
                <a:lnTo>
                  <a:pt x="78808" y="211021"/>
                </a:lnTo>
                <a:lnTo>
                  <a:pt x="65518" y="206387"/>
                </a:lnTo>
                <a:lnTo>
                  <a:pt x="53084" y="200124"/>
                </a:lnTo>
                <a:lnTo>
                  <a:pt x="41637" y="192362"/>
                </a:lnTo>
                <a:lnTo>
                  <a:pt x="31305" y="183229"/>
                </a:lnTo>
                <a:lnTo>
                  <a:pt x="22219" y="172855"/>
                </a:lnTo>
                <a:lnTo>
                  <a:pt x="14508" y="161371"/>
                </a:lnTo>
                <a:lnTo>
                  <a:pt x="8301" y="148904"/>
                </a:lnTo>
                <a:lnTo>
                  <a:pt x="3728" y="135586"/>
                </a:lnTo>
                <a:lnTo>
                  <a:pt x="918" y="121544"/>
                </a:lnTo>
                <a:lnTo>
                  <a:pt x="0" y="107441"/>
                </a:lnTo>
                <a:close/>
              </a:path>
            </a:pathLst>
          </a:custGeom>
          <a:ln w="22860">
            <a:solidFill>
              <a:srgbClr val="00FF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9336786" y="2350770"/>
            <a:ext cx="216408" cy="214883"/>
          </a:xfrm>
          <a:custGeom>
            <a:avLst/>
            <a:gdLst/>
            <a:ahLst/>
            <a:cxnLst/>
            <a:rect l="l" t="t" r="r" b="b"/>
            <a:pathLst>
              <a:path w="216408" h="214883">
                <a:moveTo>
                  <a:pt x="0" y="107441"/>
                </a:moveTo>
                <a:lnTo>
                  <a:pt x="985" y="92877"/>
                </a:lnTo>
                <a:lnTo>
                  <a:pt x="3856" y="78905"/>
                </a:lnTo>
                <a:lnTo>
                  <a:pt x="8485" y="65654"/>
                </a:lnTo>
                <a:lnTo>
                  <a:pt x="14744" y="53253"/>
                </a:lnTo>
                <a:lnTo>
                  <a:pt x="22504" y="41830"/>
                </a:lnTo>
                <a:lnTo>
                  <a:pt x="31637" y="31512"/>
                </a:lnTo>
                <a:lnTo>
                  <a:pt x="42016" y="22429"/>
                </a:lnTo>
                <a:lnTo>
                  <a:pt x="53511" y="14707"/>
                </a:lnTo>
                <a:lnTo>
                  <a:pt x="65996" y="8475"/>
                </a:lnTo>
                <a:lnTo>
                  <a:pt x="79341" y="3861"/>
                </a:lnTo>
                <a:lnTo>
                  <a:pt x="93420" y="993"/>
                </a:lnTo>
                <a:lnTo>
                  <a:pt x="108204" y="0"/>
                </a:lnTo>
                <a:lnTo>
                  <a:pt x="122890" y="980"/>
                </a:lnTo>
                <a:lnTo>
                  <a:pt x="136973" y="3835"/>
                </a:lnTo>
                <a:lnTo>
                  <a:pt x="150324" y="8438"/>
                </a:lnTo>
                <a:lnTo>
                  <a:pt x="162815" y="14659"/>
                </a:lnTo>
                <a:lnTo>
                  <a:pt x="174317" y="22372"/>
                </a:lnTo>
                <a:lnTo>
                  <a:pt x="184704" y="31447"/>
                </a:lnTo>
                <a:lnTo>
                  <a:pt x="193846" y="41757"/>
                </a:lnTo>
                <a:lnTo>
                  <a:pt x="201616" y="53173"/>
                </a:lnTo>
                <a:lnTo>
                  <a:pt x="207885" y="65568"/>
                </a:lnTo>
                <a:lnTo>
                  <a:pt x="212525" y="78813"/>
                </a:lnTo>
                <a:lnTo>
                  <a:pt x="215409" y="92780"/>
                </a:lnTo>
                <a:lnTo>
                  <a:pt x="216408" y="107441"/>
                </a:lnTo>
                <a:lnTo>
                  <a:pt x="215422" y="122006"/>
                </a:lnTo>
                <a:lnTo>
                  <a:pt x="212551" y="135978"/>
                </a:lnTo>
                <a:lnTo>
                  <a:pt x="207922" y="149229"/>
                </a:lnTo>
                <a:lnTo>
                  <a:pt x="201663" y="161630"/>
                </a:lnTo>
                <a:lnTo>
                  <a:pt x="193903" y="173053"/>
                </a:lnTo>
                <a:lnTo>
                  <a:pt x="184770" y="183371"/>
                </a:lnTo>
                <a:lnTo>
                  <a:pt x="174391" y="192454"/>
                </a:lnTo>
                <a:lnTo>
                  <a:pt x="162896" y="200176"/>
                </a:lnTo>
                <a:lnTo>
                  <a:pt x="150411" y="206408"/>
                </a:lnTo>
                <a:lnTo>
                  <a:pt x="137066" y="211022"/>
                </a:lnTo>
                <a:lnTo>
                  <a:pt x="122987" y="213890"/>
                </a:lnTo>
                <a:lnTo>
                  <a:pt x="108204" y="214883"/>
                </a:lnTo>
                <a:lnTo>
                  <a:pt x="93517" y="213903"/>
                </a:lnTo>
                <a:lnTo>
                  <a:pt x="79434" y="211048"/>
                </a:lnTo>
                <a:lnTo>
                  <a:pt x="66083" y="206445"/>
                </a:lnTo>
                <a:lnTo>
                  <a:pt x="53592" y="200224"/>
                </a:lnTo>
                <a:lnTo>
                  <a:pt x="42090" y="192511"/>
                </a:lnTo>
                <a:lnTo>
                  <a:pt x="31703" y="183436"/>
                </a:lnTo>
                <a:lnTo>
                  <a:pt x="22561" y="173126"/>
                </a:lnTo>
                <a:lnTo>
                  <a:pt x="14791" y="161710"/>
                </a:lnTo>
                <a:lnTo>
                  <a:pt x="8522" y="149315"/>
                </a:lnTo>
                <a:lnTo>
                  <a:pt x="3882" y="136070"/>
                </a:lnTo>
                <a:lnTo>
                  <a:pt x="998" y="122103"/>
                </a:lnTo>
                <a:lnTo>
                  <a:pt x="0" y="107441"/>
                </a:lnTo>
                <a:close/>
              </a:path>
            </a:pathLst>
          </a:custGeom>
          <a:ln w="22860">
            <a:solidFill>
              <a:srgbClr val="00FF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8544306" y="1485138"/>
            <a:ext cx="216408" cy="216408"/>
          </a:xfrm>
          <a:custGeom>
            <a:avLst/>
            <a:gdLst/>
            <a:ahLst/>
            <a:cxnLst/>
            <a:rect l="l" t="t" r="r" b="b"/>
            <a:pathLst>
              <a:path w="216408" h="216408">
                <a:moveTo>
                  <a:pt x="0" y="108203"/>
                </a:moveTo>
                <a:lnTo>
                  <a:pt x="978" y="93568"/>
                </a:lnTo>
                <a:lnTo>
                  <a:pt x="3830" y="79531"/>
                </a:lnTo>
                <a:lnTo>
                  <a:pt x="8428" y="66220"/>
                </a:lnTo>
                <a:lnTo>
                  <a:pt x="14645" y="53761"/>
                </a:lnTo>
                <a:lnTo>
                  <a:pt x="22355" y="42282"/>
                </a:lnTo>
                <a:lnTo>
                  <a:pt x="31431" y="31910"/>
                </a:lnTo>
                <a:lnTo>
                  <a:pt x="41746" y="22770"/>
                </a:lnTo>
                <a:lnTo>
                  <a:pt x="53174" y="14990"/>
                </a:lnTo>
                <a:lnTo>
                  <a:pt x="65587" y="8696"/>
                </a:lnTo>
                <a:lnTo>
                  <a:pt x="78859" y="4016"/>
                </a:lnTo>
                <a:lnTo>
                  <a:pt x="92863" y="1076"/>
                </a:lnTo>
                <a:lnTo>
                  <a:pt x="107473" y="2"/>
                </a:lnTo>
                <a:lnTo>
                  <a:pt x="108203" y="0"/>
                </a:lnTo>
                <a:lnTo>
                  <a:pt x="122839" y="978"/>
                </a:lnTo>
                <a:lnTo>
                  <a:pt x="136876" y="3830"/>
                </a:lnTo>
                <a:lnTo>
                  <a:pt x="150187" y="8428"/>
                </a:lnTo>
                <a:lnTo>
                  <a:pt x="162646" y="14645"/>
                </a:lnTo>
                <a:lnTo>
                  <a:pt x="174125" y="22355"/>
                </a:lnTo>
                <a:lnTo>
                  <a:pt x="184497" y="31431"/>
                </a:lnTo>
                <a:lnTo>
                  <a:pt x="193637" y="41746"/>
                </a:lnTo>
                <a:lnTo>
                  <a:pt x="201417" y="53174"/>
                </a:lnTo>
                <a:lnTo>
                  <a:pt x="207711" y="65587"/>
                </a:lnTo>
                <a:lnTo>
                  <a:pt x="212391" y="78859"/>
                </a:lnTo>
                <a:lnTo>
                  <a:pt x="215331" y="92863"/>
                </a:lnTo>
                <a:lnTo>
                  <a:pt x="216405" y="107473"/>
                </a:lnTo>
                <a:lnTo>
                  <a:pt x="216408" y="108203"/>
                </a:lnTo>
                <a:lnTo>
                  <a:pt x="215429" y="122839"/>
                </a:lnTo>
                <a:lnTo>
                  <a:pt x="212577" y="136876"/>
                </a:lnTo>
                <a:lnTo>
                  <a:pt x="207979" y="150187"/>
                </a:lnTo>
                <a:lnTo>
                  <a:pt x="201762" y="162646"/>
                </a:lnTo>
                <a:lnTo>
                  <a:pt x="194052" y="174125"/>
                </a:lnTo>
                <a:lnTo>
                  <a:pt x="184976" y="184497"/>
                </a:lnTo>
                <a:lnTo>
                  <a:pt x="174661" y="193637"/>
                </a:lnTo>
                <a:lnTo>
                  <a:pt x="163233" y="201417"/>
                </a:lnTo>
                <a:lnTo>
                  <a:pt x="150820" y="207711"/>
                </a:lnTo>
                <a:lnTo>
                  <a:pt x="137548" y="212391"/>
                </a:lnTo>
                <a:lnTo>
                  <a:pt x="123544" y="215331"/>
                </a:lnTo>
                <a:lnTo>
                  <a:pt x="108934" y="216405"/>
                </a:lnTo>
                <a:lnTo>
                  <a:pt x="108203" y="216408"/>
                </a:lnTo>
                <a:lnTo>
                  <a:pt x="93568" y="215429"/>
                </a:lnTo>
                <a:lnTo>
                  <a:pt x="79531" y="212577"/>
                </a:lnTo>
                <a:lnTo>
                  <a:pt x="66220" y="207979"/>
                </a:lnTo>
                <a:lnTo>
                  <a:pt x="53761" y="201762"/>
                </a:lnTo>
                <a:lnTo>
                  <a:pt x="42282" y="194052"/>
                </a:lnTo>
                <a:lnTo>
                  <a:pt x="31910" y="184976"/>
                </a:lnTo>
                <a:lnTo>
                  <a:pt x="22770" y="174661"/>
                </a:lnTo>
                <a:lnTo>
                  <a:pt x="14990" y="163233"/>
                </a:lnTo>
                <a:lnTo>
                  <a:pt x="8696" y="150820"/>
                </a:lnTo>
                <a:lnTo>
                  <a:pt x="4016" y="137548"/>
                </a:lnTo>
                <a:lnTo>
                  <a:pt x="1076" y="123544"/>
                </a:lnTo>
                <a:lnTo>
                  <a:pt x="2" y="108934"/>
                </a:lnTo>
                <a:lnTo>
                  <a:pt x="0" y="108203"/>
                </a:lnTo>
                <a:close/>
              </a:path>
            </a:pathLst>
          </a:custGeom>
          <a:ln w="22860">
            <a:solidFill>
              <a:srgbClr val="00FF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8472678" y="1989582"/>
            <a:ext cx="216407" cy="216407"/>
          </a:xfrm>
          <a:custGeom>
            <a:avLst/>
            <a:gdLst/>
            <a:ahLst/>
            <a:cxnLst/>
            <a:rect l="l" t="t" r="r" b="b"/>
            <a:pathLst>
              <a:path w="216407" h="216407">
                <a:moveTo>
                  <a:pt x="0" y="108203"/>
                </a:moveTo>
                <a:lnTo>
                  <a:pt x="978" y="93568"/>
                </a:lnTo>
                <a:lnTo>
                  <a:pt x="3830" y="79531"/>
                </a:lnTo>
                <a:lnTo>
                  <a:pt x="8428" y="66220"/>
                </a:lnTo>
                <a:lnTo>
                  <a:pt x="14645" y="53761"/>
                </a:lnTo>
                <a:lnTo>
                  <a:pt x="22355" y="42282"/>
                </a:lnTo>
                <a:lnTo>
                  <a:pt x="31431" y="31910"/>
                </a:lnTo>
                <a:lnTo>
                  <a:pt x="41746" y="22770"/>
                </a:lnTo>
                <a:lnTo>
                  <a:pt x="53174" y="14990"/>
                </a:lnTo>
                <a:lnTo>
                  <a:pt x="65587" y="8696"/>
                </a:lnTo>
                <a:lnTo>
                  <a:pt x="78859" y="4016"/>
                </a:lnTo>
                <a:lnTo>
                  <a:pt x="92863" y="1076"/>
                </a:lnTo>
                <a:lnTo>
                  <a:pt x="107473" y="2"/>
                </a:lnTo>
                <a:lnTo>
                  <a:pt x="108203" y="0"/>
                </a:lnTo>
                <a:lnTo>
                  <a:pt x="122839" y="978"/>
                </a:lnTo>
                <a:lnTo>
                  <a:pt x="136876" y="3830"/>
                </a:lnTo>
                <a:lnTo>
                  <a:pt x="150187" y="8428"/>
                </a:lnTo>
                <a:lnTo>
                  <a:pt x="162646" y="14645"/>
                </a:lnTo>
                <a:lnTo>
                  <a:pt x="174125" y="22355"/>
                </a:lnTo>
                <a:lnTo>
                  <a:pt x="184497" y="31431"/>
                </a:lnTo>
                <a:lnTo>
                  <a:pt x="193637" y="41746"/>
                </a:lnTo>
                <a:lnTo>
                  <a:pt x="201417" y="53174"/>
                </a:lnTo>
                <a:lnTo>
                  <a:pt x="207711" y="65587"/>
                </a:lnTo>
                <a:lnTo>
                  <a:pt x="212391" y="78859"/>
                </a:lnTo>
                <a:lnTo>
                  <a:pt x="215331" y="92863"/>
                </a:lnTo>
                <a:lnTo>
                  <a:pt x="216405" y="107473"/>
                </a:lnTo>
                <a:lnTo>
                  <a:pt x="216407" y="108203"/>
                </a:lnTo>
                <a:lnTo>
                  <a:pt x="215429" y="122839"/>
                </a:lnTo>
                <a:lnTo>
                  <a:pt x="212577" y="136876"/>
                </a:lnTo>
                <a:lnTo>
                  <a:pt x="207979" y="150187"/>
                </a:lnTo>
                <a:lnTo>
                  <a:pt x="201762" y="162646"/>
                </a:lnTo>
                <a:lnTo>
                  <a:pt x="194052" y="174125"/>
                </a:lnTo>
                <a:lnTo>
                  <a:pt x="184976" y="184497"/>
                </a:lnTo>
                <a:lnTo>
                  <a:pt x="174661" y="193637"/>
                </a:lnTo>
                <a:lnTo>
                  <a:pt x="163233" y="201417"/>
                </a:lnTo>
                <a:lnTo>
                  <a:pt x="150820" y="207711"/>
                </a:lnTo>
                <a:lnTo>
                  <a:pt x="137548" y="212391"/>
                </a:lnTo>
                <a:lnTo>
                  <a:pt x="123544" y="215331"/>
                </a:lnTo>
                <a:lnTo>
                  <a:pt x="108934" y="216405"/>
                </a:lnTo>
                <a:lnTo>
                  <a:pt x="108203" y="216407"/>
                </a:lnTo>
                <a:lnTo>
                  <a:pt x="93568" y="215429"/>
                </a:lnTo>
                <a:lnTo>
                  <a:pt x="79531" y="212577"/>
                </a:lnTo>
                <a:lnTo>
                  <a:pt x="66220" y="207979"/>
                </a:lnTo>
                <a:lnTo>
                  <a:pt x="53761" y="201762"/>
                </a:lnTo>
                <a:lnTo>
                  <a:pt x="42282" y="194052"/>
                </a:lnTo>
                <a:lnTo>
                  <a:pt x="31910" y="184976"/>
                </a:lnTo>
                <a:lnTo>
                  <a:pt x="22770" y="174661"/>
                </a:lnTo>
                <a:lnTo>
                  <a:pt x="14990" y="163233"/>
                </a:lnTo>
                <a:lnTo>
                  <a:pt x="8696" y="150820"/>
                </a:lnTo>
                <a:lnTo>
                  <a:pt x="4016" y="137548"/>
                </a:lnTo>
                <a:lnTo>
                  <a:pt x="1076" y="123544"/>
                </a:lnTo>
                <a:lnTo>
                  <a:pt x="2" y="108934"/>
                </a:lnTo>
                <a:lnTo>
                  <a:pt x="0" y="108203"/>
                </a:lnTo>
                <a:close/>
              </a:path>
            </a:pathLst>
          </a:custGeom>
          <a:ln w="22860">
            <a:solidFill>
              <a:srgbClr val="00FF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8472678" y="1989582"/>
            <a:ext cx="216407" cy="216407"/>
          </a:xfrm>
          <a:custGeom>
            <a:avLst/>
            <a:gdLst/>
            <a:ahLst/>
            <a:cxnLst/>
            <a:rect l="l" t="t" r="r" b="b"/>
            <a:pathLst>
              <a:path w="216407" h="216407">
                <a:moveTo>
                  <a:pt x="0" y="108203"/>
                </a:moveTo>
                <a:lnTo>
                  <a:pt x="978" y="93568"/>
                </a:lnTo>
                <a:lnTo>
                  <a:pt x="3830" y="79531"/>
                </a:lnTo>
                <a:lnTo>
                  <a:pt x="8428" y="66220"/>
                </a:lnTo>
                <a:lnTo>
                  <a:pt x="14645" y="53761"/>
                </a:lnTo>
                <a:lnTo>
                  <a:pt x="22355" y="42282"/>
                </a:lnTo>
                <a:lnTo>
                  <a:pt x="31431" y="31910"/>
                </a:lnTo>
                <a:lnTo>
                  <a:pt x="41746" y="22770"/>
                </a:lnTo>
                <a:lnTo>
                  <a:pt x="53174" y="14990"/>
                </a:lnTo>
                <a:lnTo>
                  <a:pt x="65587" y="8696"/>
                </a:lnTo>
                <a:lnTo>
                  <a:pt x="78859" y="4016"/>
                </a:lnTo>
                <a:lnTo>
                  <a:pt x="92863" y="1076"/>
                </a:lnTo>
                <a:lnTo>
                  <a:pt x="107473" y="2"/>
                </a:lnTo>
                <a:lnTo>
                  <a:pt x="108203" y="0"/>
                </a:lnTo>
                <a:lnTo>
                  <a:pt x="122839" y="978"/>
                </a:lnTo>
                <a:lnTo>
                  <a:pt x="136876" y="3830"/>
                </a:lnTo>
                <a:lnTo>
                  <a:pt x="150187" y="8428"/>
                </a:lnTo>
                <a:lnTo>
                  <a:pt x="162646" y="14645"/>
                </a:lnTo>
                <a:lnTo>
                  <a:pt x="174125" y="22355"/>
                </a:lnTo>
                <a:lnTo>
                  <a:pt x="184497" y="31431"/>
                </a:lnTo>
                <a:lnTo>
                  <a:pt x="193637" y="41746"/>
                </a:lnTo>
                <a:lnTo>
                  <a:pt x="201417" y="53174"/>
                </a:lnTo>
                <a:lnTo>
                  <a:pt x="207711" y="65587"/>
                </a:lnTo>
                <a:lnTo>
                  <a:pt x="212391" y="78859"/>
                </a:lnTo>
                <a:lnTo>
                  <a:pt x="215331" y="92863"/>
                </a:lnTo>
                <a:lnTo>
                  <a:pt x="216405" y="107473"/>
                </a:lnTo>
                <a:lnTo>
                  <a:pt x="216407" y="108203"/>
                </a:lnTo>
                <a:lnTo>
                  <a:pt x="215429" y="122839"/>
                </a:lnTo>
                <a:lnTo>
                  <a:pt x="212577" y="136876"/>
                </a:lnTo>
                <a:lnTo>
                  <a:pt x="207979" y="150187"/>
                </a:lnTo>
                <a:lnTo>
                  <a:pt x="201762" y="162646"/>
                </a:lnTo>
                <a:lnTo>
                  <a:pt x="194052" y="174125"/>
                </a:lnTo>
                <a:lnTo>
                  <a:pt x="184976" y="184497"/>
                </a:lnTo>
                <a:lnTo>
                  <a:pt x="174661" y="193637"/>
                </a:lnTo>
                <a:lnTo>
                  <a:pt x="163233" y="201417"/>
                </a:lnTo>
                <a:lnTo>
                  <a:pt x="150820" y="207711"/>
                </a:lnTo>
                <a:lnTo>
                  <a:pt x="137548" y="212391"/>
                </a:lnTo>
                <a:lnTo>
                  <a:pt x="123544" y="215331"/>
                </a:lnTo>
                <a:lnTo>
                  <a:pt x="108934" y="216405"/>
                </a:lnTo>
                <a:lnTo>
                  <a:pt x="108203" y="216407"/>
                </a:lnTo>
                <a:lnTo>
                  <a:pt x="93568" y="215429"/>
                </a:lnTo>
                <a:lnTo>
                  <a:pt x="79531" y="212577"/>
                </a:lnTo>
                <a:lnTo>
                  <a:pt x="66220" y="207979"/>
                </a:lnTo>
                <a:lnTo>
                  <a:pt x="53761" y="201762"/>
                </a:lnTo>
                <a:lnTo>
                  <a:pt x="42282" y="194052"/>
                </a:lnTo>
                <a:lnTo>
                  <a:pt x="31910" y="184976"/>
                </a:lnTo>
                <a:lnTo>
                  <a:pt x="22770" y="174661"/>
                </a:lnTo>
                <a:lnTo>
                  <a:pt x="14990" y="163233"/>
                </a:lnTo>
                <a:lnTo>
                  <a:pt x="8696" y="150820"/>
                </a:lnTo>
                <a:lnTo>
                  <a:pt x="4016" y="137548"/>
                </a:lnTo>
                <a:lnTo>
                  <a:pt x="1076" y="123544"/>
                </a:lnTo>
                <a:lnTo>
                  <a:pt x="2" y="108934"/>
                </a:lnTo>
                <a:lnTo>
                  <a:pt x="0" y="108203"/>
                </a:lnTo>
                <a:close/>
              </a:path>
            </a:pathLst>
          </a:custGeom>
          <a:ln w="22860">
            <a:solidFill>
              <a:srgbClr val="00FF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7248144" y="1772412"/>
            <a:ext cx="144779" cy="143255"/>
          </a:xfrm>
          <a:custGeom>
            <a:avLst/>
            <a:gdLst/>
            <a:ahLst/>
            <a:cxnLst/>
            <a:rect l="l" t="t" r="r" b="b"/>
            <a:pathLst>
              <a:path w="144779" h="143255">
                <a:moveTo>
                  <a:pt x="0" y="71627"/>
                </a:moveTo>
                <a:lnTo>
                  <a:pt x="1517" y="86273"/>
                </a:lnTo>
                <a:lnTo>
                  <a:pt x="5762" y="99662"/>
                </a:lnTo>
                <a:lnTo>
                  <a:pt x="12447" y="111781"/>
                </a:lnTo>
                <a:lnTo>
                  <a:pt x="21284" y="122344"/>
                </a:lnTo>
                <a:lnTo>
                  <a:pt x="31985" y="131060"/>
                </a:lnTo>
                <a:lnTo>
                  <a:pt x="44262" y="137643"/>
                </a:lnTo>
                <a:lnTo>
                  <a:pt x="57826" y="141804"/>
                </a:lnTo>
                <a:lnTo>
                  <a:pt x="72389" y="143255"/>
                </a:lnTo>
                <a:lnTo>
                  <a:pt x="72669" y="143255"/>
                </a:lnTo>
                <a:lnTo>
                  <a:pt x="87217" y="141751"/>
                </a:lnTo>
                <a:lnTo>
                  <a:pt x="100759" y="137541"/>
                </a:lnTo>
                <a:lnTo>
                  <a:pt x="113009" y="130916"/>
                </a:lnTo>
                <a:lnTo>
                  <a:pt x="123678" y="122162"/>
                </a:lnTo>
                <a:lnTo>
                  <a:pt x="132478" y="111568"/>
                </a:lnTo>
                <a:lnTo>
                  <a:pt x="139120" y="99422"/>
                </a:lnTo>
                <a:lnTo>
                  <a:pt x="143317" y="86013"/>
                </a:lnTo>
                <a:lnTo>
                  <a:pt x="144779" y="71627"/>
                </a:lnTo>
                <a:lnTo>
                  <a:pt x="144779" y="71351"/>
                </a:lnTo>
                <a:lnTo>
                  <a:pt x="143262" y="56982"/>
                </a:lnTo>
                <a:lnTo>
                  <a:pt x="139017" y="43593"/>
                </a:lnTo>
                <a:lnTo>
                  <a:pt x="132332" y="31474"/>
                </a:lnTo>
                <a:lnTo>
                  <a:pt x="123495" y="20911"/>
                </a:lnTo>
                <a:lnTo>
                  <a:pt x="112794" y="12195"/>
                </a:lnTo>
                <a:lnTo>
                  <a:pt x="100517" y="5612"/>
                </a:lnTo>
                <a:lnTo>
                  <a:pt x="86953" y="1451"/>
                </a:lnTo>
                <a:lnTo>
                  <a:pt x="72389" y="0"/>
                </a:lnTo>
                <a:lnTo>
                  <a:pt x="72110" y="0"/>
                </a:lnTo>
                <a:lnTo>
                  <a:pt x="57562" y="1504"/>
                </a:lnTo>
                <a:lnTo>
                  <a:pt x="44020" y="5714"/>
                </a:lnTo>
                <a:lnTo>
                  <a:pt x="31770" y="12339"/>
                </a:lnTo>
                <a:lnTo>
                  <a:pt x="21101" y="21093"/>
                </a:lnTo>
                <a:lnTo>
                  <a:pt x="12301" y="31687"/>
                </a:lnTo>
                <a:lnTo>
                  <a:pt x="5659" y="43833"/>
                </a:lnTo>
                <a:lnTo>
                  <a:pt x="1462" y="57242"/>
                </a:lnTo>
                <a:lnTo>
                  <a:pt x="0" y="71627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7248144" y="1772412"/>
            <a:ext cx="144779" cy="143255"/>
          </a:xfrm>
          <a:custGeom>
            <a:avLst/>
            <a:gdLst/>
            <a:ahLst/>
            <a:cxnLst/>
            <a:rect l="l" t="t" r="r" b="b"/>
            <a:pathLst>
              <a:path w="144779" h="143255">
                <a:moveTo>
                  <a:pt x="0" y="71627"/>
                </a:moveTo>
                <a:lnTo>
                  <a:pt x="1462" y="57242"/>
                </a:lnTo>
                <a:lnTo>
                  <a:pt x="5659" y="43833"/>
                </a:lnTo>
                <a:lnTo>
                  <a:pt x="12301" y="31687"/>
                </a:lnTo>
                <a:lnTo>
                  <a:pt x="21101" y="21093"/>
                </a:lnTo>
                <a:lnTo>
                  <a:pt x="31770" y="12339"/>
                </a:lnTo>
                <a:lnTo>
                  <a:pt x="44020" y="5714"/>
                </a:lnTo>
                <a:lnTo>
                  <a:pt x="57562" y="1504"/>
                </a:lnTo>
                <a:lnTo>
                  <a:pt x="72110" y="0"/>
                </a:lnTo>
                <a:lnTo>
                  <a:pt x="72389" y="0"/>
                </a:lnTo>
                <a:lnTo>
                  <a:pt x="86953" y="1451"/>
                </a:lnTo>
                <a:lnTo>
                  <a:pt x="100517" y="5612"/>
                </a:lnTo>
                <a:lnTo>
                  <a:pt x="112794" y="12195"/>
                </a:lnTo>
                <a:lnTo>
                  <a:pt x="123495" y="20911"/>
                </a:lnTo>
                <a:lnTo>
                  <a:pt x="132332" y="31474"/>
                </a:lnTo>
                <a:lnTo>
                  <a:pt x="139017" y="43593"/>
                </a:lnTo>
                <a:lnTo>
                  <a:pt x="143262" y="56982"/>
                </a:lnTo>
                <a:lnTo>
                  <a:pt x="144779" y="71351"/>
                </a:lnTo>
                <a:lnTo>
                  <a:pt x="144779" y="71627"/>
                </a:lnTo>
                <a:lnTo>
                  <a:pt x="143317" y="86013"/>
                </a:lnTo>
                <a:lnTo>
                  <a:pt x="139120" y="99422"/>
                </a:lnTo>
                <a:lnTo>
                  <a:pt x="132478" y="111568"/>
                </a:lnTo>
                <a:lnTo>
                  <a:pt x="123678" y="122162"/>
                </a:lnTo>
                <a:lnTo>
                  <a:pt x="113009" y="130916"/>
                </a:lnTo>
                <a:lnTo>
                  <a:pt x="100759" y="137541"/>
                </a:lnTo>
                <a:lnTo>
                  <a:pt x="87217" y="141751"/>
                </a:lnTo>
                <a:lnTo>
                  <a:pt x="72669" y="143255"/>
                </a:lnTo>
                <a:lnTo>
                  <a:pt x="72389" y="143255"/>
                </a:lnTo>
                <a:lnTo>
                  <a:pt x="57826" y="141804"/>
                </a:lnTo>
                <a:lnTo>
                  <a:pt x="44262" y="137643"/>
                </a:lnTo>
                <a:lnTo>
                  <a:pt x="31985" y="131060"/>
                </a:lnTo>
                <a:lnTo>
                  <a:pt x="21284" y="122344"/>
                </a:lnTo>
                <a:lnTo>
                  <a:pt x="12447" y="111781"/>
                </a:lnTo>
                <a:lnTo>
                  <a:pt x="5762" y="99662"/>
                </a:lnTo>
                <a:lnTo>
                  <a:pt x="1517" y="86273"/>
                </a:lnTo>
                <a:lnTo>
                  <a:pt x="0" y="71904"/>
                </a:lnTo>
                <a:lnTo>
                  <a:pt x="0" y="71627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2927604" y="2350008"/>
            <a:ext cx="144779" cy="143255"/>
          </a:xfrm>
          <a:custGeom>
            <a:avLst/>
            <a:gdLst/>
            <a:ahLst/>
            <a:cxnLst/>
            <a:rect l="l" t="t" r="r" b="b"/>
            <a:pathLst>
              <a:path w="144779" h="143255">
                <a:moveTo>
                  <a:pt x="0" y="71627"/>
                </a:moveTo>
                <a:lnTo>
                  <a:pt x="1517" y="86273"/>
                </a:lnTo>
                <a:lnTo>
                  <a:pt x="5762" y="99662"/>
                </a:lnTo>
                <a:lnTo>
                  <a:pt x="12447" y="111781"/>
                </a:lnTo>
                <a:lnTo>
                  <a:pt x="21284" y="122344"/>
                </a:lnTo>
                <a:lnTo>
                  <a:pt x="31985" y="131060"/>
                </a:lnTo>
                <a:lnTo>
                  <a:pt x="44262" y="137643"/>
                </a:lnTo>
                <a:lnTo>
                  <a:pt x="57826" y="141804"/>
                </a:lnTo>
                <a:lnTo>
                  <a:pt x="72389" y="143255"/>
                </a:lnTo>
                <a:lnTo>
                  <a:pt x="72669" y="143255"/>
                </a:lnTo>
                <a:lnTo>
                  <a:pt x="87217" y="141751"/>
                </a:lnTo>
                <a:lnTo>
                  <a:pt x="100759" y="137541"/>
                </a:lnTo>
                <a:lnTo>
                  <a:pt x="113009" y="130916"/>
                </a:lnTo>
                <a:lnTo>
                  <a:pt x="123678" y="122162"/>
                </a:lnTo>
                <a:lnTo>
                  <a:pt x="132478" y="111568"/>
                </a:lnTo>
                <a:lnTo>
                  <a:pt x="139120" y="99422"/>
                </a:lnTo>
                <a:lnTo>
                  <a:pt x="143317" y="86013"/>
                </a:lnTo>
                <a:lnTo>
                  <a:pt x="144779" y="71627"/>
                </a:lnTo>
                <a:lnTo>
                  <a:pt x="144779" y="71351"/>
                </a:lnTo>
                <a:lnTo>
                  <a:pt x="143262" y="56982"/>
                </a:lnTo>
                <a:lnTo>
                  <a:pt x="139017" y="43593"/>
                </a:lnTo>
                <a:lnTo>
                  <a:pt x="132332" y="31474"/>
                </a:lnTo>
                <a:lnTo>
                  <a:pt x="123495" y="20911"/>
                </a:lnTo>
                <a:lnTo>
                  <a:pt x="112794" y="12195"/>
                </a:lnTo>
                <a:lnTo>
                  <a:pt x="100517" y="5612"/>
                </a:lnTo>
                <a:lnTo>
                  <a:pt x="86953" y="1451"/>
                </a:lnTo>
                <a:lnTo>
                  <a:pt x="72389" y="0"/>
                </a:lnTo>
                <a:lnTo>
                  <a:pt x="72110" y="0"/>
                </a:lnTo>
                <a:lnTo>
                  <a:pt x="57562" y="1504"/>
                </a:lnTo>
                <a:lnTo>
                  <a:pt x="44020" y="5714"/>
                </a:lnTo>
                <a:lnTo>
                  <a:pt x="31770" y="12339"/>
                </a:lnTo>
                <a:lnTo>
                  <a:pt x="21101" y="21093"/>
                </a:lnTo>
                <a:lnTo>
                  <a:pt x="12301" y="31687"/>
                </a:lnTo>
                <a:lnTo>
                  <a:pt x="5659" y="43833"/>
                </a:lnTo>
                <a:lnTo>
                  <a:pt x="1462" y="57242"/>
                </a:lnTo>
                <a:lnTo>
                  <a:pt x="0" y="71627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2927604" y="2350008"/>
            <a:ext cx="144779" cy="143255"/>
          </a:xfrm>
          <a:custGeom>
            <a:avLst/>
            <a:gdLst/>
            <a:ahLst/>
            <a:cxnLst/>
            <a:rect l="l" t="t" r="r" b="b"/>
            <a:pathLst>
              <a:path w="144779" h="143255">
                <a:moveTo>
                  <a:pt x="0" y="71627"/>
                </a:moveTo>
                <a:lnTo>
                  <a:pt x="1462" y="57242"/>
                </a:lnTo>
                <a:lnTo>
                  <a:pt x="5659" y="43833"/>
                </a:lnTo>
                <a:lnTo>
                  <a:pt x="12301" y="31687"/>
                </a:lnTo>
                <a:lnTo>
                  <a:pt x="21101" y="21093"/>
                </a:lnTo>
                <a:lnTo>
                  <a:pt x="31770" y="12339"/>
                </a:lnTo>
                <a:lnTo>
                  <a:pt x="44020" y="5714"/>
                </a:lnTo>
                <a:lnTo>
                  <a:pt x="57562" y="1504"/>
                </a:lnTo>
                <a:lnTo>
                  <a:pt x="72110" y="0"/>
                </a:lnTo>
                <a:lnTo>
                  <a:pt x="72389" y="0"/>
                </a:lnTo>
                <a:lnTo>
                  <a:pt x="86953" y="1451"/>
                </a:lnTo>
                <a:lnTo>
                  <a:pt x="100517" y="5612"/>
                </a:lnTo>
                <a:lnTo>
                  <a:pt x="112794" y="12195"/>
                </a:lnTo>
                <a:lnTo>
                  <a:pt x="123495" y="20911"/>
                </a:lnTo>
                <a:lnTo>
                  <a:pt x="132332" y="31474"/>
                </a:lnTo>
                <a:lnTo>
                  <a:pt x="139017" y="43593"/>
                </a:lnTo>
                <a:lnTo>
                  <a:pt x="143262" y="56982"/>
                </a:lnTo>
                <a:lnTo>
                  <a:pt x="144779" y="71351"/>
                </a:lnTo>
                <a:lnTo>
                  <a:pt x="144779" y="71627"/>
                </a:lnTo>
                <a:lnTo>
                  <a:pt x="143317" y="86013"/>
                </a:lnTo>
                <a:lnTo>
                  <a:pt x="139120" y="99422"/>
                </a:lnTo>
                <a:lnTo>
                  <a:pt x="132478" y="111568"/>
                </a:lnTo>
                <a:lnTo>
                  <a:pt x="123678" y="122162"/>
                </a:lnTo>
                <a:lnTo>
                  <a:pt x="113009" y="130916"/>
                </a:lnTo>
                <a:lnTo>
                  <a:pt x="100759" y="137541"/>
                </a:lnTo>
                <a:lnTo>
                  <a:pt x="87217" y="141751"/>
                </a:lnTo>
                <a:lnTo>
                  <a:pt x="72669" y="143255"/>
                </a:lnTo>
                <a:lnTo>
                  <a:pt x="72389" y="143255"/>
                </a:lnTo>
                <a:lnTo>
                  <a:pt x="57826" y="141804"/>
                </a:lnTo>
                <a:lnTo>
                  <a:pt x="44262" y="137643"/>
                </a:lnTo>
                <a:lnTo>
                  <a:pt x="31985" y="131060"/>
                </a:lnTo>
                <a:lnTo>
                  <a:pt x="21284" y="122344"/>
                </a:lnTo>
                <a:lnTo>
                  <a:pt x="12447" y="111781"/>
                </a:lnTo>
                <a:lnTo>
                  <a:pt x="5762" y="99662"/>
                </a:lnTo>
                <a:lnTo>
                  <a:pt x="1517" y="86273"/>
                </a:lnTo>
                <a:lnTo>
                  <a:pt x="0" y="71904"/>
                </a:lnTo>
                <a:lnTo>
                  <a:pt x="0" y="71627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850898" y="4193286"/>
            <a:ext cx="8566404" cy="853439"/>
          </a:xfrm>
          <a:custGeom>
            <a:avLst/>
            <a:gdLst/>
            <a:ahLst/>
            <a:cxnLst/>
            <a:rect l="l" t="t" r="r" b="b"/>
            <a:pathLst>
              <a:path w="8566404" h="853439">
                <a:moveTo>
                  <a:pt x="0" y="853439"/>
                </a:moveTo>
                <a:lnTo>
                  <a:pt x="8566404" y="853439"/>
                </a:lnTo>
                <a:lnTo>
                  <a:pt x="8566404" y="0"/>
                </a:lnTo>
                <a:lnTo>
                  <a:pt x="0" y="0"/>
                </a:lnTo>
                <a:lnTo>
                  <a:pt x="0" y="853439"/>
                </a:lnTo>
                <a:close/>
              </a:path>
            </a:pathLst>
          </a:custGeom>
          <a:ln w="28955">
            <a:solidFill>
              <a:srgbClr val="CC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943856" y="5119116"/>
            <a:ext cx="2022348" cy="158191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998345" y="471405"/>
            <a:ext cx="889446" cy="2280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95"/>
              </a:lnSpc>
              <a:spcBef>
                <a:spcPts val="89"/>
              </a:spcBef>
            </a:pPr>
            <a:r>
              <a:rPr sz="2400" spc="0" baseline="1494" dirty="0" smtClean="0">
                <a:solidFill>
                  <a:srgbClr val="FF0000"/>
                </a:solidFill>
                <a:latin typeface="Comic Sans MS"/>
                <a:cs typeface="Comic Sans MS"/>
              </a:rPr>
              <a:t>Eq</a:t>
            </a:r>
            <a:r>
              <a:rPr sz="2400" spc="-4" baseline="1494" dirty="0" smtClean="0">
                <a:solidFill>
                  <a:srgbClr val="FF0000"/>
                </a:solidFill>
                <a:latin typeface="Comic Sans MS"/>
                <a:cs typeface="Comic Sans MS"/>
              </a:rPr>
              <a:t>u</a:t>
            </a:r>
            <a:r>
              <a:rPr sz="2400" spc="0" baseline="1494" dirty="0" smtClean="0">
                <a:solidFill>
                  <a:srgbClr val="FF0000"/>
                </a:solidFill>
                <a:latin typeface="Comic Sans MS"/>
                <a:cs typeface="Comic Sans MS"/>
              </a:rPr>
              <a:t>i</a:t>
            </a:r>
            <a:r>
              <a:rPr sz="2400" spc="-9" baseline="1494" dirty="0" smtClean="0">
                <a:solidFill>
                  <a:srgbClr val="FF0000"/>
                </a:solidFill>
                <a:latin typeface="Comic Sans MS"/>
                <a:cs typeface="Comic Sans MS"/>
              </a:rPr>
              <a:t>l</a:t>
            </a:r>
            <a:r>
              <a:rPr sz="2400" spc="0" baseline="1494" dirty="0" smtClean="0">
                <a:solidFill>
                  <a:srgbClr val="FF0000"/>
                </a:solidFill>
                <a:latin typeface="Comic Sans MS"/>
                <a:cs typeface="Comic Sans MS"/>
              </a:rPr>
              <a:t>ibre</a:t>
            </a:r>
            <a:endParaRPr sz="1600">
              <a:latin typeface="Comic Sans MS"/>
              <a:cs typeface="Comic Sans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898905" y="471405"/>
            <a:ext cx="1701019" cy="2280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95"/>
              </a:lnSpc>
              <a:spcBef>
                <a:spcPts val="89"/>
              </a:spcBef>
            </a:pPr>
            <a:r>
              <a:rPr sz="2400" spc="0" baseline="1494" dirty="0" smtClean="0">
                <a:solidFill>
                  <a:srgbClr val="FF0000"/>
                </a:solidFill>
                <a:latin typeface="Comic Sans MS"/>
                <a:cs typeface="Comic Sans MS"/>
              </a:rPr>
              <a:t>con</a:t>
            </a:r>
            <a:r>
              <a:rPr sz="2400" spc="4" baseline="1494" dirty="0" smtClean="0">
                <a:solidFill>
                  <a:srgbClr val="FF0000"/>
                </a:solidFill>
                <a:latin typeface="Comic Sans MS"/>
                <a:cs typeface="Comic Sans MS"/>
              </a:rPr>
              <a:t>f</a:t>
            </a:r>
            <a:r>
              <a:rPr sz="2400" spc="0" baseline="1494" dirty="0" smtClean="0">
                <a:solidFill>
                  <a:srgbClr val="FF0000"/>
                </a:solidFill>
                <a:latin typeface="Comic Sans MS"/>
                <a:cs typeface="Comic Sans MS"/>
              </a:rPr>
              <a:t>ormation</a:t>
            </a:r>
            <a:r>
              <a:rPr sz="2400" spc="4" baseline="1494" dirty="0" smtClean="0">
                <a:solidFill>
                  <a:srgbClr val="FF0000"/>
                </a:solidFill>
                <a:latin typeface="Comic Sans MS"/>
                <a:cs typeface="Comic Sans MS"/>
              </a:rPr>
              <a:t>n</a:t>
            </a:r>
            <a:r>
              <a:rPr sz="2400" spc="0" baseline="1494" dirty="0" smtClean="0">
                <a:solidFill>
                  <a:srgbClr val="FF0000"/>
                </a:solidFill>
                <a:latin typeface="Comic Sans MS"/>
                <a:cs typeface="Comic Sans MS"/>
              </a:rPr>
              <a:t>el</a:t>
            </a:r>
            <a:r>
              <a:rPr sz="2400" spc="-120" baseline="1494" dirty="0" smtClean="0">
                <a:solidFill>
                  <a:srgbClr val="FF0000"/>
                </a:solidFill>
                <a:latin typeface="Comic Sans MS"/>
                <a:cs typeface="Comic Sans MS"/>
              </a:rPr>
              <a:t> </a:t>
            </a:r>
            <a:r>
              <a:rPr sz="2400" spc="0" baseline="1494" dirty="0" smtClean="0">
                <a:solidFill>
                  <a:srgbClr val="FF0000"/>
                </a:solidFill>
                <a:latin typeface="Comic Sans MS"/>
                <a:cs typeface="Comic Sans MS"/>
              </a:rPr>
              <a:t>:</a:t>
            </a:r>
            <a:endParaRPr sz="1600">
              <a:latin typeface="Comic Sans MS"/>
              <a:cs typeface="Comic Sans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338574" y="3425156"/>
            <a:ext cx="5675515" cy="59333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3002279">
              <a:lnSpc>
                <a:spcPts val="1730"/>
              </a:lnSpc>
              <a:spcBef>
                <a:spcPts val="86"/>
              </a:spcBef>
            </a:pPr>
            <a:r>
              <a:rPr sz="1600" spc="0" dirty="0" smtClean="0">
                <a:latin typeface="Arial"/>
                <a:cs typeface="Arial"/>
              </a:rPr>
              <a:t>en</a:t>
            </a:r>
            <a:r>
              <a:rPr sz="1600" spc="4" dirty="0" smtClean="0">
                <a:latin typeface="Arial"/>
                <a:cs typeface="Arial"/>
              </a:rPr>
              <a:t>vi</a:t>
            </a:r>
            <a:r>
              <a:rPr sz="1600" spc="0" dirty="0" smtClean="0">
                <a:latin typeface="Arial"/>
                <a:cs typeface="Arial"/>
              </a:rPr>
              <a:t>ron</a:t>
            </a:r>
            <a:r>
              <a:rPr sz="1600" spc="-52" dirty="0" smtClean="0">
                <a:latin typeface="Arial"/>
                <a:cs typeface="Arial"/>
              </a:rPr>
              <a:t> </a:t>
            </a:r>
            <a:r>
              <a:rPr sz="1600" spc="0" dirty="0" smtClean="0">
                <a:latin typeface="Arial"/>
                <a:cs typeface="Arial"/>
              </a:rPr>
              <a:t>100</a:t>
            </a:r>
            <a:r>
              <a:rPr sz="1600" spc="4" dirty="0" smtClean="0">
                <a:latin typeface="Arial"/>
                <a:cs typeface="Arial"/>
              </a:rPr>
              <a:t>’</a:t>
            </a:r>
            <a:r>
              <a:rPr sz="1600" spc="0" dirty="0" smtClean="0">
                <a:latin typeface="Arial"/>
                <a:cs typeface="Arial"/>
              </a:rPr>
              <a:t>000</a:t>
            </a:r>
            <a:r>
              <a:rPr sz="1600" spc="-66" dirty="0" smtClean="0">
                <a:latin typeface="Arial"/>
                <a:cs typeface="Arial"/>
              </a:rPr>
              <a:t> </a:t>
            </a:r>
            <a:r>
              <a:rPr sz="1600" spc="0" dirty="0" smtClean="0">
                <a:latin typeface="Arial"/>
                <a:cs typeface="Arial"/>
              </a:rPr>
              <a:t>/</a:t>
            </a:r>
            <a:r>
              <a:rPr sz="1600" spc="9" dirty="0" smtClean="0">
                <a:latin typeface="Arial"/>
                <a:cs typeface="Arial"/>
              </a:rPr>
              <a:t> </a:t>
            </a:r>
            <a:r>
              <a:rPr sz="1600" spc="4" dirty="0" smtClean="0">
                <a:latin typeface="Arial"/>
                <a:cs typeface="Arial"/>
              </a:rPr>
              <a:t>s</a:t>
            </a:r>
            <a:r>
              <a:rPr sz="1600" spc="0" dirty="0" smtClean="0">
                <a:latin typeface="Arial"/>
                <a:cs typeface="Arial"/>
              </a:rPr>
              <a:t>ec</a:t>
            </a:r>
            <a:r>
              <a:rPr sz="1600" spc="-19" dirty="0" smtClean="0">
                <a:latin typeface="Arial"/>
                <a:cs typeface="Arial"/>
              </a:rPr>
              <a:t> </a:t>
            </a:r>
            <a:r>
              <a:rPr sz="1600" spc="0" dirty="0" smtClean="0">
                <a:latin typeface="Arial"/>
                <a:cs typeface="Arial"/>
              </a:rPr>
              <a:t>à 300K</a:t>
            </a:r>
            <a:endParaRPr sz="1600">
              <a:latin typeface="Arial"/>
              <a:cs typeface="Arial"/>
            </a:endParaRPr>
          </a:p>
          <a:p>
            <a:pPr marL="12700" marR="30403">
              <a:lnSpc>
                <a:spcPts val="1935"/>
              </a:lnSpc>
              <a:spcBef>
                <a:spcPts val="1013"/>
              </a:spcBef>
            </a:pPr>
            <a:r>
              <a:rPr sz="1400" spc="4" dirty="0" smtClean="0">
                <a:latin typeface="Comic Sans MS"/>
                <a:cs typeface="Comic Sans MS"/>
              </a:rPr>
              <a:t>A</a:t>
            </a:r>
            <a:r>
              <a:rPr sz="1400" spc="0" dirty="0" smtClean="0">
                <a:latin typeface="Comic Sans MS"/>
                <a:cs typeface="Comic Sans MS"/>
              </a:rPr>
              <a:t>vec</a:t>
            </a:r>
            <a:r>
              <a:rPr sz="1400" spc="-19" dirty="0" smtClean="0">
                <a:latin typeface="Comic Sans MS"/>
                <a:cs typeface="Comic Sans MS"/>
              </a:rPr>
              <a:t> </a:t>
            </a:r>
            <a:r>
              <a:rPr sz="1400" spc="0" dirty="0" smtClean="0">
                <a:latin typeface="Comic Sans MS"/>
                <a:cs typeface="Comic Sans MS"/>
              </a:rPr>
              <a:t>conformati</a:t>
            </a:r>
            <a:r>
              <a:rPr sz="1400" spc="9" dirty="0" smtClean="0">
                <a:latin typeface="Comic Sans MS"/>
                <a:cs typeface="Comic Sans MS"/>
              </a:rPr>
              <a:t>o</a:t>
            </a:r>
            <a:r>
              <a:rPr sz="1400" spc="0" dirty="0" smtClean="0">
                <a:latin typeface="Comic Sans MS"/>
                <a:cs typeface="Comic Sans MS"/>
              </a:rPr>
              <a:t>n</a:t>
            </a:r>
            <a:r>
              <a:rPr sz="1400" spc="-25" dirty="0" smtClean="0">
                <a:latin typeface="Comic Sans MS"/>
                <a:cs typeface="Comic Sans MS"/>
              </a:rPr>
              <a:t> </a:t>
            </a:r>
            <a:r>
              <a:rPr sz="1400" spc="-4" dirty="0" smtClean="0">
                <a:latin typeface="Comic Sans MS"/>
                <a:cs typeface="Comic Sans MS"/>
              </a:rPr>
              <a:t>b</a:t>
            </a:r>
            <a:r>
              <a:rPr sz="1400" spc="0" dirty="0" smtClean="0">
                <a:latin typeface="Comic Sans MS"/>
                <a:cs typeface="Comic Sans MS"/>
              </a:rPr>
              <a:t>ateau</a:t>
            </a:r>
            <a:r>
              <a:rPr sz="1400" spc="-29" dirty="0" smtClean="0">
                <a:latin typeface="Comic Sans MS"/>
                <a:cs typeface="Comic Sans MS"/>
              </a:rPr>
              <a:t> </a:t>
            </a:r>
            <a:r>
              <a:rPr sz="1400" spc="0" dirty="0" smtClean="0">
                <a:latin typeface="Comic Sans MS"/>
                <a:cs typeface="Comic Sans MS"/>
              </a:rPr>
              <a:t>=</a:t>
            </a:r>
            <a:r>
              <a:rPr sz="1400" spc="-4" dirty="0" smtClean="0">
                <a:latin typeface="Comic Sans MS"/>
                <a:cs typeface="Comic Sans MS"/>
              </a:rPr>
              <a:t> </a:t>
            </a:r>
            <a:r>
              <a:rPr sz="1400" spc="0" dirty="0" smtClean="0">
                <a:latin typeface="Comic Sans MS"/>
                <a:cs typeface="Comic Sans MS"/>
              </a:rPr>
              <a:t>état</a:t>
            </a:r>
            <a:r>
              <a:rPr sz="1400" spc="-9" dirty="0" smtClean="0">
                <a:latin typeface="Comic Sans MS"/>
                <a:cs typeface="Comic Sans MS"/>
              </a:rPr>
              <a:t> </a:t>
            </a:r>
            <a:r>
              <a:rPr sz="1400" spc="0" dirty="0" smtClean="0">
                <a:latin typeface="Comic Sans MS"/>
                <a:cs typeface="Comic Sans MS"/>
              </a:rPr>
              <a:t>de</a:t>
            </a:r>
            <a:r>
              <a:rPr sz="1400" spc="-19" dirty="0" smtClean="0">
                <a:latin typeface="Comic Sans MS"/>
                <a:cs typeface="Comic Sans MS"/>
              </a:rPr>
              <a:t> </a:t>
            </a:r>
            <a:r>
              <a:rPr sz="1400" spc="0" dirty="0" smtClean="0">
                <a:latin typeface="Comic Sans MS"/>
                <a:cs typeface="Comic Sans MS"/>
              </a:rPr>
              <a:t>tra</a:t>
            </a:r>
            <a:r>
              <a:rPr sz="1400" spc="-4" dirty="0" smtClean="0">
                <a:latin typeface="Comic Sans MS"/>
                <a:cs typeface="Comic Sans MS"/>
              </a:rPr>
              <a:t>n</a:t>
            </a:r>
            <a:r>
              <a:rPr sz="1400" spc="0" dirty="0" smtClean="0">
                <a:latin typeface="Comic Sans MS"/>
                <a:cs typeface="Comic Sans MS"/>
              </a:rPr>
              <a:t>siti</a:t>
            </a:r>
            <a:r>
              <a:rPr sz="1400" spc="4" dirty="0" smtClean="0">
                <a:latin typeface="Comic Sans MS"/>
                <a:cs typeface="Comic Sans MS"/>
              </a:rPr>
              <a:t>o</a:t>
            </a:r>
            <a:r>
              <a:rPr sz="1400" spc="0" dirty="0" smtClean="0">
                <a:latin typeface="Comic Sans MS"/>
                <a:cs typeface="Comic Sans MS"/>
              </a:rPr>
              <a:t>n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712321" y="6531508"/>
            <a:ext cx="231966" cy="204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0"/>
              </a:lnSpc>
              <a:spcBef>
                <a:spcPts val="76"/>
              </a:spcBef>
            </a:pPr>
            <a:r>
              <a:rPr sz="2100" spc="-4" baseline="1950" dirty="0" smtClean="0">
                <a:solidFill>
                  <a:srgbClr val="C00000"/>
                </a:solidFill>
                <a:latin typeface="Calibri"/>
                <a:cs typeface="Calibri"/>
              </a:rPr>
              <a:t>14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448290" y="6548518"/>
            <a:ext cx="692400" cy="1518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60"/>
              </a:lnSpc>
              <a:spcBef>
                <a:spcPts val="57"/>
              </a:spcBef>
            </a:pPr>
            <a:r>
              <a:rPr sz="1000" spc="0" dirty="0" smtClean="0">
                <a:latin typeface="Segoe UI"/>
                <a:cs typeface="Segoe UI"/>
              </a:rPr>
              <a:t>E</a:t>
            </a:r>
            <a:r>
              <a:rPr sz="1000" spc="-4" dirty="0" smtClean="0">
                <a:latin typeface="Segoe UI"/>
                <a:cs typeface="Segoe UI"/>
              </a:rPr>
              <a:t>C</a:t>
            </a:r>
            <a:r>
              <a:rPr sz="1000" spc="4" dirty="0" smtClean="0">
                <a:latin typeface="Segoe UI"/>
                <a:cs typeface="Segoe UI"/>
              </a:rPr>
              <a:t>A</a:t>
            </a:r>
            <a:r>
              <a:rPr sz="1000" spc="0" dirty="0" smtClean="0">
                <a:latin typeface="Segoe UI"/>
                <a:cs typeface="Segoe UI"/>
              </a:rPr>
              <a:t>M</a:t>
            </a:r>
            <a:r>
              <a:rPr sz="1000" spc="-6" dirty="0" smtClean="0">
                <a:latin typeface="Segoe UI"/>
                <a:cs typeface="Segoe UI"/>
              </a:rPr>
              <a:t> </a:t>
            </a:r>
            <a:r>
              <a:rPr sz="1000" spc="0" dirty="0" smtClean="0">
                <a:latin typeface="Segoe UI"/>
                <a:cs typeface="Segoe UI"/>
              </a:rPr>
              <a:t>2015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4" name="object 4"/>
          <p:cNvSpPr txBox="1"/>
          <p:nvPr/>
        </p:nvSpPr>
        <p:spPr>
          <a:xfrm rot="16200000">
            <a:off x="0" y="1761345"/>
            <a:ext cx="3562100" cy="19494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2040-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Ch</a:t>
            </a:r>
            <a:r>
              <a:rPr sz="1400" b="1" i="1" spc="4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400" b="1" i="1" spc="4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400" b="1" i="1" spc="-39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1400" b="1" i="1" spc="-9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1400" b="1" i="1" spc="4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va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400" b="1" i="1" spc="-25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et</a:t>
            </a:r>
            <a:r>
              <a:rPr sz="1400" b="1" i="1" spc="-14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1400" b="1" i="1" spc="4" dirty="0" smtClean="0">
                <a:solidFill>
                  <a:srgbClr val="FFFFFF"/>
                </a:solidFill>
                <a:latin typeface="Arial"/>
                <a:cs typeface="Arial"/>
              </a:rPr>
              <a:t>ir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onn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eme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850898" y="4193286"/>
            <a:ext cx="8566404" cy="85343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1000"/>
              </a:lnSpc>
            </a:pPr>
            <a:endParaRPr sz="1000"/>
          </a:p>
          <a:p>
            <a:pPr marL="471043">
              <a:lnSpc>
                <a:spcPts val="1673"/>
              </a:lnSpc>
              <a:spcBef>
                <a:spcPts val="1343"/>
              </a:spcBef>
            </a:pPr>
            <a:r>
              <a:rPr sz="1600" b="1" spc="0" dirty="0" smtClean="0">
                <a:solidFill>
                  <a:srgbClr val="FF0000"/>
                </a:solidFill>
                <a:latin typeface="Arial"/>
                <a:cs typeface="Arial"/>
              </a:rPr>
              <a:t>D</a:t>
            </a:r>
            <a:r>
              <a:rPr sz="1600" b="1" spc="4" dirty="0" smtClean="0">
                <a:solidFill>
                  <a:srgbClr val="FF0000"/>
                </a:solidFill>
                <a:latin typeface="Arial"/>
                <a:cs typeface="Arial"/>
              </a:rPr>
              <a:t>a</a:t>
            </a:r>
            <a:r>
              <a:rPr sz="1600" b="1" spc="0" dirty="0" smtClean="0">
                <a:solidFill>
                  <a:srgbClr val="FF0000"/>
                </a:solidFill>
                <a:latin typeface="Arial"/>
                <a:cs typeface="Arial"/>
              </a:rPr>
              <a:t>ns</a:t>
            </a:r>
            <a:r>
              <a:rPr sz="1600" b="1" spc="-39" dirty="0" smtClean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600" b="1" spc="0" dirty="0" smtClean="0">
                <a:solidFill>
                  <a:srgbClr val="FF0000"/>
                </a:solidFill>
                <a:latin typeface="Arial"/>
                <a:cs typeface="Arial"/>
              </a:rPr>
              <a:t>l’inte</a:t>
            </a:r>
            <a:r>
              <a:rPr sz="1600" b="1" spc="4" dirty="0" smtClean="0">
                <a:solidFill>
                  <a:srgbClr val="FF0000"/>
                </a:solidFill>
                <a:latin typeface="Arial"/>
                <a:cs typeface="Arial"/>
              </a:rPr>
              <a:t>r</a:t>
            </a:r>
            <a:r>
              <a:rPr sz="1600" b="1" spc="0" dirty="0" smtClean="0">
                <a:solidFill>
                  <a:srgbClr val="FF0000"/>
                </a:solidFill>
                <a:latin typeface="Arial"/>
                <a:cs typeface="Arial"/>
              </a:rPr>
              <a:t>co</a:t>
            </a:r>
            <a:r>
              <a:rPr sz="1600" b="1" spc="9" dirty="0" smtClean="0">
                <a:solidFill>
                  <a:srgbClr val="FF0000"/>
                </a:solidFill>
                <a:latin typeface="Arial"/>
                <a:cs typeface="Arial"/>
              </a:rPr>
              <a:t>n</a:t>
            </a:r>
            <a:r>
              <a:rPr sz="1600" b="1" spc="-19" dirty="0" smtClean="0">
                <a:solidFill>
                  <a:srgbClr val="FF0000"/>
                </a:solidFill>
                <a:latin typeface="Arial"/>
                <a:cs typeface="Arial"/>
              </a:rPr>
              <a:t>v</a:t>
            </a:r>
            <a:r>
              <a:rPr sz="1600" b="1" spc="0" dirty="0" smtClean="0">
                <a:solidFill>
                  <a:srgbClr val="FF0000"/>
                </a:solidFill>
                <a:latin typeface="Arial"/>
                <a:cs typeface="Arial"/>
              </a:rPr>
              <a:t>e</a:t>
            </a:r>
            <a:r>
              <a:rPr sz="1600" b="1" spc="4" dirty="0" smtClean="0">
                <a:solidFill>
                  <a:srgbClr val="FF0000"/>
                </a:solidFill>
                <a:latin typeface="Arial"/>
                <a:cs typeface="Arial"/>
              </a:rPr>
              <a:t>r</a:t>
            </a:r>
            <a:r>
              <a:rPr sz="1600" b="1" spc="0" dirty="0" smtClean="0">
                <a:solidFill>
                  <a:srgbClr val="FF0000"/>
                </a:solidFill>
                <a:latin typeface="Arial"/>
                <a:cs typeface="Arial"/>
              </a:rPr>
              <a:t>si</a:t>
            </a:r>
            <a:r>
              <a:rPr sz="1600" b="1" spc="14" dirty="0" smtClean="0">
                <a:solidFill>
                  <a:srgbClr val="FF0000"/>
                </a:solidFill>
                <a:latin typeface="Arial"/>
                <a:cs typeface="Arial"/>
              </a:rPr>
              <a:t>o</a:t>
            </a:r>
            <a:r>
              <a:rPr sz="1600" b="1" spc="0" dirty="0" smtClean="0">
                <a:solidFill>
                  <a:srgbClr val="FF0000"/>
                </a:solidFill>
                <a:latin typeface="Arial"/>
                <a:cs typeface="Arial"/>
              </a:rPr>
              <a:t>n</a:t>
            </a:r>
            <a:r>
              <a:rPr sz="1600" b="1" spc="-68" dirty="0" smtClean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600" b="1" spc="0" dirty="0" smtClean="0">
                <a:solidFill>
                  <a:srgbClr val="FF0000"/>
                </a:solidFill>
                <a:latin typeface="Arial"/>
                <a:cs typeface="Arial"/>
              </a:rPr>
              <a:t>ch</a:t>
            </a:r>
            <a:r>
              <a:rPr sz="1600" b="1" spc="4" dirty="0" smtClean="0">
                <a:solidFill>
                  <a:srgbClr val="FF0000"/>
                </a:solidFill>
                <a:latin typeface="Arial"/>
                <a:cs typeface="Arial"/>
              </a:rPr>
              <a:t>a</a:t>
            </a:r>
            <a:r>
              <a:rPr sz="1600" b="1" spc="0" dirty="0" smtClean="0">
                <a:solidFill>
                  <a:srgbClr val="FF0000"/>
                </a:solidFill>
                <a:latin typeface="Arial"/>
                <a:cs typeface="Arial"/>
              </a:rPr>
              <a:t>is</a:t>
            </a:r>
            <a:r>
              <a:rPr sz="1600" b="1" spc="-25" dirty="0" smtClean="0">
                <a:solidFill>
                  <a:srgbClr val="FF0000"/>
                </a:solidFill>
                <a:latin typeface="Arial"/>
                <a:cs typeface="Arial"/>
              </a:rPr>
              <a:t>e</a:t>
            </a:r>
            <a:r>
              <a:rPr sz="1600" b="1" spc="-4" dirty="0" smtClean="0">
                <a:solidFill>
                  <a:srgbClr val="FF0000"/>
                </a:solidFill>
                <a:latin typeface="Arial"/>
                <a:cs typeface="Arial"/>
              </a:rPr>
              <a:t>-</a:t>
            </a:r>
            <a:r>
              <a:rPr sz="1600" b="1" spc="0" dirty="0" smtClean="0">
                <a:solidFill>
                  <a:srgbClr val="FF0000"/>
                </a:solidFill>
                <a:latin typeface="Arial"/>
                <a:cs typeface="Arial"/>
              </a:rPr>
              <a:t>chaise,</a:t>
            </a:r>
            <a:r>
              <a:rPr sz="1600" b="1" spc="-74" dirty="0" smtClean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600" b="1" spc="0" dirty="0" smtClean="0">
                <a:solidFill>
                  <a:srgbClr val="FF0000"/>
                </a:solidFill>
                <a:latin typeface="Arial"/>
                <a:cs typeface="Arial"/>
              </a:rPr>
              <a:t>t</a:t>
            </a:r>
            <a:r>
              <a:rPr sz="1600" b="1" spc="-4" dirty="0" smtClean="0">
                <a:solidFill>
                  <a:srgbClr val="FF0000"/>
                </a:solidFill>
                <a:latin typeface="Arial"/>
                <a:cs typeface="Arial"/>
              </a:rPr>
              <a:t>o</a:t>
            </a:r>
            <a:r>
              <a:rPr sz="1600" b="1" spc="0" dirty="0" smtClean="0">
                <a:solidFill>
                  <a:srgbClr val="FF0000"/>
                </a:solidFill>
                <a:latin typeface="Arial"/>
                <a:cs typeface="Arial"/>
              </a:rPr>
              <a:t>us</a:t>
            </a:r>
            <a:r>
              <a:rPr sz="1600" b="1" spc="-13" dirty="0" smtClean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600" b="1" spc="0" dirty="0" smtClean="0">
                <a:solidFill>
                  <a:srgbClr val="FF0000"/>
                </a:solidFill>
                <a:latin typeface="Arial"/>
                <a:cs typeface="Arial"/>
              </a:rPr>
              <a:t>les</a:t>
            </a:r>
            <a:r>
              <a:rPr sz="1600" b="1" spc="-7" dirty="0" smtClean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600" b="1" spc="4" dirty="0" smtClean="0">
                <a:solidFill>
                  <a:srgbClr val="FF0000"/>
                </a:solidFill>
                <a:latin typeface="Arial"/>
                <a:cs typeface="Arial"/>
              </a:rPr>
              <a:t>H</a:t>
            </a:r>
            <a:r>
              <a:rPr sz="1575" b="1" spc="-4" baseline="-22086" dirty="0" smtClean="0">
                <a:solidFill>
                  <a:srgbClr val="FF0000"/>
                </a:solidFill>
                <a:latin typeface="Arial"/>
                <a:cs typeface="Arial"/>
              </a:rPr>
              <a:t>e</a:t>
            </a:r>
            <a:r>
              <a:rPr sz="1575" b="1" spc="0" baseline="-22086" dirty="0" smtClean="0">
                <a:solidFill>
                  <a:srgbClr val="FF0000"/>
                </a:solidFill>
                <a:latin typeface="Arial"/>
                <a:cs typeface="Arial"/>
              </a:rPr>
              <a:t>q</a:t>
            </a:r>
            <a:r>
              <a:rPr sz="1575" b="1" spc="5" baseline="-22086" dirty="0" smtClean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600" b="1" spc="0" dirty="0" smtClean="0">
                <a:solidFill>
                  <a:srgbClr val="FF0000"/>
                </a:solidFill>
                <a:latin typeface="Arial"/>
                <a:cs typeface="Arial"/>
              </a:rPr>
              <a:t>de</a:t>
            </a:r>
            <a:r>
              <a:rPr sz="1600" b="1" spc="-39" dirty="0" smtClean="0">
                <a:solidFill>
                  <a:srgbClr val="FF0000"/>
                </a:solidFill>
                <a:latin typeface="Arial"/>
                <a:cs typeface="Arial"/>
              </a:rPr>
              <a:t>v</a:t>
            </a:r>
            <a:r>
              <a:rPr sz="1600" b="1" spc="0" dirty="0" smtClean="0">
                <a:solidFill>
                  <a:srgbClr val="FF0000"/>
                </a:solidFill>
                <a:latin typeface="Arial"/>
                <a:cs typeface="Arial"/>
              </a:rPr>
              <a:t>ien</a:t>
            </a:r>
            <a:r>
              <a:rPr sz="1600" b="1" spc="-4" dirty="0" smtClean="0">
                <a:solidFill>
                  <a:srgbClr val="FF0000"/>
                </a:solidFill>
                <a:latin typeface="Arial"/>
                <a:cs typeface="Arial"/>
              </a:rPr>
              <a:t>n</a:t>
            </a:r>
            <a:r>
              <a:rPr sz="1600" b="1" spc="0" dirty="0" smtClean="0">
                <a:solidFill>
                  <a:srgbClr val="FF0000"/>
                </a:solidFill>
                <a:latin typeface="Arial"/>
                <a:cs typeface="Arial"/>
              </a:rPr>
              <a:t>ent</a:t>
            </a:r>
            <a:r>
              <a:rPr sz="1600" b="1" spc="-29" dirty="0" smtClean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600" b="1" spc="4" dirty="0" smtClean="0">
                <a:solidFill>
                  <a:srgbClr val="FF0000"/>
                </a:solidFill>
                <a:latin typeface="Arial"/>
                <a:cs typeface="Arial"/>
              </a:rPr>
              <a:t>H</a:t>
            </a:r>
            <a:r>
              <a:rPr sz="1575" b="1" spc="-4" baseline="-22086" dirty="0" smtClean="0">
                <a:solidFill>
                  <a:srgbClr val="FF0000"/>
                </a:solidFill>
                <a:latin typeface="Arial"/>
                <a:cs typeface="Arial"/>
              </a:rPr>
              <a:t>a</a:t>
            </a:r>
            <a:r>
              <a:rPr sz="1575" b="1" spc="0" baseline="-22086" dirty="0" smtClean="0">
                <a:solidFill>
                  <a:srgbClr val="FF0000"/>
                </a:solidFill>
                <a:latin typeface="Arial"/>
                <a:cs typeface="Arial"/>
              </a:rPr>
              <a:t>x</a:t>
            </a:r>
            <a:r>
              <a:rPr sz="1575" b="1" spc="145" baseline="-22086" dirty="0" smtClean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600" b="1" spc="0" dirty="0" smtClean="0">
                <a:solidFill>
                  <a:srgbClr val="FF0000"/>
                </a:solidFill>
                <a:latin typeface="Arial"/>
                <a:cs typeface="Arial"/>
              </a:rPr>
              <a:t>et</a:t>
            </a:r>
            <a:r>
              <a:rPr sz="1600" b="1" spc="5" dirty="0" smtClean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600" b="1" spc="-34" dirty="0" smtClean="0">
                <a:solidFill>
                  <a:srgbClr val="FF0000"/>
                </a:solidFill>
                <a:latin typeface="Arial"/>
                <a:cs typeface="Arial"/>
              </a:rPr>
              <a:t>v</a:t>
            </a:r>
            <a:r>
              <a:rPr sz="1600" b="1" spc="0" dirty="0" smtClean="0">
                <a:solidFill>
                  <a:srgbClr val="FF0000"/>
                </a:solidFill>
                <a:latin typeface="Arial"/>
                <a:cs typeface="Arial"/>
              </a:rPr>
              <a:t>ic</a:t>
            </a:r>
            <a:r>
              <a:rPr sz="1600" b="1" spc="4" dirty="0" smtClean="0">
                <a:solidFill>
                  <a:srgbClr val="FF0000"/>
                </a:solidFill>
                <a:latin typeface="Arial"/>
                <a:cs typeface="Arial"/>
              </a:rPr>
              <a:t>e</a:t>
            </a:r>
            <a:r>
              <a:rPr sz="1600" b="1" spc="9" dirty="0" smtClean="0">
                <a:solidFill>
                  <a:srgbClr val="FF0000"/>
                </a:solidFill>
                <a:latin typeface="Arial"/>
                <a:cs typeface="Arial"/>
              </a:rPr>
              <a:t>-</a:t>
            </a:r>
            <a:r>
              <a:rPr sz="1600" b="1" spc="-25" dirty="0" smtClean="0">
                <a:solidFill>
                  <a:srgbClr val="FF0000"/>
                </a:solidFill>
                <a:latin typeface="Arial"/>
                <a:cs typeface="Arial"/>
              </a:rPr>
              <a:t>v</a:t>
            </a:r>
            <a:r>
              <a:rPr sz="1600" b="1" spc="0" dirty="0" smtClean="0">
                <a:solidFill>
                  <a:srgbClr val="FF0000"/>
                </a:solidFill>
                <a:latin typeface="Arial"/>
                <a:cs typeface="Arial"/>
              </a:rPr>
              <a:t>ers</a:t>
            </a:r>
            <a:r>
              <a:rPr sz="1600" b="1" spc="4" dirty="0" smtClean="0">
                <a:solidFill>
                  <a:srgbClr val="FF0000"/>
                </a:solidFill>
                <a:latin typeface="Arial"/>
                <a:cs typeface="Arial"/>
              </a:rPr>
              <a:t>a</a:t>
            </a:r>
            <a:r>
              <a:rPr sz="1600" b="1" spc="0" dirty="0" smtClean="0">
                <a:solidFill>
                  <a:srgbClr val="FF0000"/>
                </a:solidFill>
                <a:latin typeface="Arial"/>
                <a:cs typeface="Arial"/>
              </a:rPr>
              <a:t>.</a:t>
            </a:r>
            <a:endParaRPr sz="16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0" y="0"/>
            <a:ext cx="330708" cy="68579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object 33"/>
          <p:cNvSpPr/>
          <p:nvPr/>
        </p:nvSpPr>
        <p:spPr>
          <a:xfrm>
            <a:off x="11415522" y="6528054"/>
            <a:ext cx="0" cy="347470"/>
          </a:xfrm>
          <a:custGeom>
            <a:avLst/>
            <a:gdLst/>
            <a:ahLst/>
            <a:cxnLst/>
            <a:rect l="l" t="t" r="r" b="b"/>
            <a:pathLst>
              <a:path h="347470">
                <a:moveTo>
                  <a:pt x="0" y="0"/>
                </a:moveTo>
                <a:lnTo>
                  <a:pt x="0" y="329943"/>
                </a:lnTo>
              </a:path>
            </a:pathLst>
          </a:custGeom>
          <a:ln w="25908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-12192" y="0"/>
            <a:ext cx="3429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-12192" y="0"/>
            <a:ext cx="342900" cy="6858000"/>
          </a:xfrm>
          <a:custGeom>
            <a:avLst/>
            <a:gdLst/>
            <a:ahLst/>
            <a:cxnLst/>
            <a:rect l="l" t="t" r="r" b="b"/>
            <a:pathLst>
              <a:path w="342900" h="6858000">
                <a:moveTo>
                  <a:pt x="342900" y="0"/>
                </a:moveTo>
                <a:lnTo>
                  <a:pt x="12192" y="0"/>
                </a:lnTo>
              </a:path>
              <a:path w="342900" h="6858000">
                <a:moveTo>
                  <a:pt x="12192" y="6858000"/>
                </a:moveTo>
                <a:lnTo>
                  <a:pt x="342900" y="6858000"/>
                </a:lnTo>
                <a:lnTo>
                  <a:pt x="342900" y="0"/>
                </a:lnTo>
              </a:path>
            </a:pathLst>
          </a:custGeom>
          <a:ln w="9144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-21336" y="6385560"/>
            <a:ext cx="361188" cy="3352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-18288" y="5987224"/>
            <a:ext cx="361188" cy="31908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063495" y="1557527"/>
            <a:ext cx="3384804" cy="121462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672072" y="1126236"/>
            <a:ext cx="3816096" cy="271576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6859905" y="687416"/>
            <a:ext cx="912494" cy="2280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55"/>
              </a:lnSpc>
              <a:spcBef>
                <a:spcPts val="87"/>
              </a:spcBef>
            </a:pPr>
            <a:r>
              <a:rPr sz="1600" spc="0" dirty="0" smtClean="0">
                <a:solidFill>
                  <a:srgbClr val="FF0000"/>
                </a:solidFill>
                <a:latin typeface="Verdana"/>
                <a:cs typeface="Verdana"/>
              </a:rPr>
              <a:t>Morceau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7790869" y="687416"/>
            <a:ext cx="302834" cy="2280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55"/>
              </a:lnSpc>
              <a:spcBef>
                <a:spcPts val="87"/>
              </a:spcBef>
            </a:pPr>
            <a:r>
              <a:rPr sz="1600" spc="0" dirty="0" smtClean="0">
                <a:solidFill>
                  <a:srgbClr val="FF0000"/>
                </a:solidFill>
                <a:latin typeface="Verdana"/>
                <a:cs typeface="Verdana"/>
              </a:rPr>
              <a:t>de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8110717" y="687416"/>
            <a:ext cx="233159" cy="2280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55"/>
              </a:lnSpc>
              <a:spcBef>
                <a:spcPts val="87"/>
              </a:spcBef>
            </a:pPr>
            <a:r>
              <a:rPr sz="1600" spc="0" dirty="0" smtClean="0">
                <a:solidFill>
                  <a:srgbClr val="FF0000"/>
                </a:solidFill>
                <a:latin typeface="Verdana"/>
                <a:cs typeface="Verdana"/>
              </a:rPr>
              <a:t>la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8359015" y="687416"/>
            <a:ext cx="975067" cy="2280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55"/>
              </a:lnSpc>
              <a:spcBef>
                <a:spcPts val="87"/>
              </a:spcBef>
            </a:pPr>
            <a:r>
              <a:rPr sz="1600" spc="0" dirty="0" smtClean="0">
                <a:solidFill>
                  <a:srgbClr val="FF0000"/>
                </a:solidFill>
                <a:latin typeface="Verdana"/>
                <a:cs typeface="Verdana"/>
              </a:rPr>
              <a:t>s</a:t>
            </a:r>
            <a:r>
              <a:rPr sz="1600" spc="-9" dirty="0" smtClean="0">
                <a:solidFill>
                  <a:srgbClr val="FF0000"/>
                </a:solidFill>
                <a:latin typeface="Verdana"/>
                <a:cs typeface="Verdana"/>
              </a:rPr>
              <a:t>t</a:t>
            </a:r>
            <a:r>
              <a:rPr sz="1600" spc="0" dirty="0" smtClean="0">
                <a:solidFill>
                  <a:srgbClr val="FF0000"/>
                </a:solidFill>
                <a:latin typeface="Verdana"/>
                <a:cs typeface="Verdana"/>
              </a:rPr>
              <a:t>ruc</a:t>
            </a:r>
            <a:r>
              <a:rPr sz="1600" spc="-4" dirty="0" smtClean="0">
                <a:solidFill>
                  <a:srgbClr val="FF0000"/>
                </a:solidFill>
                <a:latin typeface="Verdana"/>
                <a:cs typeface="Verdana"/>
              </a:rPr>
              <a:t>t</a:t>
            </a:r>
            <a:r>
              <a:rPr sz="1600" spc="0" dirty="0" smtClean="0">
                <a:solidFill>
                  <a:srgbClr val="FF0000"/>
                </a:solidFill>
                <a:latin typeface="Verdana"/>
                <a:cs typeface="Verdana"/>
              </a:rPr>
              <a:t>ure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9355651" y="687416"/>
            <a:ext cx="310356" cy="2280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55"/>
              </a:lnSpc>
              <a:spcBef>
                <a:spcPts val="87"/>
              </a:spcBef>
            </a:pPr>
            <a:r>
              <a:rPr sz="1600" spc="0" dirty="0" smtClean="0">
                <a:solidFill>
                  <a:srgbClr val="FF0000"/>
                </a:solidFill>
                <a:latin typeface="Verdana"/>
                <a:cs typeface="Verdana"/>
              </a:rPr>
              <a:t>du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9681580" y="687416"/>
            <a:ext cx="897726" cy="2280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55"/>
              </a:lnSpc>
              <a:spcBef>
                <a:spcPts val="87"/>
              </a:spcBef>
            </a:pPr>
            <a:r>
              <a:rPr sz="1600" spc="0" dirty="0" smtClean="0">
                <a:solidFill>
                  <a:srgbClr val="FF0000"/>
                </a:solidFill>
                <a:latin typeface="Verdana"/>
                <a:cs typeface="Verdana"/>
              </a:rPr>
              <a:t>g</a:t>
            </a:r>
            <a:r>
              <a:rPr sz="1600" spc="-14" dirty="0" smtClean="0">
                <a:solidFill>
                  <a:srgbClr val="FF0000"/>
                </a:solidFill>
                <a:latin typeface="Verdana"/>
                <a:cs typeface="Verdana"/>
              </a:rPr>
              <a:t>r</a:t>
            </a:r>
            <a:r>
              <a:rPr sz="1600" spc="0" dirty="0" smtClean="0">
                <a:solidFill>
                  <a:srgbClr val="FF0000"/>
                </a:solidFill>
                <a:latin typeface="Verdana"/>
                <a:cs typeface="Verdana"/>
              </a:rPr>
              <a:t>aphi</a:t>
            </a:r>
            <a:r>
              <a:rPr sz="1600" spc="-9" dirty="0" smtClean="0">
                <a:solidFill>
                  <a:srgbClr val="FF0000"/>
                </a:solidFill>
                <a:latin typeface="Verdana"/>
                <a:cs typeface="Verdana"/>
              </a:rPr>
              <a:t>t</a:t>
            </a:r>
            <a:r>
              <a:rPr sz="1600" spc="0" dirty="0" smtClean="0">
                <a:solidFill>
                  <a:srgbClr val="FF0000"/>
                </a:solidFill>
                <a:latin typeface="Verdana"/>
                <a:cs typeface="Verdana"/>
              </a:rPr>
              <a:t>e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142871" y="903443"/>
            <a:ext cx="912494" cy="2280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55"/>
              </a:lnSpc>
              <a:spcBef>
                <a:spcPts val="87"/>
              </a:spcBef>
            </a:pPr>
            <a:r>
              <a:rPr sz="1600" spc="0" dirty="0" smtClean="0">
                <a:solidFill>
                  <a:srgbClr val="FF0000"/>
                </a:solidFill>
                <a:latin typeface="Verdana"/>
                <a:cs typeface="Verdana"/>
              </a:rPr>
              <a:t>Morceau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073835" y="903443"/>
            <a:ext cx="310356" cy="2280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55"/>
              </a:lnSpc>
              <a:spcBef>
                <a:spcPts val="87"/>
              </a:spcBef>
            </a:pPr>
            <a:r>
              <a:rPr sz="1600" spc="0" dirty="0" smtClean="0">
                <a:solidFill>
                  <a:srgbClr val="FF0000"/>
                </a:solidFill>
                <a:latin typeface="Verdana"/>
                <a:cs typeface="Verdana"/>
              </a:rPr>
              <a:t>du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401385" y="903443"/>
            <a:ext cx="738551" cy="2280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55"/>
              </a:lnSpc>
              <a:spcBef>
                <a:spcPts val="87"/>
              </a:spcBef>
            </a:pPr>
            <a:r>
              <a:rPr sz="1600" spc="0" dirty="0" smtClean="0">
                <a:solidFill>
                  <a:srgbClr val="FF0000"/>
                </a:solidFill>
                <a:latin typeface="Verdana"/>
                <a:cs typeface="Verdana"/>
              </a:rPr>
              <a:t>rés</a:t>
            </a:r>
            <a:r>
              <a:rPr sz="1600" spc="-4" dirty="0" smtClean="0">
                <a:solidFill>
                  <a:srgbClr val="FF0000"/>
                </a:solidFill>
                <a:latin typeface="Verdana"/>
                <a:cs typeface="Verdana"/>
              </a:rPr>
              <a:t>e</a:t>
            </a:r>
            <a:r>
              <a:rPr sz="1600" spc="0" dirty="0" smtClean="0">
                <a:solidFill>
                  <a:srgbClr val="FF0000"/>
                </a:solidFill>
                <a:latin typeface="Verdana"/>
                <a:cs typeface="Verdana"/>
              </a:rPr>
              <a:t>au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158642" y="903443"/>
            <a:ext cx="310356" cy="2280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55"/>
              </a:lnSpc>
              <a:spcBef>
                <a:spcPts val="87"/>
              </a:spcBef>
            </a:pPr>
            <a:r>
              <a:rPr sz="1600" spc="0" dirty="0" smtClean="0">
                <a:solidFill>
                  <a:srgbClr val="FF0000"/>
                </a:solidFill>
                <a:latin typeface="Verdana"/>
                <a:cs typeface="Verdana"/>
              </a:rPr>
              <a:t>du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486193" y="903443"/>
            <a:ext cx="885430" cy="2280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55"/>
              </a:lnSpc>
              <a:spcBef>
                <a:spcPts val="87"/>
              </a:spcBef>
            </a:pPr>
            <a:r>
              <a:rPr sz="1600" spc="0" dirty="0" smtClean="0">
                <a:solidFill>
                  <a:srgbClr val="FF0000"/>
                </a:solidFill>
                <a:latin typeface="Verdana"/>
                <a:cs typeface="Verdana"/>
              </a:rPr>
              <a:t>diama</a:t>
            </a:r>
            <a:r>
              <a:rPr sz="1600" spc="-9" dirty="0" smtClean="0">
                <a:solidFill>
                  <a:srgbClr val="FF0000"/>
                </a:solidFill>
                <a:latin typeface="Verdana"/>
                <a:cs typeface="Verdana"/>
              </a:rPr>
              <a:t>n</a:t>
            </a:r>
            <a:r>
              <a:rPr sz="1600" spc="0" dirty="0" smtClean="0">
                <a:solidFill>
                  <a:srgbClr val="FF0000"/>
                </a:solidFill>
                <a:latin typeface="Verdana"/>
                <a:cs typeface="Verdana"/>
              </a:rPr>
              <a:t>t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998345" y="3203662"/>
            <a:ext cx="2166989" cy="41706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20"/>
              </a:lnSpc>
              <a:spcBef>
                <a:spcPts val="81"/>
              </a:spcBef>
            </a:pPr>
            <a:r>
              <a:rPr sz="2100" spc="4" baseline="3417" dirty="0" smtClean="0">
                <a:latin typeface="Comic Sans MS"/>
                <a:cs typeface="Comic Sans MS"/>
              </a:rPr>
              <a:t>-R</a:t>
            </a:r>
            <a:r>
              <a:rPr sz="2100" spc="0" baseline="3417" dirty="0" smtClean="0">
                <a:latin typeface="Comic Sans MS"/>
                <a:cs typeface="Comic Sans MS"/>
              </a:rPr>
              <a:t>éseau</a:t>
            </a:r>
            <a:r>
              <a:rPr sz="2100" spc="-44" baseline="3417" dirty="0" smtClean="0">
                <a:latin typeface="Comic Sans MS"/>
                <a:cs typeface="Comic Sans MS"/>
              </a:rPr>
              <a:t> </a:t>
            </a:r>
            <a:r>
              <a:rPr sz="2100" spc="0" baseline="3417" dirty="0" smtClean="0">
                <a:latin typeface="Comic Sans MS"/>
                <a:cs typeface="Comic Sans MS"/>
              </a:rPr>
              <a:t>continu </a:t>
            </a:r>
            <a:r>
              <a:rPr sz="2100" spc="4" baseline="3417" dirty="0" smtClean="0">
                <a:latin typeface="Comic Sans MS"/>
                <a:cs typeface="Comic Sans MS"/>
              </a:rPr>
              <a:t>d</a:t>
            </a:r>
            <a:r>
              <a:rPr sz="2100" spc="0" baseline="3417" dirty="0" smtClean="0">
                <a:latin typeface="Comic Sans MS"/>
                <a:cs typeface="Comic Sans MS"/>
              </a:rPr>
              <a:t>e</a:t>
            </a:r>
            <a:r>
              <a:rPr sz="2100" spc="-19" baseline="3417" dirty="0" smtClean="0">
                <a:latin typeface="Comic Sans MS"/>
                <a:cs typeface="Comic Sans MS"/>
              </a:rPr>
              <a:t> </a:t>
            </a:r>
            <a:r>
              <a:rPr sz="2100" spc="0" baseline="3417" dirty="0" smtClean="0">
                <a:latin typeface="Comic Sans MS"/>
                <a:cs typeface="Comic Sans MS"/>
              </a:rPr>
              <a:t>cycles</a:t>
            </a:r>
            <a:endParaRPr sz="1400">
              <a:latin typeface="Comic Sans MS"/>
              <a:cs typeface="Comic Sans MS"/>
            </a:endParaRPr>
          </a:p>
          <a:p>
            <a:pPr marL="12700" marR="26746">
              <a:lnSpc>
                <a:spcPts val="1664"/>
              </a:lnSpc>
              <a:spcBef>
                <a:spcPts val="2"/>
              </a:spcBef>
            </a:pPr>
            <a:r>
              <a:rPr sz="2100" spc="0" baseline="1708" dirty="0" smtClean="0">
                <a:latin typeface="Comic Sans MS"/>
                <a:cs typeface="Comic Sans MS"/>
              </a:rPr>
              <a:t>cha</a:t>
            </a:r>
            <a:r>
              <a:rPr sz="2100" spc="4" baseline="1708" dirty="0" smtClean="0">
                <a:latin typeface="Comic Sans MS"/>
                <a:cs typeface="Comic Sans MS"/>
              </a:rPr>
              <a:t>i</a:t>
            </a:r>
            <a:r>
              <a:rPr sz="2100" spc="0" baseline="1708" dirty="0" smtClean="0">
                <a:latin typeface="Comic Sans MS"/>
                <a:cs typeface="Comic Sans MS"/>
              </a:rPr>
              <a:t>se</a:t>
            </a:r>
            <a:r>
              <a:rPr sz="2100" spc="-19" baseline="1708" dirty="0" smtClean="0">
                <a:latin typeface="Comic Sans MS"/>
                <a:cs typeface="Comic Sans MS"/>
              </a:rPr>
              <a:t> </a:t>
            </a:r>
            <a:r>
              <a:rPr sz="2100" spc="0" baseline="1708" dirty="0" smtClean="0">
                <a:latin typeface="Comic Sans MS"/>
                <a:cs typeface="Comic Sans MS"/>
              </a:rPr>
              <a:t>accolés.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166535" y="3203662"/>
            <a:ext cx="1929582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sz="2100" spc="4" baseline="1708" dirty="0" smtClean="0">
                <a:latin typeface="Comic Sans MS"/>
                <a:cs typeface="Comic Sans MS"/>
              </a:rPr>
              <a:t>h</a:t>
            </a:r>
            <a:r>
              <a:rPr sz="2100" spc="0" baseline="1708" dirty="0" smtClean="0">
                <a:latin typeface="Comic Sans MS"/>
                <a:cs typeface="Comic Sans MS"/>
              </a:rPr>
              <a:t>exaniqu</a:t>
            </a:r>
            <a:r>
              <a:rPr sz="2100" spc="-9" baseline="1708" dirty="0" smtClean="0">
                <a:latin typeface="Comic Sans MS"/>
                <a:cs typeface="Comic Sans MS"/>
              </a:rPr>
              <a:t>e</a:t>
            </a:r>
            <a:r>
              <a:rPr sz="2100" spc="0" baseline="1708" dirty="0" smtClean="0">
                <a:latin typeface="Comic Sans MS"/>
                <a:cs typeface="Comic Sans MS"/>
              </a:rPr>
              <a:t>s</a:t>
            </a:r>
            <a:r>
              <a:rPr sz="2100" spc="-29" baseline="1708" dirty="0" smtClean="0">
                <a:latin typeface="Comic Sans MS"/>
                <a:cs typeface="Comic Sans MS"/>
              </a:rPr>
              <a:t> </a:t>
            </a:r>
            <a:r>
              <a:rPr sz="2100" spc="0" baseline="1708" dirty="0" smtClean="0">
                <a:latin typeface="Comic Sans MS"/>
                <a:cs typeface="Comic Sans MS"/>
              </a:rPr>
              <a:t>s</a:t>
            </a:r>
            <a:r>
              <a:rPr sz="2100" spc="4" baseline="1708" dirty="0" smtClean="0">
                <a:latin typeface="Comic Sans MS"/>
                <a:cs typeface="Comic Sans MS"/>
              </a:rPr>
              <a:t>o</a:t>
            </a:r>
            <a:r>
              <a:rPr sz="2100" spc="0" baseline="1708" dirty="0" smtClean="0">
                <a:latin typeface="Comic Sans MS"/>
                <a:cs typeface="Comic Sans MS"/>
              </a:rPr>
              <a:t>us</a:t>
            </a:r>
            <a:r>
              <a:rPr sz="2100" spc="-4" baseline="1708" dirty="0" smtClean="0">
                <a:latin typeface="Comic Sans MS"/>
                <a:cs typeface="Comic Sans MS"/>
              </a:rPr>
              <a:t> f</a:t>
            </a:r>
            <a:r>
              <a:rPr sz="2100" spc="4" baseline="1708" dirty="0" smtClean="0">
                <a:latin typeface="Comic Sans MS"/>
                <a:cs typeface="Comic Sans MS"/>
              </a:rPr>
              <a:t>o</a:t>
            </a:r>
            <a:r>
              <a:rPr sz="2100" spc="0" baseline="1708" dirty="0" smtClean="0">
                <a:latin typeface="Comic Sans MS"/>
                <a:cs typeface="Comic Sans MS"/>
              </a:rPr>
              <a:t>rme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998345" y="4052289"/>
            <a:ext cx="2340510" cy="2101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55"/>
              </a:lnSpc>
              <a:spcBef>
                <a:spcPts val="82"/>
              </a:spcBef>
            </a:pPr>
            <a:r>
              <a:rPr sz="2100" spc="0" baseline="1708" dirty="0" smtClean="0">
                <a:latin typeface="Comic Sans MS"/>
                <a:cs typeface="Comic Sans MS"/>
              </a:rPr>
              <a:t>-C</a:t>
            </a:r>
            <a:r>
              <a:rPr sz="2100" spc="-14" baseline="1708" dirty="0" smtClean="0">
                <a:latin typeface="Comic Sans MS"/>
                <a:cs typeface="Comic Sans MS"/>
              </a:rPr>
              <a:t> </a:t>
            </a:r>
            <a:r>
              <a:rPr sz="2100" spc="0" baseline="1708" dirty="0" smtClean="0">
                <a:latin typeface="Comic Sans MS"/>
                <a:cs typeface="Comic Sans MS"/>
              </a:rPr>
              <a:t>hyb</a:t>
            </a:r>
            <a:r>
              <a:rPr sz="2100" spc="-4" baseline="1708" dirty="0" smtClean="0">
                <a:latin typeface="Comic Sans MS"/>
                <a:cs typeface="Comic Sans MS"/>
              </a:rPr>
              <a:t>r</a:t>
            </a:r>
            <a:r>
              <a:rPr sz="2100" spc="0" baseline="1708" dirty="0" smtClean="0">
                <a:latin typeface="Comic Sans MS"/>
                <a:cs typeface="Comic Sans MS"/>
              </a:rPr>
              <a:t>idés</a:t>
            </a:r>
            <a:r>
              <a:rPr sz="2100" spc="-25" baseline="1708" dirty="0" smtClean="0">
                <a:latin typeface="Comic Sans MS"/>
                <a:cs typeface="Comic Sans MS"/>
              </a:rPr>
              <a:t> </a:t>
            </a:r>
            <a:r>
              <a:rPr sz="2100" spc="0" baseline="1708" dirty="0" smtClean="0">
                <a:latin typeface="Comic Sans MS"/>
                <a:cs typeface="Comic Sans MS"/>
              </a:rPr>
              <a:t>s</a:t>
            </a:r>
            <a:r>
              <a:rPr sz="2100" spc="4" baseline="1708" dirty="0" smtClean="0">
                <a:latin typeface="Comic Sans MS"/>
                <a:cs typeface="Comic Sans MS"/>
              </a:rPr>
              <a:t>p</a:t>
            </a:r>
            <a:r>
              <a:rPr sz="1350" spc="4" baseline="26577" dirty="0" smtClean="0">
                <a:latin typeface="Comic Sans MS"/>
                <a:cs typeface="Comic Sans MS"/>
              </a:rPr>
              <a:t>3</a:t>
            </a:r>
            <a:r>
              <a:rPr sz="2100" spc="0" baseline="1708" dirty="0" smtClean="0">
                <a:latin typeface="Comic Sans MS"/>
                <a:cs typeface="Comic Sans MS"/>
              </a:rPr>
              <a:t>,</a:t>
            </a:r>
            <a:r>
              <a:rPr sz="2100" spc="6" baseline="1708" dirty="0" smtClean="0">
                <a:latin typeface="Comic Sans MS"/>
                <a:cs typeface="Comic Sans MS"/>
              </a:rPr>
              <a:t> </a:t>
            </a:r>
            <a:r>
              <a:rPr sz="2100" spc="0" baseline="1708" dirty="0" smtClean="0">
                <a:latin typeface="Comic Sans MS"/>
                <a:cs typeface="Comic Sans MS"/>
              </a:rPr>
              <a:t>4</a:t>
            </a:r>
            <a:r>
              <a:rPr sz="2100" spc="-14" baseline="1708" dirty="0" smtClean="0">
                <a:latin typeface="Comic Sans MS"/>
                <a:cs typeface="Comic Sans MS"/>
              </a:rPr>
              <a:t> </a:t>
            </a:r>
            <a:r>
              <a:rPr sz="2100" spc="0" baseline="1708" dirty="0" smtClean="0">
                <a:latin typeface="Comic Sans MS"/>
                <a:cs typeface="Comic Sans MS"/>
              </a:rPr>
              <a:t>liais</a:t>
            </a:r>
            <a:r>
              <a:rPr sz="2100" spc="4" baseline="1708" dirty="0" smtClean="0">
                <a:latin typeface="Comic Sans MS"/>
                <a:cs typeface="Comic Sans MS"/>
              </a:rPr>
              <a:t>o</a:t>
            </a:r>
            <a:r>
              <a:rPr sz="2100" spc="0" baseline="1708" dirty="0" smtClean="0">
                <a:latin typeface="Comic Sans MS"/>
                <a:cs typeface="Comic Sans MS"/>
              </a:rPr>
              <a:t>ns</a:t>
            </a:r>
            <a:r>
              <a:rPr sz="2100" spc="-19" baseline="1708" dirty="0" smtClean="0">
                <a:latin typeface="Comic Sans MS"/>
                <a:cs typeface="Comic Sans MS"/>
              </a:rPr>
              <a:t> </a:t>
            </a:r>
            <a:r>
              <a:rPr sz="2100" spc="0" baseline="1943" dirty="0" smtClean="0">
                <a:latin typeface="Symbol"/>
                <a:cs typeface="Symbol"/>
              </a:rPr>
              <a:t></a:t>
            </a:r>
            <a:endParaRPr sz="1400">
              <a:latin typeface="Symbol"/>
              <a:cs typeface="Symbo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751701" y="4138763"/>
            <a:ext cx="3163502" cy="41706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20"/>
              </a:lnSpc>
              <a:spcBef>
                <a:spcPts val="81"/>
              </a:spcBef>
            </a:pPr>
            <a:r>
              <a:rPr sz="2100" spc="4" baseline="3417" dirty="0" smtClean="0">
                <a:latin typeface="Comic Sans MS"/>
                <a:cs typeface="Comic Sans MS"/>
              </a:rPr>
              <a:t>-</a:t>
            </a:r>
            <a:r>
              <a:rPr sz="2100" spc="-4" baseline="3417" dirty="0" smtClean="0">
                <a:latin typeface="Comic Sans MS"/>
                <a:cs typeface="Comic Sans MS"/>
              </a:rPr>
              <a:t>C</a:t>
            </a:r>
            <a:r>
              <a:rPr sz="2100" spc="4" baseline="3417" dirty="0" smtClean="0">
                <a:latin typeface="Comic Sans MS"/>
                <a:cs typeface="Comic Sans MS"/>
              </a:rPr>
              <a:t>o</a:t>
            </a:r>
            <a:r>
              <a:rPr sz="2100" spc="0" baseline="3417" dirty="0" smtClean="0">
                <a:latin typeface="Comic Sans MS"/>
                <a:cs typeface="Comic Sans MS"/>
              </a:rPr>
              <a:t>nstitué</a:t>
            </a:r>
            <a:r>
              <a:rPr sz="2100" spc="-25" baseline="3417" dirty="0" smtClean="0">
                <a:latin typeface="Comic Sans MS"/>
                <a:cs typeface="Comic Sans MS"/>
              </a:rPr>
              <a:t> </a:t>
            </a:r>
            <a:r>
              <a:rPr sz="2100" spc="4" baseline="3417" dirty="0" smtClean="0">
                <a:latin typeface="Comic Sans MS"/>
                <a:cs typeface="Comic Sans MS"/>
              </a:rPr>
              <a:t>p</a:t>
            </a:r>
            <a:r>
              <a:rPr sz="2100" spc="0" baseline="3417" dirty="0" smtClean="0">
                <a:latin typeface="Comic Sans MS"/>
                <a:cs typeface="Comic Sans MS"/>
              </a:rPr>
              <a:t>ar</a:t>
            </a:r>
            <a:r>
              <a:rPr sz="2100" spc="-9" baseline="3417" dirty="0" smtClean="0">
                <a:latin typeface="Comic Sans MS"/>
                <a:cs typeface="Comic Sans MS"/>
              </a:rPr>
              <a:t> </a:t>
            </a:r>
            <a:r>
              <a:rPr sz="2100" spc="0" baseline="3417" dirty="0" smtClean="0">
                <a:latin typeface="Comic Sans MS"/>
                <a:cs typeface="Comic Sans MS"/>
              </a:rPr>
              <a:t>la</a:t>
            </a:r>
            <a:r>
              <a:rPr sz="2100" spc="-9" baseline="3417" dirty="0" smtClean="0">
                <a:latin typeface="Comic Sans MS"/>
                <a:cs typeface="Comic Sans MS"/>
              </a:rPr>
              <a:t> </a:t>
            </a:r>
            <a:r>
              <a:rPr sz="2100" spc="-4" baseline="3417" dirty="0" smtClean="0">
                <a:latin typeface="Comic Sans MS"/>
                <a:cs typeface="Comic Sans MS"/>
              </a:rPr>
              <a:t>f</a:t>
            </a:r>
            <a:r>
              <a:rPr sz="2100" spc="0" baseline="3417" dirty="0" smtClean="0">
                <a:latin typeface="Comic Sans MS"/>
                <a:cs typeface="Comic Sans MS"/>
              </a:rPr>
              <a:t>us</a:t>
            </a:r>
            <a:r>
              <a:rPr sz="2100" spc="4" baseline="3417" dirty="0" smtClean="0">
                <a:latin typeface="Comic Sans MS"/>
                <a:cs typeface="Comic Sans MS"/>
              </a:rPr>
              <a:t>io</a:t>
            </a:r>
            <a:r>
              <a:rPr sz="2100" spc="0" baseline="3417" dirty="0" smtClean="0">
                <a:latin typeface="Comic Sans MS"/>
                <a:cs typeface="Comic Sans MS"/>
              </a:rPr>
              <a:t>n</a:t>
            </a:r>
            <a:r>
              <a:rPr sz="2100" spc="-25" baseline="3417" dirty="0" smtClean="0">
                <a:latin typeface="Comic Sans MS"/>
                <a:cs typeface="Comic Sans MS"/>
              </a:rPr>
              <a:t> </a:t>
            </a:r>
            <a:r>
              <a:rPr sz="2100" spc="0" baseline="3417" dirty="0" smtClean="0">
                <a:latin typeface="Comic Sans MS"/>
                <a:cs typeface="Comic Sans MS"/>
              </a:rPr>
              <a:t>de</a:t>
            </a:r>
            <a:r>
              <a:rPr sz="2100" spc="-9" baseline="3417" dirty="0" smtClean="0">
                <a:latin typeface="Comic Sans MS"/>
                <a:cs typeface="Comic Sans MS"/>
              </a:rPr>
              <a:t> </a:t>
            </a:r>
            <a:r>
              <a:rPr sz="2100" spc="0" baseline="3417" dirty="0" smtClean="0">
                <a:latin typeface="Comic Sans MS"/>
                <a:cs typeface="Comic Sans MS"/>
              </a:rPr>
              <a:t>squelettes</a:t>
            </a:r>
            <a:endParaRPr sz="1400">
              <a:latin typeface="Comic Sans MS"/>
              <a:cs typeface="Comic Sans MS"/>
            </a:endParaRPr>
          </a:p>
          <a:p>
            <a:pPr marL="12700" marR="26746">
              <a:lnSpc>
                <a:spcPts val="1664"/>
              </a:lnSpc>
              <a:spcBef>
                <a:spcPts val="2"/>
              </a:spcBef>
            </a:pPr>
            <a:r>
              <a:rPr sz="2100" spc="-4" baseline="1708" dirty="0" smtClean="0">
                <a:latin typeface="Comic Sans MS"/>
                <a:cs typeface="Comic Sans MS"/>
              </a:rPr>
              <a:t>b</a:t>
            </a:r>
            <a:r>
              <a:rPr sz="2100" spc="0" baseline="1708" dirty="0" smtClean="0">
                <a:latin typeface="Comic Sans MS"/>
                <a:cs typeface="Comic Sans MS"/>
              </a:rPr>
              <a:t>enz</a:t>
            </a:r>
            <a:r>
              <a:rPr sz="2100" spc="-4" baseline="1708" dirty="0" smtClean="0">
                <a:latin typeface="Comic Sans MS"/>
                <a:cs typeface="Comic Sans MS"/>
              </a:rPr>
              <a:t>é</a:t>
            </a:r>
            <a:r>
              <a:rPr sz="2100" spc="0" baseline="1708" dirty="0" smtClean="0">
                <a:latin typeface="Comic Sans MS"/>
                <a:cs typeface="Comic Sans MS"/>
              </a:rPr>
              <a:t>niques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998345" y="4697436"/>
            <a:ext cx="1905418" cy="2037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sz="2100" spc="4" baseline="1708" dirty="0" smtClean="0">
                <a:latin typeface="Comic Sans MS"/>
                <a:cs typeface="Comic Sans MS"/>
              </a:rPr>
              <a:t>-</a:t>
            </a:r>
            <a:r>
              <a:rPr sz="2100" spc="0" baseline="1708" dirty="0" smtClean="0">
                <a:latin typeface="Comic Sans MS"/>
                <a:cs typeface="Comic Sans MS"/>
              </a:rPr>
              <a:t>Struc</a:t>
            </a:r>
            <a:r>
              <a:rPr sz="2100" spc="-4" baseline="1708" dirty="0" smtClean="0">
                <a:latin typeface="Comic Sans MS"/>
                <a:cs typeface="Comic Sans MS"/>
              </a:rPr>
              <a:t>t</a:t>
            </a:r>
            <a:r>
              <a:rPr sz="2100" spc="0" baseline="1708" dirty="0" smtClean="0">
                <a:latin typeface="Comic Sans MS"/>
                <a:cs typeface="Comic Sans MS"/>
              </a:rPr>
              <a:t>ure</a:t>
            </a:r>
            <a:r>
              <a:rPr sz="2100" spc="-9" baseline="1708" dirty="0" smtClean="0">
                <a:latin typeface="Comic Sans MS"/>
                <a:cs typeface="Comic Sans MS"/>
              </a:rPr>
              <a:t> </a:t>
            </a:r>
            <a:r>
              <a:rPr sz="2100" spc="0" baseline="1708" dirty="0" smtClean="0">
                <a:latin typeface="Comic Sans MS"/>
                <a:cs typeface="Comic Sans MS"/>
              </a:rPr>
              <a:t>tr</a:t>
            </a:r>
            <a:r>
              <a:rPr sz="2100" spc="-4" baseline="1708" dirty="0" smtClean="0">
                <a:latin typeface="Comic Sans MS"/>
                <a:cs typeface="Comic Sans MS"/>
              </a:rPr>
              <a:t>è</a:t>
            </a:r>
            <a:r>
              <a:rPr sz="2100" spc="0" baseline="1708" dirty="0" smtClean="0">
                <a:latin typeface="Comic Sans MS"/>
                <a:cs typeface="Comic Sans MS"/>
              </a:rPr>
              <a:t>s rigi</a:t>
            </a:r>
            <a:r>
              <a:rPr sz="2100" spc="4" baseline="1708" dirty="0" smtClean="0">
                <a:latin typeface="Comic Sans MS"/>
                <a:cs typeface="Comic Sans MS"/>
              </a:rPr>
              <a:t>d</a:t>
            </a:r>
            <a:r>
              <a:rPr sz="2100" spc="0" baseline="1708" dirty="0" smtClean="0">
                <a:latin typeface="Comic Sans MS"/>
                <a:cs typeface="Comic Sans MS"/>
              </a:rPr>
              <a:t>e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751701" y="4986247"/>
            <a:ext cx="1319323" cy="21004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55"/>
              </a:lnSpc>
              <a:spcBef>
                <a:spcPts val="82"/>
              </a:spcBef>
            </a:pPr>
            <a:r>
              <a:rPr sz="2100" spc="4" baseline="1708" dirty="0" smtClean="0">
                <a:latin typeface="Comic Sans MS"/>
                <a:cs typeface="Comic Sans MS"/>
              </a:rPr>
              <a:t>-</a:t>
            </a:r>
            <a:r>
              <a:rPr sz="2100" spc="0" baseline="1708" dirty="0" smtClean="0">
                <a:latin typeface="Comic Sans MS"/>
                <a:cs typeface="Comic Sans MS"/>
              </a:rPr>
              <a:t>C</a:t>
            </a:r>
            <a:r>
              <a:rPr sz="2100" spc="-14" baseline="1708" dirty="0" smtClean="0">
                <a:latin typeface="Comic Sans MS"/>
                <a:cs typeface="Comic Sans MS"/>
              </a:rPr>
              <a:t> </a:t>
            </a:r>
            <a:r>
              <a:rPr sz="2100" spc="4" baseline="1708" dirty="0" smtClean="0">
                <a:latin typeface="Comic Sans MS"/>
                <a:cs typeface="Comic Sans MS"/>
              </a:rPr>
              <a:t>h</a:t>
            </a:r>
            <a:r>
              <a:rPr sz="2100" spc="0" baseline="1708" dirty="0" smtClean="0">
                <a:latin typeface="Comic Sans MS"/>
                <a:cs typeface="Comic Sans MS"/>
              </a:rPr>
              <a:t>yb</a:t>
            </a:r>
            <a:r>
              <a:rPr sz="2100" spc="-4" baseline="1708" dirty="0" smtClean="0">
                <a:latin typeface="Comic Sans MS"/>
                <a:cs typeface="Comic Sans MS"/>
              </a:rPr>
              <a:t>r</a:t>
            </a:r>
            <a:r>
              <a:rPr sz="2100" spc="0" baseline="1708" dirty="0" smtClean="0">
                <a:latin typeface="Comic Sans MS"/>
                <a:cs typeface="Comic Sans MS"/>
              </a:rPr>
              <a:t>i</a:t>
            </a:r>
            <a:r>
              <a:rPr sz="2100" spc="4" baseline="1708" dirty="0" smtClean="0">
                <a:latin typeface="Comic Sans MS"/>
                <a:cs typeface="Comic Sans MS"/>
              </a:rPr>
              <a:t>d</a:t>
            </a:r>
            <a:r>
              <a:rPr sz="2100" spc="0" baseline="1708" dirty="0" smtClean="0">
                <a:latin typeface="Comic Sans MS"/>
                <a:cs typeface="Comic Sans MS"/>
              </a:rPr>
              <a:t>és</a:t>
            </a:r>
            <a:r>
              <a:rPr sz="2100" spc="-19" baseline="1708" dirty="0" smtClean="0">
                <a:latin typeface="Comic Sans MS"/>
                <a:cs typeface="Comic Sans MS"/>
              </a:rPr>
              <a:t> </a:t>
            </a:r>
            <a:r>
              <a:rPr sz="2100" spc="0" baseline="1708" dirty="0" smtClean="0">
                <a:latin typeface="Comic Sans MS"/>
                <a:cs typeface="Comic Sans MS"/>
              </a:rPr>
              <a:t>s</a:t>
            </a:r>
            <a:r>
              <a:rPr sz="2100" spc="9" baseline="1708" dirty="0" smtClean="0">
                <a:latin typeface="Comic Sans MS"/>
                <a:cs typeface="Comic Sans MS"/>
              </a:rPr>
              <a:t>p</a:t>
            </a:r>
            <a:r>
              <a:rPr sz="1350" spc="0" baseline="26577" dirty="0" smtClean="0">
                <a:latin typeface="Comic Sans MS"/>
                <a:cs typeface="Comic Sans MS"/>
              </a:rPr>
              <a:t>2</a:t>
            </a:r>
            <a:endParaRPr sz="900">
              <a:latin typeface="Comic Sans MS"/>
              <a:cs typeface="Comic Sans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998345" y="5337275"/>
            <a:ext cx="4131545" cy="204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sz="2100" spc="0" baseline="1708" dirty="0" smtClean="0">
                <a:latin typeface="Comic Sans MS"/>
                <a:cs typeface="Comic Sans MS"/>
              </a:rPr>
              <a:t>-A</a:t>
            </a:r>
            <a:r>
              <a:rPr sz="2100" spc="4" baseline="1708" dirty="0" smtClean="0">
                <a:latin typeface="Comic Sans MS"/>
                <a:cs typeface="Comic Sans MS"/>
              </a:rPr>
              <a:t>p</a:t>
            </a:r>
            <a:r>
              <a:rPr sz="2100" spc="0" baseline="1708" dirty="0" smtClean="0">
                <a:latin typeface="Comic Sans MS"/>
                <a:cs typeface="Comic Sans MS"/>
              </a:rPr>
              <a:t>pl</a:t>
            </a:r>
            <a:r>
              <a:rPr sz="2100" spc="4" baseline="1708" dirty="0" smtClean="0">
                <a:latin typeface="Comic Sans MS"/>
                <a:cs typeface="Comic Sans MS"/>
              </a:rPr>
              <a:t>i</a:t>
            </a:r>
            <a:r>
              <a:rPr sz="2100" spc="0" baseline="1708" dirty="0" smtClean="0">
                <a:latin typeface="Comic Sans MS"/>
                <a:cs typeface="Comic Sans MS"/>
              </a:rPr>
              <a:t>ca</a:t>
            </a:r>
            <a:r>
              <a:rPr sz="2100" spc="-4" baseline="1708" dirty="0" smtClean="0">
                <a:latin typeface="Comic Sans MS"/>
                <a:cs typeface="Comic Sans MS"/>
              </a:rPr>
              <a:t>t</a:t>
            </a:r>
            <a:r>
              <a:rPr sz="2100" spc="0" baseline="1708" dirty="0" smtClean="0">
                <a:latin typeface="Comic Sans MS"/>
                <a:cs typeface="Comic Sans MS"/>
              </a:rPr>
              <a:t>i</a:t>
            </a:r>
            <a:r>
              <a:rPr sz="2100" spc="4" baseline="1708" dirty="0" smtClean="0">
                <a:latin typeface="Comic Sans MS"/>
                <a:cs typeface="Comic Sans MS"/>
              </a:rPr>
              <a:t>o</a:t>
            </a:r>
            <a:r>
              <a:rPr sz="2100" spc="0" baseline="1708" dirty="0" smtClean="0">
                <a:latin typeface="Comic Sans MS"/>
                <a:cs typeface="Comic Sans MS"/>
              </a:rPr>
              <a:t>n</a:t>
            </a:r>
            <a:r>
              <a:rPr sz="2100" spc="-34" baseline="1708" dirty="0" smtClean="0">
                <a:latin typeface="Comic Sans MS"/>
                <a:cs typeface="Comic Sans MS"/>
              </a:rPr>
              <a:t> </a:t>
            </a:r>
            <a:r>
              <a:rPr sz="2100" spc="0" baseline="1708" dirty="0" smtClean="0">
                <a:latin typeface="Comic Sans MS"/>
                <a:cs typeface="Comic Sans MS"/>
              </a:rPr>
              <a:t>indust</a:t>
            </a:r>
            <a:r>
              <a:rPr sz="2100" spc="-4" baseline="1708" dirty="0" smtClean="0">
                <a:latin typeface="Comic Sans MS"/>
                <a:cs typeface="Comic Sans MS"/>
              </a:rPr>
              <a:t>r</a:t>
            </a:r>
            <a:r>
              <a:rPr sz="2100" spc="0" baseline="1708" dirty="0" smtClean="0">
                <a:latin typeface="Comic Sans MS"/>
                <a:cs typeface="Comic Sans MS"/>
              </a:rPr>
              <a:t>ielle</a:t>
            </a:r>
            <a:r>
              <a:rPr sz="2100" spc="-25" baseline="1708" dirty="0" smtClean="0">
                <a:latin typeface="Comic Sans MS"/>
                <a:cs typeface="Comic Sans MS"/>
              </a:rPr>
              <a:t> </a:t>
            </a:r>
            <a:r>
              <a:rPr sz="2100" spc="0" baseline="1708" dirty="0" smtClean="0">
                <a:latin typeface="Comic Sans MS"/>
                <a:cs typeface="Comic Sans MS"/>
              </a:rPr>
              <a:t>dans</a:t>
            </a:r>
            <a:r>
              <a:rPr sz="2100" spc="-9" baseline="1708" dirty="0" smtClean="0">
                <a:latin typeface="Comic Sans MS"/>
                <a:cs typeface="Comic Sans MS"/>
              </a:rPr>
              <a:t> </a:t>
            </a:r>
            <a:r>
              <a:rPr sz="2100" spc="4" baseline="1708" dirty="0" smtClean="0">
                <a:latin typeface="Comic Sans MS"/>
                <a:cs typeface="Comic Sans MS"/>
              </a:rPr>
              <a:t>o</a:t>
            </a:r>
            <a:r>
              <a:rPr sz="2100" spc="0" baseline="1708" dirty="0" smtClean="0">
                <a:latin typeface="Comic Sans MS"/>
                <a:cs typeface="Comic Sans MS"/>
              </a:rPr>
              <a:t>util</a:t>
            </a:r>
            <a:r>
              <a:rPr sz="2100" spc="-19" baseline="1708" dirty="0" smtClean="0">
                <a:latin typeface="Comic Sans MS"/>
                <a:cs typeface="Comic Sans MS"/>
              </a:rPr>
              <a:t> </a:t>
            </a:r>
            <a:r>
              <a:rPr sz="2100" spc="-4" baseline="1708" dirty="0" smtClean="0">
                <a:latin typeface="Comic Sans MS"/>
                <a:cs typeface="Comic Sans MS"/>
              </a:rPr>
              <a:t>f</a:t>
            </a:r>
            <a:r>
              <a:rPr sz="2100" spc="4" baseline="1708" dirty="0" smtClean="0">
                <a:latin typeface="Comic Sans MS"/>
                <a:cs typeface="Comic Sans MS"/>
              </a:rPr>
              <a:t>o</a:t>
            </a:r>
            <a:r>
              <a:rPr sz="2100" spc="0" baseline="1708" dirty="0" smtClean="0">
                <a:latin typeface="Comic Sans MS"/>
                <a:cs typeface="Comic Sans MS"/>
              </a:rPr>
              <a:t>r</a:t>
            </a:r>
            <a:r>
              <a:rPr sz="2100" spc="-4" baseline="1708" dirty="0" smtClean="0">
                <a:latin typeface="Comic Sans MS"/>
                <a:cs typeface="Comic Sans MS"/>
              </a:rPr>
              <a:t>e</a:t>
            </a:r>
            <a:r>
              <a:rPr sz="2100" spc="0" baseline="1708" dirty="0" smtClean="0">
                <a:latin typeface="Comic Sans MS"/>
                <a:cs typeface="Comic Sans MS"/>
              </a:rPr>
              <a:t>use,</a:t>
            </a:r>
            <a:r>
              <a:rPr sz="2100" spc="-29" baseline="1708" dirty="0" smtClean="0">
                <a:latin typeface="Comic Sans MS"/>
                <a:cs typeface="Comic Sans MS"/>
              </a:rPr>
              <a:t> </a:t>
            </a:r>
            <a:r>
              <a:rPr sz="2100" spc="0" baseline="1708" dirty="0" smtClean="0">
                <a:latin typeface="Comic Sans MS"/>
                <a:cs typeface="Comic Sans MS"/>
              </a:rPr>
              <a:t>sci</a:t>
            </a:r>
            <a:r>
              <a:rPr sz="2100" spc="-4" baseline="1708" dirty="0" smtClean="0">
                <a:latin typeface="Comic Sans MS"/>
                <a:cs typeface="Comic Sans MS"/>
              </a:rPr>
              <a:t>e</a:t>
            </a:r>
            <a:r>
              <a:rPr sz="2100" spc="0" baseline="1708" dirty="0" smtClean="0">
                <a:latin typeface="Comic Sans MS"/>
                <a:cs typeface="Comic Sans MS"/>
              </a:rPr>
              <a:t>…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751701" y="5632613"/>
            <a:ext cx="3834794" cy="41713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26791">
              <a:lnSpc>
                <a:spcPts val="1620"/>
              </a:lnSpc>
              <a:spcBef>
                <a:spcPts val="81"/>
              </a:spcBef>
            </a:pPr>
            <a:r>
              <a:rPr sz="2100" spc="4" baseline="3417" dirty="0" smtClean="0">
                <a:latin typeface="Comic Sans MS"/>
                <a:cs typeface="Comic Sans MS"/>
              </a:rPr>
              <a:t>-</a:t>
            </a:r>
            <a:r>
              <a:rPr sz="2100" spc="0" baseline="3417" dirty="0" smtClean="0">
                <a:latin typeface="Comic Sans MS"/>
                <a:cs typeface="Comic Sans MS"/>
              </a:rPr>
              <a:t>P</a:t>
            </a:r>
            <a:r>
              <a:rPr sz="2100" spc="4" baseline="3417" dirty="0" smtClean="0">
                <a:latin typeface="Comic Sans MS"/>
                <a:cs typeface="Comic Sans MS"/>
              </a:rPr>
              <a:t>o</a:t>
            </a:r>
            <a:r>
              <a:rPr sz="2100" spc="0" baseline="3417" dirty="0" smtClean="0">
                <a:latin typeface="Comic Sans MS"/>
                <a:cs typeface="Comic Sans MS"/>
              </a:rPr>
              <a:t>lymère</a:t>
            </a:r>
            <a:r>
              <a:rPr sz="2100" spc="-34" baseline="3417" dirty="0" smtClean="0">
                <a:latin typeface="Comic Sans MS"/>
                <a:cs typeface="Comic Sans MS"/>
              </a:rPr>
              <a:t> </a:t>
            </a:r>
            <a:r>
              <a:rPr sz="2100" spc="0" baseline="3417" dirty="0" smtClean="0">
                <a:latin typeface="Comic Sans MS"/>
                <a:cs typeface="Comic Sans MS"/>
              </a:rPr>
              <a:t>ar</a:t>
            </a:r>
            <a:r>
              <a:rPr sz="2100" spc="4" baseline="3417" dirty="0" smtClean="0">
                <a:latin typeface="Comic Sans MS"/>
                <a:cs typeface="Comic Sans MS"/>
              </a:rPr>
              <a:t>o</a:t>
            </a:r>
            <a:r>
              <a:rPr sz="2100" spc="0" baseline="3417" dirty="0" smtClean="0">
                <a:latin typeface="Comic Sans MS"/>
                <a:cs typeface="Comic Sans MS"/>
              </a:rPr>
              <a:t>mati</a:t>
            </a:r>
            <a:r>
              <a:rPr sz="2100" spc="4" baseline="3417" dirty="0" smtClean="0">
                <a:latin typeface="Comic Sans MS"/>
                <a:cs typeface="Comic Sans MS"/>
              </a:rPr>
              <a:t>q</a:t>
            </a:r>
            <a:r>
              <a:rPr sz="2100" spc="-9" baseline="3417" dirty="0" smtClean="0">
                <a:latin typeface="Comic Sans MS"/>
                <a:cs typeface="Comic Sans MS"/>
              </a:rPr>
              <a:t>u</a:t>
            </a:r>
            <a:r>
              <a:rPr sz="2100" spc="0" baseline="3417" dirty="0" smtClean="0">
                <a:latin typeface="Comic Sans MS"/>
                <a:cs typeface="Comic Sans MS"/>
              </a:rPr>
              <a:t>e</a:t>
            </a:r>
            <a:r>
              <a:rPr sz="2100" spc="-44" baseline="3417" dirty="0" smtClean="0">
                <a:latin typeface="Comic Sans MS"/>
                <a:cs typeface="Comic Sans MS"/>
              </a:rPr>
              <a:t> </a:t>
            </a:r>
            <a:r>
              <a:rPr sz="2100" spc="0" baseline="3417" dirty="0" smtClean="0">
                <a:latin typeface="Comic Sans MS"/>
                <a:cs typeface="Comic Sans MS"/>
              </a:rPr>
              <a:t>constitué</a:t>
            </a:r>
            <a:r>
              <a:rPr sz="2100" spc="-9" baseline="3417" dirty="0" smtClean="0">
                <a:latin typeface="Comic Sans MS"/>
                <a:cs typeface="Comic Sans MS"/>
              </a:rPr>
              <a:t> </a:t>
            </a:r>
            <a:r>
              <a:rPr sz="2100" spc="0" baseline="3417" dirty="0" smtClean="0">
                <a:latin typeface="Comic Sans MS"/>
                <a:cs typeface="Comic Sans MS"/>
              </a:rPr>
              <a:t>en</a:t>
            </a:r>
            <a:r>
              <a:rPr sz="2100" spc="-14" baseline="3417" dirty="0" smtClean="0">
                <a:latin typeface="Comic Sans MS"/>
                <a:cs typeface="Comic Sans MS"/>
              </a:rPr>
              <a:t> </a:t>
            </a:r>
            <a:r>
              <a:rPr sz="2100" spc="0" baseline="3417" dirty="0" smtClean="0">
                <a:latin typeface="Comic Sans MS"/>
                <a:cs typeface="Comic Sans MS"/>
              </a:rPr>
              <a:t>co</a:t>
            </a:r>
            <a:r>
              <a:rPr sz="2100" spc="4" baseline="3417" dirty="0" smtClean="0">
                <a:latin typeface="Comic Sans MS"/>
                <a:cs typeface="Comic Sans MS"/>
              </a:rPr>
              <a:t>u</a:t>
            </a:r>
            <a:r>
              <a:rPr sz="2100" spc="0" baseline="3417" dirty="0" smtClean="0">
                <a:latin typeface="Comic Sans MS"/>
                <a:cs typeface="Comic Sans MS"/>
              </a:rPr>
              <a:t>ches</a:t>
            </a:r>
            <a:endParaRPr sz="1400">
              <a:latin typeface="Comic Sans MS"/>
              <a:cs typeface="Comic Sans MS"/>
            </a:endParaRPr>
          </a:p>
          <a:p>
            <a:pPr marL="12700">
              <a:lnSpc>
                <a:spcPts val="1664"/>
              </a:lnSpc>
              <a:spcBef>
                <a:spcPts val="2"/>
              </a:spcBef>
            </a:pPr>
            <a:r>
              <a:rPr sz="2100" spc="0" baseline="1708" dirty="0" smtClean="0">
                <a:latin typeface="Comic Sans MS"/>
                <a:cs typeface="Comic Sans MS"/>
              </a:rPr>
              <a:t>main</a:t>
            </a:r>
            <a:r>
              <a:rPr sz="2100" spc="-4" baseline="1708" dirty="0" smtClean="0">
                <a:latin typeface="Comic Sans MS"/>
                <a:cs typeface="Comic Sans MS"/>
              </a:rPr>
              <a:t>t</a:t>
            </a:r>
            <a:r>
              <a:rPr sz="2100" spc="0" baseline="1708" dirty="0" smtClean="0">
                <a:latin typeface="Comic Sans MS"/>
                <a:cs typeface="Comic Sans MS"/>
              </a:rPr>
              <a:t>e</a:t>
            </a:r>
            <a:r>
              <a:rPr sz="2100" spc="-4" baseline="1708" dirty="0" smtClean="0">
                <a:latin typeface="Comic Sans MS"/>
                <a:cs typeface="Comic Sans MS"/>
              </a:rPr>
              <a:t>n</a:t>
            </a:r>
            <a:r>
              <a:rPr sz="2100" spc="0" baseline="1708" dirty="0" smtClean="0">
                <a:latin typeface="Comic Sans MS"/>
                <a:cs typeface="Comic Sans MS"/>
              </a:rPr>
              <a:t>ues</a:t>
            </a:r>
            <a:r>
              <a:rPr sz="2100" spc="-25" baseline="1708" dirty="0" smtClean="0">
                <a:latin typeface="Comic Sans MS"/>
                <a:cs typeface="Comic Sans MS"/>
              </a:rPr>
              <a:t> </a:t>
            </a:r>
            <a:r>
              <a:rPr sz="2100" spc="0" baseline="1708" dirty="0" smtClean="0">
                <a:latin typeface="Comic Sans MS"/>
                <a:cs typeface="Comic Sans MS"/>
              </a:rPr>
              <a:t>par</a:t>
            </a:r>
            <a:r>
              <a:rPr sz="2100" spc="-19" baseline="1708" dirty="0" smtClean="0">
                <a:latin typeface="Comic Sans MS"/>
                <a:cs typeface="Comic Sans MS"/>
              </a:rPr>
              <a:t> </a:t>
            </a:r>
            <a:r>
              <a:rPr sz="2100" spc="0" baseline="1708" dirty="0" smtClean="0">
                <a:latin typeface="Comic Sans MS"/>
                <a:cs typeface="Comic Sans MS"/>
              </a:rPr>
              <a:t>des</a:t>
            </a:r>
            <a:r>
              <a:rPr sz="2100" spc="-9" baseline="1708" dirty="0" smtClean="0">
                <a:latin typeface="Comic Sans MS"/>
                <a:cs typeface="Comic Sans MS"/>
              </a:rPr>
              <a:t> </a:t>
            </a:r>
            <a:r>
              <a:rPr sz="2100" spc="-4" baseline="1708" dirty="0" smtClean="0">
                <a:latin typeface="Comic Sans MS"/>
                <a:cs typeface="Comic Sans MS"/>
              </a:rPr>
              <a:t>f</a:t>
            </a:r>
            <a:r>
              <a:rPr sz="2100" spc="4" baseline="1708" dirty="0" smtClean="0">
                <a:latin typeface="Comic Sans MS"/>
                <a:cs typeface="Comic Sans MS"/>
              </a:rPr>
              <a:t>o</a:t>
            </a:r>
            <a:r>
              <a:rPr sz="2100" spc="0" baseline="1708" dirty="0" smtClean="0">
                <a:latin typeface="Comic Sans MS"/>
                <a:cs typeface="Comic Sans MS"/>
              </a:rPr>
              <a:t>r</a:t>
            </a:r>
            <a:r>
              <a:rPr sz="2100" spc="-4" baseline="1708" dirty="0" smtClean="0">
                <a:latin typeface="Comic Sans MS"/>
                <a:cs typeface="Comic Sans MS"/>
              </a:rPr>
              <a:t>c</a:t>
            </a:r>
            <a:r>
              <a:rPr sz="2100" spc="0" baseline="1708" dirty="0" smtClean="0">
                <a:latin typeface="Comic Sans MS"/>
                <a:cs typeface="Comic Sans MS"/>
              </a:rPr>
              <a:t>es </a:t>
            </a:r>
            <a:r>
              <a:rPr sz="2100" spc="-4" baseline="1708" dirty="0" smtClean="0">
                <a:latin typeface="Comic Sans MS"/>
                <a:cs typeface="Comic Sans MS"/>
              </a:rPr>
              <a:t>é</a:t>
            </a:r>
            <a:r>
              <a:rPr sz="2100" spc="0" baseline="1708" dirty="0" smtClean="0">
                <a:latin typeface="Comic Sans MS"/>
                <a:cs typeface="Comic Sans MS"/>
              </a:rPr>
              <a:t>le</a:t>
            </a:r>
            <a:r>
              <a:rPr sz="2100" spc="-4" baseline="1708" dirty="0" smtClean="0">
                <a:latin typeface="Comic Sans MS"/>
                <a:cs typeface="Comic Sans MS"/>
              </a:rPr>
              <a:t>c</a:t>
            </a:r>
            <a:r>
              <a:rPr sz="2100" spc="0" baseline="1708" dirty="0" smtClean="0">
                <a:latin typeface="Comic Sans MS"/>
                <a:cs typeface="Comic Sans MS"/>
              </a:rPr>
              <a:t>t</a:t>
            </a:r>
            <a:r>
              <a:rPr sz="2100" spc="-4" baseline="1708" dirty="0" smtClean="0">
                <a:latin typeface="Comic Sans MS"/>
                <a:cs typeface="Comic Sans MS"/>
              </a:rPr>
              <a:t>r</a:t>
            </a:r>
            <a:r>
              <a:rPr sz="2100" spc="0" baseline="1708" dirty="0" smtClean="0">
                <a:latin typeface="Comic Sans MS"/>
                <a:cs typeface="Comic Sans MS"/>
              </a:rPr>
              <a:t>iques</a:t>
            </a:r>
            <a:r>
              <a:rPr sz="2100" spc="-34" baseline="1708" dirty="0" smtClean="0">
                <a:latin typeface="Comic Sans MS"/>
                <a:cs typeface="Comic Sans MS"/>
              </a:rPr>
              <a:t> </a:t>
            </a:r>
            <a:r>
              <a:rPr sz="2100" spc="-4" baseline="1708" dirty="0" smtClean="0">
                <a:latin typeface="Comic Sans MS"/>
                <a:cs typeface="Comic Sans MS"/>
              </a:rPr>
              <a:t>f</a:t>
            </a:r>
            <a:r>
              <a:rPr sz="2100" spc="0" baseline="1708" dirty="0" smtClean="0">
                <a:latin typeface="Comic Sans MS"/>
                <a:cs typeface="Comic Sans MS"/>
              </a:rPr>
              <a:t>aib</a:t>
            </a:r>
            <a:r>
              <a:rPr sz="2100" spc="-4" baseline="1708" dirty="0" smtClean="0">
                <a:latin typeface="Comic Sans MS"/>
                <a:cs typeface="Comic Sans MS"/>
              </a:rPr>
              <a:t>l</a:t>
            </a:r>
            <a:r>
              <a:rPr sz="2100" spc="0" baseline="1708" dirty="0" smtClean="0">
                <a:latin typeface="Comic Sans MS"/>
                <a:cs typeface="Comic Sans MS"/>
              </a:rPr>
              <a:t>es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998345" y="5977952"/>
            <a:ext cx="4035387" cy="41706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20"/>
              </a:lnSpc>
              <a:spcBef>
                <a:spcPts val="81"/>
              </a:spcBef>
            </a:pPr>
            <a:r>
              <a:rPr sz="2100" spc="4" baseline="3417" dirty="0" smtClean="0">
                <a:latin typeface="Comic Sans MS"/>
                <a:cs typeface="Comic Sans MS"/>
              </a:rPr>
              <a:t>-</a:t>
            </a:r>
            <a:r>
              <a:rPr sz="2100" spc="0" baseline="3417" dirty="0" smtClean="0">
                <a:latin typeface="Comic Sans MS"/>
                <a:cs typeface="Comic Sans MS"/>
              </a:rPr>
              <a:t>Pierre</a:t>
            </a:r>
            <a:r>
              <a:rPr sz="2100" spc="-25" baseline="3417" dirty="0" smtClean="0">
                <a:latin typeface="Comic Sans MS"/>
                <a:cs typeface="Comic Sans MS"/>
              </a:rPr>
              <a:t> </a:t>
            </a:r>
            <a:r>
              <a:rPr sz="2100" spc="4" baseline="3417" dirty="0" smtClean="0">
                <a:latin typeface="Comic Sans MS"/>
                <a:cs typeface="Comic Sans MS"/>
              </a:rPr>
              <a:t>p</a:t>
            </a:r>
            <a:r>
              <a:rPr sz="2100" spc="0" baseline="3417" dirty="0" smtClean="0">
                <a:latin typeface="Comic Sans MS"/>
                <a:cs typeface="Comic Sans MS"/>
              </a:rPr>
              <a:t>ré</a:t>
            </a:r>
            <a:r>
              <a:rPr sz="2100" spc="-4" baseline="3417" dirty="0" smtClean="0">
                <a:latin typeface="Comic Sans MS"/>
                <a:cs typeface="Comic Sans MS"/>
              </a:rPr>
              <a:t>c</a:t>
            </a:r>
            <a:r>
              <a:rPr sz="2100" spc="0" baseline="3417" dirty="0" smtClean="0">
                <a:latin typeface="Comic Sans MS"/>
                <a:cs typeface="Comic Sans MS"/>
              </a:rPr>
              <a:t>ieuse</a:t>
            </a:r>
            <a:r>
              <a:rPr sz="2100" spc="-29" baseline="3417" dirty="0" smtClean="0">
                <a:latin typeface="Comic Sans MS"/>
                <a:cs typeface="Comic Sans MS"/>
              </a:rPr>
              <a:t> </a:t>
            </a:r>
            <a:r>
              <a:rPr sz="2100" spc="0" baseline="3417" dirty="0" smtClean="0">
                <a:latin typeface="Comic Sans MS"/>
                <a:cs typeface="Comic Sans MS"/>
              </a:rPr>
              <a:t>car</a:t>
            </a:r>
            <a:r>
              <a:rPr sz="2100" spc="-9" baseline="3417" dirty="0" smtClean="0">
                <a:latin typeface="Comic Sans MS"/>
                <a:cs typeface="Comic Sans MS"/>
              </a:rPr>
              <a:t> </a:t>
            </a:r>
            <a:r>
              <a:rPr sz="2100" spc="0" baseline="3417" dirty="0" smtClean="0">
                <a:latin typeface="Comic Sans MS"/>
                <a:cs typeface="Comic Sans MS"/>
              </a:rPr>
              <a:t>ré</a:t>
            </a:r>
            <a:r>
              <a:rPr sz="2100" spc="-9" baseline="3417" dirty="0" smtClean="0">
                <a:latin typeface="Comic Sans MS"/>
                <a:cs typeface="Comic Sans MS"/>
              </a:rPr>
              <a:t>f</a:t>
            </a:r>
            <a:r>
              <a:rPr sz="2100" spc="0" baseline="3417" dirty="0" smtClean="0">
                <a:latin typeface="Comic Sans MS"/>
                <a:cs typeface="Comic Sans MS"/>
              </a:rPr>
              <a:t>lexi</a:t>
            </a:r>
            <a:r>
              <a:rPr sz="2100" spc="4" baseline="3417" dirty="0" smtClean="0">
                <a:latin typeface="Comic Sans MS"/>
                <a:cs typeface="Comic Sans MS"/>
              </a:rPr>
              <a:t>o</a:t>
            </a:r>
            <a:r>
              <a:rPr sz="2100" spc="0" baseline="3417" dirty="0" smtClean="0">
                <a:latin typeface="Comic Sans MS"/>
                <a:cs typeface="Comic Sans MS"/>
              </a:rPr>
              <a:t>n</a:t>
            </a:r>
            <a:r>
              <a:rPr sz="2100" spc="-9" baseline="3417" dirty="0" smtClean="0">
                <a:latin typeface="Comic Sans MS"/>
                <a:cs typeface="Comic Sans MS"/>
              </a:rPr>
              <a:t> </a:t>
            </a:r>
            <a:r>
              <a:rPr sz="2100" spc="0" baseline="3417" dirty="0" smtClean="0">
                <a:latin typeface="Comic Sans MS"/>
                <a:cs typeface="Comic Sans MS"/>
              </a:rPr>
              <a:t>de</a:t>
            </a:r>
            <a:r>
              <a:rPr sz="2100" spc="-19" baseline="3417" dirty="0" smtClean="0">
                <a:latin typeface="Comic Sans MS"/>
                <a:cs typeface="Comic Sans MS"/>
              </a:rPr>
              <a:t> </a:t>
            </a:r>
            <a:r>
              <a:rPr sz="2100" spc="0" baseline="3417" dirty="0" smtClean="0">
                <a:latin typeface="Comic Sans MS"/>
                <a:cs typeface="Comic Sans MS"/>
              </a:rPr>
              <a:t>la</a:t>
            </a:r>
            <a:r>
              <a:rPr sz="2100" spc="-9" baseline="3417" dirty="0" smtClean="0">
                <a:latin typeface="Comic Sans MS"/>
                <a:cs typeface="Comic Sans MS"/>
              </a:rPr>
              <a:t> </a:t>
            </a:r>
            <a:r>
              <a:rPr sz="2100" spc="0" baseline="3417" dirty="0" smtClean="0">
                <a:latin typeface="Comic Sans MS"/>
                <a:cs typeface="Comic Sans MS"/>
              </a:rPr>
              <a:t>lum</a:t>
            </a:r>
            <a:r>
              <a:rPr sz="2100" spc="4" baseline="3417" dirty="0" smtClean="0">
                <a:latin typeface="Comic Sans MS"/>
                <a:cs typeface="Comic Sans MS"/>
              </a:rPr>
              <a:t>i</a:t>
            </a:r>
            <a:r>
              <a:rPr sz="2100" spc="0" baseline="3417" dirty="0" smtClean="0">
                <a:latin typeface="Comic Sans MS"/>
                <a:cs typeface="Comic Sans MS"/>
              </a:rPr>
              <a:t>ère</a:t>
            </a:r>
            <a:r>
              <a:rPr sz="2100" spc="-24" baseline="3417" dirty="0" smtClean="0">
                <a:latin typeface="Comic Sans MS"/>
                <a:cs typeface="Comic Sans MS"/>
              </a:rPr>
              <a:t> </a:t>
            </a:r>
            <a:r>
              <a:rPr sz="2100" spc="0" baseline="3417" dirty="0" smtClean="0">
                <a:latin typeface="Comic Sans MS"/>
                <a:cs typeface="Comic Sans MS"/>
              </a:rPr>
              <a:t>sur</a:t>
            </a:r>
            <a:endParaRPr sz="1400">
              <a:latin typeface="Comic Sans MS"/>
              <a:cs typeface="Comic Sans MS"/>
            </a:endParaRPr>
          </a:p>
          <a:p>
            <a:pPr marL="12700" marR="26746">
              <a:lnSpc>
                <a:spcPts val="1664"/>
              </a:lnSpc>
              <a:spcBef>
                <a:spcPts val="2"/>
              </a:spcBef>
            </a:pPr>
            <a:r>
              <a:rPr sz="2100" spc="0" baseline="1708" dirty="0" smtClean="0">
                <a:latin typeface="Comic Sans MS"/>
                <a:cs typeface="Comic Sans MS"/>
              </a:rPr>
              <a:t>multi</a:t>
            </a:r>
            <a:r>
              <a:rPr sz="2100" spc="4" baseline="1708" dirty="0" smtClean="0">
                <a:latin typeface="Comic Sans MS"/>
                <a:cs typeface="Comic Sans MS"/>
              </a:rPr>
              <a:t>p</a:t>
            </a:r>
            <a:r>
              <a:rPr sz="2100" spc="0" baseline="1708" dirty="0" smtClean="0">
                <a:latin typeface="Comic Sans MS"/>
                <a:cs typeface="Comic Sans MS"/>
              </a:rPr>
              <a:t>les</a:t>
            </a:r>
            <a:r>
              <a:rPr sz="2100" spc="-19" baseline="1708" dirty="0" smtClean="0">
                <a:latin typeface="Comic Sans MS"/>
                <a:cs typeface="Comic Sans MS"/>
              </a:rPr>
              <a:t> </a:t>
            </a:r>
            <a:r>
              <a:rPr sz="2100" spc="-4" baseline="1708" dirty="0" smtClean="0">
                <a:latin typeface="Comic Sans MS"/>
                <a:cs typeface="Comic Sans MS"/>
              </a:rPr>
              <a:t>f</a:t>
            </a:r>
            <a:r>
              <a:rPr sz="2100" spc="0" baseline="1708" dirty="0" smtClean="0">
                <a:latin typeface="Comic Sans MS"/>
                <a:cs typeface="Comic Sans MS"/>
              </a:rPr>
              <a:t>acet</a:t>
            </a:r>
            <a:r>
              <a:rPr sz="2100" spc="-4" baseline="1708" dirty="0" smtClean="0">
                <a:latin typeface="Comic Sans MS"/>
                <a:cs typeface="Comic Sans MS"/>
              </a:rPr>
              <a:t>t</a:t>
            </a:r>
            <a:r>
              <a:rPr sz="2100" spc="0" baseline="1708" dirty="0" smtClean="0">
                <a:latin typeface="Comic Sans MS"/>
                <a:cs typeface="Comic Sans MS"/>
              </a:rPr>
              <a:t>es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751701" y="6486358"/>
            <a:ext cx="844668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sz="2100" spc="4" baseline="1708" dirty="0" smtClean="0">
                <a:latin typeface="Comic Sans MS"/>
                <a:cs typeface="Comic Sans MS"/>
              </a:rPr>
              <a:t>-</a:t>
            </a:r>
            <a:r>
              <a:rPr sz="2100" spc="0" baseline="1708" dirty="0" smtClean="0">
                <a:latin typeface="Comic Sans MS"/>
                <a:cs typeface="Comic Sans MS"/>
              </a:rPr>
              <a:t>Mollesse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712321" y="6531508"/>
            <a:ext cx="231966" cy="204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0"/>
              </a:lnSpc>
              <a:spcBef>
                <a:spcPts val="76"/>
              </a:spcBef>
            </a:pPr>
            <a:r>
              <a:rPr sz="2100" spc="-4" baseline="1950" dirty="0" smtClean="0">
                <a:solidFill>
                  <a:srgbClr val="C00000"/>
                </a:solidFill>
                <a:latin typeface="Calibri"/>
                <a:cs typeface="Calibri"/>
              </a:rPr>
              <a:t>15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448290" y="6548518"/>
            <a:ext cx="692400" cy="1518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60"/>
              </a:lnSpc>
              <a:spcBef>
                <a:spcPts val="57"/>
              </a:spcBef>
            </a:pPr>
            <a:r>
              <a:rPr sz="1000" spc="0" dirty="0" smtClean="0">
                <a:latin typeface="Segoe UI"/>
                <a:cs typeface="Segoe UI"/>
              </a:rPr>
              <a:t>E</a:t>
            </a:r>
            <a:r>
              <a:rPr sz="1000" spc="-4" dirty="0" smtClean="0">
                <a:latin typeface="Segoe UI"/>
                <a:cs typeface="Segoe UI"/>
              </a:rPr>
              <a:t>C</a:t>
            </a:r>
            <a:r>
              <a:rPr sz="1000" spc="4" dirty="0" smtClean="0">
                <a:latin typeface="Segoe UI"/>
                <a:cs typeface="Segoe UI"/>
              </a:rPr>
              <a:t>A</a:t>
            </a:r>
            <a:r>
              <a:rPr sz="1000" spc="0" dirty="0" smtClean="0">
                <a:latin typeface="Segoe UI"/>
                <a:cs typeface="Segoe UI"/>
              </a:rPr>
              <a:t>M</a:t>
            </a:r>
            <a:r>
              <a:rPr sz="1000" spc="-6" dirty="0" smtClean="0">
                <a:latin typeface="Segoe UI"/>
                <a:cs typeface="Segoe UI"/>
              </a:rPr>
              <a:t> </a:t>
            </a:r>
            <a:r>
              <a:rPr sz="1000" spc="0" dirty="0" smtClean="0">
                <a:latin typeface="Segoe UI"/>
                <a:cs typeface="Segoe UI"/>
              </a:rPr>
              <a:t>2015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3" name="object 3"/>
          <p:cNvSpPr txBox="1"/>
          <p:nvPr/>
        </p:nvSpPr>
        <p:spPr>
          <a:xfrm rot="16200000">
            <a:off x="0" y="1761345"/>
            <a:ext cx="3562100" cy="19494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2040-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Ch</a:t>
            </a:r>
            <a:r>
              <a:rPr sz="1400" b="1" i="1" spc="4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400" b="1" i="1" spc="4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400" b="1" i="1" spc="-39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1400" b="1" i="1" spc="-9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1400" b="1" i="1" spc="4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va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400" b="1" i="1" spc="-25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et</a:t>
            </a:r>
            <a:r>
              <a:rPr sz="1400" b="1" i="1" spc="-14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1400" b="1" i="1" spc="4" dirty="0" smtClean="0">
                <a:solidFill>
                  <a:srgbClr val="FFFFFF"/>
                </a:solidFill>
                <a:latin typeface="Arial"/>
                <a:cs typeface="Arial"/>
              </a:rPr>
              <a:t>ir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onn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eme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endParaRPr sz="14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0" y="0"/>
            <a:ext cx="330708" cy="68579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object 168"/>
          <p:cNvSpPr txBox="1"/>
          <p:nvPr/>
        </p:nvSpPr>
        <p:spPr>
          <a:xfrm>
            <a:off x="2891027" y="4122221"/>
            <a:ext cx="1753576" cy="23892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751">
              <a:lnSpc>
                <a:spcPct val="95825"/>
              </a:lnSpc>
              <a:spcBef>
                <a:spcPts val="20"/>
              </a:spcBef>
            </a:pPr>
            <a:r>
              <a:rPr sz="1350" spc="-4" dirty="0" smtClean="0">
                <a:latin typeface="Arial"/>
                <a:cs typeface="Arial"/>
              </a:rPr>
              <a:t>c</a:t>
            </a:r>
            <a:r>
              <a:rPr sz="1350" spc="4" dirty="0" smtClean="0">
                <a:latin typeface="Arial"/>
                <a:cs typeface="Arial"/>
              </a:rPr>
              <a:t>o</a:t>
            </a:r>
            <a:r>
              <a:rPr sz="1350" spc="-14" dirty="0" smtClean="0">
                <a:latin typeface="Arial"/>
                <a:cs typeface="Arial"/>
              </a:rPr>
              <a:t>n</a:t>
            </a:r>
            <a:r>
              <a:rPr sz="1350" spc="0" dirty="0" smtClean="0">
                <a:latin typeface="Arial"/>
                <a:cs typeface="Arial"/>
              </a:rPr>
              <a:t>f</a:t>
            </a:r>
            <a:r>
              <a:rPr sz="1350" spc="-4" dirty="0" smtClean="0">
                <a:latin typeface="Arial"/>
                <a:cs typeface="Arial"/>
              </a:rPr>
              <a:t>i</a:t>
            </a:r>
            <a:r>
              <a:rPr sz="1350" spc="4" dirty="0" smtClean="0">
                <a:latin typeface="Arial"/>
                <a:cs typeface="Arial"/>
              </a:rPr>
              <a:t>g</a:t>
            </a:r>
            <a:r>
              <a:rPr sz="1350" spc="0" dirty="0" smtClean="0">
                <a:latin typeface="Arial"/>
                <a:cs typeface="Arial"/>
              </a:rPr>
              <a:t>u</a:t>
            </a:r>
            <a:r>
              <a:rPr sz="1350" spc="-4" dirty="0" smtClean="0">
                <a:latin typeface="Arial"/>
                <a:cs typeface="Arial"/>
              </a:rPr>
              <a:t>r</a:t>
            </a:r>
            <a:r>
              <a:rPr sz="1350" spc="-25" dirty="0" smtClean="0">
                <a:latin typeface="Arial"/>
                <a:cs typeface="Arial"/>
              </a:rPr>
              <a:t>a</a:t>
            </a:r>
            <a:r>
              <a:rPr sz="1350" spc="0" dirty="0" smtClean="0">
                <a:latin typeface="Arial"/>
                <a:cs typeface="Arial"/>
              </a:rPr>
              <a:t>t</a:t>
            </a:r>
            <a:r>
              <a:rPr sz="1350" spc="-4" dirty="0" smtClean="0">
                <a:latin typeface="Arial"/>
                <a:cs typeface="Arial"/>
              </a:rPr>
              <a:t>i</a:t>
            </a:r>
            <a:r>
              <a:rPr sz="1350" spc="0" dirty="0" smtClean="0">
                <a:latin typeface="Arial"/>
                <a:cs typeface="Arial"/>
              </a:rPr>
              <a:t>on</a:t>
            </a:r>
            <a:r>
              <a:rPr sz="1350" spc="161" dirty="0" smtClean="0">
                <a:latin typeface="Arial"/>
                <a:cs typeface="Arial"/>
              </a:rPr>
              <a:t> </a:t>
            </a:r>
            <a:r>
              <a:rPr sz="1350" spc="-5" dirty="0" smtClean="0">
                <a:latin typeface="Arial"/>
                <a:cs typeface="Arial"/>
              </a:rPr>
              <a:t>T</a:t>
            </a:r>
            <a:r>
              <a:rPr sz="1350" spc="10" dirty="0" smtClean="0">
                <a:latin typeface="Arial"/>
                <a:cs typeface="Arial"/>
              </a:rPr>
              <a:t>R</a:t>
            </a:r>
            <a:r>
              <a:rPr sz="1350" spc="-15" dirty="0" smtClean="0">
                <a:latin typeface="Arial"/>
                <a:cs typeface="Arial"/>
              </a:rPr>
              <a:t>A</a:t>
            </a:r>
            <a:r>
              <a:rPr sz="1350" spc="10" dirty="0" smtClean="0">
                <a:latin typeface="Arial"/>
                <a:cs typeface="Arial"/>
              </a:rPr>
              <a:t>N</a:t>
            </a:r>
            <a:r>
              <a:rPr sz="1350" spc="0" dirty="0" smtClean="0">
                <a:latin typeface="Arial"/>
                <a:cs typeface="Arial"/>
              </a:rPr>
              <a:t>S</a:t>
            </a:r>
            <a:endParaRPr sz="1350">
              <a:latin typeface="Arial"/>
              <a:cs typeface="Arial"/>
            </a:endParaRPr>
          </a:p>
        </p:txBody>
      </p:sp>
      <p:sp>
        <p:nvSpPr>
          <p:cNvPr id="167" name="object 167"/>
          <p:cNvSpPr/>
          <p:nvPr/>
        </p:nvSpPr>
        <p:spPr>
          <a:xfrm>
            <a:off x="11415522" y="6528054"/>
            <a:ext cx="0" cy="347470"/>
          </a:xfrm>
          <a:custGeom>
            <a:avLst/>
            <a:gdLst/>
            <a:ahLst/>
            <a:cxnLst/>
            <a:rect l="l" t="t" r="r" b="b"/>
            <a:pathLst>
              <a:path h="347470">
                <a:moveTo>
                  <a:pt x="0" y="0"/>
                </a:moveTo>
                <a:lnTo>
                  <a:pt x="0" y="329943"/>
                </a:lnTo>
              </a:path>
            </a:pathLst>
          </a:custGeom>
          <a:ln w="25908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3" name="object 163"/>
          <p:cNvSpPr/>
          <p:nvPr/>
        </p:nvSpPr>
        <p:spPr>
          <a:xfrm>
            <a:off x="-12192" y="0"/>
            <a:ext cx="3429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4" name="object 164"/>
          <p:cNvSpPr/>
          <p:nvPr/>
        </p:nvSpPr>
        <p:spPr>
          <a:xfrm>
            <a:off x="-12192" y="0"/>
            <a:ext cx="342900" cy="6858000"/>
          </a:xfrm>
          <a:custGeom>
            <a:avLst/>
            <a:gdLst/>
            <a:ahLst/>
            <a:cxnLst/>
            <a:rect l="l" t="t" r="r" b="b"/>
            <a:pathLst>
              <a:path w="342900" h="6858000">
                <a:moveTo>
                  <a:pt x="342900" y="0"/>
                </a:moveTo>
                <a:lnTo>
                  <a:pt x="12192" y="0"/>
                </a:lnTo>
              </a:path>
              <a:path w="342900" h="6858000">
                <a:moveTo>
                  <a:pt x="12192" y="6858000"/>
                </a:moveTo>
                <a:lnTo>
                  <a:pt x="342900" y="6858000"/>
                </a:lnTo>
                <a:lnTo>
                  <a:pt x="342900" y="0"/>
                </a:lnTo>
              </a:path>
            </a:pathLst>
          </a:custGeom>
          <a:ln w="9144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5" name="object 165"/>
          <p:cNvSpPr/>
          <p:nvPr/>
        </p:nvSpPr>
        <p:spPr>
          <a:xfrm>
            <a:off x="-21336" y="6385560"/>
            <a:ext cx="361188" cy="3352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6" name="object 166"/>
          <p:cNvSpPr/>
          <p:nvPr/>
        </p:nvSpPr>
        <p:spPr>
          <a:xfrm>
            <a:off x="-18288" y="5987224"/>
            <a:ext cx="361188" cy="31908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2" name="object 162"/>
          <p:cNvSpPr/>
          <p:nvPr/>
        </p:nvSpPr>
        <p:spPr>
          <a:xfrm>
            <a:off x="1992630" y="261366"/>
            <a:ext cx="2452116" cy="338327"/>
          </a:xfrm>
          <a:custGeom>
            <a:avLst/>
            <a:gdLst/>
            <a:ahLst/>
            <a:cxnLst/>
            <a:rect l="l" t="t" r="r" b="b"/>
            <a:pathLst>
              <a:path w="2452116" h="338327">
                <a:moveTo>
                  <a:pt x="0" y="338327"/>
                </a:moveTo>
                <a:lnTo>
                  <a:pt x="2452116" y="338327"/>
                </a:lnTo>
                <a:lnTo>
                  <a:pt x="2452116" y="0"/>
                </a:lnTo>
                <a:lnTo>
                  <a:pt x="0" y="0"/>
                </a:lnTo>
                <a:lnTo>
                  <a:pt x="0" y="338327"/>
                </a:lnTo>
                <a:close/>
              </a:path>
            </a:pathLst>
          </a:custGeom>
          <a:ln w="28956">
            <a:solidFill>
              <a:srgbClr val="EC7C3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1" name="object 161"/>
          <p:cNvSpPr/>
          <p:nvPr/>
        </p:nvSpPr>
        <p:spPr>
          <a:xfrm>
            <a:off x="5951220" y="4759452"/>
            <a:ext cx="864107" cy="76200"/>
          </a:xfrm>
          <a:custGeom>
            <a:avLst/>
            <a:gdLst/>
            <a:ahLst/>
            <a:cxnLst/>
            <a:rect l="l" t="t" r="r" b="b"/>
            <a:pathLst>
              <a:path w="864107" h="76200">
                <a:moveTo>
                  <a:pt x="800607" y="44450"/>
                </a:moveTo>
                <a:lnTo>
                  <a:pt x="787907" y="44450"/>
                </a:lnTo>
                <a:lnTo>
                  <a:pt x="787907" y="76200"/>
                </a:lnTo>
                <a:lnTo>
                  <a:pt x="864107" y="38100"/>
                </a:lnTo>
                <a:lnTo>
                  <a:pt x="800607" y="44450"/>
                </a:lnTo>
                <a:close/>
              </a:path>
              <a:path w="864107" h="76200">
                <a:moveTo>
                  <a:pt x="800607" y="31750"/>
                </a:moveTo>
                <a:lnTo>
                  <a:pt x="787907" y="0"/>
                </a:lnTo>
                <a:lnTo>
                  <a:pt x="787908" y="31749"/>
                </a:lnTo>
                <a:lnTo>
                  <a:pt x="800607" y="31750"/>
                </a:lnTo>
                <a:close/>
              </a:path>
              <a:path w="864107" h="76200">
                <a:moveTo>
                  <a:pt x="0" y="31750"/>
                </a:moveTo>
                <a:lnTo>
                  <a:pt x="0" y="44450"/>
                </a:lnTo>
                <a:lnTo>
                  <a:pt x="800607" y="44450"/>
                </a:lnTo>
                <a:lnTo>
                  <a:pt x="864107" y="38100"/>
                </a:lnTo>
                <a:lnTo>
                  <a:pt x="787907" y="0"/>
                </a:lnTo>
                <a:lnTo>
                  <a:pt x="800607" y="31750"/>
                </a:lnTo>
                <a:lnTo>
                  <a:pt x="0" y="317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3044470" y="1314600"/>
            <a:ext cx="265009" cy="459340"/>
          </a:xfrm>
          <a:custGeom>
            <a:avLst/>
            <a:gdLst/>
            <a:ahLst/>
            <a:cxnLst/>
            <a:rect l="l" t="t" r="r" b="b"/>
            <a:pathLst>
              <a:path w="265009" h="459340">
                <a:moveTo>
                  <a:pt x="265009" y="0"/>
                </a:moveTo>
                <a:lnTo>
                  <a:pt x="0" y="459340"/>
                </a:lnTo>
              </a:path>
            </a:pathLst>
          </a:custGeom>
          <a:ln w="1483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3044470" y="1629137"/>
            <a:ext cx="509233" cy="144804"/>
          </a:xfrm>
          <a:custGeom>
            <a:avLst/>
            <a:gdLst/>
            <a:ahLst/>
            <a:cxnLst/>
            <a:rect l="l" t="t" r="r" b="b"/>
            <a:pathLst>
              <a:path w="509233" h="144804">
                <a:moveTo>
                  <a:pt x="0" y="144804"/>
                </a:moveTo>
                <a:lnTo>
                  <a:pt x="509233" y="0"/>
                </a:lnTo>
              </a:path>
            </a:pathLst>
          </a:custGeom>
          <a:ln w="1480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3553704" y="1629137"/>
            <a:ext cx="509251" cy="144804"/>
          </a:xfrm>
          <a:custGeom>
            <a:avLst/>
            <a:gdLst/>
            <a:ahLst/>
            <a:cxnLst/>
            <a:rect l="l" t="t" r="r" b="b"/>
            <a:pathLst>
              <a:path w="509251" h="144804">
                <a:moveTo>
                  <a:pt x="0" y="0"/>
                </a:moveTo>
                <a:lnTo>
                  <a:pt x="509251" y="144804"/>
                </a:lnTo>
              </a:path>
            </a:pathLst>
          </a:custGeom>
          <a:ln w="1480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4062955" y="1314601"/>
            <a:ext cx="265416" cy="459340"/>
          </a:xfrm>
          <a:custGeom>
            <a:avLst/>
            <a:gdLst/>
            <a:ahLst/>
            <a:cxnLst/>
            <a:rect l="l" t="t" r="r" b="b"/>
            <a:pathLst>
              <a:path w="265416" h="459340">
                <a:moveTo>
                  <a:pt x="0" y="459340"/>
                </a:moveTo>
                <a:lnTo>
                  <a:pt x="265416" y="0"/>
                </a:lnTo>
              </a:path>
            </a:pathLst>
          </a:custGeom>
          <a:ln w="1483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3819138" y="1314601"/>
            <a:ext cx="509233" cy="144821"/>
          </a:xfrm>
          <a:custGeom>
            <a:avLst/>
            <a:gdLst/>
            <a:ahLst/>
            <a:cxnLst/>
            <a:rect l="l" t="t" r="r" b="b"/>
            <a:pathLst>
              <a:path w="509233" h="144821">
                <a:moveTo>
                  <a:pt x="509233" y="0"/>
                </a:moveTo>
                <a:lnTo>
                  <a:pt x="0" y="144821"/>
                </a:lnTo>
              </a:path>
            </a:pathLst>
          </a:custGeom>
          <a:ln w="1480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3309479" y="1314600"/>
            <a:ext cx="509658" cy="144821"/>
          </a:xfrm>
          <a:custGeom>
            <a:avLst/>
            <a:gdLst/>
            <a:ahLst/>
            <a:cxnLst/>
            <a:rect l="l" t="t" r="r" b="b"/>
            <a:pathLst>
              <a:path w="509658" h="144821">
                <a:moveTo>
                  <a:pt x="0" y="0"/>
                </a:moveTo>
                <a:lnTo>
                  <a:pt x="509658" y="144821"/>
                </a:lnTo>
              </a:path>
            </a:pathLst>
          </a:custGeom>
          <a:ln w="1480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3507073" y="1357241"/>
            <a:ext cx="89032" cy="55307"/>
          </a:xfrm>
          <a:custGeom>
            <a:avLst/>
            <a:gdLst/>
            <a:ahLst/>
            <a:cxnLst/>
            <a:rect l="l" t="t" r="r" b="b"/>
            <a:pathLst>
              <a:path w="89032" h="55307">
                <a:moveTo>
                  <a:pt x="89032" y="55307"/>
                </a:moveTo>
                <a:lnTo>
                  <a:pt x="89032" y="23216"/>
                </a:lnTo>
                <a:lnTo>
                  <a:pt x="0" y="0"/>
                </a:lnTo>
                <a:lnTo>
                  <a:pt x="0" y="31667"/>
                </a:lnTo>
                <a:lnTo>
                  <a:pt x="89032" y="553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3309479" y="885304"/>
            <a:ext cx="0" cy="429296"/>
          </a:xfrm>
          <a:custGeom>
            <a:avLst/>
            <a:gdLst/>
            <a:ahLst/>
            <a:cxnLst/>
            <a:rect l="l" t="t" r="r" b="b"/>
            <a:pathLst>
              <a:path h="429296">
                <a:moveTo>
                  <a:pt x="0" y="429296"/>
                </a:moveTo>
                <a:lnTo>
                  <a:pt x="0" y="0"/>
                </a:lnTo>
              </a:path>
            </a:pathLst>
          </a:custGeom>
          <a:ln w="1696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4328371" y="885304"/>
            <a:ext cx="0" cy="429296"/>
          </a:xfrm>
          <a:custGeom>
            <a:avLst/>
            <a:gdLst/>
            <a:ahLst/>
            <a:cxnLst/>
            <a:rect l="l" t="t" r="r" b="b"/>
            <a:pathLst>
              <a:path h="429296">
                <a:moveTo>
                  <a:pt x="0" y="429296"/>
                </a:moveTo>
                <a:lnTo>
                  <a:pt x="0" y="0"/>
                </a:lnTo>
              </a:path>
            </a:pathLst>
          </a:custGeom>
          <a:ln w="1696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3553704" y="1199858"/>
            <a:ext cx="0" cy="429278"/>
          </a:xfrm>
          <a:custGeom>
            <a:avLst/>
            <a:gdLst/>
            <a:ahLst/>
            <a:cxnLst/>
            <a:rect l="l" t="t" r="r" b="b"/>
            <a:pathLst>
              <a:path h="429278">
                <a:moveTo>
                  <a:pt x="0" y="429278"/>
                </a:moveTo>
                <a:lnTo>
                  <a:pt x="0" y="0"/>
                </a:lnTo>
              </a:path>
            </a:pathLst>
          </a:custGeom>
          <a:ln w="1696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2887160" y="1314600"/>
            <a:ext cx="422318" cy="112731"/>
          </a:xfrm>
          <a:custGeom>
            <a:avLst/>
            <a:gdLst/>
            <a:ahLst/>
            <a:cxnLst/>
            <a:rect l="l" t="t" r="r" b="b"/>
            <a:pathLst>
              <a:path w="422318" h="112731">
                <a:moveTo>
                  <a:pt x="422318" y="0"/>
                </a:moveTo>
                <a:lnTo>
                  <a:pt x="0" y="112731"/>
                </a:lnTo>
              </a:path>
            </a:pathLst>
          </a:custGeom>
          <a:ln w="1480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3252235" y="1629137"/>
            <a:ext cx="301468" cy="295518"/>
          </a:xfrm>
          <a:custGeom>
            <a:avLst/>
            <a:gdLst/>
            <a:ahLst/>
            <a:cxnLst/>
            <a:rect l="l" t="t" r="r" b="b"/>
            <a:pathLst>
              <a:path w="301468" h="295518">
                <a:moveTo>
                  <a:pt x="301468" y="0"/>
                </a:moveTo>
                <a:lnTo>
                  <a:pt x="0" y="295518"/>
                </a:lnTo>
              </a:path>
            </a:pathLst>
          </a:custGeom>
          <a:ln w="1481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4784607" y="1314601"/>
            <a:ext cx="458340" cy="263445"/>
          </a:xfrm>
          <a:custGeom>
            <a:avLst/>
            <a:gdLst/>
            <a:ahLst/>
            <a:cxnLst/>
            <a:rect l="l" t="t" r="r" b="b"/>
            <a:pathLst>
              <a:path w="458340" h="263445">
                <a:moveTo>
                  <a:pt x="458340" y="0"/>
                </a:moveTo>
                <a:lnTo>
                  <a:pt x="0" y="263445"/>
                </a:lnTo>
              </a:path>
            </a:pathLst>
          </a:custGeom>
          <a:ln w="1481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4328371" y="1314601"/>
            <a:ext cx="456235" cy="263445"/>
          </a:xfrm>
          <a:custGeom>
            <a:avLst/>
            <a:gdLst/>
            <a:ahLst/>
            <a:cxnLst/>
            <a:rect l="l" t="t" r="r" b="b"/>
            <a:pathLst>
              <a:path w="456235" h="263445">
                <a:moveTo>
                  <a:pt x="0" y="0"/>
                </a:moveTo>
                <a:lnTo>
                  <a:pt x="456235" y="263445"/>
                </a:lnTo>
              </a:path>
            </a:pathLst>
          </a:custGeom>
          <a:ln w="1481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4650342" y="1590501"/>
            <a:ext cx="137802" cy="499440"/>
          </a:xfrm>
          <a:custGeom>
            <a:avLst/>
            <a:gdLst/>
            <a:ahLst/>
            <a:cxnLst/>
            <a:rect l="l" t="t" r="r" b="b"/>
            <a:pathLst>
              <a:path w="137802" h="499440">
                <a:moveTo>
                  <a:pt x="137802" y="0"/>
                </a:moveTo>
                <a:lnTo>
                  <a:pt x="0" y="499440"/>
                </a:lnTo>
              </a:path>
            </a:pathLst>
          </a:custGeom>
          <a:ln w="247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4595504" y="1578046"/>
            <a:ext cx="199716" cy="527314"/>
          </a:xfrm>
          <a:custGeom>
            <a:avLst/>
            <a:gdLst/>
            <a:ahLst/>
            <a:cxnLst/>
            <a:rect l="l" t="t" r="r" b="b"/>
            <a:pathLst>
              <a:path w="199716" h="527314">
                <a:moveTo>
                  <a:pt x="104369" y="527314"/>
                </a:moveTo>
                <a:lnTo>
                  <a:pt x="199716" y="8873"/>
                </a:lnTo>
                <a:lnTo>
                  <a:pt x="189103" y="0"/>
                </a:lnTo>
                <a:lnTo>
                  <a:pt x="178489" y="4639"/>
                </a:lnTo>
                <a:lnTo>
                  <a:pt x="0" y="499863"/>
                </a:lnTo>
                <a:lnTo>
                  <a:pt x="104369" y="52731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4800881" y="162850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246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4790975" y="1614353"/>
            <a:ext cx="14859" cy="21117"/>
          </a:xfrm>
          <a:custGeom>
            <a:avLst/>
            <a:gdLst/>
            <a:ahLst/>
            <a:cxnLst/>
            <a:rect l="l" t="t" r="r" b="b"/>
            <a:pathLst>
              <a:path w="14859" h="21117">
                <a:moveTo>
                  <a:pt x="10613" y="0"/>
                </a:moveTo>
                <a:lnTo>
                  <a:pt x="0" y="4216"/>
                </a:lnTo>
                <a:lnTo>
                  <a:pt x="4245" y="21117"/>
                </a:lnTo>
                <a:lnTo>
                  <a:pt x="14859" y="16883"/>
                </a:lnTo>
                <a:lnTo>
                  <a:pt x="1061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4807250" y="1671142"/>
            <a:ext cx="12736" cy="6333"/>
          </a:xfrm>
          <a:custGeom>
            <a:avLst/>
            <a:gdLst/>
            <a:ahLst/>
            <a:cxnLst/>
            <a:rect l="l" t="t" r="r" b="b"/>
            <a:pathLst>
              <a:path w="12736" h="6333">
                <a:moveTo>
                  <a:pt x="12736" y="0"/>
                </a:moveTo>
                <a:lnTo>
                  <a:pt x="0" y="6333"/>
                </a:lnTo>
              </a:path>
            </a:pathLst>
          </a:custGeom>
          <a:ln w="247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4797344" y="1661210"/>
            <a:ext cx="25473" cy="21117"/>
          </a:xfrm>
          <a:custGeom>
            <a:avLst/>
            <a:gdLst/>
            <a:ahLst/>
            <a:cxnLst/>
            <a:rect l="l" t="t" r="r" b="b"/>
            <a:pathLst>
              <a:path w="25473" h="21117">
                <a:moveTo>
                  <a:pt x="19104" y="0"/>
                </a:moveTo>
                <a:lnTo>
                  <a:pt x="0" y="2117"/>
                </a:lnTo>
                <a:lnTo>
                  <a:pt x="8491" y="21117"/>
                </a:lnTo>
                <a:lnTo>
                  <a:pt x="25473" y="16900"/>
                </a:lnTo>
                <a:lnTo>
                  <a:pt x="1910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4817864" y="1717999"/>
            <a:ext cx="19104" cy="10549"/>
          </a:xfrm>
          <a:custGeom>
            <a:avLst/>
            <a:gdLst/>
            <a:ahLst/>
            <a:cxnLst/>
            <a:rect l="l" t="t" r="r" b="b"/>
            <a:pathLst>
              <a:path w="19104" h="10549">
                <a:moveTo>
                  <a:pt x="19104" y="0"/>
                </a:moveTo>
                <a:lnTo>
                  <a:pt x="0" y="10549"/>
                </a:lnTo>
              </a:path>
            </a:pathLst>
          </a:custGeom>
          <a:ln w="247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4805835" y="1705967"/>
            <a:ext cx="33964" cy="25333"/>
          </a:xfrm>
          <a:custGeom>
            <a:avLst/>
            <a:gdLst/>
            <a:ahLst/>
            <a:cxnLst/>
            <a:rect l="l" t="t" r="r" b="b"/>
            <a:pathLst>
              <a:path w="33964" h="25333">
                <a:moveTo>
                  <a:pt x="27595" y="0"/>
                </a:moveTo>
                <a:lnTo>
                  <a:pt x="0" y="8450"/>
                </a:lnTo>
                <a:lnTo>
                  <a:pt x="6368" y="25333"/>
                </a:lnTo>
                <a:lnTo>
                  <a:pt x="33964" y="19000"/>
                </a:lnTo>
                <a:lnTo>
                  <a:pt x="2759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4824232" y="1762333"/>
            <a:ext cx="29718" cy="10973"/>
          </a:xfrm>
          <a:custGeom>
            <a:avLst/>
            <a:gdLst/>
            <a:ahLst/>
            <a:cxnLst/>
            <a:rect l="l" t="t" r="r" b="b"/>
            <a:pathLst>
              <a:path w="29718" h="10973">
                <a:moveTo>
                  <a:pt x="29718" y="0"/>
                </a:moveTo>
                <a:lnTo>
                  <a:pt x="0" y="10973"/>
                </a:lnTo>
              </a:path>
            </a:pathLst>
          </a:custGeom>
          <a:ln w="247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4812203" y="1748184"/>
            <a:ext cx="46700" cy="32090"/>
          </a:xfrm>
          <a:custGeom>
            <a:avLst/>
            <a:gdLst/>
            <a:ahLst/>
            <a:cxnLst/>
            <a:rect l="l" t="t" r="r" b="b"/>
            <a:pathLst>
              <a:path w="46700" h="32090">
                <a:moveTo>
                  <a:pt x="38209" y="0"/>
                </a:moveTo>
                <a:lnTo>
                  <a:pt x="0" y="14783"/>
                </a:lnTo>
                <a:lnTo>
                  <a:pt x="6368" y="32090"/>
                </a:lnTo>
                <a:lnTo>
                  <a:pt x="46700" y="19423"/>
                </a:lnTo>
                <a:lnTo>
                  <a:pt x="3820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4832723" y="1809189"/>
            <a:ext cx="40332" cy="14783"/>
          </a:xfrm>
          <a:custGeom>
            <a:avLst/>
            <a:gdLst/>
            <a:ahLst/>
            <a:cxnLst/>
            <a:rect l="l" t="t" r="r" b="b"/>
            <a:pathLst>
              <a:path w="40332" h="14783">
                <a:moveTo>
                  <a:pt x="40332" y="0"/>
                </a:moveTo>
                <a:lnTo>
                  <a:pt x="0" y="14783"/>
                </a:lnTo>
              </a:path>
            </a:pathLst>
          </a:custGeom>
          <a:ln w="247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4818571" y="1795058"/>
            <a:ext cx="57137" cy="32072"/>
          </a:xfrm>
          <a:custGeom>
            <a:avLst/>
            <a:gdLst/>
            <a:ahLst/>
            <a:cxnLst/>
            <a:rect l="l" t="t" r="r" b="b"/>
            <a:pathLst>
              <a:path w="57137" h="32072">
                <a:moveTo>
                  <a:pt x="50769" y="0"/>
                </a:moveTo>
                <a:lnTo>
                  <a:pt x="0" y="14766"/>
                </a:lnTo>
                <a:lnTo>
                  <a:pt x="8491" y="32072"/>
                </a:lnTo>
                <a:lnTo>
                  <a:pt x="57137" y="16883"/>
                </a:lnTo>
                <a:lnTo>
                  <a:pt x="5076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4839091" y="1851830"/>
            <a:ext cx="50946" cy="16883"/>
          </a:xfrm>
          <a:custGeom>
            <a:avLst/>
            <a:gdLst/>
            <a:ahLst/>
            <a:cxnLst/>
            <a:rect l="l" t="t" r="r" b="b"/>
            <a:pathLst>
              <a:path w="50946" h="16883">
                <a:moveTo>
                  <a:pt x="50946" y="0"/>
                </a:moveTo>
                <a:lnTo>
                  <a:pt x="0" y="16883"/>
                </a:lnTo>
              </a:path>
            </a:pathLst>
          </a:custGeom>
          <a:ln w="247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4827062" y="1839798"/>
            <a:ext cx="65628" cy="35883"/>
          </a:xfrm>
          <a:custGeom>
            <a:avLst/>
            <a:gdLst/>
            <a:ahLst/>
            <a:cxnLst/>
            <a:rect l="l" t="t" r="r" b="b"/>
            <a:pathLst>
              <a:path w="65628" h="35883">
                <a:moveTo>
                  <a:pt x="59260" y="0"/>
                </a:moveTo>
                <a:lnTo>
                  <a:pt x="0" y="19000"/>
                </a:lnTo>
                <a:lnTo>
                  <a:pt x="6368" y="35883"/>
                </a:lnTo>
                <a:lnTo>
                  <a:pt x="65628" y="19000"/>
                </a:lnTo>
                <a:lnTo>
                  <a:pt x="5926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4845460" y="1896587"/>
            <a:ext cx="61560" cy="21099"/>
          </a:xfrm>
          <a:custGeom>
            <a:avLst/>
            <a:gdLst/>
            <a:ahLst/>
            <a:cxnLst/>
            <a:rect l="l" t="t" r="r" b="b"/>
            <a:pathLst>
              <a:path w="61560" h="21099">
                <a:moveTo>
                  <a:pt x="61560" y="0"/>
                </a:moveTo>
                <a:lnTo>
                  <a:pt x="0" y="21099"/>
                </a:lnTo>
              </a:path>
            </a:pathLst>
          </a:custGeom>
          <a:ln w="247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4833431" y="1886249"/>
            <a:ext cx="78365" cy="36306"/>
          </a:xfrm>
          <a:custGeom>
            <a:avLst/>
            <a:gdLst/>
            <a:ahLst/>
            <a:cxnLst/>
            <a:rect l="l" t="t" r="r" b="b"/>
            <a:pathLst>
              <a:path w="78365" h="36306">
                <a:moveTo>
                  <a:pt x="69874" y="0"/>
                </a:moveTo>
                <a:lnTo>
                  <a:pt x="0" y="17306"/>
                </a:lnTo>
                <a:lnTo>
                  <a:pt x="6368" y="36306"/>
                </a:lnTo>
                <a:lnTo>
                  <a:pt x="78365" y="17306"/>
                </a:lnTo>
                <a:lnTo>
                  <a:pt x="6987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4853951" y="1943020"/>
            <a:ext cx="71997" cy="21540"/>
          </a:xfrm>
          <a:custGeom>
            <a:avLst/>
            <a:gdLst/>
            <a:ahLst/>
            <a:cxnLst/>
            <a:rect l="l" t="t" r="r" b="b"/>
            <a:pathLst>
              <a:path w="71997" h="21540">
                <a:moveTo>
                  <a:pt x="71997" y="0"/>
                </a:moveTo>
                <a:lnTo>
                  <a:pt x="0" y="21540"/>
                </a:lnTo>
              </a:path>
            </a:pathLst>
          </a:custGeom>
          <a:ln w="247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4" name="object 154"/>
          <p:cNvSpPr/>
          <p:nvPr/>
        </p:nvSpPr>
        <p:spPr>
          <a:xfrm>
            <a:off x="4839799" y="1933106"/>
            <a:ext cx="88979" cy="38423"/>
          </a:xfrm>
          <a:custGeom>
            <a:avLst/>
            <a:gdLst/>
            <a:ahLst/>
            <a:cxnLst/>
            <a:rect l="l" t="t" r="r" b="b"/>
            <a:pathLst>
              <a:path w="88979" h="38423">
                <a:moveTo>
                  <a:pt x="82610" y="0"/>
                </a:moveTo>
                <a:lnTo>
                  <a:pt x="0" y="21523"/>
                </a:lnTo>
                <a:lnTo>
                  <a:pt x="8491" y="38423"/>
                </a:lnTo>
                <a:lnTo>
                  <a:pt x="88979" y="17306"/>
                </a:lnTo>
                <a:lnTo>
                  <a:pt x="8261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5" name="object 155"/>
          <p:cNvSpPr/>
          <p:nvPr/>
        </p:nvSpPr>
        <p:spPr>
          <a:xfrm>
            <a:off x="4860319" y="1989895"/>
            <a:ext cx="82610" cy="23216"/>
          </a:xfrm>
          <a:custGeom>
            <a:avLst/>
            <a:gdLst/>
            <a:ahLst/>
            <a:cxnLst/>
            <a:rect l="l" t="t" r="r" b="b"/>
            <a:pathLst>
              <a:path w="82610" h="23216">
                <a:moveTo>
                  <a:pt x="82610" y="0"/>
                </a:moveTo>
                <a:lnTo>
                  <a:pt x="0" y="23216"/>
                </a:lnTo>
              </a:path>
            </a:pathLst>
          </a:custGeom>
          <a:ln w="247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6" name="object 156"/>
          <p:cNvSpPr/>
          <p:nvPr/>
        </p:nvSpPr>
        <p:spPr>
          <a:xfrm>
            <a:off x="4848290" y="1975746"/>
            <a:ext cx="97470" cy="44757"/>
          </a:xfrm>
          <a:custGeom>
            <a:avLst/>
            <a:gdLst/>
            <a:ahLst/>
            <a:cxnLst/>
            <a:rect l="l" t="t" r="r" b="b"/>
            <a:pathLst>
              <a:path w="97470" h="44757">
                <a:moveTo>
                  <a:pt x="91102" y="0"/>
                </a:moveTo>
                <a:lnTo>
                  <a:pt x="0" y="27433"/>
                </a:lnTo>
                <a:lnTo>
                  <a:pt x="6368" y="44757"/>
                </a:lnTo>
                <a:lnTo>
                  <a:pt x="97470" y="16883"/>
                </a:lnTo>
                <a:lnTo>
                  <a:pt x="9110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7" name="object 157"/>
          <p:cNvSpPr/>
          <p:nvPr/>
        </p:nvSpPr>
        <p:spPr>
          <a:xfrm>
            <a:off x="4866687" y="2034634"/>
            <a:ext cx="93224" cy="29550"/>
          </a:xfrm>
          <a:custGeom>
            <a:avLst/>
            <a:gdLst/>
            <a:ahLst/>
            <a:cxnLst/>
            <a:rect l="l" t="t" r="r" b="b"/>
            <a:pathLst>
              <a:path w="93224" h="29550">
                <a:moveTo>
                  <a:pt x="93224" y="0"/>
                </a:moveTo>
                <a:lnTo>
                  <a:pt x="0" y="29550"/>
                </a:lnTo>
              </a:path>
            </a:pathLst>
          </a:custGeom>
          <a:ln w="247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8" name="object 158"/>
          <p:cNvSpPr/>
          <p:nvPr/>
        </p:nvSpPr>
        <p:spPr>
          <a:xfrm>
            <a:off x="4854658" y="2020503"/>
            <a:ext cx="110206" cy="46433"/>
          </a:xfrm>
          <a:custGeom>
            <a:avLst/>
            <a:gdLst/>
            <a:ahLst/>
            <a:cxnLst/>
            <a:rect l="l" t="t" r="r" b="b"/>
            <a:pathLst>
              <a:path w="110206" h="46433">
                <a:moveTo>
                  <a:pt x="101715" y="0"/>
                </a:moveTo>
                <a:lnTo>
                  <a:pt x="0" y="29550"/>
                </a:lnTo>
                <a:lnTo>
                  <a:pt x="6368" y="46433"/>
                </a:lnTo>
                <a:lnTo>
                  <a:pt x="110206" y="18982"/>
                </a:lnTo>
                <a:lnTo>
                  <a:pt x="10171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9" name="object 159"/>
          <p:cNvSpPr/>
          <p:nvPr/>
        </p:nvSpPr>
        <p:spPr>
          <a:xfrm>
            <a:off x="4875178" y="2077275"/>
            <a:ext cx="103838" cy="31667"/>
          </a:xfrm>
          <a:custGeom>
            <a:avLst/>
            <a:gdLst/>
            <a:ahLst/>
            <a:cxnLst/>
            <a:rect l="l" t="t" r="r" b="b"/>
            <a:pathLst>
              <a:path w="103838" h="31667">
                <a:moveTo>
                  <a:pt x="103838" y="0"/>
                </a:moveTo>
                <a:lnTo>
                  <a:pt x="0" y="31667"/>
                </a:lnTo>
              </a:path>
            </a:pathLst>
          </a:custGeom>
          <a:ln w="247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0" name="object 160"/>
          <p:cNvSpPr/>
          <p:nvPr/>
        </p:nvSpPr>
        <p:spPr>
          <a:xfrm>
            <a:off x="4865095" y="2066937"/>
            <a:ext cx="116752" cy="48973"/>
          </a:xfrm>
          <a:custGeom>
            <a:avLst/>
            <a:gdLst/>
            <a:ahLst/>
            <a:cxnLst/>
            <a:rect l="l" t="t" r="r" b="b"/>
            <a:pathLst>
              <a:path w="116752" h="48973">
                <a:moveTo>
                  <a:pt x="110383" y="0"/>
                </a:moveTo>
                <a:lnTo>
                  <a:pt x="0" y="32090"/>
                </a:lnTo>
                <a:lnTo>
                  <a:pt x="6368" y="48973"/>
                </a:lnTo>
                <a:lnTo>
                  <a:pt x="116752" y="17306"/>
                </a:lnTo>
                <a:lnTo>
                  <a:pt x="11038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7348200" y="1314601"/>
            <a:ext cx="264991" cy="459340"/>
          </a:xfrm>
          <a:custGeom>
            <a:avLst/>
            <a:gdLst/>
            <a:ahLst/>
            <a:cxnLst/>
            <a:rect l="l" t="t" r="r" b="b"/>
            <a:pathLst>
              <a:path w="264991" h="459340">
                <a:moveTo>
                  <a:pt x="0" y="0"/>
                </a:moveTo>
                <a:lnTo>
                  <a:pt x="264991" y="459340"/>
                </a:lnTo>
              </a:path>
            </a:pathLst>
          </a:custGeom>
          <a:ln w="1483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7613192" y="1639687"/>
            <a:ext cx="513886" cy="134254"/>
          </a:xfrm>
          <a:custGeom>
            <a:avLst/>
            <a:gdLst/>
            <a:ahLst/>
            <a:cxnLst/>
            <a:rect l="l" t="t" r="r" b="b"/>
            <a:pathLst>
              <a:path w="513886" h="134254">
                <a:moveTo>
                  <a:pt x="0" y="134254"/>
                </a:moveTo>
                <a:lnTo>
                  <a:pt x="513886" y="0"/>
                </a:lnTo>
              </a:path>
            </a:pathLst>
          </a:custGeom>
          <a:ln w="1480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7810786" y="1682327"/>
            <a:ext cx="88979" cy="55307"/>
          </a:xfrm>
          <a:custGeom>
            <a:avLst/>
            <a:gdLst/>
            <a:ahLst/>
            <a:cxnLst/>
            <a:rect l="l" t="t" r="r" b="b"/>
            <a:pathLst>
              <a:path w="88979" h="55307">
                <a:moveTo>
                  <a:pt x="0" y="23640"/>
                </a:moveTo>
                <a:lnTo>
                  <a:pt x="0" y="55307"/>
                </a:lnTo>
                <a:lnTo>
                  <a:pt x="88979" y="32090"/>
                </a:lnTo>
                <a:lnTo>
                  <a:pt x="88979" y="0"/>
                </a:lnTo>
                <a:lnTo>
                  <a:pt x="0" y="2364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8127078" y="1639687"/>
            <a:ext cx="509286" cy="134254"/>
          </a:xfrm>
          <a:custGeom>
            <a:avLst/>
            <a:gdLst/>
            <a:ahLst/>
            <a:cxnLst/>
            <a:rect l="l" t="t" r="r" b="b"/>
            <a:pathLst>
              <a:path w="509286" h="134254">
                <a:moveTo>
                  <a:pt x="0" y="0"/>
                </a:moveTo>
                <a:lnTo>
                  <a:pt x="509286" y="134254"/>
                </a:lnTo>
              </a:path>
            </a:pathLst>
          </a:custGeom>
          <a:ln w="1480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8370843" y="1314601"/>
            <a:ext cx="265522" cy="459340"/>
          </a:xfrm>
          <a:custGeom>
            <a:avLst/>
            <a:gdLst/>
            <a:ahLst/>
            <a:cxnLst/>
            <a:rect l="l" t="t" r="r" b="b"/>
            <a:pathLst>
              <a:path w="265522" h="459340">
                <a:moveTo>
                  <a:pt x="265522" y="459340"/>
                </a:moveTo>
                <a:lnTo>
                  <a:pt x="0" y="0"/>
                </a:lnTo>
              </a:path>
            </a:pathLst>
          </a:custGeom>
          <a:ln w="1483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7857487" y="1314601"/>
            <a:ext cx="513355" cy="138064"/>
          </a:xfrm>
          <a:custGeom>
            <a:avLst/>
            <a:gdLst/>
            <a:ahLst/>
            <a:cxnLst/>
            <a:rect l="l" t="t" r="r" b="b"/>
            <a:pathLst>
              <a:path w="513355" h="138064">
                <a:moveTo>
                  <a:pt x="513355" y="0"/>
                </a:moveTo>
                <a:lnTo>
                  <a:pt x="0" y="138064"/>
                </a:lnTo>
              </a:path>
            </a:pathLst>
          </a:custGeom>
          <a:ln w="1480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7348200" y="1314601"/>
            <a:ext cx="509286" cy="138065"/>
          </a:xfrm>
          <a:custGeom>
            <a:avLst/>
            <a:gdLst/>
            <a:ahLst/>
            <a:cxnLst/>
            <a:rect l="l" t="t" r="r" b="b"/>
            <a:pathLst>
              <a:path w="509286" h="138065">
                <a:moveTo>
                  <a:pt x="0" y="0"/>
                </a:moveTo>
                <a:lnTo>
                  <a:pt x="509286" y="138065"/>
                </a:lnTo>
              </a:path>
            </a:pathLst>
          </a:custGeom>
          <a:ln w="1480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7613192" y="1773941"/>
            <a:ext cx="0" cy="437799"/>
          </a:xfrm>
          <a:custGeom>
            <a:avLst/>
            <a:gdLst/>
            <a:ahLst/>
            <a:cxnLst/>
            <a:rect l="l" t="t" r="r" b="b"/>
            <a:pathLst>
              <a:path h="437799">
                <a:moveTo>
                  <a:pt x="0" y="0"/>
                </a:moveTo>
                <a:lnTo>
                  <a:pt x="0" y="437799"/>
                </a:lnTo>
              </a:path>
            </a:pathLst>
          </a:custGeom>
          <a:ln w="1696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7857487" y="1452666"/>
            <a:ext cx="0" cy="433583"/>
          </a:xfrm>
          <a:custGeom>
            <a:avLst/>
            <a:gdLst/>
            <a:ahLst/>
            <a:cxnLst/>
            <a:rect l="l" t="t" r="r" b="b"/>
            <a:pathLst>
              <a:path h="433583">
                <a:moveTo>
                  <a:pt x="0" y="0"/>
                </a:moveTo>
                <a:lnTo>
                  <a:pt x="0" y="433583"/>
                </a:lnTo>
              </a:path>
            </a:pathLst>
          </a:custGeom>
          <a:ln w="1696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8636365" y="1565379"/>
            <a:ext cx="362992" cy="208561"/>
          </a:xfrm>
          <a:custGeom>
            <a:avLst/>
            <a:gdLst/>
            <a:ahLst/>
            <a:cxnLst/>
            <a:rect l="l" t="t" r="r" b="b"/>
            <a:pathLst>
              <a:path w="362992" h="208561">
                <a:moveTo>
                  <a:pt x="0" y="208561"/>
                </a:moveTo>
                <a:lnTo>
                  <a:pt x="362992" y="0"/>
                </a:lnTo>
              </a:path>
            </a:pathLst>
          </a:custGeom>
          <a:ln w="1481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7252853" y="1565379"/>
            <a:ext cx="360339" cy="208561"/>
          </a:xfrm>
          <a:custGeom>
            <a:avLst/>
            <a:gdLst/>
            <a:ahLst/>
            <a:cxnLst/>
            <a:rect l="l" t="t" r="r" b="b"/>
            <a:pathLst>
              <a:path w="360339" h="208561">
                <a:moveTo>
                  <a:pt x="360339" y="208561"/>
                </a:moveTo>
                <a:lnTo>
                  <a:pt x="0" y="0"/>
                </a:lnTo>
              </a:path>
            </a:pathLst>
          </a:custGeom>
          <a:ln w="1481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7397024" y="1182922"/>
            <a:ext cx="460463" cy="269743"/>
          </a:xfrm>
          <a:custGeom>
            <a:avLst/>
            <a:gdLst/>
            <a:ahLst/>
            <a:cxnLst/>
            <a:rect l="l" t="t" r="r" b="b"/>
            <a:pathLst>
              <a:path w="460463" h="269743">
                <a:moveTo>
                  <a:pt x="460463" y="269743"/>
                </a:moveTo>
                <a:lnTo>
                  <a:pt x="0" y="0"/>
                </a:lnTo>
              </a:path>
            </a:pathLst>
          </a:custGeom>
          <a:ln w="1481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8636365" y="2302932"/>
            <a:ext cx="458340" cy="265985"/>
          </a:xfrm>
          <a:custGeom>
            <a:avLst/>
            <a:gdLst/>
            <a:ahLst/>
            <a:cxnLst/>
            <a:rect l="l" t="t" r="r" b="b"/>
            <a:pathLst>
              <a:path w="458340" h="265985">
                <a:moveTo>
                  <a:pt x="458340" y="265985"/>
                </a:moveTo>
                <a:lnTo>
                  <a:pt x="0" y="0"/>
                </a:lnTo>
              </a:path>
            </a:pathLst>
          </a:custGeom>
          <a:ln w="1481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8636365" y="1773941"/>
            <a:ext cx="0" cy="528990"/>
          </a:xfrm>
          <a:custGeom>
            <a:avLst/>
            <a:gdLst/>
            <a:ahLst/>
            <a:cxnLst/>
            <a:rect l="l" t="t" r="r" b="b"/>
            <a:pathLst>
              <a:path h="528990">
                <a:moveTo>
                  <a:pt x="0" y="0"/>
                </a:moveTo>
                <a:lnTo>
                  <a:pt x="0" y="528990"/>
                </a:lnTo>
              </a:path>
            </a:pathLst>
          </a:custGeom>
          <a:ln w="1696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8132916" y="2306531"/>
            <a:ext cx="498496" cy="135930"/>
          </a:xfrm>
          <a:custGeom>
            <a:avLst/>
            <a:gdLst/>
            <a:ahLst/>
            <a:cxnLst/>
            <a:rect l="l" t="t" r="r" b="b"/>
            <a:pathLst>
              <a:path w="498496" h="135930">
                <a:moveTo>
                  <a:pt x="498496" y="0"/>
                </a:moveTo>
                <a:lnTo>
                  <a:pt x="0" y="135930"/>
                </a:lnTo>
              </a:path>
            </a:pathLst>
          </a:custGeom>
          <a:ln w="247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8112219" y="2296598"/>
            <a:ext cx="524146" cy="195471"/>
          </a:xfrm>
          <a:custGeom>
            <a:avLst/>
            <a:gdLst/>
            <a:ahLst/>
            <a:cxnLst/>
            <a:rect l="l" t="t" r="r" b="b"/>
            <a:pathLst>
              <a:path w="524146" h="195471">
                <a:moveTo>
                  <a:pt x="27595" y="195471"/>
                </a:moveTo>
                <a:lnTo>
                  <a:pt x="524146" y="16900"/>
                </a:lnTo>
                <a:lnTo>
                  <a:pt x="524146" y="6333"/>
                </a:lnTo>
                <a:lnTo>
                  <a:pt x="515655" y="0"/>
                </a:lnTo>
                <a:lnTo>
                  <a:pt x="0" y="91614"/>
                </a:lnTo>
                <a:lnTo>
                  <a:pt x="27595" y="19547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8608062" y="234283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246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8589664" y="2328689"/>
            <a:ext cx="21227" cy="21117"/>
          </a:xfrm>
          <a:custGeom>
            <a:avLst/>
            <a:gdLst/>
            <a:ahLst/>
            <a:cxnLst/>
            <a:rect l="l" t="t" r="r" b="b"/>
            <a:pathLst>
              <a:path w="21227" h="21117">
                <a:moveTo>
                  <a:pt x="21227" y="6333"/>
                </a:moveTo>
                <a:lnTo>
                  <a:pt x="14859" y="0"/>
                </a:lnTo>
                <a:lnTo>
                  <a:pt x="0" y="14783"/>
                </a:lnTo>
                <a:lnTo>
                  <a:pt x="6368" y="21117"/>
                </a:lnTo>
                <a:lnTo>
                  <a:pt x="21227" y="633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8570029" y="2372387"/>
            <a:ext cx="6368" cy="6333"/>
          </a:xfrm>
          <a:custGeom>
            <a:avLst/>
            <a:gdLst/>
            <a:ahLst/>
            <a:cxnLst/>
            <a:rect l="l" t="t" r="r" b="b"/>
            <a:pathLst>
              <a:path w="6368" h="6333">
                <a:moveTo>
                  <a:pt x="6368" y="6333"/>
                </a:moveTo>
                <a:lnTo>
                  <a:pt x="0" y="0"/>
                </a:lnTo>
              </a:path>
            </a:pathLst>
          </a:custGeom>
          <a:ln w="247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8553577" y="2356139"/>
            <a:ext cx="29718" cy="32072"/>
          </a:xfrm>
          <a:custGeom>
            <a:avLst/>
            <a:gdLst/>
            <a:ahLst/>
            <a:cxnLst/>
            <a:rect l="l" t="t" r="r" b="b"/>
            <a:pathLst>
              <a:path w="29718" h="32072">
                <a:moveTo>
                  <a:pt x="29718" y="18982"/>
                </a:moveTo>
                <a:lnTo>
                  <a:pt x="14859" y="0"/>
                </a:lnTo>
                <a:lnTo>
                  <a:pt x="0" y="14766"/>
                </a:lnTo>
                <a:lnTo>
                  <a:pt x="14859" y="32072"/>
                </a:lnTo>
                <a:lnTo>
                  <a:pt x="29718" y="1898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8531819" y="2404478"/>
            <a:ext cx="12736" cy="12666"/>
          </a:xfrm>
          <a:custGeom>
            <a:avLst/>
            <a:gdLst/>
            <a:ahLst/>
            <a:cxnLst/>
            <a:rect l="l" t="t" r="r" b="b"/>
            <a:pathLst>
              <a:path w="12736" h="12666">
                <a:moveTo>
                  <a:pt x="12736" y="12666"/>
                </a:moveTo>
                <a:lnTo>
                  <a:pt x="0" y="0"/>
                </a:lnTo>
              </a:path>
            </a:pathLst>
          </a:custGeom>
          <a:ln w="247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8515545" y="2388212"/>
            <a:ext cx="35910" cy="35883"/>
          </a:xfrm>
          <a:custGeom>
            <a:avLst/>
            <a:gdLst/>
            <a:ahLst/>
            <a:cxnLst/>
            <a:rect l="l" t="t" r="r" b="b"/>
            <a:pathLst>
              <a:path w="35910" h="35883">
                <a:moveTo>
                  <a:pt x="35910" y="21117"/>
                </a:moveTo>
                <a:lnTo>
                  <a:pt x="14859" y="0"/>
                </a:lnTo>
                <a:lnTo>
                  <a:pt x="0" y="14783"/>
                </a:lnTo>
                <a:lnTo>
                  <a:pt x="21227" y="35883"/>
                </a:lnTo>
                <a:lnTo>
                  <a:pt x="35910" y="2111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8493255" y="2434028"/>
            <a:ext cx="21581" cy="21523"/>
          </a:xfrm>
          <a:custGeom>
            <a:avLst/>
            <a:gdLst/>
            <a:ahLst/>
            <a:cxnLst/>
            <a:rect l="l" t="t" r="r" b="b"/>
            <a:pathLst>
              <a:path w="21581" h="21523">
                <a:moveTo>
                  <a:pt x="21581" y="21523"/>
                </a:moveTo>
                <a:lnTo>
                  <a:pt x="0" y="0"/>
                </a:lnTo>
              </a:path>
            </a:pathLst>
          </a:custGeom>
          <a:ln w="247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8476981" y="2417780"/>
            <a:ext cx="44931" cy="44739"/>
          </a:xfrm>
          <a:custGeom>
            <a:avLst/>
            <a:gdLst/>
            <a:ahLst/>
            <a:cxnLst/>
            <a:rect l="l" t="t" r="r" b="b"/>
            <a:pathLst>
              <a:path w="44931" h="44739">
                <a:moveTo>
                  <a:pt x="44931" y="32072"/>
                </a:moveTo>
                <a:lnTo>
                  <a:pt x="12736" y="0"/>
                </a:lnTo>
                <a:lnTo>
                  <a:pt x="0" y="12649"/>
                </a:lnTo>
                <a:lnTo>
                  <a:pt x="32195" y="44739"/>
                </a:lnTo>
                <a:lnTo>
                  <a:pt x="44931" y="320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8457168" y="2466119"/>
            <a:ext cx="25473" cy="25316"/>
          </a:xfrm>
          <a:custGeom>
            <a:avLst/>
            <a:gdLst/>
            <a:ahLst/>
            <a:cxnLst/>
            <a:rect l="l" t="t" r="r" b="b"/>
            <a:pathLst>
              <a:path w="25473" h="25316">
                <a:moveTo>
                  <a:pt x="25473" y="25316"/>
                </a:moveTo>
                <a:lnTo>
                  <a:pt x="0" y="0"/>
                </a:lnTo>
              </a:path>
            </a:pathLst>
          </a:custGeom>
          <a:ln w="247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8436648" y="2449853"/>
            <a:ext cx="53069" cy="50667"/>
          </a:xfrm>
          <a:custGeom>
            <a:avLst/>
            <a:gdLst/>
            <a:ahLst/>
            <a:cxnLst/>
            <a:rect l="l" t="t" r="r" b="b"/>
            <a:pathLst>
              <a:path w="53069" h="50667">
                <a:moveTo>
                  <a:pt x="53069" y="38000"/>
                </a:moveTo>
                <a:lnTo>
                  <a:pt x="14859" y="0"/>
                </a:lnTo>
                <a:lnTo>
                  <a:pt x="0" y="12666"/>
                </a:lnTo>
                <a:lnTo>
                  <a:pt x="40332" y="50667"/>
                </a:lnTo>
                <a:lnTo>
                  <a:pt x="53069" y="380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8418959" y="2493552"/>
            <a:ext cx="36087" cy="36306"/>
          </a:xfrm>
          <a:custGeom>
            <a:avLst/>
            <a:gdLst/>
            <a:ahLst/>
            <a:cxnLst/>
            <a:rect l="l" t="t" r="r" b="b"/>
            <a:pathLst>
              <a:path w="36087" h="36306">
                <a:moveTo>
                  <a:pt x="36087" y="36306"/>
                </a:moveTo>
                <a:lnTo>
                  <a:pt x="0" y="0"/>
                </a:lnTo>
              </a:path>
            </a:pathLst>
          </a:custGeom>
          <a:ln w="247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8402684" y="2481520"/>
            <a:ext cx="55191" cy="55307"/>
          </a:xfrm>
          <a:custGeom>
            <a:avLst/>
            <a:gdLst/>
            <a:ahLst/>
            <a:cxnLst/>
            <a:rect l="l" t="t" r="r" b="b"/>
            <a:pathLst>
              <a:path w="55191" h="55307">
                <a:moveTo>
                  <a:pt x="55191" y="40523"/>
                </a:moveTo>
                <a:lnTo>
                  <a:pt x="12736" y="0"/>
                </a:lnTo>
                <a:lnTo>
                  <a:pt x="0" y="12666"/>
                </a:lnTo>
                <a:lnTo>
                  <a:pt x="42455" y="55307"/>
                </a:lnTo>
                <a:lnTo>
                  <a:pt x="55191" y="4052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8378803" y="2525642"/>
            <a:ext cx="44401" cy="42640"/>
          </a:xfrm>
          <a:custGeom>
            <a:avLst/>
            <a:gdLst/>
            <a:ahLst/>
            <a:cxnLst/>
            <a:rect l="l" t="t" r="r" b="b"/>
            <a:pathLst>
              <a:path w="44401" h="42640">
                <a:moveTo>
                  <a:pt x="44401" y="42640"/>
                </a:moveTo>
                <a:lnTo>
                  <a:pt x="0" y="0"/>
                </a:lnTo>
              </a:path>
            </a:pathLst>
          </a:custGeom>
          <a:ln w="247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8362352" y="2509376"/>
            <a:ext cx="67928" cy="65874"/>
          </a:xfrm>
          <a:custGeom>
            <a:avLst/>
            <a:gdLst/>
            <a:ahLst/>
            <a:cxnLst/>
            <a:rect l="l" t="t" r="r" b="b"/>
            <a:pathLst>
              <a:path w="67928" h="65874">
                <a:moveTo>
                  <a:pt x="67928" y="52784"/>
                </a:moveTo>
                <a:lnTo>
                  <a:pt x="14859" y="0"/>
                </a:lnTo>
                <a:lnTo>
                  <a:pt x="0" y="12666"/>
                </a:lnTo>
                <a:lnTo>
                  <a:pt x="53069" y="65874"/>
                </a:lnTo>
                <a:lnTo>
                  <a:pt x="67928" y="527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8340593" y="2553075"/>
            <a:ext cx="50946" cy="55307"/>
          </a:xfrm>
          <a:custGeom>
            <a:avLst/>
            <a:gdLst/>
            <a:ahLst/>
            <a:cxnLst/>
            <a:rect l="l" t="t" r="r" b="b"/>
            <a:pathLst>
              <a:path w="50946" h="55307">
                <a:moveTo>
                  <a:pt x="50946" y="55307"/>
                </a:moveTo>
                <a:lnTo>
                  <a:pt x="0" y="0"/>
                </a:lnTo>
              </a:path>
            </a:pathLst>
          </a:custGeom>
          <a:ln w="247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8324319" y="2541043"/>
            <a:ext cx="74119" cy="74307"/>
          </a:xfrm>
          <a:custGeom>
            <a:avLst/>
            <a:gdLst/>
            <a:ahLst/>
            <a:cxnLst/>
            <a:rect l="l" t="t" r="r" b="b"/>
            <a:pathLst>
              <a:path w="74119" h="74307">
                <a:moveTo>
                  <a:pt x="74119" y="59541"/>
                </a:moveTo>
                <a:lnTo>
                  <a:pt x="14859" y="0"/>
                </a:lnTo>
                <a:lnTo>
                  <a:pt x="0" y="12666"/>
                </a:lnTo>
                <a:lnTo>
                  <a:pt x="59260" y="74307"/>
                </a:lnTo>
                <a:lnTo>
                  <a:pt x="74119" y="5954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8304506" y="2585166"/>
            <a:ext cx="59437" cy="57424"/>
          </a:xfrm>
          <a:custGeom>
            <a:avLst/>
            <a:gdLst/>
            <a:ahLst/>
            <a:cxnLst/>
            <a:rect l="l" t="t" r="r" b="b"/>
            <a:pathLst>
              <a:path w="59437" h="57424">
                <a:moveTo>
                  <a:pt x="59437" y="57424"/>
                </a:moveTo>
                <a:lnTo>
                  <a:pt x="0" y="0"/>
                </a:lnTo>
              </a:path>
            </a:pathLst>
          </a:custGeom>
          <a:ln w="247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8286109" y="2568917"/>
            <a:ext cx="80488" cy="84857"/>
          </a:xfrm>
          <a:custGeom>
            <a:avLst/>
            <a:gdLst/>
            <a:ahLst/>
            <a:cxnLst/>
            <a:rect l="l" t="t" r="r" b="b"/>
            <a:pathLst>
              <a:path w="80488" h="84857">
                <a:moveTo>
                  <a:pt x="80488" y="70073"/>
                </a:moveTo>
                <a:lnTo>
                  <a:pt x="12736" y="0"/>
                </a:lnTo>
                <a:lnTo>
                  <a:pt x="0" y="14766"/>
                </a:lnTo>
                <a:lnTo>
                  <a:pt x="65805" y="84857"/>
                </a:lnTo>
                <a:lnTo>
                  <a:pt x="80488" y="7007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8266473" y="2616833"/>
            <a:ext cx="65628" cy="65856"/>
          </a:xfrm>
          <a:custGeom>
            <a:avLst/>
            <a:gdLst/>
            <a:ahLst/>
            <a:cxnLst/>
            <a:rect l="l" t="t" r="r" b="b"/>
            <a:pathLst>
              <a:path w="65628" h="65856">
                <a:moveTo>
                  <a:pt x="65628" y="65856"/>
                </a:moveTo>
                <a:lnTo>
                  <a:pt x="0" y="0"/>
                </a:lnTo>
              </a:path>
            </a:pathLst>
          </a:custGeom>
          <a:ln w="247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8250022" y="2600585"/>
            <a:ext cx="89156" cy="89497"/>
          </a:xfrm>
          <a:custGeom>
            <a:avLst/>
            <a:gdLst/>
            <a:ahLst/>
            <a:cxnLst/>
            <a:rect l="l" t="t" r="r" b="b"/>
            <a:pathLst>
              <a:path w="89156" h="89497">
                <a:moveTo>
                  <a:pt x="89156" y="74289"/>
                </a:moveTo>
                <a:lnTo>
                  <a:pt x="14859" y="0"/>
                </a:lnTo>
                <a:lnTo>
                  <a:pt x="0" y="14766"/>
                </a:lnTo>
                <a:lnTo>
                  <a:pt x="74296" y="89497"/>
                </a:lnTo>
                <a:lnTo>
                  <a:pt x="89156" y="7428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8228264" y="2644689"/>
            <a:ext cx="71997" cy="76424"/>
          </a:xfrm>
          <a:custGeom>
            <a:avLst/>
            <a:gdLst/>
            <a:ahLst/>
            <a:cxnLst/>
            <a:rect l="l" t="t" r="r" b="b"/>
            <a:pathLst>
              <a:path w="71997" h="76424">
                <a:moveTo>
                  <a:pt x="71997" y="76424"/>
                </a:moveTo>
                <a:lnTo>
                  <a:pt x="0" y="0"/>
                </a:lnTo>
              </a:path>
            </a:pathLst>
          </a:custGeom>
          <a:ln w="247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8211989" y="2628441"/>
            <a:ext cx="95347" cy="99641"/>
          </a:xfrm>
          <a:custGeom>
            <a:avLst/>
            <a:gdLst/>
            <a:ahLst/>
            <a:cxnLst/>
            <a:rect l="l" t="t" r="r" b="b"/>
            <a:pathLst>
              <a:path w="95347" h="99641">
                <a:moveTo>
                  <a:pt x="95347" y="84857"/>
                </a:moveTo>
                <a:lnTo>
                  <a:pt x="12559" y="0"/>
                </a:lnTo>
                <a:lnTo>
                  <a:pt x="0" y="14783"/>
                </a:lnTo>
                <a:lnTo>
                  <a:pt x="80488" y="99641"/>
                </a:lnTo>
                <a:lnTo>
                  <a:pt x="95347" y="8485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8118587" y="2014170"/>
            <a:ext cx="925172" cy="924576"/>
          </a:xfrm>
          <a:custGeom>
            <a:avLst/>
            <a:gdLst/>
            <a:ahLst/>
            <a:cxnLst/>
            <a:rect l="l" t="t" r="r" b="b"/>
            <a:pathLst>
              <a:path w="925172" h="924576">
                <a:moveTo>
                  <a:pt x="0" y="461016"/>
                </a:moveTo>
                <a:lnTo>
                  <a:pt x="1538" y="498897"/>
                </a:lnTo>
                <a:lnTo>
                  <a:pt x="6074" y="535959"/>
                </a:lnTo>
                <a:lnTo>
                  <a:pt x="13486" y="572082"/>
                </a:lnTo>
                <a:lnTo>
                  <a:pt x="23654" y="607144"/>
                </a:lnTo>
                <a:lnTo>
                  <a:pt x="36457" y="641023"/>
                </a:lnTo>
                <a:lnTo>
                  <a:pt x="51774" y="673598"/>
                </a:lnTo>
                <a:lnTo>
                  <a:pt x="69484" y="704746"/>
                </a:lnTo>
                <a:lnTo>
                  <a:pt x="89467" y="734347"/>
                </a:lnTo>
                <a:lnTo>
                  <a:pt x="111602" y="762279"/>
                </a:lnTo>
                <a:lnTo>
                  <a:pt x="135768" y="788419"/>
                </a:lnTo>
                <a:lnTo>
                  <a:pt x="161845" y="812647"/>
                </a:lnTo>
                <a:lnTo>
                  <a:pt x="189711" y="834842"/>
                </a:lnTo>
                <a:lnTo>
                  <a:pt x="219246" y="854880"/>
                </a:lnTo>
                <a:lnTo>
                  <a:pt x="250330" y="872641"/>
                </a:lnTo>
                <a:lnTo>
                  <a:pt x="282841" y="888004"/>
                </a:lnTo>
                <a:lnTo>
                  <a:pt x="316660" y="900846"/>
                </a:lnTo>
                <a:lnTo>
                  <a:pt x="351664" y="911045"/>
                </a:lnTo>
                <a:lnTo>
                  <a:pt x="387733" y="918481"/>
                </a:lnTo>
                <a:lnTo>
                  <a:pt x="424747" y="923032"/>
                </a:lnTo>
                <a:lnTo>
                  <a:pt x="462586" y="924576"/>
                </a:lnTo>
                <a:lnTo>
                  <a:pt x="500376" y="923032"/>
                </a:lnTo>
                <a:lnTo>
                  <a:pt x="537352" y="918481"/>
                </a:lnTo>
                <a:lnTo>
                  <a:pt x="573392" y="911045"/>
                </a:lnTo>
                <a:lnTo>
                  <a:pt x="608376" y="900846"/>
                </a:lnTo>
                <a:lnTo>
                  <a:pt x="642180" y="888004"/>
                </a:lnTo>
                <a:lnTo>
                  <a:pt x="674685" y="872641"/>
                </a:lnTo>
                <a:lnTo>
                  <a:pt x="705768" y="854880"/>
                </a:lnTo>
                <a:lnTo>
                  <a:pt x="735307" y="834842"/>
                </a:lnTo>
                <a:lnTo>
                  <a:pt x="763182" y="812647"/>
                </a:lnTo>
                <a:lnTo>
                  <a:pt x="789270" y="788419"/>
                </a:lnTo>
                <a:lnTo>
                  <a:pt x="813451" y="762279"/>
                </a:lnTo>
                <a:lnTo>
                  <a:pt x="835602" y="734347"/>
                </a:lnTo>
                <a:lnTo>
                  <a:pt x="855603" y="704746"/>
                </a:lnTo>
                <a:lnTo>
                  <a:pt x="873330" y="673598"/>
                </a:lnTo>
                <a:lnTo>
                  <a:pt x="888664" y="641023"/>
                </a:lnTo>
                <a:lnTo>
                  <a:pt x="901483" y="607144"/>
                </a:lnTo>
                <a:lnTo>
                  <a:pt x="911664" y="572082"/>
                </a:lnTo>
                <a:lnTo>
                  <a:pt x="919087" y="535959"/>
                </a:lnTo>
                <a:lnTo>
                  <a:pt x="923630" y="498897"/>
                </a:lnTo>
                <a:lnTo>
                  <a:pt x="925172" y="461016"/>
                </a:lnTo>
                <a:lnTo>
                  <a:pt x="923630" y="423154"/>
                </a:lnTo>
                <a:lnTo>
                  <a:pt x="919087" y="386144"/>
                </a:lnTo>
                <a:lnTo>
                  <a:pt x="911664" y="350104"/>
                </a:lnTo>
                <a:lnTo>
                  <a:pt x="901483" y="315152"/>
                </a:lnTo>
                <a:lnTo>
                  <a:pt x="888664" y="281406"/>
                </a:lnTo>
                <a:lnTo>
                  <a:pt x="873330" y="248984"/>
                </a:lnTo>
                <a:lnTo>
                  <a:pt x="855603" y="218002"/>
                </a:lnTo>
                <a:lnTo>
                  <a:pt x="835602" y="188580"/>
                </a:lnTo>
                <a:lnTo>
                  <a:pt x="813451" y="160835"/>
                </a:lnTo>
                <a:lnTo>
                  <a:pt x="789270" y="134885"/>
                </a:lnTo>
                <a:lnTo>
                  <a:pt x="763182" y="110847"/>
                </a:lnTo>
                <a:lnTo>
                  <a:pt x="735307" y="88839"/>
                </a:lnTo>
                <a:lnTo>
                  <a:pt x="705768" y="68979"/>
                </a:lnTo>
                <a:lnTo>
                  <a:pt x="674685" y="51385"/>
                </a:lnTo>
                <a:lnTo>
                  <a:pt x="642180" y="36175"/>
                </a:lnTo>
                <a:lnTo>
                  <a:pt x="608376" y="23466"/>
                </a:lnTo>
                <a:lnTo>
                  <a:pt x="573392" y="13376"/>
                </a:lnTo>
                <a:lnTo>
                  <a:pt x="537352" y="6023"/>
                </a:lnTo>
                <a:lnTo>
                  <a:pt x="500376" y="1525"/>
                </a:lnTo>
                <a:lnTo>
                  <a:pt x="462586" y="0"/>
                </a:lnTo>
                <a:lnTo>
                  <a:pt x="424747" y="1525"/>
                </a:lnTo>
                <a:lnTo>
                  <a:pt x="387733" y="6023"/>
                </a:lnTo>
                <a:lnTo>
                  <a:pt x="351664" y="13376"/>
                </a:lnTo>
                <a:lnTo>
                  <a:pt x="316660" y="23466"/>
                </a:lnTo>
                <a:lnTo>
                  <a:pt x="282841" y="36175"/>
                </a:lnTo>
                <a:lnTo>
                  <a:pt x="250330" y="51385"/>
                </a:lnTo>
                <a:lnTo>
                  <a:pt x="219246" y="68979"/>
                </a:lnTo>
                <a:lnTo>
                  <a:pt x="189711" y="88839"/>
                </a:lnTo>
                <a:lnTo>
                  <a:pt x="161845" y="110846"/>
                </a:lnTo>
                <a:lnTo>
                  <a:pt x="135768" y="134885"/>
                </a:lnTo>
                <a:lnTo>
                  <a:pt x="111602" y="160835"/>
                </a:lnTo>
                <a:lnTo>
                  <a:pt x="89467" y="188580"/>
                </a:lnTo>
                <a:lnTo>
                  <a:pt x="69484" y="218002"/>
                </a:lnTo>
                <a:lnTo>
                  <a:pt x="51774" y="248984"/>
                </a:lnTo>
                <a:lnTo>
                  <a:pt x="36457" y="281406"/>
                </a:lnTo>
                <a:lnTo>
                  <a:pt x="23654" y="315152"/>
                </a:lnTo>
                <a:lnTo>
                  <a:pt x="13486" y="350104"/>
                </a:lnTo>
                <a:lnTo>
                  <a:pt x="6074" y="386144"/>
                </a:lnTo>
                <a:lnTo>
                  <a:pt x="1538" y="423154"/>
                </a:lnTo>
                <a:lnTo>
                  <a:pt x="0" y="461016"/>
                </a:lnTo>
                <a:close/>
              </a:path>
            </a:pathLst>
          </a:custGeom>
          <a:ln w="1693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7432934" y="2124361"/>
            <a:ext cx="356624" cy="355041"/>
          </a:xfrm>
          <a:custGeom>
            <a:avLst/>
            <a:gdLst/>
            <a:ahLst/>
            <a:cxnLst/>
            <a:rect l="l" t="t" r="r" b="b"/>
            <a:pathLst>
              <a:path w="356624" h="355041">
                <a:moveTo>
                  <a:pt x="0" y="176471"/>
                </a:moveTo>
                <a:lnTo>
                  <a:pt x="605" y="191126"/>
                </a:lnTo>
                <a:lnTo>
                  <a:pt x="2388" y="205470"/>
                </a:lnTo>
                <a:lnTo>
                  <a:pt x="5301" y="219452"/>
                </a:lnTo>
                <a:lnTo>
                  <a:pt x="9294" y="233026"/>
                </a:lnTo>
                <a:lnTo>
                  <a:pt x="14318" y="246143"/>
                </a:lnTo>
                <a:lnTo>
                  <a:pt x="20325" y="258753"/>
                </a:lnTo>
                <a:lnTo>
                  <a:pt x="27266" y="270810"/>
                </a:lnTo>
                <a:lnTo>
                  <a:pt x="35091" y="282263"/>
                </a:lnTo>
                <a:lnTo>
                  <a:pt x="43751" y="293065"/>
                </a:lnTo>
                <a:lnTo>
                  <a:pt x="53199" y="303167"/>
                </a:lnTo>
                <a:lnTo>
                  <a:pt x="63384" y="312521"/>
                </a:lnTo>
                <a:lnTo>
                  <a:pt x="74259" y="321077"/>
                </a:lnTo>
                <a:lnTo>
                  <a:pt x="85774" y="328789"/>
                </a:lnTo>
                <a:lnTo>
                  <a:pt x="97879" y="335607"/>
                </a:lnTo>
                <a:lnTo>
                  <a:pt x="110527" y="341482"/>
                </a:lnTo>
                <a:lnTo>
                  <a:pt x="123669" y="346367"/>
                </a:lnTo>
                <a:lnTo>
                  <a:pt x="137255" y="350213"/>
                </a:lnTo>
                <a:lnTo>
                  <a:pt x="151236" y="352971"/>
                </a:lnTo>
                <a:lnTo>
                  <a:pt x="165564" y="354592"/>
                </a:lnTo>
                <a:lnTo>
                  <a:pt x="178135" y="355041"/>
                </a:lnTo>
                <a:lnTo>
                  <a:pt x="192783" y="354437"/>
                </a:lnTo>
                <a:lnTo>
                  <a:pt x="207116" y="352658"/>
                </a:lnTo>
                <a:lnTo>
                  <a:pt x="221088" y="349751"/>
                </a:lnTo>
                <a:lnTo>
                  <a:pt x="234650" y="345765"/>
                </a:lnTo>
                <a:lnTo>
                  <a:pt x="247753" y="340749"/>
                </a:lnTo>
                <a:lnTo>
                  <a:pt x="260350" y="334750"/>
                </a:lnTo>
                <a:lnTo>
                  <a:pt x="272393" y="327818"/>
                </a:lnTo>
                <a:lnTo>
                  <a:pt x="283833" y="320000"/>
                </a:lnTo>
                <a:lnTo>
                  <a:pt x="294623" y="311344"/>
                </a:lnTo>
                <a:lnTo>
                  <a:pt x="304713" y="301900"/>
                </a:lnTo>
                <a:lnTo>
                  <a:pt x="314058" y="291715"/>
                </a:lnTo>
                <a:lnTo>
                  <a:pt x="322607" y="280838"/>
                </a:lnTo>
                <a:lnTo>
                  <a:pt x="330313" y="269316"/>
                </a:lnTo>
                <a:lnTo>
                  <a:pt x="337128" y="257200"/>
                </a:lnTo>
                <a:lnTo>
                  <a:pt x="343005" y="244536"/>
                </a:lnTo>
                <a:lnTo>
                  <a:pt x="347894" y="231373"/>
                </a:lnTo>
                <a:lnTo>
                  <a:pt x="351747" y="217759"/>
                </a:lnTo>
                <a:lnTo>
                  <a:pt x="354517" y="203744"/>
                </a:lnTo>
                <a:lnTo>
                  <a:pt x="356156" y="189374"/>
                </a:lnTo>
                <a:lnTo>
                  <a:pt x="356624" y="176471"/>
                </a:lnTo>
                <a:lnTo>
                  <a:pt x="356014" y="161818"/>
                </a:lnTo>
                <a:lnTo>
                  <a:pt x="354217" y="147497"/>
                </a:lnTo>
                <a:lnTo>
                  <a:pt x="351281" y="133555"/>
                </a:lnTo>
                <a:lnTo>
                  <a:pt x="347255" y="120040"/>
                </a:lnTo>
                <a:lnTo>
                  <a:pt x="342189" y="106998"/>
                </a:lnTo>
                <a:lnTo>
                  <a:pt x="336132" y="94475"/>
                </a:lnTo>
                <a:lnTo>
                  <a:pt x="329131" y="82520"/>
                </a:lnTo>
                <a:lnTo>
                  <a:pt x="321237" y="71178"/>
                </a:lnTo>
                <a:lnTo>
                  <a:pt x="312498" y="60497"/>
                </a:lnTo>
                <a:lnTo>
                  <a:pt x="302964" y="50524"/>
                </a:lnTo>
                <a:lnTo>
                  <a:pt x="292682" y="41305"/>
                </a:lnTo>
                <a:lnTo>
                  <a:pt x="281702" y="32888"/>
                </a:lnTo>
                <a:lnTo>
                  <a:pt x="270074" y="25319"/>
                </a:lnTo>
                <a:lnTo>
                  <a:pt x="257845" y="18645"/>
                </a:lnTo>
                <a:lnTo>
                  <a:pt x="245065" y="12914"/>
                </a:lnTo>
                <a:lnTo>
                  <a:pt x="231783" y="8172"/>
                </a:lnTo>
                <a:lnTo>
                  <a:pt x="218048" y="4466"/>
                </a:lnTo>
                <a:lnTo>
                  <a:pt x="203908" y="1843"/>
                </a:lnTo>
                <a:lnTo>
                  <a:pt x="189414" y="350"/>
                </a:lnTo>
                <a:lnTo>
                  <a:pt x="178135" y="0"/>
                </a:lnTo>
                <a:lnTo>
                  <a:pt x="163462" y="599"/>
                </a:lnTo>
                <a:lnTo>
                  <a:pt x="149098" y="2367"/>
                </a:lnTo>
                <a:lnTo>
                  <a:pt x="135092" y="5256"/>
                </a:lnTo>
                <a:lnTo>
                  <a:pt x="121494" y="9219"/>
                </a:lnTo>
                <a:lnTo>
                  <a:pt x="108354" y="14208"/>
                </a:lnTo>
                <a:lnTo>
                  <a:pt x="95722" y="20178"/>
                </a:lnTo>
                <a:lnTo>
                  <a:pt x="83647" y="27080"/>
                </a:lnTo>
                <a:lnTo>
                  <a:pt x="72179" y="34868"/>
                </a:lnTo>
                <a:lnTo>
                  <a:pt x="61368" y="43494"/>
                </a:lnTo>
                <a:lnTo>
                  <a:pt x="51263" y="52912"/>
                </a:lnTo>
                <a:lnTo>
                  <a:pt x="41915" y="63075"/>
                </a:lnTo>
                <a:lnTo>
                  <a:pt x="33374" y="73935"/>
                </a:lnTo>
                <a:lnTo>
                  <a:pt x="25688" y="85445"/>
                </a:lnTo>
                <a:lnTo>
                  <a:pt x="18908" y="97559"/>
                </a:lnTo>
                <a:lnTo>
                  <a:pt x="13084" y="110229"/>
                </a:lnTo>
                <a:lnTo>
                  <a:pt x="8266" y="123408"/>
                </a:lnTo>
                <a:lnTo>
                  <a:pt x="4502" y="137049"/>
                </a:lnTo>
                <a:lnTo>
                  <a:pt x="1843" y="151105"/>
                </a:lnTo>
                <a:lnTo>
                  <a:pt x="340" y="165530"/>
                </a:lnTo>
                <a:lnTo>
                  <a:pt x="0" y="176471"/>
                </a:lnTo>
                <a:close/>
              </a:path>
            </a:pathLst>
          </a:custGeom>
          <a:ln w="1693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7681475" y="1805608"/>
            <a:ext cx="341411" cy="342392"/>
          </a:xfrm>
          <a:custGeom>
            <a:avLst/>
            <a:gdLst/>
            <a:ahLst/>
            <a:cxnLst/>
            <a:rect l="l" t="t" r="r" b="b"/>
            <a:pathLst>
              <a:path w="341411" h="342392">
                <a:moveTo>
                  <a:pt x="0" y="170137"/>
                </a:moveTo>
                <a:lnTo>
                  <a:pt x="622" y="185010"/>
                </a:lnTo>
                <a:lnTo>
                  <a:pt x="2456" y="199526"/>
                </a:lnTo>
                <a:lnTo>
                  <a:pt x="5449" y="213632"/>
                </a:lnTo>
                <a:lnTo>
                  <a:pt x="9550" y="227279"/>
                </a:lnTo>
                <a:lnTo>
                  <a:pt x="14708" y="240416"/>
                </a:lnTo>
                <a:lnTo>
                  <a:pt x="20871" y="252993"/>
                </a:lnTo>
                <a:lnTo>
                  <a:pt x="27988" y="264958"/>
                </a:lnTo>
                <a:lnTo>
                  <a:pt x="36008" y="276260"/>
                </a:lnTo>
                <a:lnTo>
                  <a:pt x="44880" y="286850"/>
                </a:lnTo>
                <a:lnTo>
                  <a:pt x="54551" y="296677"/>
                </a:lnTo>
                <a:lnTo>
                  <a:pt x="64970" y="305689"/>
                </a:lnTo>
                <a:lnTo>
                  <a:pt x="76087" y="313836"/>
                </a:lnTo>
                <a:lnTo>
                  <a:pt x="87849" y="321068"/>
                </a:lnTo>
                <a:lnTo>
                  <a:pt x="100205" y="327333"/>
                </a:lnTo>
                <a:lnTo>
                  <a:pt x="113105" y="332582"/>
                </a:lnTo>
                <a:lnTo>
                  <a:pt x="126496" y="336762"/>
                </a:lnTo>
                <a:lnTo>
                  <a:pt x="140327" y="339825"/>
                </a:lnTo>
                <a:lnTo>
                  <a:pt x="154546" y="341718"/>
                </a:lnTo>
                <a:lnTo>
                  <a:pt x="169104" y="342391"/>
                </a:lnTo>
                <a:lnTo>
                  <a:pt x="169644" y="342392"/>
                </a:lnTo>
                <a:lnTo>
                  <a:pt x="184414" y="341772"/>
                </a:lnTo>
                <a:lnTo>
                  <a:pt x="198826" y="339945"/>
                </a:lnTo>
                <a:lnTo>
                  <a:pt x="212831" y="336961"/>
                </a:lnTo>
                <a:lnTo>
                  <a:pt x="226378" y="332869"/>
                </a:lnTo>
                <a:lnTo>
                  <a:pt x="239420" y="327720"/>
                </a:lnTo>
                <a:lnTo>
                  <a:pt x="251906" y="321562"/>
                </a:lnTo>
                <a:lnTo>
                  <a:pt x="263789" y="314447"/>
                </a:lnTo>
                <a:lnTo>
                  <a:pt x="275018" y="306423"/>
                </a:lnTo>
                <a:lnTo>
                  <a:pt x="285545" y="297541"/>
                </a:lnTo>
                <a:lnTo>
                  <a:pt x="295321" y="287849"/>
                </a:lnTo>
                <a:lnTo>
                  <a:pt x="304297" y="277399"/>
                </a:lnTo>
                <a:lnTo>
                  <a:pt x="312423" y="266239"/>
                </a:lnTo>
                <a:lnTo>
                  <a:pt x="319650" y="254420"/>
                </a:lnTo>
                <a:lnTo>
                  <a:pt x="325930" y="241991"/>
                </a:lnTo>
                <a:lnTo>
                  <a:pt x="331213" y="229002"/>
                </a:lnTo>
                <a:lnTo>
                  <a:pt x="335450" y="215502"/>
                </a:lnTo>
                <a:lnTo>
                  <a:pt x="338593" y="201543"/>
                </a:lnTo>
                <a:lnTo>
                  <a:pt x="340591" y="187172"/>
                </a:lnTo>
                <a:lnTo>
                  <a:pt x="341396" y="172440"/>
                </a:lnTo>
                <a:lnTo>
                  <a:pt x="341411" y="170137"/>
                </a:lnTo>
                <a:lnTo>
                  <a:pt x="340787" y="155518"/>
                </a:lnTo>
                <a:lnTo>
                  <a:pt x="338947" y="141237"/>
                </a:lnTo>
                <a:lnTo>
                  <a:pt x="335942" y="127346"/>
                </a:lnTo>
                <a:lnTo>
                  <a:pt x="331822" y="113896"/>
                </a:lnTo>
                <a:lnTo>
                  <a:pt x="326637" y="100938"/>
                </a:lnTo>
                <a:lnTo>
                  <a:pt x="320437" y="88523"/>
                </a:lnTo>
                <a:lnTo>
                  <a:pt x="313271" y="76704"/>
                </a:lnTo>
                <a:lnTo>
                  <a:pt x="305190" y="65532"/>
                </a:lnTo>
                <a:lnTo>
                  <a:pt x="296244" y="55057"/>
                </a:lnTo>
                <a:lnTo>
                  <a:pt x="286483" y="45332"/>
                </a:lnTo>
                <a:lnTo>
                  <a:pt x="275956" y="36407"/>
                </a:lnTo>
                <a:lnTo>
                  <a:pt x="264714" y="28335"/>
                </a:lnTo>
                <a:lnTo>
                  <a:pt x="252807" y="21165"/>
                </a:lnTo>
                <a:lnTo>
                  <a:pt x="240285" y="14951"/>
                </a:lnTo>
                <a:lnTo>
                  <a:pt x="227197" y="9743"/>
                </a:lnTo>
                <a:lnTo>
                  <a:pt x="213595" y="5592"/>
                </a:lnTo>
                <a:lnTo>
                  <a:pt x="199527" y="2551"/>
                </a:lnTo>
                <a:lnTo>
                  <a:pt x="185043" y="670"/>
                </a:lnTo>
                <a:lnTo>
                  <a:pt x="170195" y="0"/>
                </a:lnTo>
                <a:lnTo>
                  <a:pt x="169644" y="0"/>
                </a:lnTo>
                <a:lnTo>
                  <a:pt x="154985" y="631"/>
                </a:lnTo>
                <a:lnTo>
                  <a:pt x="140666" y="2492"/>
                </a:lnTo>
                <a:lnTo>
                  <a:pt x="126740" y="5528"/>
                </a:lnTo>
                <a:lnTo>
                  <a:pt x="113258" y="9688"/>
                </a:lnTo>
                <a:lnTo>
                  <a:pt x="100274" y="14920"/>
                </a:lnTo>
                <a:lnTo>
                  <a:pt x="87839" y="21171"/>
                </a:lnTo>
                <a:lnTo>
                  <a:pt x="76005" y="28389"/>
                </a:lnTo>
                <a:lnTo>
                  <a:pt x="64826" y="36521"/>
                </a:lnTo>
                <a:lnTo>
                  <a:pt x="54354" y="45515"/>
                </a:lnTo>
                <a:lnTo>
                  <a:pt x="44640" y="55319"/>
                </a:lnTo>
                <a:lnTo>
                  <a:pt x="35737" y="65880"/>
                </a:lnTo>
                <a:lnTo>
                  <a:pt x="27698" y="77147"/>
                </a:lnTo>
                <a:lnTo>
                  <a:pt x="20575" y="89065"/>
                </a:lnTo>
                <a:lnTo>
                  <a:pt x="14421" y="101585"/>
                </a:lnTo>
                <a:lnTo>
                  <a:pt x="9286" y="114652"/>
                </a:lnTo>
                <a:lnTo>
                  <a:pt x="5225" y="128214"/>
                </a:lnTo>
                <a:lnTo>
                  <a:pt x="2290" y="142220"/>
                </a:lnTo>
                <a:lnTo>
                  <a:pt x="532" y="156617"/>
                </a:lnTo>
                <a:lnTo>
                  <a:pt x="0" y="170137"/>
                </a:lnTo>
                <a:close/>
              </a:path>
            </a:pathLst>
          </a:custGeom>
          <a:ln w="1693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6100368" y="1420999"/>
            <a:ext cx="265345" cy="70073"/>
          </a:xfrm>
          <a:custGeom>
            <a:avLst/>
            <a:gdLst/>
            <a:ahLst/>
            <a:cxnLst/>
            <a:rect l="l" t="t" r="r" b="b"/>
            <a:pathLst>
              <a:path w="265345" h="70073">
                <a:moveTo>
                  <a:pt x="265345" y="70073"/>
                </a:moveTo>
                <a:lnTo>
                  <a:pt x="0" y="0"/>
                </a:lnTo>
                <a:lnTo>
                  <a:pt x="31841" y="70073"/>
                </a:lnTo>
                <a:lnTo>
                  <a:pt x="265345" y="7007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5389241" y="1525279"/>
            <a:ext cx="265522" cy="67974"/>
          </a:xfrm>
          <a:custGeom>
            <a:avLst/>
            <a:gdLst/>
            <a:ahLst/>
            <a:cxnLst/>
            <a:rect l="l" t="t" r="r" b="b"/>
            <a:pathLst>
              <a:path w="265522" h="67974">
                <a:moveTo>
                  <a:pt x="0" y="0"/>
                </a:moveTo>
                <a:lnTo>
                  <a:pt x="265522" y="67974"/>
                </a:lnTo>
                <a:lnTo>
                  <a:pt x="233681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5397025" y="1488337"/>
            <a:ext cx="734476" cy="0"/>
          </a:xfrm>
          <a:custGeom>
            <a:avLst/>
            <a:gdLst/>
            <a:ahLst/>
            <a:cxnLst/>
            <a:rect l="l" t="t" r="r" b="b"/>
            <a:pathLst>
              <a:path w="734476">
                <a:moveTo>
                  <a:pt x="734476" y="0"/>
                </a:moveTo>
                <a:lnTo>
                  <a:pt x="0" y="0"/>
                </a:lnTo>
              </a:path>
            </a:pathLst>
          </a:custGeom>
          <a:ln w="246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5389241" y="1482628"/>
            <a:ext cx="742861" cy="0"/>
          </a:xfrm>
          <a:custGeom>
            <a:avLst/>
            <a:gdLst/>
            <a:ahLst/>
            <a:cxnLst/>
            <a:rect l="l" t="t" r="r" b="b"/>
            <a:pathLst>
              <a:path w="742861">
                <a:moveTo>
                  <a:pt x="0" y="0"/>
                </a:moveTo>
                <a:lnTo>
                  <a:pt x="742861" y="0"/>
                </a:lnTo>
              </a:path>
            </a:pathLst>
          </a:custGeom>
          <a:ln w="1815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5628583" y="1539410"/>
            <a:ext cx="734476" cy="0"/>
          </a:xfrm>
          <a:custGeom>
            <a:avLst/>
            <a:gdLst/>
            <a:ahLst/>
            <a:cxnLst/>
            <a:rect l="l" t="t" r="r" b="b"/>
            <a:pathLst>
              <a:path w="734476">
                <a:moveTo>
                  <a:pt x="0" y="0"/>
                </a:moveTo>
                <a:lnTo>
                  <a:pt x="734476" y="0"/>
                </a:lnTo>
              </a:path>
            </a:pathLst>
          </a:custGeom>
          <a:ln w="246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5622922" y="1534780"/>
            <a:ext cx="742861" cy="0"/>
          </a:xfrm>
          <a:custGeom>
            <a:avLst/>
            <a:gdLst/>
            <a:ahLst/>
            <a:cxnLst/>
            <a:rect l="l" t="t" r="r" b="b"/>
            <a:pathLst>
              <a:path w="742861">
                <a:moveTo>
                  <a:pt x="0" y="0"/>
                </a:moveTo>
                <a:lnTo>
                  <a:pt x="742861" y="0"/>
                </a:lnTo>
              </a:path>
            </a:pathLst>
          </a:custGeom>
          <a:ln w="2026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4339514" y="4826403"/>
            <a:ext cx="422734" cy="114045"/>
          </a:xfrm>
          <a:custGeom>
            <a:avLst/>
            <a:gdLst/>
            <a:ahLst/>
            <a:cxnLst/>
            <a:rect l="l" t="t" r="r" b="b"/>
            <a:pathLst>
              <a:path w="422734" h="114045">
                <a:moveTo>
                  <a:pt x="422734" y="114045"/>
                </a:moveTo>
                <a:lnTo>
                  <a:pt x="0" y="0"/>
                </a:lnTo>
              </a:path>
            </a:pathLst>
          </a:custGeom>
          <a:ln w="524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4762249" y="4826403"/>
            <a:ext cx="424254" cy="114045"/>
          </a:xfrm>
          <a:custGeom>
            <a:avLst/>
            <a:gdLst/>
            <a:ahLst/>
            <a:cxnLst/>
            <a:rect l="l" t="t" r="r" b="b"/>
            <a:pathLst>
              <a:path w="424254" h="114045">
                <a:moveTo>
                  <a:pt x="424254" y="0"/>
                </a:moveTo>
                <a:lnTo>
                  <a:pt x="0" y="114045"/>
                </a:lnTo>
              </a:path>
            </a:pathLst>
          </a:custGeom>
          <a:ln w="524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4967581" y="4826403"/>
            <a:ext cx="218922" cy="379126"/>
          </a:xfrm>
          <a:custGeom>
            <a:avLst/>
            <a:gdLst/>
            <a:ahLst/>
            <a:cxnLst/>
            <a:rect l="l" t="t" r="r" b="b"/>
            <a:pathLst>
              <a:path w="218922" h="379126">
                <a:moveTo>
                  <a:pt x="0" y="379126"/>
                </a:moveTo>
                <a:lnTo>
                  <a:pt x="218922" y="0"/>
                </a:lnTo>
              </a:path>
            </a:pathLst>
          </a:custGeom>
          <a:ln w="525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4543034" y="5093218"/>
            <a:ext cx="424547" cy="112311"/>
          </a:xfrm>
          <a:custGeom>
            <a:avLst/>
            <a:gdLst/>
            <a:ahLst/>
            <a:cxnLst/>
            <a:rect l="l" t="t" r="r" b="b"/>
            <a:pathLst>
              <a:path w="424547" h="112311">
                <a:moveTo>
                  <a:pt x="0" y="0"/>
                </a:moveTo>
                <a:lnTo>
                  <a:pt x="424547" y="112311"/>
                </a:lnTo>
              </a:path>
            </a:pathLst>
          </a:custGeom>
          <a:ln w="524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4120226" y="5093218"/>
            <a:ext cx="422807" cy="112311"/>
          </a:xfrm>
          <a:custGeom>
            <a:avLst/>
            <a:gdLst/>
            <a:ahLst/>
            <a:cxnLst/>
            <a:rect l="l" t="t" r="r" b="b"/>
            <a:pathLst>
              <a:path w="422807" h="112311">
                <a:moveTo>
                  <a:pt x="0" y="112311"/>
                </a:moveTo>
                <a:lnTo>
                  <a:pt x="422807" y="0"/>
                </a:lnTo>
              </a:path>
            </a:pathLst>
          </a:custGeom>
          <a:ln w="524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4120226" y="4826403"/>
            <a:ext cx="219288" cy="579322"/>
          </a:xfrm>
          <a:custGeom>
            <a:avLst/>
            <a:gdLst/>
            <a:ahLst/>
            <a:cxnLst/>
            <a:rect l="l" t="t" r="r" b="b"/>
            <a:pathLst>
              <a:path w="219288" h="579322">
                <a:moveTo>
                  <a:pt x="219288" y="0"/>
                </a:moveTo>
                <a:lnTo>
                  <a:pt x="0" y="379126"/>
                </a:lnTo>
                <a:lnTo>
                  <a:pt x="0" y="579322"/>
                </a:lnTo>
              </a:path>
            </a:pathLst>
          </a:custGeom>
          <a:ln w="525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3978350" y="5065323"/>
            <a:ext cx="141876" cy="140206"/>
          </a:xfrm>
          <a:custGeom>
            <a:avLst/>
            <a:gdLst/>
            <a:ahLst/>
            <a:cxnLst/>
            <a:rect l="l" t="t" r="r" b="b"/>
            <a:pathLst>
              <a:path w="141876" h="140206">
                <a:moveTo>
                  <a:pt x="141876" y="140206"/>
                </a:moveTo>
                <a:lnTo>
                  <a:pt x="0" y="0"/>
                </a:lnTo>
              </a:path>
            </a:pathLst>
          </a:custGeom>
          <a:ln w="524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5186504" y="4615743"/>
            <a:ext cx="43843" cy="210660"/>
          </a:xfrm>
          <a:custGeom>
            <a:avLst/>
            <a:gdLst/>
            <a:ahLst/>
            <a:cxnLst/>
            <a:rect l="l" t="t" r="r" b="b"/>
            <a:pathLst>
              <a:path w="43843" h="210660">
                <a:moveTo>
                  <a:pt x="0" y="210660"/>
                </a:moveTo>
                <a:lnTo>
                  <a:pt x="43843" y="0"/>
                </a:lnTo>
              </a:path>
            </a:pathLst>
          </a:custGeom>
          <a:ln w="525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5186504" y="4826403"/>
            <a:ext cx="135182" cy="135324"/>
          </a:xfrm>
          <a:custGeom>
            <a:avLst/>
            <a:gdLst/>
            <a:ahLst/>
            <a:cxnLst/>
            <a:rect l="l" t="t" r="r" b="b"/>
            <a:pathLst>
              <a:path w="135182" h="135324">
                <a:moveTo>
                  <a:pt x="0" y="0"/>
                </a:moveTo>
                <a:lnTo>
                  <a:pt x="135182" y="135324"/>
                </a:lnTo>
              </a:path>
            </a:pathLst>
          </a:custGeom>
          <a:ln w="524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3913550" y="4789427"/>
            <a:ext cx="0" cy="117543"/>
          </a:xfrm>
          <a:custGeom>
            <a:avLst/>
            <a:gdLst/>
            <a:ahLst/>
            <a:cxnLst/>
            <a:rect l="l" t="t" r="r" b="b"/>
            <a:pathLst>
              <a:path h="117543">
                <a:moveTo>
                  <a:pt x="0" y="117543"/>
                </a:moveTo>
                <a:lnTo>
                  <a:pt x="0" y="0"/>
                </a:lnTo>
              </a:path>
            </a:pathLst>
          </a:custGeom>
          <a:ln w="525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3830876" y="5021366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524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3780077" y="5028347"/>
            <a:ext cx="0" cy="15696"/>
          </a:xfrm>
          <a:custGeom>
            <a:avLst/>
            <a:gdLst/>
            <a:ahLst/>
            <a:cxnLst/>
            <a:rect l="l" t="t" r="r" b="b"/>
            <a:pathLst>
              <a:path h="15696">
                <a:moveTo>
                  <a:pt x="0" y="15696"/>
                </a:moveTo>
                <a:lnTo>
                  <a:pt x="0" y="0"/>
                </a:lnTo>
              </a:path>
            </a:pathLst>
          </a:custGeom>
          <a:ln w="525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3762569" y="5081005"/>
            <a:ext cx="103688" cy="144054"/>
          </a:xfrm>
          <a:custGeom>
            <a:avLst/>
            <a:gdLst/>
            <a:ahLst/>
            <a:cxnLst/>
            <a:rect l="l" t="t" r="r" b="b"/>
            <a:pathLst>
              <a:path w="103688" h="144054">
                <a:moveTo>
                  <a:pt x="103688" y="0"/>
                </a:moveTo>
                <a:lnTo>
                  <a:pt x="0" y="144054"/>
                </a:lnTo>
                <a:lnTo>
                  <a:pt x="43784" y="144054"/>
                </a:lnTo>
                <a:lnTo>
                  <a:pt x="10368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3762569" y="5081005"/>
            <a:ext cx="103688" cy="144054"/>
          </a:xfrm>
          <a:custGeom>
            <a:avLst/>
            <a:gdLst/>
            <a:ahLst/>
            <a:cxnLst/>
            <a:rect l="l" t="t" r="r" b="b"/>
            <a:pathLst>
              <a:path w="103688" h="144054">
                <a:moveTo>
                  <a:pt x="103688" y="0"/>
                </a:moveTo>
                <a:lnTo>
                  <a:pt x="0" y="144054"/>
                </a:lnTo>
                <a:lnTo>
                  <a:pt x="43784" y="144054"/>
                </a:lnTo>
                <a:lnTo>
                  <a:pt x="103688" y="0"/>
                </a:lnTo>
                <a:close/>
              </a:path>
            </a:pathLst>
          </a:custGeom>
          <a:ln w="524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3727538" y="5035329"/>
            <a:ext cx="0" cy="29994"/>
          </a:xfrm>
          <a:custGeom>
            <a:avLst/>
            <a:gdLst/>
            <a:ahLst/>
            <a:cxnLst/>
            <a:rect l="l" t="t" r="r" b="b"/>
            <a:pathLst>
              <a:path h="29994">
                <a:moveTo>
                  <a:pt x="0" y="29994"/>
                </a:moveTo>
                <a:lnTo>
                  <a:pt x="0" y="0"/>
                </a:lnTo>
              </a:path>
            </a:pathLst>
          </a:custGeom>
          <a:ln w="525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3675000" y="5040546"/>
            <a:ext cx="0" cy="43956"/>
          </a:xfrm>
          <a:custGeom>
            <a:avLst/>
            <a:gdLst/>
            <a:ahLst/>
            <a:cxnLst/>
            <a:rect l="l" t="t" r="r" b="b"/>
            <a:pathLst>
              <a:path h="43956">
                <a:moveTo>
                  <a:pt x="0" y="43956"/>
                </a:moveTo>
                <a:lnTo>
                  <a:pt x="0" y="0"/>
                </a:lnTo>
              </a:path>
            </a:pathLst>
          </a:custGeom>
          <a:ln w="525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8036595" y="4815938"/>
            <a:ext cx="422354" cy="114045"/>
          </a:xfrm>
          <a:custGeom>
            <a:avLst/>
            <a:gdLst/>
            <a:ahLst/>
            <a:cxnLst/>
            <a:rect l="l" t="t" r="r" b="b"/>
            <a:pathLst>
              <a:path w="422354" h="114045">
                <a:moveTo>
                  <a:pt x="0" y="114045"/>
                </a:moveTo>
                <a:lnTo>
                  <a:pt x="422354" y="0"/>
                </a:lnTo>
              </a:path>
            </a:pathLst>
          </a:custGeom>
          <a:ln w="524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7612048" y="4815938"/>
            <a:ext cx="424547" cy="114045"/>
          </a:xfrm>
          <a:custGeom>
            <a:avLst/>
            <a:gdLst/>
            <a:ahLst/>
            <a:cxnLst/>
            <a:rect l="l" t="t" r="r" b="b"/>
            <a:pathLst>
              <a:path w="424547" h="114045">
                <a:moveTo>
                  <a:pt x="0" y="0"/>
                </a:moveTo>
                <a:lnTo>
                  <a:pt x="424547" y="114045"/>
                </a:lnTo>
              </a:path>
            </a:pathLst>
          </a:custGeom>
          <a:ln w="524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7612048" y="4815938"/>
            <a:ext cx="219215" cy="379126"/>
          </a:xfrm>
          <a:custGeom>
            <a:avLst/>
            <a:gdLst/>
            <a:ahLst/>
            <a:cxnLst/>
            <a:rect l="l" t="t" r="r" b="b"/>
            <a:pathLst>
              <a:path w="219215" h="379126">
                <a:moveTo>
                  <a:pt x="219215" y="379126"/>
                </a:moveTo>
                <a:lnTo>
                  <a:pt x="0" y="0"/>
                </a:lnTo>
              </a:path>
            </a:pathLst>
          </a:custGeom>
          <a:ln w="525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7831264" y="5081005"/>
            <a:ext cx="424254" cy="114060"/>
          </a:xfrm>
          <a:custGeom>
            <a:avLst/>
            <a:gdLst/>
            <a:ahLst/>
            <a:cxnLst/>
            <a:rect l="l" t="t" r="r" b="b"/>
            <a:pathLst>
              <a:path w="424254" h="114060">
                <a:moveTo>
                  <a:pt x="424254" y="0"/>
                </a:moveTo>
                <a:lnTo>
                  <a:pt x="0" y="114060"/>
                </a:lnTo>
              </a:path>
            </a:pathLst>
          </a:custGeom>
          <a:ln w="524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8255519" y="5081005"/>
            <a:ext cx="422793" cy="114060"/>
          </a:xfrm>
          <a:custGeom>
            <a:avLst/>
            <a:gdLst/>
            <a:ahLst/>
            <a:cxnLst/>
            <a:rect l="l" t="t" r="r" b="b"/>
            <a:pathLst>
              <a:path w="422793" h="114060">
                <a:moveTo>
                  <a:pt x="422793" y="114060"/>
                </a:moveTo>
                <a:lnTo>
                  <a:pt x="0" y="0"/>
                </a:lnTo>
              </a:path>
            </a:pathLst>
          </a:custGeom>
          <a:ln w="524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8458950" y="4815938"/>
            <a:ext cx="219361" cy="379126"/>
          </a:xfrm>
          <a:custGeom>
            <a:avLst/>
            <a:gdLst/>
            <a:ahLst/>
            <a:cxnLst/>
            <a:rect l="l" t="t" r="r" b="b"/>
            <a:pathLst>
              <a:path w="219361" h="379126">
                <a:moveTo>
                  <a:pt x="0" y="0"/>
                </a:moveTo>
                <a:lnTo>
                  <a:pt x="219361" y="379126"/>
                </a:lnTo>
              </a:path>
            </a:pathLst>
          </a:custGeom>
          <a:ln w="525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7612048" y="4605278"/>
            <a:ext cx="0" cy="210660"/>
          </a:xfrm>
          <a:custGeom>
            <a:avLst/>
            <a:gdLst/>
            <a:ahLst/>
            <a:cxnLst/>
            <a:rect l="l" t="t" r="r" b="b"/>
            <a:pathLst>
              <a:path h="210660">
                <a:moveTo>
                  <a:pt x="0" y="210660"/>
                </a:moveTo>
                <a:lnTo>
                  <a:pt x="0" y="0"/>
                </a:lnTo>
              </a:path>
            </a:pathLst>
          </a:custGeom>
          <a:ln w="525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7359366" y="4815938"/>
            <a:ext cx="252682" cy="145788"/>
          </a:xfrm>
          <a:custGeom>
            <a:avLst/>
            <a:gdLst/>
            <a:ahLst/>
            <a:cxnLst/>
            <a:rect l="l" t="t" r="r" b="b"/>
            <a:pathLst>
              <a:path w="252682" h="145788">
                <a:moveTo>
                  <a:pt x="252682" y="0"/>
                </a:moveTo>
                <a:lnTo>
                  <a:pt x="0" y="145788"/>
                </a:lnTo>
              </a:path>
            </a:pathLst>
          </a:custGeom>
          <a:ln w="524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8678312" y="5195065"/>
            <a:ext cx="0" cy="200195"/>
          </a:xfrm>
          <a:custGeom>
            <a:avLst/>
            <a:gdLst/>
            <a:ahLst/>
            <a:cxnLst/>
            <a:rect l="l" t="t" r="r" b="b"/>
            <a:pathLst>
              <a:path h="200195">
                <a:moveTo>
                  <a:pt x="0" y="0"/>
                </a:moveTo>
                <a:lnTo>
                  <a:pt x="0" y="200195"/>
                </a:lnTo>
              </a:path>
            </a:pathLst>
          </a:custGeom>
          <a:ln w="525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8678312" y="5093218"/>
            <a:ext cx="177272" cy="101846"/>
          </a:xfrm>
          <a:custGeom>
            <a:avLst/>
            <a:gdLst/>
            <a:ahLst/>
            <a:cxnLst/>
            <a:rect l="l" t="t" r="r" b="b"/>
            <a:pathLst>
              <a:path w="177272" h="101846">
                <a:moveTo>
                  <a:pt x="0" y="101846"/>
                </a:moveTo>
                <a:lnTo>
                  <a:pt x="177272" y="0"/>
                </a:lnTo>
              </a:path>
            </a:pathLst>
          </a:custGeom>
          <a:ln w="524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7683805" y="4448733"/>
            <a:ext cx="129921" cy="56403"/>
          </a:xfrm>
          <a:custGeom>
            <a:avLst/>
            <a:gdLst/>
            <a:ahLst/>
            <a:cxnLst/>
            <a:rect l="l" t="t" r="r" b="b"/>
            <a:pathLst>
              <a:path w="129921" h="56403">
                <a:moveTo>
                  <a:pt x="129921" y="0"/>
                </a:moveTo>
                <a:lnTo>
                  <a:pt x="0" y="56403"/>
                </a:lnTo>
                <a:lnTo>
                  <a:pt x="129921" y="43869"/>
                </a:lnTo>
                <a:lnTo>
                  <a:pt x="12992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7683805" y="4448733"/>
            <a:ext cx="129921" cy="56403"/>
          </a:xfrm>
          <a:custGeom>
            <a:avLst/>
            <a:gdLst/>
            <a:ahLst/>
            <a:cxnLst/>
            <a:rect l="l" t="t" r="r" b="b"/>
            <a:pathLst>
              <a:path w="129921" h="56403">
                <a:moveTo>
                  <a:pt x="0" y="56403"/>
                </a:moveTo>
                <a:lnTo>
                  <a:pt x="129921" y="43869"/>
                </a:lnTo>
                <a:lnTo>
                  <a:pt x="129921" y="0"/>
                </a:lnTo>
                <a:lnTo>
                  <a:pt x="0" y="56403"/>
                </a:lnTo>
                <a:close/>
              </a:path>
            </a:pathLst>
          </a:custGeom>
          <a:ln w="524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7612048" y="4431244"/>
            <a:ext cx="1753" cy="0"/>
          </a:xfrm>
          <a:custGeom>
            <a:avLst/>
            <a:gdLst/>
            <a:ahLst/>
            <a:cxnLst/>
            <a:rect l="l" t="t" r="r" b="b"/>
            <a:pathLst>
              <a:path w="1753">
                <a:moveTo>
                  <a:pt x="0" y="0"/>
                </a:moveTo>
                <a:lnTo>
                  <a:pt x="1753" y="0"/>
                </a:lnTo>
              </a:path>
            </a:pathLst>
          </a:custGeom>
          <a:ln w="524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7601526" y="4373383"/>
            <a:ext cx="22652" cy="0"/>
          </a:xfrm>
          <a:custGeom>
            <a:avLst/>
            <a:gdLst/>
            <a:ahLst/>
            <a:cxnLst/>
            <a:rect l="l" t="t" r="r" b="b"/>
            <a:pathLst>
              <a:path w="22652">
                <a:moveTo>
                  <a:pt x="0" y="0"/>
                </a:moveTo>
                <a:lnTo>
                  <a:pt x="22652" y="0"/>
                </a:lnTo>
              </a:path>
            </a:pathLst>
          </a:custGeom>
          <a:ln w="524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7375150" y="4438240"/>
            <a:ext cx="154473" cy="63107"/>
          </a:xfrm>
          <a:custGeom>
            <a:avLst/>
            <a:gdLst/>
            <a:ahLst/>
            <a:cxnLst/>
            <a:rect l="l" t="t" r="r" b="b"/>
            <a:pathLst>
              <a:path w="154473" h="63107">
                <a:moveTo>
                  <a:pt x="154473" y="63107"/>
                </a:moveTo>
                <a:lnTo>
                  <a:pt x="0" y="0"/>
                </a:lnTo>
                <a:lnTo>
                  <a:pt x="0" y="43869"/>
                </a:lnTo>
                <a:lnTo>
                  <a:pt x="154473" y="631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7375150" y="4438240"/>
            <a:ext cx="154473" cy="63107"/>
          </a:xfrm>
          <a:custGeom>
            <a:avLst/>
            <a:gdLst/>
            <a:ahLst/>
            <a:cxnLst/>
            <a:rect l="l" t="t" r="r" b="b"/>
            <a:pathLst>
              <a:path w="154473" h="63107">
                <a:moveTo>
                  <a:pt x="154473" y="63107"/>
                </a:moveTo>
                <a:lnTo>
                  <a:pt x="0" y="0"/>
                </a:lnTo>
                <a:lnTo>
                  <a:pt x="0" y="43869"/>
                </a:lnTo>
                <a:lnTo>
                  <a:pt x="154473" y="63107"/>
                </a:lnTo>
                <a:close/>
              </a:path>
            </a:pathLst>
          </a:custGeom>
          <a:ln w="524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7591004" y="4313628"/>
            <a:ext cx="43696" cy="0"/>
          </a:xfrm>
          <a:custGeom>
            <a:avLst/>
            <a:gdLst/>
            <a:ahLst/>
            <a:cxnLst/>
            <a:rect l="l" t="t" r="r" b="b"/>
            <a:pathLst>
              <a:path w="43696">
                <a:moveTo>
                  <a:pt x="0" y="0"/>
                </a:moveTo>
                <a:lnTo>
                  <a:pt x="43696" y="0"/>
                </a:lnTo>
              </a:path>
            </a:pathLst>
          </a:custGeom>
          <a:ln w="524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5786277" y="4957894"/>
            <a:ext cx="110630" cy="65220"/>
          </a:xfrm>
          <a:custGeom>
            <a:avLst/>
            <a:gdLst/>
            <a:ahLst/>
            <a:cxnLst/>
            <a:rect l="l" t="t" r="r" b="b"/>
            <a:pathLst>
              <a:path w="110630" h="65220">
                <a:moveTo>
                  <a:pt x="87832" y="33477"/>
                </a:moveTo>
                <a:lnTo>
                  <a:pt x="110630" y="0"/>
                </a:lnTo>
                <a:lnTo>
                  <a:pt x="0" y="33477"/>
                </a:lnTo>
                <a:lnTo>
                  <a:pt x="110630" y="65220"/>
                </a:lnTo>
                <a:lnTo>
                  <a:pt x="87832" y="334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5786277" y="4991372"/>
            <a:ext cx="1215475" cy="0"/>
          </a:xfrm>
          <a:custGeom>
            <a:avLst/>
            <a:gdLst/>
            <a:ahLst/>
            <a:cxnLst/>
            <a:rect l="l" t="t" r="r" b="b"/>
            <a:pathLst>
              <a:path w="1215475">
                <a:moveTo>
                  <a:pt x="1215475" y="0"/>
                </a:moveTo>
                <a:lnTo>
                  <a:pt x="0" y="0"/>
                </a:lnTo>
              </a:path>
            </a:pathLst>
          </a:custGeom>
          <a:ln w="524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786277" y="4957894"/>
            <a:ext cx="110630" cy="65220"/>
          </a:xfrm>
          <a:custGeom>
            <a:avLst/>
            <a:gdLst/>
            <a:ahLst/>
            <a:cxnLst/>
            <a:rect l="l" t="t" r="r" b="b"/>
            <a:pathLst>
              <a:path w="110630" h="65220">
                <a:moveTo>
                  <a:pt x="0" y="33477"/>
                </a:moveTo>
                <a:lnTo>
                  <a:pt x="110630" y="0"/>
                </a:lnTo>
                <a:lnTo>
                  <a:pt x="87832" y="33477"/>
                </a:lnTo>
                <a:lnTo>
                  <a:pt x="110630" y="65220"/>
                </a:lnTo>
                <a:lnTo>
                  <a:pt x="0" y="33477"/>
                </a:lnTo>
                <a:close/>
              </a:path>
            </a:pathLst>
          </a:custGeom>
          <a:ln w="524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2891027" y="4122221"/>
            <a:ext cx="1753576" cy="238920"/>
          </a:xfrm>
          <a:custGeom>
            <a:avLst/>
            <a:gdLst/>
            <a:ahLst/>
            <a:cxnLst/>
            <a:rect l="l" t="t" r="r" b="b"/>
            <a:pathLst>
              <a:path w="1753576" h="238920">
                <a:moveTo>
                  <a:pt x="0" y="238920"/>
                </a:moveTo>
                <a:lnTo>
                  <a:pt x="1753576" y="238920"/>
                </a:lnTo>
                <a:lnTo>
                  <a:pt x="1753576" y="0"/>
                </a:lnTo>
                <a:lnTo>
                  <a:pt x="0" y="0"/>
                </a:lnTo>
                <a:lnTo>
                  <a:pt x="0" y="23892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3239535" y="706091"/>
            <a:ext cx="179875" cy="20215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25"/>
              </a:lnSpc>
              <a:spcBef>
                <a:spcPts val="76"/>
              </a:spcBef>
            </a:pPr>
            <a:r>
              <a:rPr sz="1400" spc="0" dirty="0" smtClean="0">
                <a:latin typeface="Arial"/>
                <a:cs typeface="Arial"/>
              </a:rPr>
              <a:t>H</a:t>
            </a:r>
            <a:endParaRPr sz="1400"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4258445" y="706091"/>
            <a:ext cx="179875" cy="20215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25"/>
              </a:lnSpc>
              <a:spcBef>
                <a:spcPts val="76"/>
              </a:spcBef>
            </a:pPr>
            <a:r>
              <a:rPr sz="1400" spc="0" dirty="0" smtClean="0">
                <a:latin typeface="Arial"/>
                <a:cs typeface="Arial"/>
              </a:rPr>
              <a:t>H</a:t>
            </a:r>
            <a:endParaRPr sz="1400"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7356728" y="988477"/>
            <a:ext cx="211297" cy="2381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805"/>
              </a:lnSpc>
              <a:spcBef>
                <a:spcPts val="90"/>
              </a:spcBef>
            </a:pPr>
            <a:r>
              <a:rPr sz="1650" spc="0" dirty="0" smtClean="0">
                <a:latin typeface="Times New Roman"/>
                <a:cs typeface="Times New Roman"/>
              </a:rPr>
              <a:t>H</a:t>
            </a:r>
            <a:endParaRPr sz="1650">
              <a:latin typeface="Times New Roman"/>
              <a:cs typeface="Times New Roman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3483760" y="1016411"/>
            <a:ext cx="179875" cy="20215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25"/>
              </a:lnSpc>
              <a:spcBef>
                <a:spcPts val="76"/>
              </a:spcBef>
            </a:pPr>
            <a:r>
              <a:rPr sz="1400" spc="0" dirty="0" smtClean="0">
                <a:latin typeface="Arial"/>
                <a:cs typeface="Arial"/>
              </a:rPr>
              <a:t>H</a:t>
            </a:r>
            <a:endParaRPr sz="1400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2726056" y="1369353"/>
            <a:ext cx="179875" cy="20215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25"/>
              </a:lnSpc>
              <a:spcBef>
                <a:spcPts val="76"/>
              </a:spcBef>
            </a:pPr>
            <a:r>
              <a:rPr sz="1400" spc="0" dirty="0" smtClean="0">
                <a:latin typeface="Arial"/>
                <a:cs typeface="Arial"/>
              </a:rPr>
              <a:t>H</a:t>
            </a:r>
            <a:endParaRPr sz="1400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7086960" y="1430994"/>
            <a:ext cx="179875" cy="20215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25"/>
              </a:lnSpc>
              <a:spcBef>
                <a:spcPts val="76"/>
              </a:spcBef>
            </a:pPr>
            <a:r>
              <a:rPr sz="1400" spc="0" dirty="0" smtClean="0">
                <a:latin typeface="Arial"/>
                <a:cs typeface="Arial"/>
              </a:rPr>
              <a:t>H</a:t>
            </a:r>
            <a:endParaRPr sz="140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9028937" y="1430994"/>
            <a:ext cx="179875" cy="20215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25"/>
              </a:lnSpc>
              <a:spcBef>
                <a:spcPts val="76"/>
              </a:spcBef>
            </a:pPr>
            <a:r>
              <a:rPr sz="1400" spc="0" dirty="0" smtClean="0">
                <a:latin typeface="Arial"/>
                <a:cs typeface="Arial"/>
              </a:rPr>
              <a:t>H</a:t>
            </a:r>
            <a:endParaRPr sz="140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7787472" y="1900461"/>
            <a:ext cx="179875" cy="20215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25"/>
              </a:lnSpc>
              <a:spcBef>
                <a:spcPts val="76"/>
              </a:spcBef>
            </a:pPr>
            <a:r>
              <a:rPr sz="1400" spc="0" dirty="0" smtClean="0">
                <a:latin typeface="Arial"/>
                <a:cs typeface="Arial"/>
              </a:rPr>
              <a:t>H</a:t>
            </a:r>
            <a:endParaRPr sz="140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3108083" y="1921984"/>
            <a:ext cx="179875" cy="20215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25"/>
              </a:lnSpc>
              <a:spcBef>
                <a:spcPts val="76"/>
              </a:spcBef>
            </a:pPr>
            <a:r>
              <a:rPr sz="1400" spc="0" dirty="0" smtClean="0">
                <a:latin typeface="Arial"/>
                <a:cs typeface="Arial"/>
              </a:rPr>
              <a:t>H</a:t>
            </a:r>
            <a:endParaRPr sz="140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7547423" y="2225953"/>
            <a:ext cx="179875" cy="20215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25"/>
              </a:lnSpc>
              <a:spcBef>
                <a:spcPts val="76"/>
              </a:spcBef>
            </a:pPr>
            <a:r>
              <a:rPr sz="1400" spc="0" dirty="0" smtClean="0">
                <a:latin typeface="Arial"/>
                <a:cs typeface="Arial"/>
              </a:rPr>
              <a:t>H</a:t>
            </a:r>
            <a:endParaRPr sz="14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2068195" y="2610839"/>
            <a:ext cx="3685595" cy="71627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35049">
              <a:lnSpc>
                <a:spcPts val="1735"/>
              </a:lnSpc>
              <a:spcBef>
                <a:spcPts val="86"/>
              </a:spcBef>
            </a:pPr>
            <a:r>
              <a:rPr sz="1600" spc="0" dirty="0" smtClean="0">
                <a:solidFill>
                  <a:srgbClr val="FF0000"/>
                </a:solidFill>
                <a:latin typeface="Arial"/>
                <a:cs typeface="Arial"/>
              </a:rPr>
              <a:t>Cas</a:t>
            </a:r>
            <a:r>
              <a:rPr sz="1600" spc="-28" dirty="0" smtClean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FF0000"/>
                </a:solidFill>
                <a:latin typeface="Arial"/>
                <a:cs typeface="Arial"/>
              </a:rPr>
              <a:t>du</a:t>
            </a:r>
            <a:r>
              <a:rPr sz="1600" spc="-17" dirty="0" smtClean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FF0000"/>
                </a:solidFill>
                <a:latin typeface="Arial"/>
                <a:cs typeface="Arial"/>
              </a:rPr>
              <a:t>conformè</a:t>
            </a:r>
            <a:r>
              <a:rPr sz="1600" spc="-4" dirty="0" smtClean="0">
                <a:solidFill>
                  <a:srgbClr val="FF0000"/>
                </a:solidFill>
                <a:latin typeface="Arial"/>
                <a:cs typeface="Arial"/>
              </a:rPr>
              <a:t>r</a:t>
            </a:r>
            <a:r>
              <a:rPr sz="1600" spc="0" dirty="0" smtClean="0">
                <a:solidFill>
                  <a:srgbClr val="FF0000"/>
                </a:solidFill>
                <a:latin typeface="Arial"/>
                <a:cs typeface="Arial"/>
              </a:rPr>
              <a:t>e</a:t>
            </a:r>
            <a:r>
              <a:rPr sz="1600" spc="-45" dirty="0" smtClean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FF0000"/>
                </a:solidFill>
                <a:latin typeface="Arial"/>
                <a:cs typeface="Arial"/>
              </a:rPr>
              <a:t>équato</a:t>
            </a:r>
            <a:r>
              <a:rPr sz="1600" spc="-9" dirty="0" smtClean="0">
                <a:solidFill>
                  <a:srgbClr val="FF0000"/>
                </a:solidFill>
                <a:latin typeface="Arial"/>
                <a:cs typeface="Arial"/>
              </a:rPr>
              <a:t>r</a:t>
            </a:r>
            <a:r>
              <a:rPr sz="1600" spc="4" dirty="0" smtClean="0">
                <a:solidFill>
                  <a:srgbClr val="FF0000"/>
                </a:solidFill>
                <a:latin typeface="Arial"/>
                <a:cs typeface="Arial"/>
              </a:rPr>
              <a:t>i</a:t>
            </a:r>
            <a:r>
              <a:rPr sz="1600" spc="0" dirty="0" smtClean="0">
                <a:solidFill>
                  <a:srgbClr val="FF0000"/>
                </a:solidFill>
                <a:latin typeface="Arial"/>
                <a:cs typeface="Arial"/>
              </a:rPr>
              <a:t>al</a:t>
            </a:r>
            <a:r>
              <a:rPr sz="1600" spc="-60" dirty="0" smtClean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FF0000"/>
                </a:solidFill>
                <a:latin typeface="Arial"/>
                <a:cs typeface="Arial"/>
              </a:rPr>
              <a:t>: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95825"/>
              </a:lnSpc>
            </a:pPr>
            <a:r>
              <a:rPr sz="1600" spc="4" dirty="0" smtClean="0">
                <a:solidFill>
                  <a:srgbClr val="FF0000"/>
                </a:solidFill>
                <a:latin typeface="Arial"/>
                <a:cs typeface="Arial"/>
              </a:rPr>
              <a:t>l</a:t>
            </a:r>
            <a:r>
              <a:rPr sz="1600" spc="0" dirty="0" smtClean="0">
                <a:solidFill>
                  <a:srgbClr val="FF0000"/>
                </a:solidFill>
                <a:latin typeface="Arial"/>
                <a:cs typeface="Arial"/>
              </a:rPr>
              <a:t>e</a:t>
            </a:r>
            <a:r>
              <a:rPr sz="1600" spc="-12" dirty="0" smtClean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FF0000"/>
                </a:solidFill>
                <a:latin typeface="Arial"/>
                <a:cs typeface="Arial"/>
              </a:rPr>
              <a:t>groupe</a:t>
            </a:r>
            <a:r>
              <a:rPr sz="1600" spc="-39" dirty="0" smtClean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FF0000"/>
                </a:solidFill>
                <a:latin typeface="Arial"/>
                <a:cs typeface="Arial"/>
              </a:rPr>
              <a:t>méth</a:t>
            </a:r>
            <a:r>
              <a:rPr sz="1600" spc="-14" dirty="0" smtClean="0">
                <a:solidFill>
                  <a:srgbClr val="FF0000"/>
                </a:solidFill>
                <a:latin typeface="Arial"/>
                <a:cs typeface="Arial"/>
              </a:rPr>
              <a:t>y</a:t>
            </a:r>
            <a:r>
              <a:rPr sz="1600" spc="4" dirty="0" smtClean="0">
                <a:solidFill>
                  <a:srgbClr val="FF0000"/>
                </a:solidFill>
                <a:latin typeface="Arial"/>
                <a:cs typeface="Arial"/>
              </a:rPr>
              <a:t>l</a:t>
            </a:r>
            <a:r>
              <a:rPr sz="1600" spc="0" dirty="0" smtClean="0">
                <a:solidFill>
                  <a:srgbClr val="FF0000"/>
                </a:solidFill>
                <a:latin typeface="Arial"/>
                <a:cs typeface="Arial"/>
              </a:rPr>
              <a:t>e</a:t>
            </a:r>
            <a:r>
              <a:rPr sz="1600" spc="-30" dirty="0" smtClean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600" spc="4" dirty="0" smtClean="0">
                <a:solidFill>
                  <a:srgbClr val="FF0000"/>
                </a:solidFill>
                <a:latin typeface="Arial"/>
                <a:cs typeface="Arial"/>
              </a:rPr>
              <a:t>s’</a:t>
            </a:r>
            <a:r>
              <a:rPr sz="1600" spc="0" dirty="0" smtClean="0">
                <a:solidFill>
                  <a:srgbClr val="FF0000"/>
                </a:solidFill>
                <a:latin typeface="Arial"/>
                <a:cs typeface="Arial"/>
              </a:rPr>
              <a:t>étend</a:t>
            </a:r>
            <a:r>
              <a:rPr sz="1600" spc="-51" dirty="0" smtClean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FF0000"/>
                </a:solidFill>
                <a:latin typeface="Arial"/>
                <a:cs typeface="Arial"/>
              </a:rPr>
              <a:t>da</a:t>
            </a:r>
            <a:r>
              <a:rPr sz="1600" spc="4" dirty="0" smtClean="0">
                <a:solidFill>
                  <a:srgbClr val="FF0000"/>
                </a:solidFill>
                <a:latin typeface="Arial"/>
                <a:cs typeface="Arial"/>
              </a:rPr>
              <a:t>n</a:t>
            </a:r>
            <a:r>
              <a:rPr sz="1600" spc="0" dirty="0" smtClean="0">
                <a:solidFill>
                  <a:srgbClr val="FF0000"/>
                </a:solidFill>
                <a:latin typeface="Arial"/>
                <a:cs typeface="Arial"/>
              </a:rPr>
              <a:t>s</a:t>
            </a:r>
            <a:r>
              <a:rPr sz="1600" spc="-29" dirty="0" smtClean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600" spc="4" dirty="0" smtClean="0">
                <a:solidFill>
                  <a:srgbClr val="FF0000"/>
                </a:solidFill>
                <a:latin typeface="Arial"/>
                <a:cs typeface="Arial"/>
              </a:rPr>
              <a:t>l’</a:t>
            </a:r>
            <a:r>
              <a:rPr sz="1600" spc="0" dirty="0" smtClean="0">
                <a:solidFill>
                  <a:srgbClr val="FF0000"/>
                </a:solidFill>
                <a:latin typeface="Arial"/>
                <a:cs typeface="Arial"/>
              </a:rPr>
              <a:t>e</a:t>
            </a:r>
            <a:r>
              <a:rPr sz="1600" spc="4" dirty="0" smtClean="0">
                <a:solidFill>
                  <a:srgbClr val="FF0000"/>
                </a:solidFill>
                <a:latin typeface="Arial"/>
                <a:cs typeface="Arial"/>
              </a:rPr>
              <a:t>s</a:t>
            </a:r>
            <a:r>
              <a:rPr sz="1600" spc="0" dirty="0" smtClean="0">
                <a:solidFill>
                  <a:srgbClr val="FF0000"/>
                </a:solidFill>
                <a:latin typeface="Arial"/>
                <a:cs typeface="Arial"/>
              </a:rPr>
              <a:t>pa</a:t>
            </a:r>
            <a:r>
              <a:rPr sz="1600" spc="4" dirty="0" smtClean="0">
                <a:solidFill>
                  <a:srgbClr val="FF0000"/>
                </a:solidFill>
                <a:latin typeface="Arial"/>
                <a:cs typeface="Arial"/>
              </a:rPr>
              <a:t>c</a:t>
            </a:r>
            <a:r>
              <a:rPr sz="1600" spc="0" dirty="0" smtClean="0">
                <a:solidFill>
                  <a:srgbClr val="FF0000"/>
                </a:solidFill>
                <a:latin typeface="Arial"/>
                <a:cs typeface="Arial"/>
              </a:rPr>
              <a:t>e</a:t>
            </a:r>
            <a:endParaRPr sz="1600">
              <a:latin typeface="Arial"/>
              <a:cs typeface="Arial"/>
            </a:endParaRPr>
          </a:p>
          <a:p>
            <a:pPr marL="12700" marR="35049">
              <a:lnSpc>
                <a:spcPct val="95825"/>
              </a:lnSpc>
              <a:spcBef>
                <a:spcPts val="80"/>
              </a:spcBef>
            </a:pPr>
            <a:r>
              <a:rPr sz="1600" spc="4" dirty="0" smtClean="0">
                <a:solidFill>
                  <a:srgbClr val="FF0000"/>
                </a:solidFill>
                <a:latin typeface="Arial"/>
                <a:cs typeface="Arial"/>
              </a:rPr>
              <a:t>l</a:t>
            </a:r>
            <a:r>
              <a:rPr sz="1600" spc="0" dirty="0" smtClean="0">
                <a:solidFill>
                  <a:srgbClr val="FF0000"/>
                </a:solidFill>
                <a:latin typeface="Arial"/>
                <a:cs typeface="Arial"/>
              </a:rPr>
              <a:t>o</a:t>
            </a:r>
            <a:r>
              <a:rPr sz="1600" spc="4" dirty="0" smtClean="0">
                <a:solidFill>
                  <a:srgbClr val="FF0000"/>
                </a:solidFill>
                <a:latin typeface="Arial"/>
                <a:cs typeface="Arial"/>
              </a:rPr>
              <a:t>i</a:t>
            </a:r>
            <a:r>
              <a:rPr sz="1600" spc="0" dirty="0" smtClean="0">
                <a:solidFill>
                  <a:srgbClr val="FF0000"/>
                </a:solidFill>
                <a:latin typeface="Arial"/>
                <a:cs typeface="Arial"/>
              </a:rPr>
              <a:t>n</a:t>
            </a:r>
            <a:r>
              <a:rPr sz="1600" spc="-34" dirty="0" smtClean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FF0000"/>
                </a:solidFill>
                <a:latin typeface="Arial"/>
                <a:cs typeface="Arial"/>
              </a:rPr>
              <a:t>du</a:t>
            </a:r>
            <a:r>
              <a:rPr sz="1600" spc="-17" dirty="0" smtClean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FF0000"/>
                </a:solidFill>
                <a:latin typeface="Arial"/>
                <a:cs typeface="Arial"/>
              </a:rPr>
              <a:t>res</a:t>
            </a:r>
            <a:r>
              <a:rPr sz="1600" spc="4" dirty="0" smtClean="0">
                <a:solidFill>
                  <a:srgbClr val="FF0000"/>
                </a:solidFill>
                <a:latin typeface="Arial"/>
                <a:cs typeface="Arial"/>
              </a:rPr>
              <a:t>t</a:t>
            </a:r>
            <a:r>
              <a:rPr sz="1600" spc="0" dirty="0" smtClean="0">
                <a:solidFill>
                  <a:srgbClr val="FF0000"/>
                </a:solidFill>
                <a:latin typeface="Arial"/>
                <a:cs typeface="Arial"/>
              </a:rPr>
              <a:t>e</a:t>
            </a:r>
            <a:r>
              <a:rPr sz="1600" spc="-10" dirty="0" smtClean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FF0000"/>
                </a:solidFill>
                <a:latin typeface="Arial"/>
                <a:cs typeface="Arial"/>
              </a:rPr>
              <a:t>de</a:t>
            </a:r>
            <a:r>
              <a:rPr sz="1600" spc="-17" dirty="0" smtClean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600" spc="4" dirty="0" smtClean="0">
                <a:solidFill>
                  <a:srgbClr val="FF0000"/>
                </a:solidFill>
                <a:latin typeface="Arial"/>
                <a:cs typeface="Arial"/>
              </a:rPr>
              <a:t>l</a:t>
            </a:r>
            <a:r>
              <a:rPr sz="1600" spc="0" dirty="0" smtClean="0">
                <a:solidFill>
                  <a:srgbClr val="FF0000"/>
                </a:solidFill>
                <a:latin typeface="Arial"/>
                <a:cs typeface="Arial"/>
              </a:rPr>
              <a:t>a</a:t>
            </a:r>
            <a:r>
              <a:rPr sz="1600" spc="-12" dirty="0" smtClean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FF0000"/>
                </a:solidFill>
                <a:latin typeface="Arial"/>
                <a:cs typeface="Arial"/>
              </a:rPr>
              <a:t>mo</a:t>
            </a:r>
            <a:r>
              <a:rPr sz="1600" spc="9" dirty="0" smtClean="0">
                <a:solidFill>
                  <a:srgbClr val="FF0000"/>
                </a:solidFill>
                <a:latin typeface="Arial"/>
                <a:cs typeface="Arial"/>
              </a:rPr>
              <a:t>l</a:t>
            </a:r>
            <a:r>
              <a:rPr sz="1600" spc="0" dirty="0" smtClean="0">
                <a:solidFill>
                  <a:srgbClr val="FF0000"/>
                </a:solidFill>
                <a:latin typeface="Arial"/>
                <a:cs typeface="Arial"/>
              </a:rPr>
              <a:t>é</a:t>
            </a:r>
            <a:r>
              <a:rPr sz="1600" spc="4" dirty="0" smtClean="0">
                <a:solidFill>
                  <a:srgbClr val="FF0000"/>
                </a:solidFill>
                <a:latin typeface="Arial"/>
                <a:cs typeface="Arial"/>
              </a:rPr>
              <a:t>c</a:t>
            </a:r>
            <a:r>
              <a:rPr sz="1600" spc="0" dirty="0" smtClean="0">
                <a:solidFill>
                  <a:srgbClr val="FF0000"/>
                </a:solidFill>
                <a:latin typeface="Arial"/>
                <a:cs typeface="Arial"/>
              </a:rPr>
              <a:t>u</a:t>
            </a:r>
            <a:r>
              <a:rPr sz="1600" spc="4" dirty="0" smtClean="0">
                <a:solidFill>
                  <a:srgbClr val="FF0000"/>
                </a:solidFill>
                <a:latin typeface="Arial"/>
                <a:cs typeface="Arial"/>
              </a:rPr>
              <a:t>l</a:t>
            </a:r>
            <a:r>
              <a:rPr sz="1600" spc="14" dirty="0" smtClean="0">
                <a:solidFill>
                  <a:srgbClr val="FF0000"/>
                </a:solidFill>
                <a:latin typeface="Arial"/>
                <a:cs typeface="Arial"/>
              </a:rPr>
              <a:t>e</a:t>
            </a:r>
            <a:r>
              <a:rPr sz="1600" spc="0" dirty="0" smtClean="0">
                <a:latin typeface="Arial"/>
                <a:cs typeface="Arial"/>
              </a:rPr>
              <a:t>.</a:t>
            </a:r>
            <a:endParaRPr sz="16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6030849" y="3174420"/>
            <a:ext cx="2002866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9"/>
              </a:lnSpc>
              <a:spcBef>
                <a:spcPts val="97"/>
              </a:spcBef>
            </a:pPr>
            <a:r>
              <a:rPr sz="1800" spc="0" dirty="0" smtClean="0">
                <a:solidFill>
                  <a:srgbClr val="FF0000"/>
                </a:solidFill>
                <a:latin typeface="Arial"/>
                <a:cs typeface="Arial"/>
              </a:rPr>
              <a:t>Cas du</a:t>
            </a:r>
            <a:r>
              <a:rPr sz="1800" spc="4" dirty="0" smtClean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spc="0" dirty="0" smtClean="0">
                <a:solidFill>
                  <a:srgbClr val="FF0000"/>
                </a:solidFill>
                <a:latin typeface="Arial"/>
                <a:cs typeface="Arial"/>
              </a:rPr>
              <a:t>co</a:t>
            </a:r>
            <a:r>
              <a:rPr sz="1800" spc="-9" dirty="0" smtClean="0">
                <a:solidFill>
                  <a:srgbClr val="FF0000"/>
                </a:solidFill>
                <a:latin typeface="Arial"/>
                <a:cs typeface="Arial"/>
              </a:rPr>
              <a:t>n</a:t>
            </a:r>
            <a:r>
              <a:rPr sz="1800" spc="0" dirty="0" smtClean="0">
                <a:solidFill>
                  <a:srgbClr val="FF0000"/>
                </a:solidFill>
                <a:latin typeface="Arial"/>
                <a:cs typeface="Arial"/>
              </a:rPr>
              <a:t>formère</a:t>
            </a:r>
            <a:endParaRPr sz="18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8038338" y="3174420"/>
            <a:ext cx="526491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9"/>
              </a:lnSpc>
              <a:spcBef>
                <a:spcPts val="97"/>
              </a:spcBef>
            </a:pPr>
            <a:r>
              <a:rPr sz="1800" spc="0" dirty="0" smtClean="0">
                <a:solidFill>
                  <a:srgbClr val="FF0000"/>
                </a:solidFill>
                <a:latin typeface="Arial"/>
                <a:cs typeface="Arial"/>
              </a:rPr>
              <a:t>a</a:t>
            </a:r>
            <a:r>
              <a:rPr sz="1800" spc="-14" dirty="0" smtClean="0">
                <a:solidFill>
                  <a:srgbClr val="FF0000"/>
                </a:solidFill>
                <a:latin typeface="Arial"/>
                <a:cs typeface="Arial"/>
              </a:rPr>
              <a:t>x</a:t>
            </a:r>
            <a:r>
              <a:rPr sz="1800" spc="0" dirty="0" smtClean="0">
                <a:solidFill>
                  <a:srgbClr val="FF0000"/>
                </a:solidFill>
                <a:latin typeface="Arial"/>
                <a:cs typeface="Arial"/>
              </a:rPr>
              <a:t>i</a:t>
            </a:r>
            <a:r>
              <a:rPr sz="1800" spc="-9" dirty="0" smtClean="0">
                <a:solidFill>
                  <a:srgbClr val="FF0000"/>
                </a:solidFill>
                <a:latin typeface="Arial"/>
                <a:cs typeface="Arial"/>
              </a:rPr>
              <a:t>a</a:t>
            </a:r>
            <a:r>
              <a:rPr sz="1800" spc="0" dirty="0" smtClean="0">
                <a:solidFill>
                  <a:srgbClr val="FF0000"/>
                </a:solidFill>
                <a:latin typeface="Arial"/>
                <a:cs typeface="Arial"/>
              </a:rPr>
              <a:t>l</a:t>
            </a:r>
            <a:endParaRPr sz="18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8571738" y="3174420"/>
            <a:ext cx="1823211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9"/>
              </a:lnSpc>
              <a:spcBef>
                <a:spcPts val="97"/>
              </a:spcBef>
            </a:pPr>
            <a:r>
              <a:rPr sz="1800" spc="0" dirty="0" smtClean="0">
                <a:solidFill>
                  <a:srgbClr val="FF0000"/>
                </a:solidFill>
                <a:latin typeface="Arial"/>
                <a:cs typeface="Arial"/>
              </a:rPr>
              <a:t>: </a:t>
            </a:r>
            <a:r>
              <a:rPr sz="1800" b="1" spc="0" dirty="0" smtClean="0">
                <a:solidFill>
                  <a:srgbClr val="FF0000"/>
                </a:solidFill>
                <a:latin typeface="Arial"/>
                <a:cs typeface="Arial"/>
              </a:rPr>
              <a:t>en</a:t>
            </a:r>
            <a:r>
              <a:rPr sz="1800" b="1" spc="-4" dirty="0" smtClean="0">
                <a:solidFill>
                  <a:srgbClr val="FF0000"/>
                </a:solidFill>
                <a:latin typeface="Arial"/>
                <a:cs typeface="Arial"/>
              </a:rPr>
              <a:t>c</a:t>
            </a:r>
            <a:r>
              <a:rPr sz="1800" b="1" spc="0" dirty="0" smtClean="0">
                <a:solidFill>
                  <a:srgbClr val="FF0000"/>
                </a:solidFill>
                <a:latin typeface="Arial"/>
                <a:cs typeface="Arial"/>
              </a:rPr>
              <a:t>ombre</a:t>
            </a:r>
            <a:r>
              <a:rPr sz="1800" b="1" spc="-9" dirty="0" smtClean="0">
                <a:solidFill>
                  <a:srgbClr val="FF0000"/>
                </a:solidFill>
                <a:latin typeface="Arial"/>
                <a:cs typeface="Arial"/>
              </a:rPr>
              <a:t>m</a:t>
            </a:r>
            <a:r>
              <a:rPr sz="1800" b="1" spc="0" dirty="0" smtClean="0">
                <a:solidFill>
                  <a:srgbClr val="FF0000"/>
                </a:solidFill>
                <a:latin typeface="Arial"/>
                <a:cs typeface="Arial"/>
              </a:rPr>
              <a:t>ent</a:t>
            </a:r>
            <a:endParaRPr sz="18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0400639" y="3174420"/>
            <a:ext cx="948486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9"/>
              </a:lnSpc>
              <a:spcBef>
                <a:spcPts val="97"/>
              </a:spcBef>
            </a:pPr>
            <a:r>
              <a:rPr sz="1800" b="1" spc="0" dirty="0" smtClean="0">
                <a:solidFill>
                  <a:srgbClr val="FF0000"/>
                </a:solidFill>
                <a:latin typeface="Arial"/>
                <a:cs typeface="Arial"/>
              </a:rPr>
              <a:t>st</a:t>
            </a:r>
            <a:r>
              <a:rPr sz="1800" b="1" spc="-9" dirty="0" smtClean="0">
                <a:solidFill>
                  <a:srgbClr val="FF0000"/>
                </a:solidFill>
                <a:latin typeface="Arial"/>
                <a:cs typeface="Arial"/>
              </a:rPr>
              <a:t>é</a:t>
            </a:r>
            <a:r>
              <a:rPr sz="1800" b="1" spc="0" dirty="0" smtClean="0">
                <a:solidFill>
                  <a:srgbClr val="FF0000"/>
                </a:solidFill>
                <a:latin typeface="Arial"/>
                <a:cs typeface="Arial"/>
              </a:rPr>
              <a:t>riq</a:t>
            </a:r>
            <a:r>
              <a:rPr sz="1800" b="1" spc="4" dirty="0" smtClean="0">
                <a:solidFill>
                  <a:srgbClr val="FF0000"/>
                </a:solidFill>
                <a:latin typeface="Arial"/>
                <a:cs typeface="Arial"/>
              </a:rPr>
              <a:t>u</a:t>
            </a:r>
            <a:r>
              <a:rPr sz="1800" b="1" spc="0" dirty="0" smtClean="0">
                <a:solidFill>
                  <a:srgbClr val="FF0000"/>
                </a:solidFill>
                <a:latin typeface="Arial"/>
                <a:cs typeface="Arial"/>
              </a:rPr>
              <a:t>e</a:t>
            </a:r>
            <a:endParaRPr sz="18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7537968" y="4137256"/>
            <a:ext cx="383455" cy="22636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85"/>
              </a:lnSpc>
              <a:spcBef>
                <a:spcPts val="84"/>
              </a:spcBef>
            </a:pPr>
            <a:r>
              <a:rPr sz="2025" spc="-9" baseline="4294" dirty="0" smtClean="0">
                <a:latin typeface="Arial"/>
                <a:cs typeface="Arial"/>
              </a:rPr>
              <a:t>C</a:t>
            </a:r>
            <a:r>
              <a:rPr sz="2025" spc="4" baseline="4294" dirty="0" smtClean="0">
                <a:latin typeface="Arial"/>
                <a:cs typeface="Arial"/>
              </a:rPr>
              <a:t>H</a:t>
            </a:r>
            <a:r>
              <a:rPr sz="1500" spc="0" baseline="-8696" dirty="0" smtClean="0">
                <a:latin typeface="Arial"/>
                <a:cs typeface="Arial"/>
              </a:rPr>
              <a:t>3</a:t>
            </a:r>
            <a:endParaRPr sz="10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031142" y="4353542"/>
            <a:ext cx="383411" cy="22607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85"/>
              </a:lnSpc>
              <a:spcBef>
                <a:spcPts val="84"/>
              </a:spcBef>
            </a:pPr>
            <a:r>
              <a:rPr sz="2025" spc="-9" baseline="4294" dirty="0" smtClean="0">
                <a:latin typeface="Arial"/>
                <a:cs typeface="Arial"/>
              </a:rPr>
              <a:t>C</a:t>
            </a:r>
            <a:r>
              <a:rPr sz="2025" spc="4" baseline="4294" dirty="0" smtClean="0">
                <a:latin typeface="Arial"/>
                <a:cs typeface="Arial"/>
              </a:rPr>
              <a:t>H</a:t>
            </a:r>
            <a:r>
              <a:rPr sz="1500" spc="0" baseline="-8696" dirty="0" smtClean="0">
                <a:latin typeface="Arial"/>
                <a:cs typeface="Arial"/>
              </a:rPr>
              <a:t>3</a:t>
            </a:r>
            <a:endParaRPr sz="10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820317" y="4353542"/>
            <a:ext cx="383411" cy="22607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85"/>
              </a:lnSpc>
              <a:spcBef>
                <a:spcPts val="84"/>
              </a:spcBef>
            </a:pPr>
            <a:r>
              <a:rPr sz="2025" spc="-9" baseline="4294" dirty="0" smtClean="0">
                <a:latin typeface="Arial"/>
                <a:cs typeface="Arial"/>
              </a:rPr>
              <a:t>C</a:t>
            </a:r>
            <a:r>
              <a:rPr sz="2025" spc="4" baseline="4294" dirty="0" smtClean="0">
                <a:latin typeface="Arial"/>
                <a:cs typeface="Arial"/>
              </a:rPr>
              <a:t>H</a:t>
            </a:r>
            <a:r>
              <a:rPr sz="1500" spc="0" baseline="-8696" dirty="0" smtClean="0">
                <a:latin typeface="Arial"/>
                <a:cs typeface="Arial"/>
              </a:rPr>
              <a:t>3</a:t>
            </a:r>
            <a:endParaRPr sz="10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537968" y="4428907"/>
            <a:ext cx="178978" cy="20112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05"/>
              </a:lnSpc>
              <a:spcBef>
                <a:spcPts val="75"/>
              </a:spcBef>
            </a:pPr>
            <a:r>
              <a:rPr sz="1350" spc="0" dirty="0" smtClean="0">
                <a:latin typeface="Arial"/>
                <a:cs typeface="Arial"/>
              </a:rPr>
              <a:t>C</a:t>
            </a:r>
            <a:endParaRPr sz="135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156267" y="4439372"/>
            <a:ext cx="178978" cy="20112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05"/>
              </a:lnSpc>
              <a:spcBef>
                <a:spcPts val="75"/>
              </a:spcBef>
            </a:pPr>
            <a:r>
              <a:rPr sz="1350" spc="0" dirty="0" smtClean="0">
                <a:latin typeface="Arial"/>
                <a:cs typeface="Arial"/>
              </a:rPr>
              <a:t>H</a:t>
            </a:r>
            <a:endParaRPr sz="135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837438" y="4611671"/>
            <a:ext cx="383425" cy="22596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85"/>
              </a:lnSpc>
              <a:spcBef>
                <a:spcPts val="84"/>
              </a:spcBef>
            </a:pPr>
            <a:r>
              <a:rPr sz="2025" spc="9" baseline="4294" dirty="0" smtClean="0">
                <a:latin typeface="Arial"/>
                <a:cs typeface="Arial"/>
              </a:rPr>
              <a:t>C</a:t>
            </a:r>
            <a:r>
              <a:rPr sz="2025" spc="-9" baseline="4294" dirty="0" smtClean="0">
                <a:latin typeface="Arial"/>
                <a:cs typeface="Arial"/>
              </a:rPr>
              <a:t>H</a:t>
            </a:r>
            <a:r>
              <a:rPr sz="1500" spc="0" baseline="-8696" dirty="0" smtClean="0">
                <a:latin typeface="Arial"/>
                <a:cs typeface="Arial"/>
              </a:rPr>
              <a:t>3</a:t>
            </a:r>
            <a:endParaRPr sz="10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837438" y="4904648"/>
            <a:ext cx="178978" cy="20112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05"/>
              </a:lnSpc>
              <a:spcBef>
                <a:spcPts val="75"/>
              </a:spcBef>
            </a:pPr>
            <a:r>
              <a:rPr sz="1350" spc="0" dirty="0" smtClean="0">
                <a:latin typeface="Arial"/>
                <a:cs typeface="Arial"/>
              </a:rPr>
              <a:t>C</a:t>
            </a:r>
            <a:endParaRPr sz="135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317755" y="4938126"/>
            <a:ext cx="218751" cy="20112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05"/>
              </a:lnSpc>
              <a:spcBef>
                <a:spcPts val="75"/>
              </a:spcBef>
            </a:pPr>
            <a:r>
              <a:rPr sz="1350" spc="5" dirty="0" smtClean="0">
                <a:latin typeface="Arial"/>
                <a:cs typeface="Arial"/>
              </a:rPr>
              <a:t>C</a:t>
            </a:r>
            <a:r>
              <a:rPr sz="1350" spc="0" dirty="0" smtClean="0">
                <a:latin typeface="Arial"/>
                <a:cs typeface="Arial"/>
              </a:rPr>
              <a:t>l</a:t>
            </a:r>
            <a:endParaRPr sz="135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862175" y="4953823"/>
            <a:ext cx="178978" cy="20112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05"/>
              </a:lnSpc>
              <a:spcBef>
                <a:spcPts val="75"/>
              </a:spcBef>
            </a:pPr>
            <a:r>
              <a:rPr sz="1350" spc="0" dirty="0" smtClean="0">
                <a:latin typeface="Arial"/>
                <a:cs typeface="Arial"/>
              </a:rPr>
              <a:t>H</a:t>
            </a:r>
            <a:endParaRPr sz="135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332658" y="4980334"/>
            <a:ext cx="383477" cy="22631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85"/>
              </a:lnSpc>
              <a:spcBef>
                <a:spcPts val="84"/>
              </a:spcBef>
            </a:pPr>
            <a:r>
              <a:rPr sz="2025" spc="-9" baseline="4294" dirty="0" smtClean="0">
                <a:latin typeface="Arial"/>
                <a:cs typeface="Arial"/>
              </a:rPr>
              <a:t>C</a:t>
            </a:r>
            <a:r>
              <a:rPr sz="2025" spc="9" baseline="4294" dirty="0" smtClean="0">
                <a:latin typeface="Arial"/>
                <a:cs typeface="Arial"/>
              </a:rPr>
              <a:t>H</a:t>
            </a:r>
            <a:r>
              <a:rPr sz="1500" spc="0" baseline="-8696" dirty="0" smtClean="0">
                <a:latin typeface="Arial"/>
                <a:cs typeface="Arial"/>
              </a:rPr>
              <a:t>3</a:t>
            </a:r>
            <a:endParaRPr sz="10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467534" y="5157516"/>
            <a:ext cx="383463" cy="22631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85"/>
              </a:lnSpc>
              <a:spcBef>
                <a:spcPts val="84"/>
              </a:spcBef>
            </a:pPr>
            <a:r>
              <a:rPr sz="2025" spc="9" baseline="4294" dirty="0" smtClean="0">
                <a:latin typeface="Arial"/>
                <a:cs typeface="Arial"/>
              </a:rPr>
              <a:t>C</a:t>
            </a:r>
            <a:r>
              <a:rPr sz="2025" spc="-9" baseline="4294" dirty="0" smtClean="0">
                <a:latin typeface="Arial"/>
                <a:cs typeface="Arial"/>
              </a:rPr>
              <a:t>H</a:t>
            </a:r>
            <a:r>
              <a:rPr sz="1500" spc="0" baseline="-8696" dirty="0" smtClean="0">
                <a:latin typeface="Arial"/>
                <a:cs typeface="Arial"/>
              </a:rPr>
              <a:t>3</a:t>
            </a:r>
            <a:endParaRPr sz="10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003315" y="5280627"/>
            <a:ext cx="829991" cy="20112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05"/>
              </a:lnSpc>
              <a:spcBef>
                <a:spcPts val="75"/>
              </a:spcBef>
            </a:pPr>
            <a:r>
              <a:rPr sz="1350" spc="0" dirty="0" smtClean="0">
                <a:latin typeface="Arial"/>
                <a:cs typeface="Arial"/>
              </a:rPr>
              <a:t>K</a:t>
            </a:r>
            <a:r>
              <a:rPr sz="1350" spc="17" dirty="0" smtClean="0">
                <a:latin typeface="Arial"/>
                <a:cs typeface="Arial"/>
              </a:rPr>
              <a:t> </a:t>
            </a:r>
            <a:r>
              <a:rPr sz="1350" spc="-9" dirty="0" smtClean="0">
                <a:latin typeface="Arial"/>
                <a:cs typeface="Arial"/>
              </a:rPr>
              <a:t>&lt;</a:t>
            </a:r>
            <a:r>
              <a:rPr sz="1350" spc="-4" dirty="0" smtClean="0">
                <a:latin typeface="Arial"/>
                <a:cs typeface="Arial"/>
              </a:rPr>
              <a:t>&lt;</a:t>
            </a:r>
            <a:r>
              <a:rPr sz="1350" spc="-9" dirty="0" smtClean="0">
                <a:latin typeface="Arial"/>
                <a:cs typeface="Arial"/>
              </a:rPr>
              <a:t>&lt;&lt;</a:t>
            </a:r>
            <a:r>
              <a:rPr sz="1350" spc="4" dirty="0" smtClean="0">
                <a:latin typeface="Arial"/>
                <a:cs typeface="Arial"/>
              </a:rPr>
              <a:t>&lt;</a:t>
            </a:r>
            <a:r>
              <a:rPr sz="1350" spc="0" dirty="0" smtClean="0">
                <a:latin typeface="Arial"/>
                <a:cs typeface="Arial"/>
              </a:rPr>
              <a:t>&lt;</a:t>
            </a:r>
            <a:endParaRPr sz="13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604232" y="5392938"/>
            <a:ext cx="216998" cy="20112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05"/>
              </a:lnSpc>
              <a:spcBef>
                <a:spcPts val="75"/>
              </a:spcBef>
            </a:pPr>
            <a:r>
              <a:rPr sz="1350" spc="-9" dirty="0" smtClean="0">
                <a:latin typeface="Arial"/>
                <a:cs typeface="Arial"/>
              </a:rPr>
              <a:t>C</a:t>
            </a:r>
            <a:r>
              <a:rPr sz="1350" spc="0" dirty="0" smtClean="0">
                <a:latin typeface="Arial"/>
                <a:cs typeface="Arial"/>
              </a:rPr>
              <a:t>l</a:t>
            </a:r>
            <a:endParaRPr sz="135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051480" y="5401654"/>
            <a:ext cx="178978" cy="20112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05"/>
              </a:lnSpc>
              <a:spcBef>
                <a:spcPts val="75"/>
              </a:spcBef>
            </a:pPr>
            <a:r>
              <a:rPr sz="1350" spc="0" dirty="0" smtClean="0">
                <a:latin typeface="Arial"/>
                <a:cs typeface="Arial"/>
              </a:rPr>
              <a:t>H</a:t>
            </a:r>
            <a:endParaRPr sz="135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464458" y="5782872"/>
            <a:ext cx="927402" cy="20112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05"/>
              </a:lnSpc>
              <a:spcBef>
                <a:spcPts val="75"/>
              </a:spcBef>
            </a:pPr>
            <a:r>
              <a:rPr sz="1350" spc="0" dirty="0" smtClean="0">
                <a:latin typeface="Arial"/>
                <a:cs typeface="Arial"/>
              </a:rPr>
              <a:t>a</a:t>
            </a:r>
            <a:r>
              <a:rPr sz="1350" spc="-19" dirty="0" smtClean="0">
                <a:latin typeface="Arial"/>
                <a:cs typeface="Arial"/>
              </a:rPr>
              <a:t>x</a:t>
            </a:r>
            <a:r>
              <a:rPr sz="1350" spc="9" dirty="0" smtClean="0">
                <a:latin typeface="Arial"/>
                <a:cs typeface="Arial"/>
              </a:rPr>
              <a:t>i</a:t>
            </a:r>
            <a:r>
              <a:rPr sz="1350" spc="4" dirty="0" smtClean="0">
                <a:latin typeface="Arial"/>
                <a:cs typeface="Arial"/>
              </a:rPr>
              <a:t>a</a:t>
            </a:r>
            <a:r>
              <a:rPr sz="1350" spc="0" dirty="0" smtClean="0">
                <a:latin typeface="Arial"/>
                <a:cs typeface="Arial"/>
              </a:rPr>
              <a:t>l</a:t>
            </a:r>
            <a:r>
              <a:rPr sz="1350" spc="65" dirty="0" smtClean="0">
                <a:latin typeface="Arial"/>
                <a:cs typeface="Arial"/>
              </a:rPr>
              <a:t> </a:t>
            </a:r>
            <a:r>
              <a:rPr sz="1350" spc="0" dirty="0" smtClean="0">
                <a:latin typeface="Arial"/>
                <a:cs typeface="Arial"/>
              </a:rPr>
              <a:t>- </a:t>
            </a:r>
            <a:r>
              <a:rPr sz="1350" spc="4" dirty="0" smtClean="0">
                <a:latin typeface="Arial"/>
                <a:cs typeface="Arial"/>
              </a:rPr>
              <a:t>a</a:t>
            </a:r>
            <a:r>
              <a:rPr sz="1350" spc="-19" dirty="0" smtClean="0">
                <a:latin typeface="Arial"/>
                <a:cs typeface="Arial"/>
              </a:rPr>
              <a:t>x</a:t>
            </a:r>
            <a:r>
              <a:rPr sz="1350" spc="9" dirty="0" smtClean="0">
                <a:latin typeface="Arial"/>
                <a:cs typeface="Arial"/>
              </a:rPr>
              <a:t>i</a:t>
            </a:r>
            <a:r>
              <a:rPr sz="1350" spc="-9" dirty="0" smtClean="0">
                <a:latin typeface="Arial"/>
                <a:cs typeface="Arial"/>
              </a:rPr>
              <a:t>a</a:t>
            </a:r>
            <a:r>
              <a:rPr sz="1350" spc="0" dirty="0" smtClean="0">
                <a:latin typeface="Arial"/>
                <a:cs typeface="Arial"/>
              </a:rPr>
              <a:t>l</a:t>
            </a:r>
            <a:endParaRPr sz="135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520442" y="5826819"/>
            <a:ext cx="4020260" cy="91787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014482" marR="1257633" algn="ctr">
              <a:lnSpc>
                <a:spcPts val="1505"/>
              </a:lnSpc>
              <a:spcBef>
                <a:spcPts val="75"/>
              </a:spcBef>
            </a:pPr>
            <a:r>
              <a:rPr sz="1350" spc="4" dirty="0" smtClean="0">
                <a:latin typeface="Arial"/>
                <a:cs typeface="Arial"/>
              </a:rPr>
              <a:t>é</a:t>
            </a:r>
            <a:r>
              <a:rPr sz="1350" spc="0" dirty="0" smtClean="0">
                <a:latin typeface="Arial"/>
                <a:cs typeface="Arial"/>
              </a:rPr>
              <a:t>q</a:t>
            </a:r>
            <a:r>
              <a:rPr sz="1350" spc="-9" dirty="0" smtClean="0">
                <a:latin typeface="Arial"/>
                <a:cs typeface="Arial"/>
              </a:rPr>
              <a:t>u</a:t>
            </a:r>
            <a:r>
              <a:rPr sz="1350" spc="0" dirty="0" smtClean="0">
                <a:latin typeface="Arial"/>
                <a:cs typeface="Arial"/>
              </a:rPr>
              <a:t>a</a:t>
            </a:r>
            <a:r>
              <a:rPr sz="1350" spc="-14" dirty="0" smtClean="0">
                <a:latin typeface="Arial"/>
                <a:cs typeface="Arial"/>
              </a:rPr>
              <a:t>t</a:t>
            </a:r>
            <a:r>
              <a:rPr sz="1350" spc="0" dirty="0" smtClean="0">
                <a:latin typeface="Arial"/>
                <a:cs typeface="Arial"/>
              </a:rPr>
              <a:t>o</a:t>
            </a:r>
            <a:r>
              <a:rPr sz="1350" spc="-4" dirty="0" smtClean="0">
                <a:latin typeface="Arial"/>
                <a:cs typeface="Arial"/>
              </a:rPr>
              <a:t>r</a:t>
            </a:r>
            <a:r>
              <a:rPr sz="1350" spc="9" dirty="0" smtClean="0">
                <a:latin typeface="Arial"/>
                <a:cs typeface="Arial"/>
              </a:rPr>
              <a:t>i</a:t>
            </a:r>
            <a:r>
              <a:rPr sz="1350" spc="-14" dirty="0" smtClean="0">
                <a:latin typeface="Arial"/>
                <a:cs typeface="Arial"/>
              </a:rPr>
              <a:t>a</a:t>
            </a:r>
            <a:r>
              <a:rPr sz="1350" spc="0" dirty="0" smtClean="0">
                <a:latin typeface="Arial"/>
                <a:cs typeface="Arial"/>
              </a:rPr>
              <a:t>l</a:t>
            </a:r>
            <a:r>
              <a:rPr sz="1350" spc="132" dirty="0" smtClean="0">
                <a:latin typeface="Arial"/>
                <a:cs typeface="Arial"/>
              </a:rPr>
              <a:t> </a:t>
            </a:r>
            <a:r>
              <a:rPr sz="1350" spc="0" dirty="0" smtClean="0">
                <a:latin typeface="Arial"/>
                <a:cs typeface="Arial"/>
              </a:rPr>
              <a:t>-</a:t>
            </a:r>
            <a:r>
              <a:rPr sz="1350" spc="18" dirty="0" smtClean="0">
                <a:latin typeface="Arial"/>
                <a:cs typeface="Arial"/>
              </a:rPr>
              <a:t> </a:t>
            </a:r>
            <a:r>
              <a:rPr sz="1350" spc="0" dirty="0" smtClean="0">
                <a:latin typeface="Arial"/>
                <a:cs typeface="Arial"/>
              </a:rPr>
              <a:t>é</a:t>
            </a:r>
            <a:r>
              <a:rPr sz="1350" spc="-14" dirty="0" smtClean="0">
                <a:latin typeface="Arial"/>
                <a:cs typeface="Arial"/>
              </a:rPr>
              <a:t>q</a:t>
            </a:r>
            <a:r>
              <a:rPr sz="1350" spc="4" dirty="0" smtClean="0">
                <a:latin typeface="Arial"/>
                <a:cs typeface="Arial"/>
              </a:rPr>
              <a:t>u</a:t>
            </a:r>
            <a:r>
              <a:rPr sz="1350" spc="-14" dirty="0" smtClean="0">
                <a:latin typeface="Arial"/>
                <a:cs typeface="Arial"/>
              </a:rPr>
              <a:t>a</a:t>
            </a:r>
            <a:r>
              <a:rPr sz="1350" spc="0" dirty="0" smtClean="0">
                <a:latin typeface="Arial"/>
                <a:cs typeface="Arial"/>
              </a:rPr>
              <a:t>t</a:t>
            </a:r>
            <a:r>
              <a:rPr sz="1350" spc="4" dirty="0" smtClean="0">
                <a:latin typeface="Arial"/>
                <a:cs typeface="Arial"/>
              </a:rPr>
              <a:t>o</a:t>
            </a:r>
            <a:r>
              <a:rPr sz="1350" spc="-4" dirty="0" smtClean="0">
                <a:latin typeface="Arial"/>
                <a:cs typeface="Arial"/>
              </a:rPr>
              <a:t>ri</a:t>
            </a:r>
            <a:r>
              <a:rPr sz="1350" spc="0" dirty="0" smtClean="0">
                <a:latin typeface="Arial"/>
                <a:cs typeface="Arial"/>
              </a:rPr>
              <a:t>al</a:t>
            </a:r>
            <a:endParaRPr sz="1350">
              <a:latin typeface="Arial"/>
              <a:cs typeface="Arial"/>
            </a:endParaRPr>
          </a:p>
          <a:p>
            <a:pPr marL="12700" marR="41057">
              <a:lnSpc>
                <a:spcPct val="116129"/>
              </a:lnSpc>
              <a:spcBef>
                <a:spcPts val="109"/>
              </a:spcBef>
            </a:pPr>
            <a:r>
              <a:rPr sz="1400" spc="0" dirty="0" smtClean="0">
                <a:latin typeface="Comic Sans MS"/>
                <a:cs typeface="Comic Sans MS"/>
              </a:rPr>
              <a:t>A T</a:t>
            </a:r>
            <a:r>
              <a:rPr sz="1400" spc="-14" dirty="0" smtClean="0">
                <a:latin typeface="Comic Sans MS"/>
                <a:cs typeface="Comic Sans MS"/>
              </a:rPr>
              <a:t> </a:t>
            </a:r>
            <a:r>
              <a:rPr sz="1400" spc="0" dirty="0" smtClean="0">
                <a:latin typeface="Comic Sans MS"/>
                <a:cs typeface="Comic Sans MS"/>
              </a:rPr>
              <a:t>= 300</a:t>
            </a:r>
            <a:r>
              <a:rPr sz="1400" spc="-14" dirty="0" smtClean="0">
                <a:latin typeface="Comic Sans MS"/>
                <a:cs typeface="Comic Sans MS"/>
              </a:rPr>
              <a:t> </a:t>
            </a:r>
            <a:r>
              <a:rPr sz="1400" spc="0" dirty="0" smtClean="0">
                <a:latin typeface="Comic Sans MS"/>
                <a:cs typeface="Comic Sans MS"/>
              </a:rPr>
              <a:t>K</a:t>
            </a:r>
            <a:r>
              <a:rPr sz="1400" spc="-14" dirty="0" smtClean="0">
                <a:latin typeface="Comic Sans MS"/>
                <a:cs typeface="Comic Sans MS"/>
              </a:rPr>
              <a:t> </a:t>
            </a:r>
            <a:r>
              <a:rPr sz="1400" spc="0" dirty="0" smtClean="0">
                <a:latin typeface="Comic Sans MS"/>
                <a:cs typeface="Comic Sans MS"/>
              </a:rPr>
              <a:t>:</a:t>
            </a:r>
            <a:endParaRPr sz="1400">
              <a:latin typeface="Comic Sans MS"/>
              <a:cs typeface="Comic Sans MS"/>
            </a:endParaRPr>
          </a:p>
          <a:p>
            <a:pPr marL="12700">
              <a:lnSpc>
                <a:spcPts val="1864"/>
              </a:lnSpc>
              <a:spcBef>
                <a:spcPts val="93"/>
              </a:spcBef>
            </a:pPr>
            <a:r>
              <a:rPr sz="2100" spc="0" baseline="6834" dirty="0" smtClean="0">
                <a:latin typeface="Comic Sans MS"/>
                <a:cs typeface="Comic Sans MS"/>
              </a:rPr>
              <a:t>Si</a:t>
            </a:r>
            <a:r>
              <a:rPr sz="2100" spc="-4" baseline="6834" dirty="0" smtClean="0">
                <a:latin typeface="Comic Sans MS"/>
                <a:cs typeface="Comic Sans MS"/>
              </a:rPr>
              <a:t> </a:t>
            </a:r>
            <a:r>
              <a:rPr sz="2100" spc="0" baseline="6834" dirty="0" smtClean="0">
                <a:latin typeface="Comic Sans MS"/>
                <a:cs typeface="Comic Sans MS"/>
              </a:rPr>
              <a:t>Y</a:t>
            </a:r>
            <a:r>
              <a:rPr sz="2100" spc="-9" baseline="6834" dirty="0" smtClean="0">
                <a:latin typeface="Comic Sans MS"/>
                <a:cs typeface="Comic Sans MS"/>
              </a:rPr>
              <a:t> </a:t>
            </a:r>
            <a:r>
              <a:rPr sz="2100" spc="0" baseline="6834" dirty="0" smtClean="0">
                <a:latin typeface="Comic Sans MS"/>
                <a:cs typeface="Comic Sans MS"/>
              </a:rPr>
              <a:t>=</a:t>
            </a:r>
            <a:r>
              <a:rPr sz="2100" spc="417" baseline="6834" dirty="0" smtClean="0">
                <a:latin typeface="Comic Sans MS"/>
                <a:cs typeface="Comic Sans MS"/>
              </a:rPr>
              <a:t> </a:t>
            </a:r>
            <a:r>
              <a:rPr sz="2100" spc="0" baseline="6834" dirty="0" smtClean="0">
                <a:latin typeface="Comic Sans MS"/>
                <a:cs typeface="Comic Sans MS"/>
              </a:rPr>
              <a:t>C</a:t>
            </a:r>
            <a:r>
              <a:rPr sz="2100" spc="-9" baseline="6834" dirty="0" smtClean="0">
                <a:latin typeface="Comic Sans MS"/>
                <a:cs typeface="Comic Sans MS"/>
              </a:rPr>
              <a:t>H</a:t>
            </a:r>
            <a:r>
              <a:rPr sz="1350" spc="0" baseline="-5315" dirty="0" smtClean="0">
                <a:latin typeface="Comic Sans MS"/>
                <a:cs typeface="Comic Sans MS"/>
              </a:rPr>
              <a:t>3</a:t>
            </a:r>
            <a:r>
              <a:rPr sz="1350" spc="156" baseline="-5315" dirty="0" smtClean="0">
                <a:latin typeface="Comic Sans MS"/>
                <a:cs typeface="Comic Sans MS"/>
              </a:rPr>
              <a:t> </a:t>
            </a:r>
            <a:r>
              <a:rPr sz="2100" spc="0" baseline="6834" dirty="0" smtClean="0">
                <a:latin typeface="Comic Sans MS"/>
                <a:cs typeface="Comic Sans MS"/>
              </a:rPr>
              <a:t>:</a:t>
            </a:r>
            <a:r>
              <a:rPr sz="2100" spc="-9" baseline="6834" dirty="0" smtClean="0">
                <a:latin typeface="Comic Sans MS"/>
                <a:cs typeface="Comic Sans MS"/>
              </a:rPr>
              <a:t> </a:t>
            </a:r>
            <a:r>
              <a:rPr sz="2100" spc="0" baseline="6834" dirty="0" smtClean="0">
                <a:latin typeface="Comic Sans MS"/>
                <a:cs typeface="Comic Sans MS"/>
              </a:rPr>
              <a:t>1</a:t>
            </a:r>
            <a:r>
              <a:rPr sz="2100" spc="-14" baseline="6834" dirty="0" smtClean="0">
                <a:latin typeface="Comic Sans MS"/>
                <a:cs typeface="Comic Sans MS"/>
              </a:rPr>
              <a:t> </a:t>
            </a:r>
            <a:r>
              <a:rPr sz="2100" spc="0" baseline="6834" dirty="0" smtClean="0">
                <a:latin typeface="Comic Sans MS"/>
                <a:cs typeface="Comic Sans MS"/>
              </a:rPr>
              <a:t>m</a:t>
            </a:r>
            <a:r>
              <a:rPr sz="2100" spc="4" baseline="6834" dirty="0" smtClean="0">
                <a:latin typeface="Comic Sans MS"/>
                <a:cs typeface="Comic Sans MS"/>
              </a:rPr>
              <a:t>o</a:t>
            </a:r>
            <a:r>
              <a:rPr sz="2100" spc="0" baseline="6834" dirty="0" smtClean="0">
                <a:latin typeface="Comic Sans MS"/>
                <a:cs typeface="Comic Sans MS"/>
              </a:rPr>
              <a:t>lécule</a:t>
            </a:r>
            <a:r>
              <a:rPr sz="2100" spc="-25" baseline="6834" dirty="0" smtClean="0">
                <a:latin typeface="Comic Sans MS"/>
                <a:cs typeface="Comic Sans MS"/>
              </a:rPr>
              <a:t> </a:t>
            </a:r>
            <a:r>
              <a:rPr sz="2100" spc="0" baseline="6834" dirty="0" smtClean="0">
                <a:latin typeface="Comic Sans MS"/>
                <a:cs typeface="Comic Sans MS"/>
              </a:rPr>
              <a:t>sur 20</a:t>
            </a:r>
            <a:r>
              <a:rPr sz="2100" spc="-19" baseline="6834" dirty="0" smtClean="0">
                <a:latin typeface="Comic Sans MS"/>
                <a:cs typeface="Comic Sans MS"/>
              </a:rPr>
              <a:t> </a:t>
            </a:r>
            <a:r>
              <a:rPr sz="2100" spc="0" baseline="6834" dirty="0" smtClean="0">
                <a:latin typeface="Comic Sans MS"/>
                <a:cs typeface="Comic Sans MS"/>
              </a:rPr>
              <a:t>avec</a:t>
            </a:r>
            <a:r>
              <a:rPr sz="2100" spc="-19" baseline="6834" dirty="0" smtClean="0">
                <a:latin typeface="Comic Sans MS"/>
                <a:cs typeface="Comic Sans MS"/>
              </a:rPr>
              <a:t> </a:t>
            </a:r>
            <a:r>
              <a:rPr sz="2100" spc="-4" baseline="6834" dirty="0" smtClean="0">
                <a:latin typeface="Comic Sans MS"/>
                <a:cs typeface="Comic Sans MS"/>
              </a:rPr>
              <a:t>C</a:t>
            </a:r>
            <a:r>
              <a:rPr sz="2100" spc="4" baseline="6834" dirty="0" smtClean="0">
                <a:latin typeface="Comic Sans MS"/>
                <a:cs typeface="Comic Sans MS"/>
              </a:rPr>
              <a:t>H</a:t>
            </a:r>
            <a:r>
              <a:rPr sz="1350" spc="0" baseline="-5315" dirty="0" smtClean="0">
                <a:latin typeface="Comic Sans MS"/>
                <a:cs typeface="Comic Sans MS"/>
              </a:rPr>
              <a:t>3</a:t>
            </a:r>
            <a:r>
              <a:rPr sz="1350" spc="156" baseline="-5315" dirty="0" smtClean="0">
                <a:latin typeface="Comic Sans MS"/>
                <a:cs typeface="Comic Sans MS"/>
              </a:rPr>
              <a:t> </a:t>
            </a:r>
            <a:r>
              <a:rPr sz="2100" spc="0" baseline="6834" dirty="0" smtClean="0">
                <a:latin typeface="Comic Sans MS"/>
                <a:cs typeface="Comic Sans MS"/>
              </a:rPr>
              <a:t>en axial</a:t>
            </a:r>
            <a:endParaRPr sz="1400">
              <a:latin typeface="Comic Sans MS"/>
              <a:cs typeface="Comic Sans MS"/>
            </a:endParaRPr>
          </a:p>
          <a:p>
            <a:pPr marL="12700" marR="41057">
              <a:lnSpc>
                <a:spcPts val="1700"/>
              </a:lnSpc>
            </a:pPr>
            <a:r>
              <a:rPr sz="2100" spc="0" baseline="8542" dirty="0" smtClean="0">
                <a:latin typeface="Comic Sans MS"/>
                <a:cs typeface="Comic Sans MS"/>
              </a:rPr>
              <a:t>Si</a:t>
            </a:r>
            <a:r>
              <a:rPr sz="2100" spc="-4" baseline="8542" dirty="0" smtClean="0">
                <a:latin typeface="Comic Sans MS"/>
                <a:cs typeface="Comic Sans MS"/>
              </a:rPr>
              <a:t> </a:t>
            </a:r>
            <a:r>
              <a:rPr sz="2100" spc="0" baseline="8542" dirty="0" smtClean="0">
                <a:latin typeface="Comic Sans MS"/>
                <a:cs typeface="Comic Sans MS"/>
              </a:rPr>
              <a:t>Y</a:t>
            </a:r>
            <a:r>
              <a:rPr sz="2100" spc="-9" baseline="8542" dirty="0" smtClean="0">
                <a:latin typeface="Comic Sans MS"/>
                <a:cs typeface="Comic Sans MS"/>
              </a:rPr>
              <a:t> </a:t>
            </a:r>
            <a:r>
              <a:rPr sz="2100" spc="0" baseline="8542" dirty="0" smtClean="0">
                <a:latin typeface="Comic Sans MS"/>
                <a:cs typeface="Comic Sans MS"/>
              </a:rPr>
              <a:t>= C(</a:t>
            </a:r>
            <a:r>
              <a:rPr sz="2100" spc="-4" baseline="8542" dirty="0" smtClean="0">
                <a:latin typeface="Comic Sans MS"/>
                <a:cs typeface="Comic Sans MS"/>
              </a:rPr>
              <a:t>CH</a:t>
            </a:r>
            <a:r>
              <a:rPr sz="1350" spc="4" baseline="-2657" dirty="0" smtClean="0">
                <a:latin typeface="Comic Sans MS"/>
                <a:cs typeface="Comic Sans MS"/>
              </a:rPr>
              <a:t>3</a:t>
            </a:r>
            <a:r>
              <a:rPr sz="2100" spc="0" baseline="8542" dirty="0" smtClean="0">
                <a:latin typeface="Comic Sans MS"/>
                <a:cs typeface="Comic Sans MS"/>
              </a:rPr>
              <a:t>)</a:t>
            </a:r>
            <a:r>
              <a:rPr sz="1350" spc="0" baseline="-2657" dirty="0" smtClean="0">
                <a:latin typeface="Comic Sans MS"/>
                <a:cs typeface="Comic Sans MS"/>
              </a:rPr>
              <a:t>3</a:t>
            </a:r>
            <a:r>
              <a:rPr sz="1350" spc="178" baseline="-2657" dirty="0" smtClean="0">
                <a:latin typeface="Comic Sans MS"/>
                <a:cs typeface="Comic Sans MS"/>
              </a:rPr>
              <a:t> </a:t>
            </a:r>
            <a:r>
              <a:rPr sz="2100" spc="0" baseline="8542" dirty="0" smtClean="0">
                <a:latin typeface="Comic Sans MS"/>
                <a:cs typeface="Comic Sans MS"/>
              </a:rPr>
              <a:t>=</a:t>
            </a:r>
            <a:r>
              <a:rPr sz="2100" spc="-4" baseline="8542" dirty="0" smtClean="0">
                <a:latin typeface="Comic Sans MS"/>
                <a:cs typeface="Comic Sans MS"/>
              </a:rPr>
              <a:t> </a:t>
            </a:r>
            <a:r>
              <a:rPr sz="2100" spc="0" baseline="8542" dirty="0" smtClean="0">
                <a:latin typeface="Comic Sans MS"/>
                <a:cs typeface="Comic Sans MS"/>
              </a:rPr>
              <a:t>1</a:t>
            </a:r>
            <a:r>
              <a:rPr sz="2100" spc="-14" baseline="8542" dirty="0" smtClean="0">
                <a:latin typeface="Comic Sans MS"/>
                <a:cs typeface="Comic Sans MS"/>
              </a:rPr>
              <a:t> </a:t>
            </a:r>
            <a:r>
              <a:rPr sz="2100" spc="0" baseline="8542" dirty="0" smtClean="0">
                <a:latin typeface="Comic Sans MS"/>
                <a:cs typeface="Comic Sans MS"/>
              </a:rPr>
              <a:t>m</a:t>
            </a:r>
            <a:r>
              <a:rPr sz="2100" spc="4" baseline="8542" dirty="0" smtClean="0">
                <a:latin typeface="Comic Sans MS"/>
                <a:cs typeface="Comic Sans MS"/>
              </a:rPr>
              <a:t>o</a:t>
            </a:r>
            <a:r>
              <a:rPr sz="2100" spc="0" baseline="8542" dirty="0" smtClean="0">
                <a:latin typeface="Comic Sans MS"/>
                <a:cs typeface="Comic Sans MS"/>
              </a:rPr>
              <a:t>lécule</a:t>
            </a:r>
            <a:r>
              <a:rPr sz="2100" spc="-25" baseline="8542" dirty="0" smtClean="0">
                <a:latin typeface="Comic Sans MS"/>
                <a:cs typeface="Comic Sans MS"/>
              </a:rPr>
              <a:t> </a:t>
            </a:r>
            <a:r>
              <a:rPr sz="2100" spc="0" baseline="8542" dirty="0" smtClean="0">
                <a:latin typeface="Comic Sans MS"/>
                <a:cs typeface="Comic Sans MS"/>
              </a:rPr>
              <a:t>sur</a:t>
            </a:r>
            <a:r>
              <a:rPr sz="2100" spc="-9" baseline="8542" dirty="0" smtClean="0">
                <a:latin typeface="Comic Sans MS"/>
                <a:cs typeface="Comic Sans MS"/>
              </a:rPr>
              <a:t> </a:t>
            </a:r>
            <a:r>
              <a:rPr sz="2100" spc="-4" baseline="8542" dirty="0" smtClean="0">
                <a:latin typeface="Comic Sans MS"/>
                <a:cs typeface="Comic Sans MS"/>
              </a:rPr>
              <a:t>500</a:t>
            </a:r>
            <a:r>
              <a:rPr sz="2100" spc="0" baseline="8542" dirty="0" smtClean="0">
                <a:latin typeface="Comic Sans MS"/>
                <a:cs typeface="Comic Sans MS"/>
              </a:rPr>
              <a:t>0</a:t>
            </a:r>
            <a:r>
              <a:rPr sz="2100" spc="-14" baseline="8542" dirty="0" smtClean="0">
                <a:latin typeface="Comic Sans MS"/>
                <a:cs typeface="Comic Sans MS"/>
              </a:rPr>
              <a:t> </a:t>
            </a:r>
            <a:r>
              <a:rPr sz="2100" spc="0" baseline="8542" dirty="0" smtClean="0">
                <a:latin typeface="Comic Sans MS"/>
                <a:cs typeface="Comic Sans MS"/>
              </a:rPr>
              <a:t>en</a:t>
            </a:r>
            <a:r>
              <a:rPr sz="2100" spc="-14" baseline="8542" dirty="0" smtClean="0">
                <a:latin typeface="Comic Sans MS"/>
                <a:cs typeface="Comic Sans MS"/>
              </a:rPr>
              <a:t> </a:t>
            </a:r>
            <a:r>
              <a:rPr sz="2100" spc="0" baseline="8542" dirty="0" smtClean="0">
                <a:latin typeface="Comic Sans MS"/>
                <a:cs typeface="Comic Sans MS"/>
              </a:rPr>
              <a:t>axi</a:t>
            </a:r>
            <a:r>
              <a:rPr sz="2100" spc="4" baseline="8542" dirty="0" smtClean="0">
                <a:latin typeface="Comic Sans MS"/>
                <a:cs typeface="Comic Sans MS"/>
              </a:rPr>
              <a:t>a</a:t>
            </a:r>
            <a:r>
              <a:rPr sz="2100" spc="0" baseline="8542" dirty="0" smtClean="0">
                <a:latin typeface="Comic Sans MS"/>
                <a:cs typeface="Comic Sans MS"/>
              </a:rPr>
              <a:t>l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007858" y="6510742"/>
            <a:ext cx="1351457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sz="2100" spc="0" baseline="1708" dirty="0" smtClean="0">
                <a:latin typeface="Comic Sans MS"/>
                <a:cs typeface="Comic Sans MS"/>
              </a:rPr>
              <a:t>équ</a:t>
            </a:r>
            <a:r>
              <a:rPr sz="2100" spc="4" baseline="1708" dirty="0" smtClean="0">
                <a:latin typeface="Comic Sans MS"/>
                <a:cs typeface="Comic Sans MS"/>
              </a:rPr>
              <a:t>i</a:t>
            </a:r>
            <a:r>
              <a:rPr sz="2100" spc="0" baseline="1708" dirty="0" smtClean="0">
                <a:latin typeface="Comic Sans MS"/>
                <a:cs typeface="Comic Sans MS"/>
              </a:rPr>
              <a:t>lib</a:t>
            </a:r>
            <a:r>
              <a:rPr sz="2100" spc="-4" baseline="1708" dirty="0" smtClean="0">
                <a:latin typeface="Comic Sans MS"/>
                <a:cs typeface="Comic Sans MS"/>
              </a:rPr>
              <a:t>r</a:t>
            </a:r>
            <a:r>
              <a:rPr sz="2100" spc="0" baseline="1708" dirty="0" smtClean="0">
                <a:latin typeface="Comic Sans MS"/>
                <a:cs typeface="Comic Sans MS"/>
              </a:rPr>
              <a:t>e</a:t>
            </a:r>
            <a:r>
              <a:rPr sz="2100" spc="-44" baseline="1708" dirty="0" smtClean="0">
                <a:latin typeface="Comic Sans MS"/>
                <a:cs typeface="Comic Sans MS"/>
              </a:rPr>
              <a:t> </a:t>
            </a:r>
            <a:r>
              <a:rPr sz="2100" spc="-4" baseline="1708" dirty="0" smtClean="0">
                <a:latin typeface="Comic Sans MS"/>
                <a:cs typeface="Comic Sans MS"/>
              </a:rPr>
              <a:t>b</a:t>
            </a:r>
            <a:r>
              <a:rPr sz="2100" spc="0" baseline="1708" dirty="0" smtClean="0">
                <a:latin typeface="Comic Sans MS"/>
                <a:cs typeface="Comic Sans MS"/>
              </a:rPr>
              <a:t>l</a:t>
            </a:r>
            <a:r>
              <a:rPr sz="2100" spc="4" baseline="1708" dirty="0" smtClean="0">
                <a:latin typeface="Comic Sans MS"/>
                <a:cs typeface="Comic Sans MS"/>
              </a:rPr>
              <a:t>o</a:t>
            </a:r>
            <a:r>
              <a:rPr sz="2100" spc="0" baseline="1708" dirty="0" smtClean="0">
                <a:latin typeface="Comic Sans MS"/>
                <a:cs typeface="Comic Sans MS"/>
              </a:rPr>
              <a:t>qué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712321" y="6531508"/>
            <a:ext cx="231966" cy="204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0"/>
              </a:lnSpc>
              <a:spcBef>
                <a:spcPts val="76"/>
              </a:spcBef>
            </a:pPr>
            <a:r>
              <a:rPr sz="2100" spc="-4" baseline="1950" dirty="0" smtClean="0">
                <a:solidFill>
                  <a:srgbClr val="C00000"/>
                </a:solidFill>
                <a:latin typeface="Calibri"/>
                <a:cs typeface="Calibri"/>
              </a:rPr>
              <a:t>16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448290" y="6548518"/>
            <a:ext cx="692400" cy="1518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60"/>
              </a:lnSpc>
              <a:spcBef>
                <a:spcPts val="57"/>
              </a:spcBef>
            </a:pPr>
            <a:r>
              <a:rPr sz="1000" spc="0" dirty="0" smtClean="0">
                <a:latin typeface="Segoe UI"/>
                <a:cs typeface="Segoe UI"/>
              </a:rPr>
              <a:t>E</a:t>
            </a:r>
            <a:r>
              <a:rPr sz="1000" spc="-4" dirty="0" smtClean="0">
                <a:latin typeface="Segoe UI"/>
                <a:cs typeface="Segoe UI"/>
              </a:rPr>
              <a:t>C</a:t>
            </a:r>
            <a:r>
              <a:rPr sz="1000" spc="4" dirty="0" smtClean="0">
                <a:latin typeface="Segoe UI"/>
                <a:cs typeface="Segoe UI"/>
              </a:rPr>
              <a:t>A</a:t>
            </a:r>
            <a:r>
              <a:rPr sz="1000" spc="0" dirty="0" smtClean="0">
                <a:latin typeface="Segoe UI"/>
                <a:cs typeface="Segoe UI"/>
              </a:rPr>
              <a:t>M</a:t>
            </a:r>
            <a:r>
              <a:rPr sz="1000" spc="-6" dirty="0" smtClean="0">
                <a:latin typeface="Segoe UI"/>
                <a:cs typeface="Segoe UI"/>
              </a:rPr>
              <a:t> </a:t>
            </a:r>
            <a:r>
              <a:rPr sz="1000" spc="0" dirty="0" smtClean="0">
                <a:latin typeface="Segoe UI"/>
                <a:cs typeface="Segoe UI"/>
              </a:rPr>
              <a:t>2015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4" name="object 4"/>
          <p:cNvSpPr txBox="1"/>
          <p:nvPr/>
        </p:nvSpPr>
        <p:spPr>
          <a:xfrm rot="16200000">
            <a:off x="0" y="1761345"/>
            <a:ext cx="3562100" cy="19494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2040-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Ch</a:t>
            </a:r>
            <a:r>
              <a:rPr sz="1400" b="1" i="1" spc="4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400" b="1" i="1" spc="4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400" b="1" i="1" spc="-39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1400" b="1" i="1" spc="-9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1400" b="1" i="1" spc="4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va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400" b="1" i="1" spc="-25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et</a:t>
            </a:r>
            <a:r>
              <a:rPr sz="1400" b="1" i="1" spc="-14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1400" b="1" i="1" spc="4" dirty="0" smtClean="0">
                <a:solidFill>
                  <a:srgbClr val="FFFFFF"/>
                </a:solidFill>
                <a:latin typeface="Arial"/>
                <a:cs typeface="Arial"/>
              </a:rPr>
              <a:t>ir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onn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eme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992630" y="261366"/>
            <a:ext cx="2452116" cy="33832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91312">
              <a:lnSpc>
                <a:spcPct val="95825"/>
              </a:lnSpc>
              <a:spcBef>
                <a:spcPts val="409"/>
              </a:spcBef>
            </a:pPr>
            <a:r>
              <a:rPr sz="1600" spc="0" dirty="0" smtClean="0">
                <a:latin typeface="Arial"/>
                <a:cs typeface="Arial"/>
              </a:rPr>
              <a:t>C</a:t>
            </a:r>
            <a:r>
              <a:rPr sz="1600" spc="-19" dirty="0" smtClean="0">
                <a:latin typeface="Arial"/>
                <a:cs typeface="Arial"/>
              </a:rPr>
              <a:t>y</a:t>
            </a:r>
            <a:r>
              <a:rPr sz="1600" spc="4" dirty="0" smtClean="0">
                <a:latin typeface="Arial"/>
                <a:cs typeface="Arial"/>
              </a:rPr>
              <a:t>cl</a:t>
            </a:r>
            <a:r>
              <a:rPr sz="1600" spc="0" dirty="0" smtClean="0">
                <a:latin typeface="Arial"/>
                <a:cs typeface="Arial"/>
              </a:rPr>
              <a:t>ohexanes</a:t>
            </a:r>
            <a:r>
              <a:rPr sz="1600" spc="-85" dirty="0" smtClean="0">
                <a:latin typeface="Arial"/>
                <a:cs typeface="Arial"/>
              </a:rPr>
              <a:t> </a:t>
            </a:r>
            <a:r>
              <a:rPr sz="1600" spc="4" dirty="0" smtClean="0">
                <a:latin typeface="Arial"/>
                <a:cs typeface="Arial"/>
              </a:rPr>
              <a:t>s</a:t>
            </a:r>
            <a:r>
              <a:rPr sz="1600" spc="0" dirty="0" smtClean="0">
                <a:latin typeface="Arial"/>
                <a:cs typeface="Arial"/>
              </a:rPr>
              <a:t>ub</a:t>
            </a:r>
            <a:r>
              <a:rPr sz="1600" spc="4" dirty="0" smtClean="0">
                <a:latin typeface="Arial"/>
                <a:cs typeface="Arial"/>
              </a:rPr>
              <a:t>s</a:t>
            </a:r>
            <a:r>
              <a:rPr sz="1600" spc="0" dirty="0" smtClean="0">
                <a:latin typeface="Arial"/>
                <a:cs typeface="Arial"/>
              </a:rPr>
              <a:t>t</a:t>
            </a:r>
            <a:r>
              <a:rPr sz="1600" spc="4" dirty="0" smtClean="0">
                <a:latin typeface="Arial"/>
                <a:cs typeface="Arial"/>
              </a:rPr>
              <a:t>i</a:t>
            </a:r>
            <a:r>
              <a:rPr sz="1600" spc="0" dirty="0" smtClean="0">
                <a:latin typeface="Arial"/>
                <a:cs typeface="Arial"/>
              </a:rPr>
              <a:t>tués</a:t>
            </a:r>
            <a:endParaRPr sz="16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0" y="0"/>
            <a:ext cx="330708" cy="68579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object 106"/>
          <p:cNvSpPr/>
          <p:nvPr/>
        </p:nvSpPr>
        <p:spPr>
          <a:xfrm>
            <a:off x="11415522" y="6528054"/>
            <a:ext cx="0" cy="347470"/>
          </a:xfrm>
          <a:custGeom>
            <a:avLst/>
            <a:gdLst/>
            <a:ahLst/>
            <a:cxnLst/>
            <a:rect l="l" t="t" r="r" b="b"/>
            <a:pathLst>
              <a:path h="347470">
                <a:moveTo>
                  <a:pt x="0" y="0"/>
                </a:moveTo>
                <a:lnTo>
                  <a:pt x="0" y="329943"/>
                </a:lnTo>
              </a:path>
            </a:pathLst>
          </a:custGeom>
          <a:ln w="25908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-12192" y="0"/>
            <a:ext cx="3429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-12192" y="0"/>
            <a:ext cx="342900" cy="6858000"/>
          </a:xfrm>
          <a:custGeom>
            <a:avLst/>
            <a:gdLst/>
            <a:ahLst/>
            <a:cxnLst/>
            <a:rect l="l" t="t" r="r" b="b"/>
            <a:pathLst>
              <a:path w="342900" h="6858000">
                <a:moveTo>
                  <a:pt x="342900" y="0"/>
                </a:moveTo>
                <a:lnTo>
                  <a:pt x="12192" y="0"/>
                </a:lnTo>
              </a:path>
              <a:path w="342900" h="6858000">
                <a:moveTo>
                  <a:pt x="12192" y="6858000"/>
                </a:moveTo>
                <a:lnTo>
                  <a:pt x="342900" y="6858000"/>
                </a:lnTo>
                <a:lnTo>
                  <a:pt x="342900" y="0"/>
                </a:lnTo>
              </a:path>
            </a:pathLst>
          </a:custGeom>
          <a:ln w="9144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-21336" y="6385560"/>
            <a:ext cx="361188" cy="3352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-18288" y="5987224"/>
            <a:ext cx="361188" cy="31908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6960107" y="837839"/>
            <a:ext cx="0" cy="365853"/>
          </a:xfrm>
          <a:custGeom>
            <a:avLst/>
            <a:gdLst/>
            <a:ahLst/>
            <a:cxnLst/>
            <a:rect l="l" t="t" r="r" b="b"/>
            <a:pathLst>
              <a:path h="365853">
                <a:moveTo>
                  <a:pt x="0" y="0"/>
                </a:moveTo>
                <a:lnTo>
                  <a:pt x="0" y="365853"/>
                </a:lnTo>
              </a:path>
            </a:pathLst>
          </a:custGeom>
          <a:ln w="694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6960107" y="655365"/>
            <a:ext cx="316001" cy="182473"/>
          </a:xfrm>
          <a:custGeom>
            <a:avLst/>
            <a:gdLst/>
            <a:ahLst/>
            <a:cxnLst/>
            <a:rect l="l" t="t" r="r" b="b"/>
            <a:pathLst>
              <a:path w="316001" h="182473">
                <a:moveTo>
                  <a:pt x="316001" y="0"/>
                </a:moveTo>
                <a:lnTo>
                  <a:pt x="0" y="182473"/>
                </a:lnTo>
              </a:path>
            </a:pathLst>
          </a:custGeom>
          <a:ln w="694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7276109" y="655365"/>
            <a:ext cx="315567" cy="182473"/>
          </a:xfrm>
          <a:custGeom>
            <a:avLst/>
            <a:gdLst/>
            <a:ahLst/>
            <a:cxnLst/>
            <a:rect l="l" t="t" r="r" b="b"/>
            <a:pathLst>
              <a:path w="315567" h="182473">
                <a:moveTo>
                  <a:pt x="315567" y="182473"/>
                </a:moveTo>
                <a:lnTo>
                  <a:pt x="0" y="0"/>
                </a:lnTo>
              </a:path>
            </a:pathLst>
          </a:custGeom>
          <a:ln w="694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7591676" y="837839"/>
            <a:ext cx="0" cy="365853"/>
          </a:xfrm>
          <a:custGeom>
            <a:avLst/>
            <a:gdLst/>
            <a:ahLst/>
            <a:cxnLst/>
            <a:rect l="l" t="t" r="r" b="b"/>
            <a:pathLst>
              <a:path h="365853">
                <a:moveTo>
                  <a:pt x="0" y="365853"/>
                </a:moveTo>
                <a:lnTo>
                  <a:pt x="0" y="0"/>
                </a:lnTo>
              </a:path>
            </a:pathLst>
          </a:custGeom>
          <a:ln w="694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7276109" y="1203693"/>
            <a:ext cx="315567" cy="182492"/>
          </a:xfrm>
          <a:custGeom>
            <a:avLst/>
            <a:gdLst/>
            <a:ahLst/>
            <a:cxnLst/>
            <a:rect l="l" t="t" r="r" b="b"/>
            <a:pathLst>
              <a:path w="315567" h="182492">
                <a:moveTo>
                  <a:pt x="0" y="182492"/>
                </a:moveTo>
                <a:lnTo>
                  <a:pt x="315567" y="0"/>
                </a:lnTo>
              </a:path>
            </a:pathLst>
          </a:custGeom>
          <a:ln w="694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6960107" y="1203693"/>
            <a:ext cx="316002" cy="182492"/>
          </a:xfrm>
          <a:custGeom>
            <a:avLst/>
            <a:gdLst/>
            <a:ahLst/>
            <a:cxnLst/>
            <a:rect l="l" t="t" r="r" b="b"/>
            <a:pathLst>
              <a:path w="316002" h="182492">
                <a:moveTo>
                  <a:pt x="0" y="0"/>
                </a:moveTo>
                <a:lnTo>
                  <a:pt x="316002" y="182492"/>
                </a:lnTo>
              </a:path>
            </a:pathLst>
          </a:custGeom>
          <a:ln w="694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7244418" y="391816"/>
            <a:ext cx="61643" cy="263549"/>
          </a:xfrm>
          <a:custGeom>
            <a:avLst/>
            <a:gdLst/>
            <a:ahLst/>
            <a:cxnLst/>
            <a:rect l="l" t="t" r="r" b="b"/>
            <a:pathLst>
              <a:path w="61643" h="263549">
                <a:moveTo>
                  <a:pt x="31690" y="263549"/>
                </a:moveTo>
                <a:lnTo>
                  <a:pt x="38191" y="259202"/>
                </a:lnTo>
                <a:lnTo>
                  <a:pt x="45145" y="256611"/>
                </a:lnTo>
                <a:lnTo>
                  <a:pt x="50777" y="254003"/>
                </a:lnTo>
                <a:lnTo>
                  <a:pt x="54689" y="250978"/>
                </a:lnTo>
                <a:lnTo>
                  <a:pt x="57731" y="248370"/>
                </a:lnTo>
                <a:lnTo>
                  <a:pt x="60339" y="245761"/>
                </a:lnTo>
                <a:lnTo>
                  <a:pt x="61643" y="244475"/>
                </a:lnTo>
                <a:lnTo>
                  <a:pt x="61643" y="241432"/>
                </a:lnTo>
                <a:lnTo>
                  <a:pt x="61643" y="238842"/>
                </a:lnTo>
                <a:lnTo>
                  <a:pt x="60339" y="237538"/>
                </a:lnTo>
                <a:lnTo>
                  <a:pt x="57731" y="234495"/>
                </a:lnTo>
                <a:lnTo>
                  <a:pt x="54689" y="231905"/>
                </a:lnTo>
                <a:lnTo>
                  <a:pt x="50777" y="229296"/>
                </a:lnTo>
                <a:lnTo>
                  <a:pt x="45145" y="226272"/>
                </a:lnTo>
                <a:lnTo>
                  <a:pt x="38191" y="223663"/>
                </a:lnTo>
                <a:lnTo>
                  <a:pt x="31690" y="219769"/>
                </a:lnTo>
                <a:lnTo>
                  <a:pt x="24736" y="215422"/>
                </a:lnTo>
                <a:lnTo>
                  <a:pt x="17801" y="212831"/>
                </a:lnTo>
                <a:lnTo>
                  <a:pt x="12585" y="209788"/>
                </a:lnTo>
                <a:lnTo>
                  <a:pt x="8239" y="207198"/>
                </a:lnTo>
                <a:lnTo>
                  <a:pt x="5650" y="204590"/>
                </a:lnTo>
                <a:lnTo>
                  <a:pt x="3042" y="201547"/>
                </a:lnTo>
                <a:lnTo>
                  <a:pt x="1303" y="200261"/>
                </a:lnTo>
                <a:lnTo>
                  <a:pt x="0" y="197652"/>
                </a:lnTo>
                <a:lnTo>
                  <a:pt x="1303" y="195044"/>
                </a:lnTo>
                <a:lnTo>
                  <a:pt x="3042" y="193323"/>
                </a:lnTo>
                <a:lnTo>
                  <a:pt x="5650" y="190715"/>
                </a:lnTo>
                <a:lnTo>
                  <a:pt x="8239" y="188125"/>
                </a:lnTo>
                <a:lnTo>
                  <a:pt x="12585" y="185082"/>
                </a:lnTo>
                <a:lnTo>
                  <a:pt x="17801" y="182492"/>
                </a:lnTo>
                <a:lnTo>
                  <a:pt x="24736" y="179883"/>
                </a:lnTo>
                <a:lnTo>
                  <a:pt x="31690" y="175554"/>
                </a:lnTo>
                <a:lnTo>
                  <a:pt x="38191" y="172946"/>
                </a:lnTo>
                <a:lnTo>
                  <a:pt x="45145" y="168617"/>
                </a:lnTo>
                <a:lnTo>
                  <a:pt x="50777" y="166008"/>
                </a:lnTo>
                <a:lnTo>
                  <a:pt x="54689" y="163418"/>
                </a:lnTo>
                <a:lnTo>
                  <a:pt x="57731" y="160810"/>
                </a:lnTo>
                <a:lnTo>
                  <a:pt x="60339" y="157767"/>
                </a:lnTo>
                <a:lnTo>
                  <a:pt x="61643" y="156481"/>
                </a:lnTo>
                <a:lnTo>
                  <a:pt x="61643" y="153872"/>
                </a:lnTo>
                <a:lnTo>
                  <a:pt x="61643" y="150848"/>
                </a:lnTo>
                <a:lnTo>
                  <a:pt x="60339" y="149543"/>
                </a:lnTo>
                <a:lnTo>
                  <a:pt x="57731" y="146935"/>
                </a:lnTo>
                <a:lnTo>
                  <a:pt x="54689" y="144345"/>
                </a:lnTo>
                <a:lnTo>
                  <a:pt x="50777" y="141302"/>
                </a:lnTo>
                <a:lnTo>
                  <a:pt x="45145" y="138693"/>
                </a:lnTo>
                <a:lnTo>
                  <a:pt x="38191" y="136103"/>
                </a:lnTo>
                <a:lnTo>
                  <a:pt x="31690" y="131774"/>
                </a:lnTo>
                <a:lnTo>
                  <a:pt x="24736" y="129166"/>
                </a:lnTo>
                <a:lnTo>
                  <a:pt x="17801" y="124837"/>
                </a:lnTo>
                <a:lnTo>
                  <a:pt x="12585" y="122228"/>
                </a:lnTo>
                <a:lnTo>
                  <a:pt x="8239" y="119638"/>
                </a:lnTo>
                <a:lnTo>
                  <a:pt x="5650" y="116595"/>
                </a:lnTo>
                <a:lnTo>
                  <a:pt x="3042" y="115291"/>
                </a:lnTo>
                <a:lnTo>
                  <a:pt x="1303" y="112701"/>
                </a:lnTo>
                <a:lnTo>
                  <a:pt x="0" y="109658"/>
                </a:lnTo>
                <a:lnTo>
                  <a:pt x="1303" y="108354"/>
                </a:lnTo>
                <a:lnTo>
                  <a:pt x="3042" y="105763"/>
                </a:lnTo>
                <a:lnTo>
                  <a:pt x="5650" y="103155"/>
                </a:lnTo>
                <a:lnTo>
                  <a:pt x="8239" y="100130"/>
                </a:lnTo>
                <a:lnTo>
                  <a:pt x="12585" y="97522"/>
                </a:lnTo>
                <a:lnTo>
                  <a:pt x="17801" y="94913"/>
                </a:lnTo>
                <a:lnTo>
                  <a:pt x="24736" y="91889"/>
                </a:lnTo>
                <a:lnTo>
                  <a:pt x="31690" y="87994"/>
                </a:lnTo>
                <a:lnTo>
                  <a:pt x="38191" y="84951"/>
                </a:lnTo>
                <a:lnTo>
                  <a:pt x="45145" y="81057"/>
                </a:lnTo>
                <a:lnTo>
                  <a:pt x="50777" y="78448"/>
                </a:lnTo>
                <a:lnTo>
                  <a:pt x="54689" y="75424"/>
                </a:lnTo>
                <a:lnTo>
                  <a:pt x="57731" y="72815"/>
                </a:lnTo>
                <a:lnTo>
                  <a:pt x="60339" y="71511"/>
                </a:lnTo>
                <a:lnTo>
                  <a:pt x="61643" y="68921"/>
                </a:lnTo>
                <a:lnTo>
                  <a:pt x="61643" y="65878"/>
                </a:lnTo>
                <a:lnTo>
                  <a:pt x="61643" y="64574"/>
                </a:lnTo>
                <a:lnTo>
                  <a:pt x="60339" y="61983"/>
                </a:lnTo>
                <a:lnTo>
                  <a:pt x="57731" y="58940"/>
                </a:lnTo>
                <a:lnTo>
                  <a:pt x="54689" y="56350"/>
                </a:lnTo>
                <a:lnTo>
                  <a:pt x="50777" y="53742"/>
                </a:lnTo>
                <a:lnTo>
                  <a:pt x="45145" y="50717"/>
                </a:lnTo>
                <a:lnTo>
                  <a:pt x="38191" y="48109"/>
                </a:lnTo>
                <a:lnTo>
                  <a:pt x="31690" y="44214"/>
                </a:lnTo>
                <a:lnTo>
                  <a:pt x="24736" y="41171"/>
                </a:lnTo>
                <a:lnTo>
                  <a:pt x="17801" y="37277"/>
                </a:lnTo>
                <a:lnTo>
                  <a:pt x="12585" y="34234"/>
                </a:lnTo>
                <a:lnTo>
                  <a:pt x="8239" y="31644"/>
                </a:lnTo>
                <a:lnTo>
                  <a:pt x="5650" y="29035"/>
                </a:lnTo>
                <a:lnTo>
                  <a:pt x="3042" y="27731"/>
                </a:lnTo>
                <a:lnTo>
                  <a:pt x="1303" y="24706"/>
                </a:lnTo>
                <a:lnTo>
                  <a:pt x="0" y="22098"/>
                </a:lnTo>
                <a:lnTo>
                  <a:pt x="1303" y="20794"/>
                </a:lnTo>
                <a:lnTo>
                  <a:pt x="3042" y="17769"/>
                </a:lnTo>
                <a:lnTo>
                  <a:pt x="5650" y="15160"/>
                </a:lnTo>
                <a:lnTo>
                  <a:pt x="8239" y="12570"/>
                </a:lnTo>
                <a:lnTo>
                  <a:pt x="12585" y="9527"/>
                </a:lnTo>
                <a:lnTo>
                  <a:pt x="17801" y="6937"/>
                </a:lnTo>
                <a:lnTo>
                  <a:pt x="24736" y="4329"/>
                </a:lnTo>
                <a:lnTo>
                  <a:pt x="31690" y="0"/>
                </a:lnTo>
              </a:path>
            </a:pathLst>
          </a:custGeom>
          <a:ln w="694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7590373" y="1203693"/>
            <a:ext cx="223102" cy="127880"/>
          </a:xfrm>
          <a:custGeom>
            <a:avLst/>
            <a:gdLst/>
            <a:ahLst/>
            <a:cxnLst/>
            <a:rect l="l" t="t" r="r" b="b"/>
            <a:pathLst>
              <a:path w="223102" h="127880">
                <a:moveTo>
                  <a:pt x="1303" y="0"/>
                </a:moveTo>
                <a:lnTo>
                  <a:pt x="0" y="8241"/>
                </a:lnTo>
                <a:lnTo>
                  <a:pt x="0" y="15178"/>
                </a:lnTo>
                <a:lnTo>
                  <a:pt x="0" y="20812"/>
                </a:lnTo>
                <a:lnTo>
                  <a:pt x="0" y="26445"/>
                </a:lnTo>
                <a:lnTo>
                  <a:pt x="0" y="30339"/>
                </a:lnTo>
                <a:lnTo>
                  <a:pt x="1303" y="32948"/>
                </a:lnTo>
                <a:lnTo>
                  <a:pt x="3024" y="35973"/>
                </a:lnTo>
                <a:lnTo>
                  <a:pt x="4328" y="37277"/>
                </a:lnTo>
                <a:lnTo>
                  <a:pt x="6935" y="38581"/>
                </a:lnTo>
                <a:lnTo>
                  <a:pt x="9543" y="38581"/>
                </a:lnTo>
                <a:lnTo>
                  <a:pt x="12585" y="37277"/>
                </a:lnTo>
                <a:lnTo>
                  <a:pt x="16479" y="35973"/>
                </a:lnTo>
                <a:lnTo>
                  <a:pt x="20825" y="32948"/>
                </a:lnTo>
                <a:lnTo>
                  <a:pt x="26040" y="30339"/>
                </a:lnTo>
                <a:lnTo>
                  <a:pt x="31672" y="26445"/>
                </a:lnTo>
                <a:lnTo>
                  <a:pt x="38626" y="20812"/>
                </a:lnTo>
                <a:lnTo>
                  <a:pt x="43841" y="16465"/>
                </a:lnTo>
                <a:lnTo>
                  <a:pt x="50777" y="12570"/>
                </a:lnTo>
                <a:lnTo>
                  <a:pt x="54689" y="9962"/>
                </a:lnTo>
                <a:lnTo>
                  <a:pt x="60321" y="6937"/>
                </a:lnTo>
                <a:lnTo>
                  <a:pt x="64232" y="5633"/>
                </a:lnTo>
                <a:lnTo>
                  <a:pt x="67274" y="4329"/>
                </a:lnTo>
                <a:lnTo>
                  <a:pt x="69882" y="4329"/>
                </a:lnTo>
                <a:lnTo>
                  <a:pt x="71186" y="5633"/>
                </a:lnTo>
                <a:lnTo>
                  <a:pt x="73776" y="6937"/>
                </a:lnTo>
                <a:lnTo>
                  <a:pt x="73776" y="9962"/>
                </a:lnTo>
                <a:lnTo>
                  <a:pt x="75514" y="12570"/>
                </a:lnTo>
                <a:lnTo>
                  <a:pt x="75514" y="16465"/>
                </a:lnTo>
                <a:lnTo>
                  <a:pt x="75514" y="22116"/>
                </a:lnTo>
                <a:lnTo>
                  <a:pt x="75514" y="27749"/>
                </a:lnTo>
                <a:lnTo>
                  <a:pt x="75514" y="34687"/>
                </a:lnTo>
                <a:lnTo>
                  <a:pt x="75514" y="42910"/>
                </a:lnTo>
                <a:lnTo>
                  <a:pt x="73776" y="51152"/>
                </a:lnTo>
                <a:lnTo>
                  <a:pt x="73776" y="57654"/>
                </a:lnTo>
                <a:lnTo>
                  <a:pt x="73776" y="63288"/>
                </a:lnTo>
                <a:lnTo>
                  <a:pt x="73776" y="68921"/>
                </a:lnTo>
                <a:lnTo>
                  <a:pt x="73776" y="72815"/>
                </a:lnTo>
                <a:lnTo>
                  <a:pt x="75514" y="75424"/>
                </a:lnTo>
                <a:lnTo>
                  <a:pt x="75514" y="78467"/>
                </a:lnTo>
                <a:lnTo>
                  <a:pt x="78122" y="79753"/>
                </a:lnTo>
                <a:lnTo>
                  <a:pt x="79426" y="81057"/>
                </a:lnTo>
                <a:lnTo>
                  <a:pt x="82033" y="81057"/>
                </a:lnTo>
                <a:lnTo>
                  <a:pt x="86379" y="79753"/>
                </a:lnTo>
                <a:lnTo>
                  <a:pt x="88969" y="78467"/>
                </a:lnTo>
                <a:lnTo>
                  <a:pt x="94619" y="75424"/>
                </a:lnTo>
                <a:lnTo>
                  <a:pt x="98531" y="72815"/>
                </a:lnTo>
                <a:lnTo>
                  <a:pt x="105466" y="68921"/>
                </a:lnTo>
                <a:lnTo>
                  <a:pt x="110682" y="63288"/>
                </a:lnTo>
                <a:lnTo>
                  <a:pt x="117617" y="58958"/>
                </a:lnTo>
                <a:lnTo>
                  <a:pt x="123267" y="55046"/>
                </a:lnTo>
                <a:lnTo>
                  <a:pt x="128483" y="52456"/>
                </a:lnTo>
                <a:lnTo>
                  <a:pt x="132811" y="49413"/>
                </a:lnTo>
                <a:lnTo>
                  <a:pt x="136722" y="48109"/>
                </a:lnTo>
                <a:lnTo>
                  <a:pt x="141069" y="46823"/>
                </a:lnTo>
                <a:lnTo>
                  <a:pt x="142372" y="46823"/>
                </a:lnTo>
                <a:lnTo>
                  <a:pt x="144962" y="48109"/>
                </a:lnTo>
                <a:lnTo>
                  <a:pt x="146266" y="49413"/>
                </a:lnTo>
                <a:lnTo>
                  <a:pt x="148004" y="52456"/>
                </a:lnTo>
                <a:lnTo>
                  <a:pt x="149308" y="55046"/>
                </a:lnTo>
                <a:lnTo>
                  <a:pt x="149308" y="58958"/>
                </a:lnTo>
                <a:lnTo>
                  <a:pt x="149308" y="64592"/>
                </a:lnTo>
                <a:lnTo>
                  <a:pt x="149308" y="70225"/>
                </a:lnTo>
                <a:lnTo>
                  <a:pt x="149308" y="77162"/>
                </a:lnTo>
                <a:lnTo>
                  <a:pt x="148004" y="85386"/>
                </a:lnTo>
                <a:lnTo>
                  <a:pt x="148004" y="93627"/>
                </a:lnTo>
                <a:lnTo>
                  <a:pt x="146266" y="100130"/>
                </a:lnTo>
                <a:lnTo>
                  <a:pt x="146266" y="105763"/>
                </a:lnTo>
                <a:lnTo>
                  <a:pt x="146266" y="111397"/>
                </a:lnTo>
                <a:lnTo>
                  <a:pt x="148004" y="115309"/>
                </a:lnTo>
                <a:lnTo>
                  <a:pt x="148004" y="118334"/>
                </a:lnTo>
                <a:lnTo>
                  <a:pt x="149308" y="120942"/>
                </a:lnTo>
                <a:lnTo>
                  <a:pt x="150612" y="122247"/>
                </a:lnTo>
                <a:lnTo>
                  <a:pt x="153220" y="123533"/>
                </a:lnTo>
                <a:lnTo>
                  <a:pt x="155827" y="123533"/>
                </a:lnTo>
                <a:lnTo>
                  <a:pt x="158852" y="122247"/>
                </a:lnTo>
                <a:lnTo>
                  <a:pt x="162763" y="120942"/>
                </a:lnTo>
                <a:lnTo>
                  <a:pt x="167109" y="118334"/>
                </a:lnTo>
                <a:lnTo>
                  <a:pt x="172307" y="115309"/>
                </a:lnTo>
                <a:lnTo>
                  <a:pt x="177957" y="111397"/>
                </a:lnTo>
                <a:lnTo>
                  <a:pt x="184910" y="105763"/>
                </a:lnTo>
                <a:lnTo>
                  <a:pt x="191412" y="101869"/>
                </a:lnTo>
                <a:lnTo>
                  <a:pt x="197062" y="97540"/>
                </a:lnTo>
                <a:lnTo>
                  <a:pt x="202694" y="94932"/>
                </a:lnTo>
                <a:lnTo>
                  <a:pt x="206605" y="91889"/>
                </a:lnTo>
                <a:lnTo>
                  <a:pt x="210517" y="90603"/>
                </a:lnTo>
                <a:lnTo>
                  <a:pt x="213559" y="89298"/>
                </a:lnTo>
                <a:lnTo>
                  <a:pt x="216148" y="89298"/>
                </a:lnTo>
                <a:lnTo>
                  <a:pt x="218756" y="90603"/>
                </a:lnTo>
                <a:lnTo>
                  <a:pt x="220060" y="91889"/>
                </a:lnTo>
                <a:lnTo>
                  <a:pt x="221799" y="94932"/>
                </a:lnTo>
                <a:lnTo>
                  <a:pt x="221799" y="97540"/>
                </a:lnTo>
                <a:lnTo>
                  <a:pt x="223102" y="101869"/>
                </a:lnTo>
                <a:lnTo>
                  <a:pt x="223102" y="107068"/>
                </a:lnTo>
                <a:lnTo>
                  <a:pt x="223102" y="112701"/>
                </a:lnTo>
                <a:lnTo>
                  <a:pt x="221799" y="119638"/>
                </a:lnTo>
                <a:lnTo>
                  <a:pt x="221799" y="127880"/>
                </a:lnTo>
              </a:path>
            </a:pathLst>
          </a:custGeom>
          <a:ln w="694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3144774" y="1341882"/>
            <a:ext cx="1223772" cy="1367027"/>
          </a:xfrm>
          <a:custGeom>
            <a:avLst/>
            <a:gdLst/>
            <a:ahLst/>
            <a:cxnLst/>
            <a:rect l="l" t="t" r="r" b="b"/>
            <a:pathLst>
              <a:path w="1223772" h="1367027">
                <a:moveTo>
                  <a:pt x="0" y="683513"/>
                </a:moveTo>
                <a:lnTo>
                  <a:pt x="2028" y="627462"/>
                </a:lnTo>
                <a:lnTo>
                  <a:pt x="8008" y="572656"/>
                </a:lnTo>
                <a:lnTo>
                  <a:pt x="17782" y="519274"/>
                </a:lnTo>
                <a:lnTo>
                  <a:pt x="31193" y="467490"/>
                </a:lnTo>
                <a:lnTo>
                  <a:pt x="48083" y="417480"/>
                </a:lnTo>
                <a:lnTo>
                  <a:pt x="68295" y="369422"/>
                </a:lnTo>
                <a:lnTo>
                  <a:pt x="91671" y="323490"/>
                </a:lnTo>
                <a:lnTo>
                  <a:pt x="118055" y="279861"/>
                </a:lnTo>
                <a:lnTo>
                  <a:pt x="147287" y="238710"/>
                </a:lnTo>
                <a:lnTo>
                  <a:pt x="179212" y="200215"/>
                </a:lnTo>
                <a:lnTo>
                  <a:pt x="213672" y="164550"/>
                </a:lnTo>
                <a:lnTo>
                  <a:pt x="250509" y="131893"/>
                </a:lnTo>
                <a:lnTo>
                  <a:pt x="289565" y="102418"/>
                </a:lnTo>
                <a:lnTo>
                  <a:pt x="330683" y="76302"/>
                </a:lnTo>
                <a:lnTo>
                  <a:pt x="373707" y="53720"/>
                </a:lnTo>
                <a:lnTo>
                  <a:pt x="418478" y="34850"/>
                </a:lnTo>
                <a:lnTo>
                  <a:pt x="464838" y="19867"/>
                </a:lnTo>
                <a:lnTo>
                  <a:pt x="512632" y="8947"/>
                </a:lnTo>
                <a:lnTo>
                  <a:pt x="561700" y="2266"/>
                </a:lnTo>
                <a:lnTo>
                  <a:pt x="611886" y="0"/>
                </a:lnTo>
                <a:lnTo>
                  <a:pt x="662071" y="2266"/>
                </a:lnTo>
                <a:lnTo>
                  <a:pt x="711139" y="8947"/>
                </a:lnTo>
                <a:lnTo>
                  <a:pt x="758933" y="19867"/>
                </a:lnTo>
                <a:lnTo>
                  <a:pt x="805293" y="34850"/>
                </a:lnTo>
                <a:lnTo>
                  <a:pt x="850064" y="53721"/>
                </a:lnTo>
                <a:lnTo>
                  <a:pt x="893088" y="76302"/>
                </a:lnTo>
                <a:lnTo>
                  <a:pt x="934206" y="102418"/>
                </a:lnTo>
                <a:lnTo>
                  <a:pt x="973262" y="131893"/>
                </a:lnTo>
                <a:lnTo>
                  <a:pt x="1010099" y="164550"/>
                </a:lnTo>
                <a:lnTo>
                  <a:pt x="1044559" y="200215"/>
                </a:lnTo>
                <a:lnTo>
                  <a:pt x="1076484" y="238710"/>
                </a:lnTo>
                <a:lnTo>
                  <a:pt x="1105716" y="279861"/>
                </a:lnTo>
                <a:lnTo>
                  <a:pt x="1132100" y="323490"/>
                </a:lnTo>
                <a:lnTo>
                  <a:pt x="1155476" y="369422"/>
                </a:lnTo>
                <a:lnTo>
                  <a:pt x="1175688" y="417480"/>
                </a:lnTo>
                <a:lnTo>
                  <a:pt x="1192578" y="467490"/>
                </a:lnTo>
                <a:lnTo>
                  <a:pt x="1205989" y="519274"/>
                </a:lnTo>
                <a:lnTo>
                  <a:pt x="1215763" y="572656"/>
                </a:lnTo>
                <a:lnTo>
                  <a:pt x="1221743" y="627462"/>
                </a:lnTo>
                <a:lnTo>
                  <a:pt x="1223772" y="683513"/>
                </a:lnTo>
                <a:lnTo>
                  <a:pt x="1221743" y="739565"/>
                </a:lnTo>
                <a:lnTo>
                  <a:pt x="1215763" y="794371"/>
                </a:lnTo>
                <a:lnTo>
                  <a:pt x="1205989" y="847753"/>
                </a:lnTo>
                <a:lnTo>
                  <a:pt x="1192578" y="899537"/>
                </a:lnTo>
                <a:lnTo>
                  <a:pt x="1175688" y="949547"/>
                </a:lnTo>
                <a:lnTo>
                  <a:pt x="1155476" y="997605"/>
                </a:lnTo>
                <a:lnTo>
                  <a:pt x="1132100" y="1043537"/>
                </a:lnTo>
                <a:lnTo>
                  <a:pt x="1105716" y="1087166"/>
                </a:lnTo>
                <a:lnTo>
                  <a:pt x="1076484" y="1128317"/>
                </a:lnTo>
                <a:lnTo>
                  <a:pt x="1044559" y="1166812"/>
                </a:lnTo>
                <a:lnTo>
                  <a:pt x="1010099" y="1202477"/>
                </a:lnTo>
                <a:lnTo>
                  <a:pt x="973262" y="1235134"/>
                </a:lnTo>
                <a:lnTo>
                  <a:pt x="934206" y="1264609"/>
                </a:lnTo>
                <a:lnTo>
                  <a:pt x="893088" y="1290725"/>
                </a:lnTo>
                <a:lnTo>
                  <a:pt x="850064" y="1313306"/>
                </a:lnTo>
                <a:lnTo>
                  <a:pt x="805293" y="1332177"/>
                </a:lnTo>
                <a:lnTo>
                  <a:pt x="758933" y="1347160"/>
                </a:lnTo>
                <a:lnTo>
                  <a:pt x="711139" y="1358080"/>
                </a:lnTo>
                <a:lnTo>
                  <a:pt x="662071" y="1364761"/>
                </a:lnTo>
                <a:lnTo>
                  <a:pt x="611886" y="1367027"/>
                </a:lnTo>
                <a:lnTo>
                  <a:pt x="561700" y="1364761"/>
                </a:lnTo>
                <a:lnTo>
                  <a:pt x="512632" y="1358080"/>
                </a:lnTo>
                <a:lnTo>
                  <a:pt x="464838" y="1347160"/>
                </a:lnTo>
                <a:lnTo>
                  <a:pt x="418478" y="1332177"/>
                </a:lnTo>
                <a:lnTo>
                  <a:pt x="373707" y="1313306"/>
                </a:lnTo>
                <a:lnTo>
                  <a:pt x="330683" y="1290725"/>
                </a:lnTo>
                <a:lnTo>
                  <a:pt x="289565" y="1264609"/>
                </a:lnTo>
                <a:lnTo>
                  <a:pt x="250509" y="1235134"/>
                </a:lnTo>
                <a:lnTo>
                  <a:pt x="213672" y="1202477"/>
                </a:lnTo>
                <a:lnTo>
                  <a:pt x="179212" y="1166812"/>
                </a:lnTo>
                <a:lnTo>
                  <a:pt x="147287" y="1128317"/>
                </a:lnTo>
                <a:lnTo>
                  <a:pt x="118055" y="1087166"/>
                </a:lnTo>
                <a:lnTo>
                  <a:pt x="91671" y="1043537"/>
                </a:lnTo>
                <a:lnTo>
                  <a:pt x="68295" y="997605"/>
                </a:lnTo>
                <a:lnTo>
                  <a:pt x="48083" y="949547"/>
                </a:lnTo>
                <a:lnTo>
                  <a:pt x="31193" y="899537"/>
                </a:lnTo>
                <a:lnTo>
                  <a:pt x="17782" y="847753"/>
                </a:lnTo>
                <a:lnTo>
                  <a:pt x="8008" y="794371"/>
                </a:lnTo>
                <a:lnTo>
                  <a:pt x="2028" y="739565"/>
                </a:lnTo>
                <a:lnTo>
                  <a:pt x="0" y="683513"/>
                </a:lnTo>
                <a:close/>
              </a:path>
            </a:pathLst>
          </a:custGeom>
          <a:ln w="22859">
            <a:solidFill>
              <a:srgbClr val="FF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2595019" y="3535494"/>
            <a:ext cx="220003" cy="126571"/>
          </a:xfrm>
          <a:custGeom>
            <a:avLst/>
            <a:gdLst/>
            <a:ahLst/>
            <a:cxnLst/>
            <a:rect l="l" t="t" r="r" b="b"/>
            <a:pathLst>
              <a:path w="220003" h="126571">
                <a:moveTo>
                  <a:pt x="220003" y="0"/>
                </a:moveTo>
                <a:lnTo>
                  <a:pt x="0" y="126571"/>
                </a:lnTo>
              </a:path>
            </a:pathLst>
          </a:custGeom>
          <a:ln w="485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2815022" y="3535494"/>
            <a:ext cx="219699" cy="126571"/>
          </a:xfrm>
          <a:custGeom>
            <a:avLst/>
            <a:gdLst/>
            <a:ahLst/>
            <a:cxnLst/>
            <a:rect l="l" t="t" r="r" b="b"/>
            <a:pathLst>
              <a:path w="219699" h="126571">
                <a:moveTo>
                  <a:pt x="219699" y="126571"/>
                </a:moveTo>
                <a:lnTo>
                  <a:pt x="0" y="0"/>
                </a:lnTo>
              </a:path>
            </a:pathLst>
          </a:custGeom>
          <a:ln w="485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3034722" y="3662066"/>
            <a:ext cx="0" cy="254358"/>
          </a:xfrm>
          <a:custGeom>
            <a:avLst/>
            <a:gdLst/>
            <a:ahLst/>
            <a:cxnLst/>
            <a:rect l="l" t="t" r="r" b="b"/>
            <a:pathLst>
              <a:path h="254358">
                <a:moveTo>
                  <a:pt x="0" y="254358"/>
                </a:moveTo>
                <a:lnTo>
                  <a:pt x="0" y="0"/>
                </a:lnTo>
              </a:path>
            </a:pathLst>
          </a:custGeom>
          <a:ln w="486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2815022" y="3916424"/>
            <a:ext cx="219699" cy="126571"/>
          </a:xfrm>
          <a:custGeom>
            <a:avLst/>
            <a:gdLst/>
            <a:ahLst/>
            <a:cxnLst/>
            <a:rect l="l" t="t" r="r" b="b"/>
            <a:pathLst>
              <a:path w="219699" h="126571">
                <a:moveTo>
                  <a:pt x="0" y="126571"/>
                </a:moveTo>
                <a:lnTo>
                  <a:pt x="219699" y="0"/>
                </a:lnTo>
              </a:path>
            </a:pathLst>
          </a:custGeom>
          <a:ln w="485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2595019" y="3916424"/>
            <a:ext cx="220003" cy="126571"/>
          </a:xfrm>
          <a:custGeom>
            <a:avLst/>
            <a:gdLst/>
            <a:ahLst/>
            <a:cxnLst/>
            <a:rect l="l" t="t" r="r" b="b"/>
            <a:pathLst>
              <a:path w="220003" h="126571">
                <a:moveTo>
                  <a:pt x="0" y="0"/>
                </a:moveTo>
                <a:lnTo>
                  <a:pt x="220003" y="126571"/>
                </a:lnTo>
              </a:path>
            </a:pathLst>
          </a:custGeom>
          <a:ln w="485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2595019" y="3662066"/>
            <a:ext cx="0" cy="254358"/>
          </a:xfrm>
          <a:custGeom>
            <a:avLst/>
            <a:gdLst/>
            <a:ahLst/>
            <a:cxnLst/>
            <a:rect l="l" t="t" r="r" b="b"/>
            <a:pathLst>
              <a:path h="254358">
                <a:moveTo>
                  <a:pt x="0" y="0"/>
                </a:moveTo>
                <a:lnTo>
                  <a:pt x="0" y="254358"/>
                </a:lnTo>
              </a:path>
            </a:pathLst>
          </a:custGeom>
          <a:ln w="486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2815022" y="3352602"/>
            <a:ext cx="0" cy="182892"/>
          </a:xfrm>
          <a:custGeom>
            <a:avLst/>
            <a:gdLst/>
            <a:ahLst/>
            <a:cxnLst/>
            <a:rect l="l" t="t" r="r" b="b"/>
            <a:pathLst>
              <a:path h="182892">
                <a:moveTo>
                  <a:pt x="0" y="182892"/>
                </a:moveTo>
                <a:lnTo>
                  <a:pt x="0" y="0"/>
                </a:lnTo>
              </a:path>
            </a:pathLst>
          </a:custGeom>
          <a:ln w="486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2815022" y="4042996"/>
            <a:ext cx="0" cy="173212"/>
          </a:xfrm>
          <a:custGeom>
            <a:avLst/>
            <a:gdLst/>
            <a:ahLst/>
            <a:cxnLst/>
            <a:rect l="l" t="t" r="r" b="b"/>
            <a:pathLst>
              <a:path h="173212">
                <a:moveTo>
                  <a:pt x="0" y="0"/>
                </a:moveTo>
                <a:lnTo>
                  <a:pt x="0" y="173212"/>
                </a:lnTo>
              </a:path>
            </a:pathLst>
          </a:custGeom>
          <a:ln w="486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4256503" y="3805897"/>
            <a:ext cx="200835" cy="184714"/>
          </a:xfrm>
          <a:custGeom>
            <a:avLst/>
            <a:gdLst/>
            <a:ahLst/>
            <a:cxnLst/>
            <a:rect l="l" t="t" r="r" b="b"/>
            <a:pathLst>
              <a:path w="200835" h="184714">
                <a:moveTo>
                  <a:pt x="0" y="0"/>
                </a:moveTo>
                <a:lnTo>
                  <a:pt x="181665" y="184714"/>
                </a:lnTo>
                <a:lnTo>
                  <a:pt x="191313" y="155042"/>
                </a:lnTo>
                <a:lnTo>
                  <a:pt x="200835" y="127482"/>
                </a:lnTo>
                <a:lnTo>
                  <a:pt x="888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4256503" y="3805897"/>
            <a:ext cx="200835" cy="184714"/>
          </a:xfrm>
          <a:custGeom>
            <a:avLst/>
            <a:gdLst/>
            <a:ahLst/>
            <a:cxnLst/>
            <a:rect l="l" t="t" r="r" b="b"/>
            <a:pathLst>
              <a:path w="200835" h="184714">
                <a:moveTo>
                  <a:pt x="0" y="0"/>
                </a:moveTo>
                <a:lnTo>
                  <a:pt x="181665" y="184714"/>
                </a:lnTo>
                <a:lnTo>
                  <a:pt x="191313" y="155042"/>
                </a:lnTo>
                <a:lnTo>
                  <a:pt x="200835" y="127482"/>
                </a:lnTo>
                <a:lnTo>
                  <a:pt x="888" y="0"/>
                </a:lnTo>
                <a:lnTo>
                  <a:pt x="0" y="0"/>
                </a:lnTo>
                <a:close/>
              </a:path>
            </a:pathLst>
          </a:custGeom>
          <a:ln w="486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4256503" y="3650564"/>
            <a:ext cx="191313" cy="155333"/>
          </a:xfrm>
          <a:custGeom>
            <a:avLst/>
            <a:gdLst/>
            <a:ahLst/>
            <a:cxnLst/>
            <a:rect l="l" t="t" r="r" b="b"/>
            <a:pathLst>
              <a:path w="191313" h="155333">
                <a:moveTo>
                  <a:pt x="191313" y="0"/>
                </a:moveTo>
                <a:lnTo>
                  <a:pt x="0" y="155333"/>
                </a:lnTo>
              </a:path>
            </a:pathLst>
          </a:custGeom>
          <a:ln w="485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4447816" y="3650564"/>
            <a:ext cx="383770" cy="0"/>
          </a:xfrm>
          <a:custGeom>
            <a:avLst/>
            <a:gdLst/>
            <a:ahLst/>
            <a:cxnLst/>
            <a:rect l="l" t="t" r="r" b="b"/>
            <a:pathLst>
              <a:path w="383770">
                <a:moveTo>
                  <a:pt x="383770" y="0"/>
                </a:moveTo>
                <a:lnTo>
                  <a:pt x="0" y="0"/>
                </a:lnTo>
              </a:path>
            </a:pathLst>
          </a:custGeom>
          <a:ln w="485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4821812" y="3805897"/>
            <a:ext cx="200835" cy="184714"/>
          </a:xfrm>
          <a:custGeom>
            <a:avLst/>
            <a:gdLst/>
            <a:ahLst/>
            <a:cxnLst/>
            <a:rect l="l" t="t" r="r" b="b"/>
            <a:pathLst>
              <a:path w="200835" h="184714">
                <a:moveTo>
                  <a:pt x="199946" y="0"/>
                </a:moveTo>
                <a:lnTo>
                  <a:pt x="0" y="127482"/>
                </a:lnTo>
                <a:lnTo>
                  <a:pt x="9775" y="155042"/>
                </a:lnTo>
                <a:lnTo>
                  <a:pt x="19169" y="184714"/>
                </a:lnTo>
                <a:lnTo>
                  <a:pt x="200835" y="0"/>
                </a:lnTo>
                <a:lnTo>
                  <a:pt x="19994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4831587" y="3650564"/>
            <a:ext cx="191059" cy="155333"/>
          </a:xfrm>
          <a:custGeom>
            <a:avLst/>
            <a:gdLst/>
            <a:ahLst/>
            <a:cxnLst/>
            <a:rect l="l" t="t" r="r" b="b"/>
            <a:pathLst>
              <a:path w="191059" h="155333">
                <a:moveTo>
                  <a:pt x="191059" y="155333"/>
                </a:moveTo>
                <a:lnTo>
                  <a:pt x="0" y="0"/>
                </a:lnTo>
              </a:path>
            </a:pathLst>
          </a:custGeom>
          <a:ln w="485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4821812" y="3805897"/>
            <a:ext cx="200835" cy="184714"/>
          </a:xfrm>
          <a:custGeom>
            <a:avLst/>
            <a:gdLst/>
            <a:ahLst/>
            <a:cxnLst/>
            <a:rect l="l" t="t" r="r" b="b"/>
            <a:pathLst>
              <a:path w="200835" h="184714">
                <a:moveTo>
                  <a:pt x="9775" y="155042"/>
                </a:moveTo>
                <a:lnTo>
                  <a:pt x="19169" y="184714"/>
                </a:lnTo>
                <a:lnTo>
                  <a:pt x="200835" y="0"/>
                </a:lnTo>
                <a:lnTo>
                  <a:pt x="199946" y="0"/>
                </a:lnTo>
                <a:lnTo>
                  <a:pt x="0" y="127482"/>
                </a:lnTo>
                <a:lnTo>
                  <a:pt x="9775" y="155042"/>
                </a:lnTo>
                <a:close/>
              </a:path>
            </a:pathLst>
          </a:custGeom>
          <a:ln w="486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4438168" y="3932469"/>
            <a:ext cx="402812" cy="57231"/>
          </a:xfrm>
          <a:custGeom>
            <a:avLst/>
            <a:gdLst/>
            <a:ahLst/>
            <a:cxnLst/>
            <a:rect l="l" t="t" r="r" b="b"/>
            <a:pathLst>
              <a:path w="402812" h="57231">
                <a:moveTo>
                  <a:pt x="9648" y="28470"/>
                </a:moveTo>
                <a:lnTo>
                  <a:pt x="0" y="57231"/>
                </a:lnTo>
                <a:lnTo>
                  <a:pt x="402812" y="57231"/>
                </a:lnTo>
                <a:lnTo>
                  <a:pt x="393418" y="28470"/>
                </a:lnTo>
                <a:lnTo>
                  <a:pt x="382754" y="0"/>
                </a:lnTo>
                <a:lnTo>
                  <a:pt x="20058" y="0"/>
                </a:lnTo>
                <a:lnTo>
                  <a:pt x="9648" y="2847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4438168" y="3932469"/>
            <a:ext cx="402812" cy="57231"/>
          </a:xfrm>
          <a:custGeom>
            <a:avLst/>
            <a:gdLst/>
            <a:ahLst/>
            <a:cxnLst/>
            <a:rect l="l" t="t" r="r" b="b"/>
            <a:pathLst>
              <a:path w="402812" h="57231">
                <a:moveTo>
                  <a:pt x="9648" y="28470"/>
                </a:moveTo>
                <a:lnTo>
                  <a:pt x="0" y="57231"/>
                </a:lnTo>
                <a:lnTo>
                  <a:pt x="402812" y="57231"/>
                </a:lnTo>
                <a:lnTo>
                  <a:pt x="393418" y="28470"/>
                </a:lnTo>
                <a:lnTo>
                  <a:pt x="382754" y="0"/>
                </a:lnTo>
                <a:lnTo>
                  <a:pt x="20058" y="0"/>
                </a:lnTo>
                <a:lnTo>
                  <a:pt x="9648" y="28470"/>
                </a:lnTo>
                <a:close/>
              </a:path>
            </a:pathLst>
          </a:custGeom>
          <a:ln w="485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5022647" y="3623005"/>
            <a:ext cx="0" cy="182892"/>
          </a:xfrm>
          <a:custGeom>
            <a:avLst/>
            <a:gdLst/>
            <a:ahLst/>
            <a:cxnLst/>
            <a:rect l="l" t="t" r="r" b="b"/>
            <a:pathLst>
              <a:path h="182892">
                <a:moveTo>
                  <a:pt x="0" y="182892"/>
                </a:moveTo>
                <a:lnTo>
                  <a:pt x="0" y="0"/>
                </a:lnTo>
              </a:path>
            </a:pathLst>
          </a:custGeom>
          <a:ln w="486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4256503" y="3623005"/>
            <a:ext cx="0" cy="182892"/>
          </a:xfrm>
          <a:custGeom>
            <a:avLst/>
            <a:gdLst/>
            <a:ahLst/>
            <a:cxnLst/>
            <a:rect l="l" t="t" r="r" b="b"/>
            <a:pathLst>
              <a:path h="182892">
                <a:moveTo>
                  <a:pt x="0" y="182892"/>
                </a:moveTo>
                <a:lnTo>
                  <a:pt x="0" y="0"/>
                </a:lnTo>
              </a:path>
            </a:pathLst>
          </a:custGeom>
          <a:ln w="486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5751086" y="3834367"/>
            <a:ext cx="200835" cy="184714"/>
          </a:xfrm>
          <a:custGeom>
            <a:avLst/>
            <a:gdLst/>
            <a:ahLst/>
            <a:cxnLst/>
            <a:rect l="l" t="t" r="r" b="b"/>
            <a:pathLst>
              <a:path w="200835" h="184714">
                <a:moveTo>
                  <a:pt x="0" y="0"/>
                </a:moveTo>
                <a:lnTo>
                  <a:pt x="182046" y="184714"/>
                </a:lnTo>
                <a:lnTo>
                  <a:pt x="191440" y="155333"/>
                </a:lnTo>
                <a:lnTo>
                  <a:pt x="200835" y="127482"/>
                </a:lnTo>
                <a:lnTo>
                  <a:pt x="1015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5751086" y="3834367"/>
            <a:ext cx="200835" cy="184714"/>
          </a:xfrm>
          <a:custGeom>
            <a:avLst/>
            <a:gdLst/>
            <a:ahLst/>
            <a:cxnLst/>
            <a:rect l="l" t="t" r="r" b="b"/>
            <a:pathLst>
              <a:path w="200835" h="184714">
                <a:moveTo>
                  <a:pt x="0" y="0"/>
                </a:moveTo>
                <a:lnTo>
                  <a:pt x="182046" y="184714"/>
                </a:lnTo>
                <a:lnTo>
                  <a:pt x="191440" y="155333"/>
                </a:lnTo>
                <a:lnTo>
                  <a:pt x="200835" y="127482"/>
                </a:lnTo>
                <a:lnTo>
                  <a:pt x="1015" y="0"/>
                </a:lnTo>
                <a:lnTo>
                  <a:pt x="0" y="0"/>
                </a:lnTo>
                <a:close/>
              </a:path>
            </a:pathLst>
          </a:custGeom>
          <a:ln w="486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5751086" y="3679325"/>
            <a:ext cx="191440" cy="155042"/>
          </a:xfrm>
          <a:custGeom>
            <a:avLst/>
            <a:gdLst/>
            <a:ahLst/>
            <a:cxnLst/>
            <a:rect l="l" t="t" r="r" b="b"/>
            <a:pathLst>
              <a:path w="191440" h="155042">
                <a:moveTo>
                  <a:pt x="191440" y="0"/>
                </a:moveTo>
                <a:lnTo>
                  <a:pt x="0" y="155042"/>
                </a:lnTo>
              </a:path>
            </a:pathLst>
          </a:custGeom>
          <a:ln w="485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5942527" y="3679325"/>
            <a:ext cx="383770" cy="0"/>
          </a:xfrm>
          <a:custGeom>
            <a:avLst/>
            <a:gdLst/>
            <a:ahLst/>
            <a:cxnLst/>
            <a:rect l="l" t="t" r="r" b="b"/>
            <a:pathLst>
              <a:path w="383770">
                <a:moveTo>
                  <a:pt x="383770" y="0"/>
                </a:moveTo>
                <a:lnTo>
                  <a:pt x="0" y="0"/>
                </a:lnTo>
              </a:path>
            </a:pathLst>
          </a:custGeom>
          <a:ln w="485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6316776" y="3834367"/>
            <a:ext cx="200835" cy="184714"/>
          </a:xfrm>
          <a:custGeom>
            <a:avLst/>
            <a:gdLst/>
            <a:ahLst/>
            <a:cxnLst/>
            <a:rect l="l" t="t" r="r" b="b"/>
            <a:pathLst>
              <a:path w="200835" h="184714">
                <a:moveTo>
                  <a:pt x="199946" y="0"/>
                </a:moveTo>
                <a:lnTo>
                  <a:pt x="0" y="127482"/>
                </a:lnTo>
                <a:lnTo>
                  <a:pt x="9521" y="155333"/>
                </a:lnTo>
                <a:lnTo>
                  <a:pt x="18915" y="184714"/>
                </a:lnTo>
                <a:lnTo>
                  <a:pt x="200835" y="0"/>
                </a:lnTo>
                <a:lnTo>
                  <a:pt x="19994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6326298" y="3679325"/>
            <a:ext cx="191313" cy="155042"/>
          </a:xfrm>
          <a:custGeom>
            <a:avLst/>
            <a:gdLst/>
            <a:ahLst/>
            <a:cxnLst/>
            <a:rect l="l" t="t" r="r" b="b"/>
            <a:pathLst>
              <a:path w="191313" h="155042">
                <a:moveTo>
                  <a:pt x="191313" y="155042"/>
                </a:moveTo>
                <a:lnTo>
                  <a:pt x="0" y="0"/>
                </a:lnTo>
              </a:path>
            </a:pathLst>
          </a:custGeom>
          <a:ln w="485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6316776" y="3834367"/>
            <a:ext cx="200835" cy="184714"/>
          </a:xfrm>
          <a:custGeom>
            <a:avLst/>
            <a:gdLst/>
            <a:ahLst/>
            <a:cxnLst/>
            <a:rect l="l" t="t" r="r" b="b"/>
            <a:pathLst>
              <a:path w="200835" h="184714">
                <a:moveTo>
                  <a:pt x="9521" y="155333"/>
                </a:moveTo>
                <a:lnTo>
                  <a:pt x="18915" y="184714"/>
                </a:lnTo>
                <a:lnTo>
                  <a:pt x="200835" y="0"/>
                </a:lnTo>
                <a:lnTo>
                  <a:pt x="199946" y="0"/>
                </a:lnTo>
                <a:lnTo>
                  <a:pt x="0" y="127482"/>
                </a:lnTo>
                <a:lnTo>
                  <a:pt x="9521" y="155333"/>
                </a:lnTo>
                <a:close/>
              </a:path>
            </a:pathLst>
          </a:custGeom>
          <a:ln w="486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5933133" y="3960939"/>
            <a:ext cx="402558" cy="57231"/>
          </a:xfrm>
          <a:custGeom>
            <a:avLst/>
            <a:gdLst/>
            <a:ahLst/>
            <a:cxnLst/>
            <a:rect l="l" t="t" r="r" b="b"/>
            <a:pathLst>
              <a:path w="402558" h="57231">
                <a:moveTo>
                  <a:pt x="9394" y="28761"/>
                </a:moveTo>
                <a:lnTo>
                  <a:pt x="0" y="57231"/>
                </a:lnTo>
                <a:lnTo>
                  <a:pt x="402558" y="57231"/>
                </a:lnTo>
                <a:lnTo>
                  <a:pt x="393164" y="28761"/>
                </a:lnTo>
                <a:lnTo>
                  <a:pt x="382500" y="0"/>
                </a:lnTo>
                <a:lnTo>
                  <a:pt x="19804" y="0"/>
                </a:lnTo>
                <a:lnTo>
                  <a:pt x="9394" y="2876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5933133" y="3960939"/>
            <a:ext cx="402558" cy="57231"/>
          </a:xfrm>
          <a:custGeom>
            <a:avLst/>
            <a:gdLst/>
            <a:ahLst/>
            <a:cxnLst/>
            <a:rect l="l" t="t" r="r" b="b"/>
            <a:pathLst>
              <a:path w="402558" h="57231">
                <a:moveTo>
                  <a:pt x="9394" y="28761"/>
                </a:moveTo>
                <a:lnTo>
                  <a:pt x="0" y="57231"/>
                </a:lnTo>
                <a:lnTo>
                  <a:pt x="402558" y="57231"/>
                </a:lnTo>
                <a:lnTo>
                  <a:pt x="393164" y="28761"/>
                </a:lnTo>
                <a:lnTo>
                  <a:pt x="382500" y="0"/>
                </a:lnTo>
                <a:lnTo>
                  <a:pt x="19804" y="0"/>
                </a:lnTo>
                <a:lnTo>
                  <a:pt x="9394" y="28761"/>
                </a:lnTo>
                <a:close/>
              </a:path>
            </a:pathLst>
          </a:custGeom>
          <a:ln w="485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6517611" y="3651779"/>
            <a:ext cx="0" cy="182588"/>
          </a:xfrm>
          <a:custGeom>
            <a:avLst/>
            <a:gdLst/>
            <a:ahLst/>
            <a:cxnLst/>
            <a:rect l="l" t="t" r="r" b="b"/>
            <a:pathLst>
              <a:path h="182588">
                <a:moveTo>
                  <a:pt x="0" y="182588"/>
                </a:moveTo>
                <a:lnTo>
                  <a:pt x="0" y="0"/>
                </a:lnTo>
              </a:path>
            </a:pathLst>
          </a:custGeom>
          <a:ln w="486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5751086" y="3834367"/>
            <a:ext cx="0" cy="172288"/>
          </a:xfrm>
          <a:custGeom>
            <a:avLst/>
            <a:gdLst/>
            <a:ahLst/>
            <a:cxnLst/>
            <a:rect l="l" t="t" r="r" b="b"/>
            <a:pathLst>
              <a:path h="172288">
                <a:moveTo>
                  <a:pt x="0" y="0"/>
                </a:moveTo>
                <a:lnTo>
                  <a:pt x="0" y="172288"/>
                </a:lnTo>
              </a:path>
            </a:pathLst>
          </a:custGeom>
          <a:ln w="486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1918716" y="4724400"/>
            <a:ext cx="1296924" cy="289560"/>
          </a:xfrm>
          <a:custGeom>
            <a:avLst/>
            <a:gdLst/>
            <a:ahLst/>
            <a:cxnLst/>
            <a:rect l="l" t="t" r="r" b="b"/>
            <a:pathLst>
              <a:path w="1296924" h="289560">
                <a:moveTo>
                  <a:pt x="0" y="289560"/>
                </a:moveTo>
                <a:lnTo>
                  <a:pt x="1296924" y="289560"/>
                </a:lnTo>
                <a:lnTo>
                  <a:pt x="1296924" y="0"/>
                </a:lnTo>
                <a:lnTo>
                  <a:pt x="0" y="0"/>
                </a:lnTo>
                <a:lnTo>
                  <a:pt x="0" y="28956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1918716" y="4724400"/>
            <a:ext cx="1296924" cy="289560"/>
          </a:xfrm>
          <a:custGeom>
            <a:avLst/>
            <a:gdLst/>
            <a:ahLst/>
            <a:cxnLst/>
            <a:rect l="l" t="t" r="r" b="b"/>
            <a:pathLst>
              <a:path w="1296924" h="289560">
                <a:moveTo>
                  <a:pt x="0" y="289560"/>
                </a:moveTo>
                <a:lnTo>
                  <a:pt x="1296924" y="289560"/>
                </a:lnTo>
                <a:lnTo>
                  <a:pt x="1296924" y="0"/>
                </a:lnTo>
                <a:lnTo>
                  <a:pt x="0" y="0"/>
                </a:lnTo>
                <a:lnTo>
                  <a:pt x="0" y="28956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7751064" y="5300472"/>
            <a:ext cx="577596" cy="434340"/>
          </a:xfrm>
          <a:custGeom>
            <a:avLst/>
            <a:gdLst/>
            <a:ahLst/>
            <a:cxnLst/>
            <a:rect l="l" t="t" r="r" b="b"/>
            <a:pathLst>
              <a:path w="577596" h="434339">
                <a:moveTo>
                  <a:pt x="0" y="434339"/>
                </a:moveTo>
                <a:lnTo>
                  <a:pt x="577596" y="434339"/>
                </a:lnTo>
                <a:lnTo>
                  <a:pt x="577596" y="0"/>
                </a:lnTo>
                <a:lnTo>
                  <a:pt x="0" y="0"/>
                </a:lnTo>
                <a:lnTo>
                  <a:pt x="0" y="43433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7751064" y="5300472"/>
            <a:ext cx="577596" cy="434340"/>
          </a:xfrm>
          <a:custGeom>
            <a:avLst/>
            <a:gdLst/>
            <a:ahLst/>
            <a:cxnLst/>
            <a:rect l="l" t="t" r="r" b="b"/>
            <a:pathLst>
              <a:path w="577596" h="434339">
                <a:moveTo>
                  <a:pt x="0" y="434339"/>
                </a:moveTo>
                <a:lnTo>
                  <a:pt x="577596" y="434339"/>
                </a:lnTo>
                <a:lnTo>
                  <a:pt x="577596" y="0"/>
                </a:lnTo>
                <a:lnTo>
                  <a:pt x="0" y="0"/>
                </a:lnTo>
                <a:lnTo>
                  <a:pt x="0" y="434339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3287754" y="5468462"/>
            <a:ext cx="367715" cy="99205"/>
          </a:xfrm>
          <a:custGeom>
            <a:avLst/>
            <a:gdLst/>
            <a:ahLst/>
            <a:cxnLst/>
            <a:rect l="l" t="t" r="r" b="b"/>
            <a:pathLst>
              <a:path w="367715" h="99205">
                <a:moveTo>
                  <a:pt x="367715" y="99205"/>
                </a:moveTo>
                <a:lnTo>
                  <a:pt x="0" y="0"/>
                </a:lnTo>
              </a:path>
            </a:pathLst>
          </a:custGeom>
          <a:ln w="484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3655470" y="5468462"/>
            <a:ext cx="368984" cy="99205"/>
          </a:xfrm>
          <a:custGeom>
            <a:avLst/>
            <a:gdLst/>
            <a:ahLst/>
            <a:cxnLst/>
            <a:rect l="l" t="t" r="r" b="b"/>
            <a:pathLst>
              <a:path w="368984" h="99205">
                <a:moveTo>
                  <a:pt x="368984" y="0"/>
                </a:moveTo>
                <a:lnTo>
                  <a:pt x="0" y="99205"/>
                </a:lnTo>
              </a:path>
            </a:pathLst>
          </a:custGeom>
          <a:ln w="484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3833745" y="5468462"/>
            <a:ext cx="190709" cy="329651"/>
          </a:xfrm>
          <a:custGeom>
            <a:avLst/>
            <a:gdLst/>
            <a:ahLst/>
            <a:cxnLst/>
            <a:rect l="l" t="t" r="r" b="b"/>
            <a:pathLst>
              <a:path w="190709" h="329651">
                <a:moveTo>
                  <a:pt x="0" y="329651"/>
                </a:moveTo>
                <a:lnTo>
                  <a:pt x="190709" y="0"/>
                </a:lnTo>
              </a:path>
            </a:pathLst>
          </a:custGeom>
          <a:ln w="486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3465141" y="5700121"/>
            <a:ext cx="368603" cy="97991"/>
          </a:xfrm>
          <a:custGeom>
            <a:avLst/>
            <a:gdLst/>
            <a:ahLst/>
            <a:cxnLst/>
            <a:rect l="l" t="t" r="r" b="b"/>
            <a:pathLst>
              <a:path w="368603" h="97991">
                <a:moveTo>
                  <a:pt x="0" y="0"/>
                </a:moveTo>
                <a:lnTo>
                  <a:pt x="368603" y="97991"/>
                </a:lnTo>
              </a:path>
            </a:pathLst>
          </a:custGeom>
          <a:ln w="484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3097108" y="5700121"/>
            <a:ext cx="368032" cy="97991"/>
          </a:xfrm>
          <a:custGeom>
            <a:avLst/>
            <a:gdLst/>
            <a:ahLst/>
            <a:cxnLst/>
            <a:rect l="l" t="t" r="r" b="b"/>
            <a:pathLst>
              <a:path w="368032" h="97991">
                <a:moveTo>
                  <a:pt x="0" y="97991"/>
                </a:moveTo>
                <a:lnTo>
                  <a:pt x="368032" y="0"/>
                </a:lnTo>
              </a:path>
            </a:pathLst>
          </a:custGeom>
          <a:ln w="484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3097108" y="5468462"/>
            <a:ext cx="190646" cy="329651"/>
          </a:xfrm>
          <a:custGeom>
            <a:avLst/>
            <a:gdLst/>
            <a:ahLst/>
            <a:cxnLst/>
            <a:rect l="l" t="t" r="r" b="b"/>
            <a:pathLst>
              <a:path w="190646" h="329651">
                <a:moveTo>
                  <a:pt x="190646" y="0"/>
                </a:moveTo>
                <a:lnTo>
                  <a:pt x="0" y="329651"/>
                </a:lnTo>
              </a:path>
            </a:pathLst>
          </a:custGeom>
          <a:ln w="486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3097108" y="5798113"/>
            <a:ext cx="0" cy="173589"/>
          </a:xfrm>
          <a:custGeom>
            <a:avLst/>
            <a:gdLst/>
            <a:ahLst/>
            <a:cxnLst/>
            <a:rect l="l" t="t" r="r" b="b"/>
            <a:pathLst>
              <a:path h="173589">
                <a:moveTo>
                  <a:pt x="0" y="0"/>
                </a:moveTo>
                <a:lnTo>
                  <a:pt x="0" y="173589"/>
                </a:lnTo>
              </a:path>
            </a:pathLst>
          </a:custGeom>
          <a:ln w="486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2955376" y="5657179"/>
            <a:ext cx="141731" cy="140934"/>
          </a:xfrm>
          <a:custGeom>
            <a:avLst/>
            <a:gdLst/>
            <a:ahLst/>
            <a:cxnLst/>
            <a:rect l="l" t="t" r="r" b="b"/>
            <a:pathLst>
              <a:path w="141731" h="140934">
                <a:moveTo>
                  <a:pt x="141731" y="140934"/>
                </a:moveTo>
                <a:lnTo>
                  <a:pt x="0" y="0"/>
                </a:lnTo>
              </a:path>
            </a:pathLst>
          </a:custGeom>
          <a:ln w="485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4024454" y="5285495"/>
            <a:ext cx="0" cy="182966"/>
          </a:xfrm>
          <a:custGeom>
            <a:avLst/>
            <a:gdLst/>
            <a:ahLst/>
            <a:cxnLst/>
            <a:rect l="l" t="t" r="r" b="b"/>
            <a:pathLst>
              <a:path h="182966">
                <a:moveTo>
                  <a:pt x="0" y="182966"/>
                </a:moveTo>
                <a:lnTo>
                  <a:pt x="0" y="0"/>
                </a:lnTo>
              </a:path>
            </a:pathLst>
          </a:custGeom>
          <a:ln w="486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4024454" y="5468462"/>
            <a:ext cx="112547" cy="113422"/>
          </a:xfrm>
          <a:custGeom>
            <a:avLst/>
            <a:gdLst/>
            <a:ahLst/>
            <a:cxnLst/>
            <a:rect l="l" t="t" r="r" b="b"/>
            <a:pathLst>
              <a:path w="112547" h="113422">
                <a:moveTo>
                  <a:pt x="0" y="0"/>
                </a:moveTo>
                <a:lnTo>
                  <a:pt x="112547" y="113422"/>
                </a:lnTo>
              </a:path>
            </a:pathLst>
          </a:custGeom>
          <a:ln w="485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4736158" y="5651441"/>
            <a:ext cx="507924" cy="0"/>
          </a:xfrm>
          <a:custGeom>
            <a:avLst/>
            <a:gdLst/>
            <a:ahLst/>
            <a:cxnLst/>
            <a:rect l="l" t="t" r="r" b="b"/>
            <a:pathLst>
              <a:path w="507924">
                <a:moveTo>
                  <a:pt x="0" y="0"/>
                </a:moveTo>
                <a:lnTo>
                  <a:pt x="507924" y="0"/>
                </a:lnTo>
              </a:path>
            </a:pathLst>
          </a:custGeom>
          <a:ln w="484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4736158" y="5651441"/>
            <a:ext cx="95418" cy="28421"/>
          </a:xfrm>
          <a:custGeom>
            <a:avLst/>
            <a:gdLst/>
            <a:ahLst/>
            <a:cxnLst/>
            <a:rect l="l" t="t" r="r" b="b"/>
            <a:pathLst>
              <a:path w="95418" h="28421">
                <a:moveTo>
                  <a:pt x="95418" y="28421"/>
                </a:moveTo>
                <a:lnTo>
                  <a:pt x="76258" y="0"/>
                </a:lnTo>
                <a:lnTo>
                  <a:pt x="0" y="0"/>
                </a:lnTo>
                <a:lnTo>
                  <a:pt x="95418" y="2842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4736158" y="5651441"/>
            <a:ext cx="95418" cy="28421"/>
          </a:xfrm>
          <a:custGeom>
            <a:avLst/>
            <a:gdLst/>
            <a:ahLst/>
            <a:cxnLst/>
            <a:rect l="l" t="t" r="r" b="b"/>
            <a:pathLst>
              <a:path w="95418" h="28421">
                <a:moveTo>
                  <a:pt x="0" y="0"/>
                </a:moveTo>
                <a:lnTo>
                  <a:pt x="76258" y="0"/>
                </a:lnTo>
                <a:lnTo>
                  <a:pt x="95418" y="28421"/>
                </a:lnTo>
                <a:lnTo>
                  <a:pt x="0" y="0"/>
                </a:lnTo>
                <a:close/>
              </a:path>
            </a:pathLst>
          </a:custGeom>
          <a:ln w="484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4736158" y="5590351"/>
            <a:ext cx="507924" cy="0"/>
          </a:xfrm>
          <a:custGeom>
            <a:avLst/>
            <a:gdLst/>
            <a:ahLst/>
            <a:cxnLst/>
            <a:rect l="l" t="t" r="r" b="b"/>
            <a:pathLst>
              <a:path w="507924">
                <a:moveTo>
                  <a:pt x="0" y="0"/>
                </a:moveTo>
                <a:lnTo>
                  <a:pt x="507924" y="0"/>
                </a:lnTo>
              </a:path>
            </a:pathLst>
          </a:custGeom>
          <a:ln w="484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5148791" y="5561917"/>
            <a:ext cx="95291" cy="28434"/>
          </a:xfrm>
          <a:custGeom>
            <a:avLst/>
            <a:gdLst/>
            <a:ahLst/>
            <a:cxnLst/>
            <a:rect l="l" t="t" r="r" b="b"/>
            <a:pathLst>
              <a:path w="95291" h="28434">
                <a:moveTo>
                  <a:pt x="95291" y="28434"/>
                </a:moveTo>
                <a:lnTo>
                  <a:pt x="0" y="0"/>
                </a:lnTo>
                <a:lnTo>
                  <a:pt x="19159" y="28434"/>
                </a:lnTo>
                <a:lnTo>
                  <a:pt x="95291" y="2843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5148791" y="5561917"/>
            <a:ext cx="95291" cy="28434"/>
          </a:xfrm>
          <a:custGeom>
            <a:avLst/>
            <a:gdLst/>
            <a:ahLst/>
            <a:cxnLst/>
            <a:rect l="l" t="t" r="r" b="b"/>
            <a:pathLst>
              <a:path w="95291" h="28434">
                <a:moveTo>
                  <a:pt x="95291" y="28434"/>
                </a:moveTo>
                <a:lnTo>
                  <a:pt x="19159" y="28434"/>
                </a:lnTo>
                <a:lnTo>
                  <a:pt x="0" y="0"/>
                </a:lnTo>
                <a:lnTo>
                  <a:pt x="95291" y="28434"/>
                </a:lnTo>
                <a:close/>
              </a:path>
            </a:pathLst>
          </a:custGeom>
          <a:ln w="484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6417143" y="5430359"/>
            <a:ext cx="367588" cy="99192"/>
          </a:xfrm>
          <a:custGeom>
            <a:avLst/>
            <a:gdLst/>
            <a:ahLst/>
            <a:cxnLst/>
            <a:rect l="l" t="t" r="r" b="b"/>
            <a:pathLst>
              <a:path w="367588" h="99192">
                <a:moveTo>
                  <a:pt x="0" y="99192"/>
                </a:moveTo>
                <a:lnTo>
                  <a:pt x="367588" y="0"/>
                </a:lnTo>
              </a:path>
            </a:pathLst>
          </a:custGeom>
          <a:ln w="484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6048413" y="5430359"/>
            <a:ext cx="368730" cy="99192"/>
          </a:xfrm>
          <a:custGeom>
            <a:avLst/>
            <a:gdLst/>
            <a:ahLst/>
            <a:cxnLst/>
            <a:rect l="l" t="t" r="r" b="b"/>
            <a:pathLst>
              <a:path w="368730" h="99192">
                <a:moveTo>
                  <a:pt x="0" y="0"/>
                </a:moveTo>
                <a:lnTo>
                  <a:pt x="368730" y="99192"/>
                </a:lnTo>
              </a:path>
            </a:pathLst>
          </a:custGeom>
          <a:ln w="484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048413" y="5430359"/>
            <a:ext cx="190455" cy="329651"/>
          </a:xfrm>
          <a:custGeom>
            <a:avLst/>
            <a:gdLst/>
            <a:ahLst/>
            <a:cxnLst/>
            <a:rect l="l" t="t" r="r" b="b"/>
            <a:pathLst>
              <a:path w="190455" h="329651">
                <a:moveTo>
                  <a:pt x="190455" y="329651"/>
                </a:moveTo>
                <a:lnTo>
                  <a:pt x="0" y="0"/>
                </a:lnTo>
              </a:path>
            </a:pathLst>
          </a:custGeom>
          <a:ln w="486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6238869" y="5662019"/>
            <a:ext cx="368857" cy="97991"/>
          </a:xfrm>
          <a:custGeom>
            <a:avLst/>
            <a:gdLst/>
            <a:ahLst/>
            <a:cxnLst/>
            <a:rect l="l" t="t" r="r" b="b"/>
            <a:pathLst>
              <a:path w="368857" h="97991">
                <a:moveTo>
                  <a:pt x="368857" y="0"/>
                </a:moveTo>
                <a:lnTo>
                  <a:pt x="0" y="97991"/>
                </a:lnTo>
              </a:path>
            </a:pathLst>
          </a:custGeom>
          <a:ln w="484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6607726" y="5662019"/>
            <a:ext cx="367715" cy="97991"/>
          </a:xfrm>
          <a:custGeom>
            <a:avLst/>
            <a:gdLst/>
            <a:ahLst/>
            <a:cxnLst/>
            <a:rect l="l" t="t" r="r" b="b"/>
            <a:pathLst>
              <a:path w="367715" h="97991">
                <a:moveTo>
                  <a:pt x="367715" y="97991"/>
                </a:moveTo>
                <a:lnTo>
                  <a:pt x="0" y="0"/>
                </a:lnTo>
              </a:path>
            </a:pathLst>
          </a:custGeom>
          <a:ln w="484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6784732" y="5430359"/>
            <a:ext cx="190709" cy="329651"/>
          </a:xfrm>
          <a:custGeom>
            <a:avLst/>
            <a:gdLst/>
            <a:ahLst/>
            <a:cxnLst/>
            <a:rect l="l" t="t" r="r" b="b"/>
            <a:pathLst>
              <a:path w="190709" h="329651">
                <a:moveTo>
                  <a:pt x="0" y="0"/>
                </a:moveTo>
                <a:lnTo>
                  <a:pt x="190709" y="329651"/>
                </a:lnTo>
              </a:path>
            </a:pathLst>
          </a:custGeom>
          <a:ln w="486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6048413" y="5247342"/>
            <a:ext cx="0" cy="183017"/>
          </a:xfrm>
          <a:custGeom>
            <a:avLst/>
            <a:gdLst/>
            <a:ahLst/>
            <a:cxnLst/>
            <a:rect l="l" t="t" r="r" b="b"/>
            <a:pathLst>
              <a:path h="183017">
                <a:moveTo>
                  <a:pt x="0" y="183017"/>
                </a:moveTo>
                <a:lnTo>
                  <a:pt x="0" y="0"/>
                </a:lnTo>
              </a:path>
            </a:pathLst>
          </a:custGeom>
          <a:ln w="486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5828265" y="5430359"/>
            <a:ext cx="220147" cy="126717"/>
          </a:xfrm>
          <a:custGeom>
            <a:avLst/>
            <a:gdLst/>
            <a:ahLst/>
            <a:cxnLst/>
            <a:rect l="l" t="t" r="r" b="b"/>
            <a:pathLst>
              <a:path w="220147" h="126717">
                <a:moveTo>
                  <a:pt x="220147" y="0"/>
                </a:moveTo>
                <a:lnTo>
                  <a:pt x="0" y="126717"/>
                </a:lnTo>
              </a:path>
            </a:pathLst>
          </a:custGeom>
          <a:ln w="485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6975442" y="5760011"/>
            <a:ext cx="0" cy="254647"/>
          </a:xfrm>
          <a:custGeom>
            <a:avLst/>
            <a:gdLst/>
            <a:ahLst/>
            <a:cxnLst/>
            <a:rect l="l" t="t" r="r" b="b"/>
            <a:pathLst>
              <a:path h="254647">
                <a:moveTo>
                  <a:pt x="0" y="0"/>
                </a:moveTo>
                <a:lnTo>
                  <a:pt x="0" y="254647"/>
                </a:lnTo>
              </a:path>
            </a:pathLst>
          </a:custGeom>
          <a:ln w="486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6975442" y="5674416"/>
            <a:ext cx="148710" cy="85594"/>
          </a:xfrm>
          <a:custGeom>
            <a:avLst/>
            <a:gdLst/>
            <a:ahLst/>
            <a:cxnLst/>
            <a:rect l="l" t="t" r="r" b="b"/>
            <a:pathLst>
              <a:path w="148710" h="85594">
                <a:moveTo>
                  <a:pt x="0" y="85594"/>
                </a:moveTo>
                <a:lnTo>
                  <a:pt x="148710" y="0"/>
                </a:lnTo>
              </a:path>
            </a:pathLst>
          </a:custGeom>
          <a:ln w="485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7192222" y="173778"/>
            <a:ext cx="204857" cy="24509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860"/>
              </a:lnSpc>
              <a:spcBef>
                <a:spcPts val="93"/>
              </a:spcBef>
            </a:pPr>
            <a:r>
              <a:rPr sz="1700" spc="0" dirty="0" smtClean="0">
                <a:latin typeface="Arial"/>
                <a:cs typeface="Arial"/>
              </a:rPr>
              <a:t>A</a:t>
            </a:r>
            <a:endParaRPr sz="170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610616" y="257622"/>
            <a:ext cx="4115093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000"/>
              </a:lnSpc>
              <a:spcBef>
                <a:spcPts val="100"/>
              </a:spcBef>
            </a:pPr>
            <a:r>
              <a:rPr sz="2700" spc="0" baseline="2657" dirty="0" smtClean="0">
                <a:solidFill>
                  <a:srgbClr val="0462C1"/>
                </a:solidFill>
                <a:latin typeface="Comic Sans MS"/>
                <a:cs typeface="Comic Sans MS"/>
              </a:rPr>
              <a:t>Stéréoiso</a:t>
            </a:r>
            <a:r>
              <a:rPr sz="2700" spc="4" baseline="2657" dirty="0" smtClean="0">
                <a:solidFill>
                  <a:srgbClr val="0462C1"/>
                </a:solidFill>
                <a:latin typeface="Comic Sans MS"/>
                <a:cs typeface="Comic Sans MS"/>
              </a:rPr>
              <a:t>m</a:t>
            </a:r>
            <a:r>
              <a:rPr sz="2700" spc="0" baseline="2657" dirty="0" smtClean="0">
                <a:solidFill>
                  <a:srgbClr val="0462C1"/>
                </a:solidFill>
                <a:latin typeface="Comic Sans MS"/>
                <a:cs typeface="Comic Sans MS"/>
              </a:rPr>
              <a:t>érie </a:t>
            </a:r>
            <a:r>
              <a:rPr sz="2700" spc="0" baseline="2657" dirty="0" smtClean="0">
                <a:latin typeface="Comic Sans MS"/>
                <a:cs typeface="Comic Sans MS"/>
              </a:rPr>
              <a:t>:</a:t>
            </a:r>
            <a:r>
              <a:rPr sz="2700" spc="4" baseline="2657" dirty="0" smtClean="0">
                <a:latin typeface="Comic Sans MS"/>
                <a:cs typeface="Comic Sans MS"/>
              </a:rPr>
              <a:t> </a:t>
            </a:r>
            <a:r>
              <a:rPr sz="2700" b="1" spc="0" baseline="2657" dirty="0" smtClean="0">
                <a:solidFill>
                  <a:srgbClr val="EC7C30"/>
                </a:solidFill>
                <a:latin typeface="Comic Sans MS"/>
                <a:cs typeface="Comic Sans MS"/>
              </a:rPr>
              <a:t>cis</a:t>
            </a:r>
            <a:r>
              <a:rPr sz="2700" b="1" spc="4" baseline="2657" dirty="0" smtClean="0">
                <a:solidFill>
                  <a:srgbClr val="EC7C30"/>
                </a:solidFill>
                <a:latin typeface="Comic Sans MS"/>
                <a:cs typeface="Comic Sans MS"/>
              </a:rPr>
              <a:t>-</a:t>
            </a:r>
            <a:r>
              <a:rPr sz="2700" b="1" spc="0" baseline="2657" dirty="0" smtClean="0">
                <a:solidFill>
                  <a:srgbClr val="EC7C30"/>
                </a:solidFill>
                <a:latin typeface="Comic Sans MS"/>
                <a:cs typeface="Comic Sans MS"/>
              </a:rPr>
              <a:t>trans</a:t>
            </a:r>
            <a:r>
              <a:rPr sz="2700" b="1" spc="-19" baseline="2657" dirty="0" smtClean="0">
                <a:solidFill>
                  <a:srgbClr val="EC7C30"/>
                </a:solidFill>
                <a:latin typeface="Comic Sans MS"/>
                <a:cs typeface="Comic Sans MS"/>
              </a:rPr>
              <a:t> </a:t>
            </a:r>
            <a:r>
              <a:rPr sz="2700" b="1" spc="0" baseline="2657" dirty="0" smtClean="0">
                <a:solidFill>
                  <a:srgbClr val="EC7C30"/>
                </a:solidFill>
                <a:latin typeface="Comic Sans MS"/>
                <a:cs typeface="Comic Sans MS"/>
              </a:rPr>
              <a:t>cycl</a:t>
            </a:r>
            <a:r>
              <a:rPr sz="2700" b="1" spc="-4" baseline="2657" dirty="0" smtClean="0">
                <a:solidFill>
                  <a:srgbClr val="EC7C30"/>
                </a:solidFill>
                <a:latin typeface="Comic Sans MS"/>
                <a:cs typeface="Comic Sans MS"/>
              </a:rPr>
              <a:t>a</a:t>
            </a:r>
            <a:r>
              <a:rPr sz="2700" b="1" spc="4" baseline="2657" dirty="0" smtClean="0">
                <a:solidFill>
                  <a:srgbClr val="EC7C30"/>
                </a:solidFill>
                <a:latin typeface="Comic Sans MS"/>
                <a:cs typeface="Comic Sans MS"/>
              </a:rPr>
              <a:t>n</a:t>
            </a:r>
            <a:r>
              <a:rPr sz="2700" b="1" spc="0" baseline="2657" dirty="0" smtClean="0">
                <a:solidFill>
                  <a:srgbClr val="EC7C30"/>
                </a:solidFill>
                <a:latin typeface="Comic Sans MS"/>
                <a:cs typeface="Comic Sans MS"/>
              </a:rPr>
              <a:t>ique</a:t>
            </a:r>
            <a:endParaRPr sz="1800">
              <a:latin typeface="Comic Sans MS"/>
              <a:cs typeface="Comic Sans MS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610616" y="732262"/>
            <a:ext cx="228482" cy="204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60"/>
              </a:lnSpc>
              <a:spcBef>
                <a:spcPts val="78"/>
              </a:spcBef>
            </a:pPr>
            <a:r>
              <a:rPr sz="1400" spc="0" dirty="0" smtClean="0">
                <a:latin typeface="Symbol"/>
                <a:cs typeface="Symbol"/>
              </a:rPr>
              <a:t></a:t>
            </a:r>
            <a:endParaRPr sz="1400">
              <a:latin typeface="Symbol"/>
              <a:cs typeface="Symbo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953516" y="737589"/>
            <a:ext cx="1318523" cy="204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sz="2100" b="1" spc="0" baseline="1708" dirty="0" smtClean="0">
                <a:latin typeface="Comic Sans MS"/>
                <a:cs typeface="Comic Sans MS"/>
              </a:rPr>
              <a:t>Hy</a:t>
            </a:r>
            <a:r>
              <a:rPr sz="2100" b="1" spc="4" baseline="1708" dirty="0" smtClean="0">
                <a:latin typeface="Comic Sans MS"/>
                <a:cs typeface="Comic Sans MS"/>
              </a:rPr>
              <a:t>d</a:t>
            </a:r>
            <a:r>
              <a:rPr sz="2100" b="1" spc="0" baseline="1708" dirty="0" smtClean="0">
                <a:latin typeface="Comic Sans MS"/>
                <a:cs typeface="Comic Sans MS"/>
              </a:rPr>
              <a:t>roca</a:t>
            </a:r>
            <a:r>
              <a:rPr sz="2100" b="1" spc="-4" baseline="1708" dirty="0" smtClean="0">
                <a:latin typeface="Comic Sans MS"/>
                <a:cs typeface="Comic Sans MS"/>
              </a:rPr>
              <a:t>rb</a:t>
            </a:r>
            <a:r>
              <a:rPr sz="2100" b="1" spc="0" baseline="1708" dirty="0" smtClean="0">
                <a:latin typeface="Comic Sans MS"/>
                <a:cs typeface="Comic Sans MS"/>
              </a:rPr>
              <a:t>ur</a:t>
            </a:r>
            <a:r>
              <a:rPr sz="2100" b="1" spc="-9" baseline="1708" dirty="0" smtClean="0">
                <a:latin typeface="Comic Sans MS"/>
                <a:cs typeface="Comic Sans MS"/>
              </a:rPr>
              <a:t>e</a:t>
            </a:r>
            <a:r>
              <a:rPr sz="2100" b="1" spc="0" baseline="1708" dirty="0" smtClean="0">
                <a:latin typeface="Comic Sans MS"/>
                <a:cs typeface="Comic Sans MS"/>
              </a:rPr>
              <a:t>s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2295969" y="737589"/>
            <a:ext cx="2774602" cy="204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sz="2100" b="1" spc="0" baseline="1708" dirty="0" smtClean="0">
                <a:latin typeface="Comic Sans MS"/>
                <a:cs typeface="Comic Sans MS"/>
              </a:rPr>
              <a:t>sa</a:t>
            </a:r>
            <a:r>
              <a:rPr sz="2100" b="1" spc="-4" baseline="1708" dirty="0" smtClean="0">
                <a:latin typeface="Comic Sans MS"/>
                <a:cs typeface="Comic Sans MS"/>
              </a:rPr>
              <a:t>t</a:t>
            </a:r>
            <a:r>
              <a:rPr sz="2100" b="1" spc="0" baseline="1708" dirty="0" smtClean="0">
                <a:latin typeface="Comic Sans MS"/>
                <a:cs typeface="Comic Sans MS"/>
              </a:rPr>
              <a:t>ur</a:t>
            </a:r>
            <a:r>
              <a:rPr sz="2100" b="1" spc="-9" baseline="1708" dirty="0" smtClean="0">
                <a:latin typeface="Comic Sans MS"/>
                <a:cs typeface="Comic Sans MS"/>
              </a:rPr>
              <a:t>é</a:t>
            </a:r>
            <a:r>
              <a:rPr sz="2100" b="1" spc="0" baseline="1708" dirty="0" smtClean="0">
                <a:latin typeface="Comic Sans MS"/>
                <a:cs typeface="Comic Sans MS"/>
              </a:rPr>
              <a:t>s</a:t>
            </a:r>
            <a:r>
              <a:rPr sz="2100" b="1" spc="14" baseline="1708" dirty="0" smtClean="0">
                <a:latin typeface="Comic Sans MS"/>
                <a:cs typeface="Comic Sans MS"/>
              </a:rPr>
              <a:t> </a:t>
            </a:r>
            <a:r>
              <a:rPr sz="2100" b="1" spc="0" baseline="1708" dirty="0" smtClean="0">
                <a:latin typeface="Comic Sans MS"/>
                <a:cs typeface="Comic Sans MS"/>
              </a:rPr>
              <a:t>cyc</a:t>
            </a:r>
            <a:r>
              <a:rPr sz="2100" b="1" spc="-4" baseline="1708" dirty="0" smtClean="0">
                <a:latin typeface="Comic Sans MS"/>
                <a:cs typeface="Comic Sans MS"/>
              </a:rPr>
              <a:t>l</a:t>
            </a:r>
            <a:r>
              <a:rPr sz="2100" b="1" spc="0" baseline="1708" dirty="0" smtClean="0">
                <a:latin typeface="Comic Sans MS"/>
                <a:cs typeface="Comic Sans MS"/>
              </a:rPr>
              <a:t>iques</a:t>
            </a:r>
            <a:r>
              <a:rPr sz="2100" b="1" spc="4" baseline="1708" dirty="0" smtClean="0">
                <a:latin typeface="Comic Sans MS"/>
                <a:cs typeface="Comic Sans MS"/>
              </a:rPr>
              <a:t> </a:t>
            </a:r>
            <a:r>
              <a:rPr sz="2100" b="1" spc="0" baseline="1708" dirty="0" smtClean="0">
                <a:latin typeface="Comic Sans MS"/>
                <a:cs typeface="Comic Sans MS"/>
              </a:rPr>
              <a:t>disu</a:t>
            </a:r>
            <a:r>
              <a:rPr sz="2100" b="1" spc="-4" baseline="1708" dirty="0" smtClean="0">
                <a:latin typeface="Comic Sans MS"/>
                <a:cs typeface="Comic Sans MS"/>
              </a:rPr>
              <a:t>b</a:t>
            </a:r>
            <a:r>
              <a:rPr sz="2100" b="1" spc="0" baseline="1708" dirty="0" smtClean="0">
                <a:latin typeface="Comic Sans MS"/>
                <a:cs typeface="Comic Sans MS"/>
              </a:rPr>
              <a:t>stitu</a:t>
            </a:r>
            <a:r>
              <a:rPr sz="2100" b="1" spc="-9" baseline="1708" dirty="0" smtClean="0">
                <a:latin typeface="Comic Sans MS"/>
                <a:cs typeface="Comic Sans MS"/>
              </a:rPr>
              <a:t>é</a:t>
            </a:r>
            <a:r>
              <a:rPr sz="2100" b="1" spc="0" baseline="1708" dirty="0" smtClean="0">
                <a:latin typeface="Comic Sans MS"/>
                <a:cs typeface="Comic Sans MS"/>
              </a:rPr>
              <a:t>s :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2466213" y="1270883"/>
            <a:ext cx="6819582" cy="62251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R="1302818" algn="r">
              <a:lnSpc>
                <a:spcPts val="1860"/>
              </a:lnSpc>
              <a:spcBef>
                <a:spcPts val="93"/>
              </a:spcBef>
            </a:pPr>
            <a:r>
              <a:rPr sz="1700" spc="0" dirty="0" smtClean="0">
                <a:latin typeface="Arial"/>
                <a:cs typeface="Arial"/>
              </a:rPr>
              <a:t>B</a:t>
            </a:r>
            <a:endParaRPr sz="1700">
              <a:latin typeface="Arial"/>
              <a:cs typeface="Arial"/>
            </a:endParaRPr>
          </a:p>
          <a:p>
            <a:pPr marL="12700">
              <a:lnSpc>
                <a:spcPts val="1935"/>
              </a:lnSpc>
              <a:spcBef>
                <a:spcPts val="1106"/>
              </a:spcBef>
            </a:pPr>
            <a:r>
              <a:rPr sz="1400" spc="0" dirty="0" smtClean="0">
                <a:latin typeface="Comic Sans MS"/>
                <a:cs typeface="Comic Sans MS"/>
              </a:rPr>
              <a:t>-</a:t>
            </a:r>
            <a:r>
              <a:rPr sz="1400" spc="-4" dirty="0" smtClean="0">
                <a:latin typeface="Comic Sans MS"/>
                <a:cs typeface="Comic Sans MS"/>
              </a:rPr>
              <a:t> </a:t>
            </a:r>
            <a:r>
              <a:rPr sz="1400" spc="4" dirty="0" smtClean="0">
                <a:latin typeface="Comic Sans MS"/>
                <a:cs typeface="Comic Sans MS"/>
              </a:rPr>
              <a:t>o</a:t>
            </a:r>
            <a:r>
              <a:rPr sz="1400" spc="0" dirty="0" smtClean="0">
                <a:latin typeface="Comic Sans MS"/>
                <a:cs typeface="Comic Sans MS"/>
              </a:rPr>
              <a:t>n a</a:t>
            </a:r>
            <a:r>
              <a:rPr sz="1400" spc="-19" dirty="0" smtClean="0">
                <a:latin typeface="Comic Sans MS"/>
                <a:cs typeface="Comic Sans MS"/>
              </a:rPr>
              <a:t> </a:t>
            </a:r>
            <a:r>
              <a:rPr sz="1400" spc="0" dirty="0" smtClean="0">
                <a:latin typeface="Comic Sans MS"/>
                <a:cs typeface="Comic Sans MS"/>
              </a:rPr>
              <a:t>la</a:t>
            </a:r>
            <a:r>
              <a:rPr sz="1400" spc="-9" dirty="0" smtClean="0">
                <a:latin typeface="Comic Sans MS"/>
                <a:cs typeface="Comic Sans MS"/>
              </a:rPr>
              <a:t> </a:t>
            </a:r>
            <a:r>
              <a:rPr sz="1400" spc="0" dirty="0" smtClean="0">
                <a:solidFill>
                  <a:srgbClr val="FF0000"/>
                </a:solidFill>
                <a:latin typeface="Comic Sans MS"/>
                <a:cs typeface="Comic Sans MS"/>
              </a:rPr>
              <a:t>configurati</a:t>
            </a:r>
            <a:r>
              <a:rPr sz="1400" spc="4" dirty="0" smtClean="0">
                <a:solidFill>
                  <a:srgbClr val="FF0000"/>
                </a:solidFill>
                <a:latin typeface="Comic Sans MS"/>
                <a:cs typeface="Comic Sans MS"/>
              </a:rPr>
              <a:t>o</a:t>
            </a:r>
            <a:r>
              <a:rPr sz="1400" spc="0" dirty="0" smtClean="0">
                <a:solidFill>
                  <a:srgbClr val="FF0000"/>
                </a:solidFill>
                <a:latin typeface="Comic Sans MS"/>
                <a:cs typeface="Comic Sans MS"/>
              </a:rPr>
              <a:t>n</a:t>
            </a:r>
            <a:r>
              <a:rPr sz="1400" spc="-19" dirty="0" smtClean="0">
                <a:solidFill>
                  <a:srgbClr val="FF0000"/>
                </a:solidFill>
                <a:latin typeface="Comic Sans MS"/>
                <a:cs typeface="Comic Sans MS"/>
              </a:rPr>
              <a:t> </a:t>
            </a:r>
            <a:r>
              <a:rPr sz="1400" spc="-4" dirty="0" smtClean="0">
                <a:solidFill>
                  <a:srgbClr val="FF0000"/>
                </a:solidFill>
                <a:latin typeface="Comic Sans MS"/>
                <a:cs typeface="Comic Sans MS"/>
              </a:rPr>
              <a:t>C</a:t>
            </a:r>
            <a:r>
              <a:rPr sz="1400" spc="0" dirty="0" smtClean="0">
                <a:solidFill>
                  <a:srgbClr val="FF0000"/>
                </a:solidFill>
                <a:latin typeface="Comic Sans MS"/>
                <a:cs typeface="Comic Sans MS"/>
              </a:rPr>
              <a:t>IS</a:t>
            </a:r>
            <a:r>
              <a:rPr sz="1400" spc="-9" dirty="0" smtClean="0">
                <a:solidFill>
                  <a:srgbClr val="FF0000"/>
                </a:solidFill>
                <a:latin typeface="Comic Sans MS"/>
                <a:cs typeface="Comic Sans MS"/>
              </a:rPr>
              <a:t> </a:t>
            </a:r>
            <a:r>
              <a:rPr sz="1400" spc="0" dirty="0" smtClean="0">
                <a:latin typeface="Comic Sans MS"/>
                <a:cs typeface="Comic Sans MS"/>
              </a:rPr>
              <a:t>qu</a:t>
            </a:r>
            <a:r>
              <a:rPr sz="1400" spc="4" dirty="0" smtClean="0">
                <a:latin typeface="Comic Sans MS"/>
                <a:cs typeface="Comic Sans MS"/>
              </a:rPr>
              <a:t>a</a:t>
            </a:r>
            <a:r>
              <a:rPr sz="1400" spc="0" dirty="0" smtClean="0">
                <a:latin typeface="Comic Sans MS"/>
                <a:cs typeface="Comic Sans MS"/>
              </a:rPr>
              <a:t>nd</a:t>
            </a:r>
            <a:r>
              <a:rPr sz="1400" spc="-19" dirty="0" smtClean="0">
                <a:latin typeface="Comic Sans MS"/>
                <a:cs typeface="Comic Sans MS"/>
              </a:rPr>
              <a:t> </a:t>
            </a:r>
            <a:r>
              <a:rPr sz="1400" spc="0" dirty="0" smtClean="0">
                <a:latin typeface="Comic Sans MS"/>
                <a:cs typeface="Comic Sans MS"/>
              </a:rPr>
              <a:t>les</a:t>
            </a:r>
            <a:r>
              <a:rPr sz="1400" spc="-9" dirty="0" smtClean="0">
                <a:latin typeface="Comic Sans MS"/>
                <a:cs typeface="Comic Sans MS"/>
              </a:rPr>
              <a:t> </a:t>
            </a:r>
            <a:r>
              <a:rPr sz="1400" spc="0" dirty="0" smtClean="0">
                <a:latin typeface="Comic Sans MS"/>
                <a:cs typeface="Comic Sans MS"/>
              </a:rPr>
              <a:t>deux</a:t>
            </a:r>
            <a:r>
              <a:rPr sz="1400" spc="-19" dirty="0" smtClean="0">
                <a:latin typeface="Comic Sans MS"/>
                <a:cs typeface="Comic Sans MS"/>
              </a:rPr>
              <a:t> </a:t>
            </a:r>
            <a:r>
              <a:rPr sz="1400" spc="0" dirty="0" smtClean="0">
                <a:latin typeface="Comic Sans MS"/>
                <a:cs typeface="Comic Sans MS"/>
              </a:rPr>
              <a:t>s</a:t>
            </a:r>
            <a:r>
              <a:rPr sz="1400" spc="4" dirty="0" smtClean="0">
                <a:latin typeface="Comic Sans MS"/>
                <a:cs typeface="Comic Sans MS"/>
              </a:rPr>
              <a:t>u</a:t>
            </a:r>
            <a:r>
              <a:rPr sz="1400" spc="0" dirty="0" smtClean="0">
                <a:latin typeface="Comic Sans MS"/>
                <a:cs typeface="Comic Sans MS"/>
              </a:rPr>
              <a:t>bstit</a:t>
            </a:r>
            <a:r>
              <a:rPr sz="1400" spc="4" dirty="0" smtClean="0">
                <a:latin typeface="Comic Sans MS"/>
                <a:cs typeface="Comic Sans MS"/>
              </a:rPr>
              <a:t>u</a:t>
            </a:r>
            <a:r>
              <a:rPr sz="1400" spc="0" dirty="0" smtClean="0">
                <a:latin typeface="Comic Sans MS"/>
                <a:cs typeface="Comic Sans MS"/>
              </a:rPr>
              <a:t>ants</a:t>
            </a:r>
            <a:r>
              <a:rPr sz="1400" spc="-34" dirty="0" smtClean="0">
                <a:latin typeface="Comic Sans MS"/>
                <a:cs typeface="Comic Sans MS"/>
              </a:rPr>
              <a:t> </a:t>
            </a:r>
            <a:r>
              <a:rPr sz="1400" spc="0" dirty="0" smtClean="0">
                <a:latin typeface="Comic Sans MS"/>
                <a:cs typeface="Comic Sans MS"/>
              </a:rPr>
              <a:t>s</a:t>
            </a:r>
            <a:r>
              <a:rPr sz="1400" spc="4" dirty="0" smtClean="0">
                <a:latin typeface="Comic Sans MS"/>
                <a:cs typeface="Comic Sans MS"/>
              </a:rPr>
              <a:t>o</a:t>
            </a:r>
            <a:r>
              <a:rPr sz="1400" spc="0" dirty="0" smtClean="0">
                <a:latin typeface="Comic Sans MS"/>
                <a:cs typeface="Comic Sans MS"/>
              </a:rPr>
              <a:t>nt </a:t>
            </a:r>
            <a:r>
              <a:rPr sz="1400" spc="4" dirty="0" smtClean="0">
                <a:latin typeface="Comic Sans MS"/>
                <a:cs typeface="Comic Sans MS"/>
              </a:rPr>
              <a:t>d</a:t>
            </a:r>
            <a:r>
              <a:rPr sz="1400" spc="0" dirty="0" smtClean="0">
                <a:latin typeface="Comic Sans MS"/>
                <a:cs typeface="Comic Sans MS"/>
              </a:rPr>
              <a:t>u</a:t>
            </a:r>
            <a:r>
              <a:rPr sz="1400" spc="-9" dirty="0" smtClean="0">
                <a:latin typeface="Comic Sans MS"/>
                <a:cs typeface="Comic Sans MS"/>
              </a:rPr>
              <a:t> </a:t>
            </a:r>
            <a:r>
              <a:rPr sz="1400" spc="0" dirty="0" smtClean="0">
                <a:solidFill>
                  <a:srgbClr val="FF0000"/>
                </a:solidFill>
                <a:latin typeface="Comic Sans MS"/>
                <a:cs typeface="Comic Sans MS"/>
              </a:rPr>
              <a:t>même</a:t>
            </a:r>
            <a:r>
              <a:rPr sz="1400" spc="-34" dirty="0" smtClean="0">
                <a:solidFill>
                  <a:srgbClr val="FF0000"/>
                </a:solidFill>
                <a:latin typeface="Comic Sans MS"/>
                <a:cs typeface="Comic Sans MS"/>
              </a:rPr>
              <a:t> </a:t>
            </a:r>
            <a:r>
              <a:rPr sz="1400" spc="0" dirty="0" smtClean="0">
                <a:solidFill>
                  <a:srgbClr val="FF0000"/>
                </a:solidFill>
                <a:latin typeface="Comic Sans MS"/>
                <a:cs typeface="Comic Sans MS"/>
              </a:rPr>
              <a:t>côté</a:t>
            </a:r>
            <a:r>
              <a:rPr sz="1400" spc="-4" dirty="0" smtClean="0">
                <a:solidFill>
                  <a:srgbClr val="FF0000"/>
                </a:solidFill>
                <a:latin typeface="Comic Sans MS"/>
                <a:cs typeface="Comic Sans MS"/>
              </a:rPr>
              <a:t> </a:t>
            </a:r>
            <a:r>
              <a:rPr sz="1400" spc="4" dirty="0" smtClean="0">
                <a:solidFill>
                  <a:srgbClr val="FF0000"/>
                </a:solidFill>
                <a:latin typeface="Comic Sans MS"/>
                <a:cs typeface="Comic Sans MS"/>
              </a:rPr>
              <a:t>d</a:t>
            </a:r>
            <a:r>
              <a:rPr sz="1400" spc="0" dirty="0" smtClean="0">
                <a:solidFill>
                  <a:srgbClr val="FF0000"/>
                </a:solidFill>
                <a:latin typeface="Comic Sans MS"/>
                <a:cs typeface="Comic Sans MS"/>
              </a:rPr>
              <a:t>u</a:t>
            </a:r>
            <a:r>
              <a:rPr sz="1400" spc="-9" dirty="0" smtClean="0">
                <a:solidFill>
                  <a:srgbClr val="FF0000"/>
                </a:solidFill>
                <a:latin typeface="Comic Sans MS"/>
                <a:cs typeface="Comic Sans MS"/>
              </a:rPr>
              <a:t> </a:t>
            </a:r>
            <a:r>
              <a:rPr sz="1400" spc="4" dirty="0" smtClean="0">
                <a:solidFill>
                  <a:srgbClr val="FF0000"/>
                </a:solidFill>
                <a:latin typeface="Comic Sans MS"/>
                <a:cs typeface="Comic Sans MS"/>
              </a:rPr>
              <a:t>p</a:t>
            </a:r>
            <a:r>
              <a:rPr sz="1400" spc="0" dirty="0" smtClean="0">
                <a:solidFill>
                  <a:srgbClr val="FF0000"/>
                </a:solidFill>
                <a:latin typeface="Comic Sans MS"/>
                <a:cs typeface="Comic Sans MS"/>
              </a:rPr>
              <a:t>lan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2466213" y="2116174"/>
            <a:ext cx="7507247" cy="204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sz="2100" spc="0" baseline="1708" dirty="0" smtClean="0">
                <a:latin typeface="Comic Sans MS"/>
                <a:cs typeface="Comic Sans MS"/>
              </a:rPr>
              <a:t>-</a:t>
            </a:r>
            <a:r>
              <a:rPr sz="2100" spc="-4" baseline="1708" dirty="0" smtClean="0">
                <a:latin typeface="Comic Sans MS"/>
                <a:cs typeface="Comic Sans MS"/>
              </a:rPr>
              <a:t> </a:t>
            </a:r>
            <a:r>
              <a:rPr sz="2100" spc="4" baseline="1708" dirty="0" smtClean="0">
                <a:latin typeface="Comic Sans MS"/>
                <a:cs typeface="Comic Sans MS"/>
              </a:rPr>
              <a:t>o</a:t>
            </a:r>
            <a:r>
              <a:rPr sz="2100" spc="0" baseline="1708" dirty="0" smtClean="0">
                <a:latin typeface="Comic Sans MS"/>
                <a:cs typeface="Comic Sans MS"/>
              </a:rPr>
              <a:t>n a</a:t>
            </a:r>
            <a:r>
              <a:rPr sz="2100" spc="-19" baseline="1708" dirty="0" smtClean="0">
                <a:latin typeface="Comic Sans MS"/>
                <a:cs typeface="Comic Sans MS"/>
              </a:rPr>
              <a:t> </a:t>
            </a:r>
            <a:r>
              <a:rPr sz="2100" spc="0" baseline="1708" dirty="0" smtClean="0">
                <a:latin typeface="Comic Sans MS"/>
                <a:cs typeface="Comic Sans MS"/>
              </a:rPr>
              <a:t>la</a:t>
            </a:r>
            <a:r>
              <a:rPr sz="2100" spc="-9" baseline="1708" dirty="0" smtClean="0">
                <a:latin typeface="Comic Sans MS"/>
                <a:cs typeface="Comic Sans MS"/>
              </a:rPr>
              <a:t> </a:t>
            </a:r>
            <a:r>
              <a:rPr sz="2100" spc="0" baseline="1708" dirty="0" smtClean="0">
                <a:solidFill>
                  <a:srgbClr val="FF0000"/>
                </a:solidFill>
                <a:latin typeface="Comic Sans MS"/>
                <a:cs typeface="Comic Sans MS"/>
              </a:rPr>
              <a:t>con</a:t>
            </a:r>
            <a:r>
              <a:rPr sz="2100" spc="-9" baseline="1708" dirty="0" smtClean="0">
                <a:solidFill>
                  <a:srgbClr val="FF0000"/>
                </a:solidFill>
                <a:latin typeface="Comic Sans MS"/>
                <a:cs typeface="Comic Sans MS"/>
              </a:rPr>
              <a:t>f</a:t>
            </a:r>
            <a:r>
              <a:rPr sz="2100" spc="0" baseline="1708" dirty="0" smtClean="0">
                <a:solidFill>
                  <a:srgbClr val="FF0000"/>
                </a:solidFill>
                <a:latin typeface="Comic Sans MS"/>
                <a:cs typeface="Comic Sans MS"/>
              </a:rPr>
              <a:t>igura</a:t>
            </a:r>
            <a:r>
              <a:rPr sz="2100" spc="-4" baseline="1708" dirty="0" smtClean="0">
                <a:solidFill>
                  <a:srgbClr val="FF0000"/>
                </a:solidFill>
                <a:latin typeface="Comic Sans MS"/>
                <a:cs typeface="Comic Sans MS"/>
              </a:rPr>
              <a:t>t</a:t>
            </a:r>
            <a:r>
              <a:rPr sz="2100" spc="0" baseline="1708" dirty="0" smtClean="0">
                <a:solidFill>
                  <a:srgbClr val="FF0000"/>
                </a:solidFill>
                <a:latin typeface="Comic Sans MS"/>
                <a:cs typeface="Comic Sans MS"/>
              </a:rPr>
              <a:t>i</a:t>
            </a:r>
            <a:r>
              <a:rPr sz="2100" spc="4" baseline="1708" dirty="0" smtClean="0">
                <a:solidFill>
                  <a:srgbClr val="FF0000"/>
                </a:solidFill>
                <a:latin typeface="Comic Sans MS"/>
                <a:cs typeface="Comic Sans MS"/>
              </a:rPr>
              <a:t>o</a:t>
            </a:r>
            <a:r>
              <a:rPr sz="2100" spc="0" baseline="1708" dirty="0" smtClean="0">
                <a:solidFill>
                  <a:srgbClr val="FF0000"/>
                </a:solidFill>
                <a:latin typeface="Comic Sans MS"/>
                <a:cs typeface="Comic Sans MS"/>
              </a:rPr>
              <a:t>n</a:t>
            </a:r>
            <a:r>
              <a:rPr sz="2100" spc="-19" baseline="1708" dirty="0" smtClean="0">
                <a:solidFill>
                  <a:srgbClr val="FF0000"/>
                </a:solidFill>
                <a:latin typeface="Comic Sans MS"/>
                <a:cs typeface="Comic Sans MS"/>
              </a:rPr>
              <a:t> </a:t>
            </a:r>
            <a:r>
              <a:rPr sz="2100" spc="0" baseline="1708" dirty="0" smtClean="0">
                <a:solidFill>
                  <a:srgbClr val="FF0000"/>
                </a:solidFill>
                <a:latin typeface="Comic Sans MS"/>
                <a:cs typeface="Comic Sans MS"/>
              </a:rPr>
              <a:t>T</a:t>
            </a:r>
            <a:r>
              <a:rPr sz="2100" spc="4" baseline="1708" dirty="0" smtClean="0">
                <a:solidFill>
                  <a:srgbClr val="FF0000"/>
                </a:solidFill>
                <a:latin typeface="Comic Sans MS"/>
                <a:cs typeface="Comic Sans MS"/>
              </a:rPr>
              <a:t>R</a:t>
            </a:r>
            <a:r>
              <a:rPr sz="2100" spc="0" baseline="1708" dirty="0" smtClean="0">
                <a:solidFill>
                  <a:srgbClr val="FF0000"/>
                </a:solidFill>
                <a:latin typeface="Comic Sans MS"/>
                <a:cs typeface="Comic Sans MS"/>
              </a:rPr>
              <a:t>ANS</a:t>
            </a:r>
            <a:r>
              <a:rPr sz="2100" spc="-34" baseline="1708" dirty="0" smtClean="0">
                <a:solidFill>
                  <a:srgbClr val="FF0000"/>
                </a:solidFill>
                <a:latin typeface="Comic Sans MS"/>
                <a:cs typeface="Comic Sans MS"/>
              </a:rPr>
              <a:t> </a:t>
            </a:r>
            <a:r>
              <a:rPr sz="2100" spc="0" baseline="1708" dirty="0" smtClean="0">
                <a:latin typeface="Comic Sans MS"/>
                <a:cs typeface="Comic Sans MS"/>
              </a:rPr>
              <a:t>quand</a:t>
            </a:r>
            <a:r>
              <a:rPr sz="2100" spc="-34" baseline="1708" dirty="0" smtClean="0">
                <a:latin typeface="Comic Sans MS"/>
                <a:cs typeface="Comic Sans MS"/>
              </a:rPr>
              <a:t> </a:t>
            </a:r>
            <a:r>
              <a:rPr sz="2100" spc="0" baseline="1708" dirty="0" smtClean="0">
                <a:latin typeface="Comic Sans MS"/>
                <a:cs typeface="Comic Sans MS"/>
              </a:rPr>
              <a:t>les deux</a:t>
            </a:r>
            <a:r>
              <a:rPr sz="2100" spc="-19" baseline="1708" dirty="0" smtClean="0">
                <a:latin typeface="Comic Sans MS"/>
                <a:cs typeface="Comic Sans MS"/>
              </a:rPr>
              <a:t> </a:t>
            </a:r>
            <a:r>
              <a:rPr sz="2100" spc="0" baseline="1708" dirty="0" smtClean="0">
                <a:latin typeface="Comic Sans MS"/>
                <a:cs typeface="Comic Sans MS"/>
              </a:rPr>
              <a:t>su</a:t>
            </a:r>
            <a:r>
              <a:rPr sz="2100" spc="-4" baseline="1708" dirty="0" smtClean="0">
                <a:latin typeface="Comic Sans MS"/>
                <a:cs typeface="Comic Sans MS"/>
              </a:rPr>
              <a:t>b</a:t>
            </a:r>
            <a:r>
              <a:rPr sz="2100" spc="0" baseline="1708" dirty="0" smtClean="0">
                <a:latin typeface="Comic Sans MS"/>
                <a:cs typeface="Comic Sans MS"/>
              </a:rPr>
              <a:t>stitua</a:t>
            </a:r>
            <a:r>
              <a:rPr sz="2100" spc="-9" baseline="1708" dirty="0" smtClean="0">
                <a:latin typeface="Comic Sans MS"/>
                <a:cs typeface="Comic Sans MS"/>
              </a:rPr>
              <a:t>n</a:t>
            </a:r>
            <a:r>
              <a:rPr sz="2100" spc="0" baseline="1708" dirty="0" smtClean="0">
                <a:latin typeface="Comic Sans MS"/>
                <a:cs typeface="Comic Sans MS"/>
              </a:rPr>
              <a:t>ts</a:t>
            </a:r>
            <a:r>
              <a:rPr sz="2100" spc="-24" baseline="1708" dirty="0" smtClean="0">
                <a:latin typeface="Comic Sans MS"/>
                <a:cs typeface="Comic Sans MS"/>
              </a:rPr>
              <a:t> </a:t>
            </a:r>
            <a:r>
              <a:rPr sz="2100" spc="0" baseline="1708" dirty="0" smtClean="0">
                <a:latin typeface="Comic Sans MS"/>
                <a:cs typeface="Comic Sans MS"/>
              </a:rPr>
              <a:t>sont </a:t>
            </a:r>
            <a:r>
              <a:rPr sz="2100" spc="0" baseline="1708" dirty="0" smtClean="0">
                <a:solidFill>
                  <a:srgbClr val="FF0000"/>
                </a:solidFill>
                <a:latin typeface="Comic Sans MS"/>
                <a:cs typeface="Comic Sans MS"/>
              </a:rPr>
              <a:t>de</a:t>
            </a:r>
            <a:r>
              <a:rPr sz="2100" spc="-9" baseline="1708" dirty="0" smtClean="0">
                <a:solidFill>
                  <a:srgbClr val="FF0000"/>
                </a:solidFill>
                <a:latin typeface="Comic Sans MS"/>
                <a:cs typeface="Comic Sans MS"/>
              </a:rPr>
              <a:t> </a:t>
            </a:r>
            <a:r>
              <a:rPr sz="2100" spc="0" baseline="1708" dirty="0" smtClean="0">
                <a:solidFill>
                  <a:srgbClr val="FF0000"/>
                </a:solidFill>
                <a:latin typeface="Comic Sans MS"/>
                <a:cs typeface="Comic Sans MS"/>
              </a:rPr>
              <a:t>part</a:t>
            </a:r>
            <a:r>
              <a:rPr sz="2100" spc="-24" baseline="1708" dirty="0" smtClean="0">
                <a:solidFill>
                  <a:srgbClr val="FF0000"/>
                </a:solidFill>
                <a:latin typeface="Comic Sans MS"/>
                <a:cs typeface="Comic Sans MS"/>
              </a:rPr>
              <a:t> </a:t>
            </a:r>
            <a:r>
              <a:rPr sz="2100" spc="-4" baseline="1708" dirty="0" smtClean="0">
                <a:solidFill>
                  <a:srgbClr val="FF0000"/>
                </a:solidFill>
                <a:latin typeface="Comic Sans MS"/>
                <a:cs typeface="Comic Sans MS"/>
              </a:rPr>
              <a:t>e</a:t>
            </a:r>
            <a:r>
              <a:rPr sz="2100" spc="0" baseline="1708" dirty="0" smtClean="0">
                <a:solidFill>
                  <a:srgbClr val="FF0000"/>
                </a:solidFill>
                <a:latin typeface="Comic Sans MS"/>
                <a:cs typeface="Comic Sans MS"/>
              </a:rPr>
              <a:t>t d’autre</a:t>
            </a:r>
            <a:r>
              <a:rPr sz="2100" spc="-39" baseline="1708" dirty="0" smtClean="0">
                <a:solidFill>
                  <a:srgbClr val="FF0000"/>
                </a:solidFill>
                <a:latin typeface="Comic Sans MS"/>
                <a:cs typeface="Comic Sans MS"/>
              </a:rPr>
              <a:t> </a:t>
            </a:r>
            <a:r>
              <a:rPr sz="2100" spc="0" baseline="1708" dirty="0" smtClean="0">
                <a:solidFill>
                  <a:srgbClr val="FF0000"/>
                </a:solidFill>
                <a:latin typeface="Comic Sans MS"/>
                <a:cs typeface="Comic Sans MS"/>
              </a:rPr>
              <a:t>du</a:t>
            </a:r>
            <a:r>
              <a:rPr sz="2100" spc="-9" baseline="1708" dirty="0" smtClean="0">
                <a:solidFill>
                  <a:srgbClr val="FF0000"/>
                </a:solidFill>
                <a:latin typeface="Comic Sans MS"/>
                <a:cs typeface="Comic Sans MS"/>
              </a:rPr>
              <a:t> </a:t>
            </a:r>
            <a:r>
              <a:rPr sz="2100" spc="0" baseline="1708" dirty="0" smtClean="0">
                <a:solidFill>
                  <a:srgbClr val="FF0000"/>
                </a:solidFill>
                <a:latin typeface="Comic Sans MS"/>
                <a:cs typeface="Comic Sans MS"/>
              </a:rPr>
              <a:t>plan</a:t>
            </a:r>
            <a:r>
              <a:rPr sz="2100" spc="0" baseline="1708" dirty="0" smtClean="0">
                <a:latin typeface="Comic Sans MS"/>
                <a:cs typeface="Comic Sans MS"/>
              </a:rPr>
              <a:t>.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677161" y="2864122"/>
            <a:ext cx="1724263" cy="17796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30"/>
              </a:lnSpc>
              <a:spcBef>
                <a:spcPts val="66"/>
              </a:spcBef>
            </a:pPr>
            <a:r>
              <a:rPr sz="1200" spc="0" dirty="0" smtClean="0">
                <a:latin typeface="Arial"/>
                <a:cs typeface="Arial"/>
              </a:rPr>
              <a:t>1</a:t>
            </a:r>
            <a:r>
              <a:rPr sz="1200" spc="-4" dirty="0" smtClean="0">
                <a:latin typeface="Arial"/>
                <a:cs typeface="Arial"/>
              </a:rPr>
              <a:t>,</a:t>
            </a:r>
            <a:r>
              <a:rPr sz="1200" spc="0" dirty="0" smtClean="0">
                <a:latin typeface="Arial"/>
                <a:cs typeface="Arial"/>
              </a:rPr>
              <a:t>4</a:t>
            </a:r>
            <a:r>
              <a:rPr sz="1200" spc="-4" dirty="0" smtClean="0">
                <a:latin typeface="Arial"/>
                <a:cs typeface="Arial"/>
              </a:rPr>
              <a:t>-d</a:t>
            </a:r>
            <a:r>
              <a:rPr sz="1200" spc="0" dirty="0" smtClean="0">
                <a:latin typeface="Arial"/>
                <a:cs typeface="Arial"/>
              </a:rPr>
              <a:t>i</a:t>
            </a:r>
            <a:r>
              <a:rPr sz="1200" spc="-4" dirty="0" smtClean="0">
                <a:latin typeface="Arial"/>
                <a:cs typeface="Arial"/>
              </a:rPr>
              <a:t>méth</a:t>
            </a:r>
            <a:r>
              <a:rPr sz="1200" spc="0" dirty="0" smtClean="0">
                <a:latin typeface="Arial"/>
                <a:cs typeface="Arial"/>
              </a:rPr>
              <a:t>ylc</a:t>
            </a:r>
            <a:r>
              <a:rPr sz="1200" spc="-4" dirty="0" smtClean="0">
                <a:latin typeface="Arial"/>
                <a:cs typeface="Arial"/>
              </a:rPr>
              <a:t>yc</a:t>
            </a:r>
            <a:r>
              <a:rPr sz="1200" spc="4" dirty="0" smtClean="0">
                <a:latin typeface="Arial"/>
                <a:cs typeface="Arial"/>
              </a:rPr>
              <a:t>l</a:t>
            </a:r>
            <a:r>
              <a:rPr sz="1200" spc="-4" dirty="0" smtClean="0">
                <a:latin typeface="Arial"/>
                <a:cs typeface="Arial"/>
              </a:rPr>
              <a:t>o</a:t>
            </a:r>
            <a:r>
              <a:rPr sz="1200" spc="0" dirty="0" smtClean="0">
                <a:latin typeface="Arial"/>
                <a:cs typeface="Arial"/>
              </a:rPr>
              <a:t>h</a:t>
            </a:r>
            <a:r>
              <a:rPr sz="1200" spc="-4" dirty="0" smtClean="0">
                <a:latin typeface="Arial"/>
                <a:cs typeface="Arial"/>
              </a:rPr>
              <a:t>e</a:t>
            </a:r>
            <a:r>
              <a:rPr sz="1200" spc="-9" dirty="0" smtClean="0">
                <a:latin typeface="Arial"/>
                <a:cs typeface="Arial"/>
              </a:rPr>
              <a:t>x</a:t>
            </a:r>
            <a:r>
              <a:rPr sz="1200" spc="0" dirty="0" smtClean="0">
                <a:latin typeface="Arial"/>
                <a:cs typeface="Arial"/>
              </a:rPr>
              <a:t>a</a:t>
            </a:r>
            <a:r>
              <a:rPr sz="1200" spc="-4" dirty="0" smtClean="0">
                <a:latin typeface="Arial"/>
                <a:cs typeface="Arial"/>
              </a:rPr>
              <a:t>n</a:t>
            </a:r>
            <a:r>
              <a:rPr sz="1200" spc="0" dirty="0" smtClean="0">
                <a:latin typeface="Arial"/>
                <a:cs typeface="Arial"/>
              </a:rPr>
              <a:t>e</a:t>
            </a:r>
            <a:endParaRPr sz="12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2747848" y="3197501"/>
            <a:ext cx="336169" cy="19918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465"/>
              </a:lnSpc>
              <a:spcBef>
                <a:spcPts val="73"/>
              </a:spcBef>
            </a:pPr>
            <a:r>
              <a:rPr sz="1800" spc="0" baseline="4831" dirty="0" smtClean="0">
                <a:latin typeface="Arial"/>
                <a:cs typeface="Arial"/>
              </a:rPr>
              <a:t>CH</a:t>
            </a:r>
            <a:r>
              <a:rPr sz="1350" spc="0" baseline="-9662" dirty="0" smtClean="0">
                <a:latin typeface="Arial"/>
                <a:cs typeface="Arial"/>
              </a:rPr>
              <a:t>3</a:t>
            </a:r>
            <a:endParaRPr sz="9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189341" y="3467600"/>
            <a:ext cx="336189" cy="19948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15"/>
              </a:lnSpc>
              <a:spcBef>
                <a:spcPts val="75"/>
              </a:spcBef>
            </a:pPr>
            <a:r>
              <a:rPr sz="1800" spc="0" baseline="7246" dirty="0" smtClean="0">
                <a:latin typeface="Arial"/>
                <a:cs typeface="Arial"/>
              </a:rPr>
              <a:t>CH</a:t>
            </a:r>
            <a:r>
              <a:rPr sz="1350" spc="0" baseline="-6441" dirty="0" smtClean="0">
                <a:latin typeface="Arial"/>
                <a:cs typeface="Arial"/>
              </a:rPr>
              <a:t>3</a:t>
            </a:r>
            <a:endParaRPr sz="9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955739" y="3467600"/>
            <a:ext cx="336316" cy="19948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15"/>
              </a:lnSpc>
              <a:spcBef>
                <a:spcPts val="75"/>
              </a:spcBef>
            </a:pPr>
            <a:r>
              <a:rPr sz="1800" spc="0" baseline="7246" dirty="0" smtClean="0">
                <a:latin typeface="Arial"/>
                <a:cs typeface="Arial"/>
              </a:rPr>
              <a:t>CH</a:t>
            </a:r>
            <a:r>
              <a:rPr sz="1350" spc="0" baseline="-6441" dirty="0" smtClean="0">
                <a:latin typeface="Arial"/>
                <a:cs typeface="Arial"/>
              </a:rPr>
              <a:t>3</a:t>
            </a:r>
            <a:endParaRPr sz="9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450450" y="3496374"/>
            <a:ext cx="336142" cy="19916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465"/>
              </a:lnSpc>
              <a:spcBef>
                <a:spcPts val="73"/>
              </a:spcBef>
            </a:pPr>
            <a:r>
              <a:rPr sz="1800" spc="0" baseline="4831" dirty="0" smtClean="0">
                <a:latin typeface="Arial"/>
                <a:cs typeface="Arial"/>
              </a:rPr>
              <a:t>CH</a:t>
            </a:r>
            <a:r>
              <a:rPr sz="1350" spc="0" baseline="-9662" dirty="0" smtClean="0">
                <a:latin typeface="Arial"/>
                <a:cs typeface="Arial"/>
              </a:rPr>
              <a:t>3</a:t>
            </a:r>
            <a:endParaRPr sz="9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684306" y="4003573"/>
            <a:ext cx="815850" cy="40930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22884">
              <a:lnSpc>
                <a:spcPts val="1515"/>
              </a:lnSpc>
              <a:spcBef>
                <a:spcPts val="75"/>
              </a:spcBef>
            </a:pPr>
            <a:r>
              <a:rPr sz="1800" spc="0" baseline="7246" dirty="0" smtClean="0">
                <a:latin typeface="Arial"/>
                <a:cs typeface="Arial"/>
              </a:rPr>
              <a:t>CH</a:t>
            </a:r>
            <a:r>
              <a:rPr sz="1350" spc="0" baseline="-6441" dirty="0" smtClean="0">
                <a:latin typeface="Arial"/>
                <a:cs typeface="Arial"/>
              </a:rPr>
              <a:t>3</a:t>
            </a:r>
            <a:endParaRPr sz="900">
              <a:latin typeface="Arial"/>
              <a:cs typeface="Arial"/>
            </a:endParaRPr>
          </a:p>
          <a:p>
            <a:pPr marL="261903">
              <a:lnSpc>
                <a:spcPct val="95825"/>
              </a:lnSpc>
              <a:spcBef>
                <a:spcPts val="179"/>
              </a:spcBef>
            </a:pPr>
            <a:r>
              <a:rPr sz="1200" spc="0" dirty="0" smtClean="0">
                <a:latin typeface="Arial"/>
                <a:cs typeface="Arial"/>
              </a:rPr>
              <a:t>TRANS</a:t>
            </a:r>
            <a:endParaRPr sz="12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181469" y="4067516"/>
            <a:ext cx="3028965" cy="63042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ts val="1620"/>
              </a:lnSpc>
              <a:spcBef>
                <a:spcPts val="81"/>
              </a:spcBef>
            </a:pPr>
            <a:r>
              <a:rPr sz="2100" i="1" spc="-4" baseline="3417" dirty="0" smtClean="0">
                <a:solidFill>
                  <a:srgbClr val="EC7C30"/>
                </a:solidFill>
                <a:latin typeface="Comic Sans MS"/>
                <a:cs typeface="Comic Sans MS"/>
              </a:rPr>
              <a:t>C</a:t>
            </a:r>
            <a:r>
              <a:rPr sz="2100" i="1" spc="4" baseline="3417" dirty="0" smtClean="0">
                <a:solidFill>
                  <a:srgbClr val="EC7C30"/>
                </a:solidFill>
                <a:latin typeface="Comic Sans MS"/>
                <a:cs typeface="Comic Sans MS"/>
              </a:rPr>
              <a:t>o</a:t>
            </a:r>
            <a:r>
              <a:rPr sz="2100" i="1" spc="0" baseline="3417" dirty="0" smtClean="0">
                <a:solidFill>
                  <a:srgbClr val="EC7C30"/>
                </a:solidFill>
                <a:latin typeface="Comic Sans MS"/>
                <a:cs typeface="Comic Sans MS"/>
              </a:rPr>
              <a:t>n</a:t>
            </a:r>
            <a:r>
              <a:rPr sz="2100" i="1" spc="-9" baseline="3417" dirty="0" smtClean="0">
                <a:solidFill>
                  <a:srgbClr val="EC7C30"/>
                </a:solidFill>
                <a:latin typeface="Comic Sans MS"/>
                <a:cs typeface="Comic Sans MS"/>
              </a:rPr>
              <a:t>f</a:t>
            </a:r>
            <a:r>
              <a:rPr sz="2100" i="1" spc="4" baseline="3417" dirty="0" smtClean="0">
                <a:solidFill>
                  <a:srgbClr val="EC7C30"/>
                </a:solidFill>
                <a:latin typeface="Comic Sans MS"/>
                <a:cs typeface="Comic Sans MS"/>
              </a:rPr>
              <a:t>o</a:t>
            </a:r>
            <a:r>
              <a:rPr sz="2100" i="1" spc="0" baseline="3417" dirty="0" smtClean="0">
                <a:solidFill>
                  <a:srgbClr val="EC7C30"/>
                </a:solidFill>
                <a:latin typeface="Comic Sans MS"/>
                <a:cs typeface="Comic Sans MS"/>
              </a:rPr>
              <a:t>rmati</a:t>
            </a:r>
            <a:r>
              <a:rPr sz="2100" i="1" spc="4" baseline="3417" dirty="0" smtClean="0">
                <a:solidFill>
                  <a:srgbClr val="EC7C30"/>
                </a:solidFill>
                <a:latin typeface="Comic Sans MS"/>
                <a:cs typeface="Comic Sans MS"/>
              </a:rPr>
              <a:t>o</a:t>
            </a:r>
            <a:r>
              <a:rPr sz="2100" i="1" spc="0" baseline="3417" dirty="0" smtClean="0">
                <a:solidFill>
                  <a:srgbClr val="EC7C30"/>
                </a:solidFill>
                <a:latin typeface="Comic Sans MS"/>
                <a:cs typeface="Comic Sans MS"/>
              </a:rPr>
              <a:t>ns</a:t>
            </a:r>
            <a:r>
              <a:rPr sz="2100" i="1" spc="-25" baseline="3417" dirty="0" smtClean="0">
                <a:solidFill>
                  <a:srgbClr val="EC7C30"/>
                </a:solidFill>
                <a:latin typeface="Comic Sans MS"/>
                <a:cs typeface="Comic Sans MS"/>
              </a:rPr>
              <a:t> </a:t>
            </a:r>
            <a:r>
              <a:rPr sz="2100" i="1" spc="4" baseline="3417" dirty="0" smtClean="0">
                <a:solidFill>
                  <a:srgbClr val="EC7C30"/>
                </a:solidFill>
                <a:latin typeface="Comic Sans MS"/>
                <a:cs typeface="Comic Sans MS"/>
              </a:rPr>
              <a:t>p</a:t>
            </a:r>
            <a:r>
              <a:rPr sz="2100" i="1" spc="0" baseline="3417" dirty="0" smtClean="0">
                <a:solidFill>
                  <a:srgbClr val="EC7C30"/>
                </a:solidFill>
                <a:latin typeface="Comic Sans MS"/>
                <a:cs typeface="Comic Sans MS"/>
              </a:rPr>
              <a:t>lanes</a:t>
            </a:r>
            <a:r>
              <a:rPr sz="2100" i="1" spc="-9" baseline="3417" dirty="0" smtClean="0">
                <a:solidFill>
                  <a:srgbClr val="EC7C30"/>
                </a:solidFill>
                <a:latin typeface="Comic Sans MS"/>
                <a:cs typeface="Comic Sans MS"/>
              </a:rPr>
              <a:t> </a:t>
            </a:r>
            <a:r>
              <a:rPr sz="2100" i="1" spc="4" baseline="3417" dirty="0" smtClean="0">
                <a:solidFill>
                  <a:srgbClr val="EC7C30"/>
                </a:solidFill>
                <a:latin typeface="Comic Sans MS"/>
                <a:cs typeface="Comic Sans MS"/>
              </a:rPr>
              <a:t>h</a:t>
            </a:r>
            <a:r>
              <a:rPr sz="2100" i="1" spc="0" baseline="3417" dirty="0" smtClean="0">
                <a:solidFill>
                  <a:srgbClr val="EC7C30"/>
                </a:solidFill>
                <a:latin typeface="Comic Sans MS"/>
                <a:cs typeface="Comic Sans MS"/>
              </a:rPr>
              <a:t>y</a:t>
            </a:r>
            <a:r>
              <a:rPr sz="2100" i="1" spc="4" baseline="3417" dirty="0" smtClean="0">
                <a:solidFill>
                  <a:srgbClr val="EC7C30"/>
                </a:solidFill>
                <a:latin typeface="Comic Sans MS"/>
                <a:cs typeface="Comic Sans MS"/>
              </a:rPr>
              <a:t>po</a:t>
            </a:r>
            <a:r>
              <a:rPr sz="2100" i="1" spc="0" baseline="3417" dirty="0" smtClean="0">
                <a:solidFill>
                  <a:srgbClr val="EC7C30"/>
                </a:solidFill>
                <a:latin typeface="Comic Sans MS"/>
                <a:cs typeface="Comic Sans MS"/>
              </a:rPr>
              <a:t>théti</a:t>
            </a:r>
            <a:r>
              <a:rPr sz="2100" i="1" spc="-4" baseline="3417" dirty="0" smtClean="0">
                <a:solidFill>
                  <a:srgbClr val="EC7C30"/>
                </a:solidFill>
                <a:latin typeface="Comic Sans MS"/>
                <a:cs typeface="Comic Sans MS"/>
              </a:rPr>
              <a:t>q</a:t>
            </a:r>
            <a:r>
              <a:rPr sz="2100" i="1" spc="0" baseline="3417" dirty="0" smtClean="0">
                <a:solidFill>
                  <a:srgbClr val="EC7C30"/>
                </a:solidFill>
                <a:latin typeface="Comic Sans MS"/>
                <a:cs typeface="Comic Sans MS"/>
              </a:rPr>
              <a:t>u</a:t>
            </a:r>
            <a:r>
              <a:rPr sz="2100" i="1" spc="-9" baseline="3417" dirty="0" smtClean="0">
                <a:solidFill>
                  <a:srgbClr val="EC7C30"/>
                </a:solidFill>
                <a:latin typeface="Comic Sans MS"/>
                <a:cs typeface="Comic Sans MS"/>
              </a:rPr>
              <a:t>e</a:t>
            </a:r>
            <a:r>
              <a:rPr sz="2100" i="1" spc="0" baseline="3417" dirty="0" smtClean="0">
                <a:solidFill>
                  <a:srgbClr val="EC7C30"/>
                </a:solidFill>
                <a:latin typeface="Comic Sans MS"/>
                <a:cs typeface="Comic Sans MS"/>
              </a:rPr>
              <a:t>s</a:t>
            </a:r>
            <a:endParaRPr sz="1400">
              <a:latin typeface="Comic Sans MS"/>
              <a:cs typeface="Comic Sans MS"/>
            </a:endParaRPr>
          </a:p>
          <a:p>
            <a:pPr marL="1437474" marR="1448362" algn="ctr">
              <a:lnSpc>
                <a:spcPts val="1680"/>
              </a:lnSpc>
              <a:spcBef>
                <a:spcPts val="3"/>
              </a:spcBef>
            </a:pPr>
            <a:r>
              <a:rPr sz="2100" spc="0" baseline="1708" dirty="0" smtClean="0">
                <a:solidFill>
                  <a:srgbClr val="EC7C30"/>
                </a:solidFill>
                <a:latin typeface="Comic Sans MS"/>
                <a:cs typeface="Comic Sans MS"/>
              </a:rPr>
              <a:t>=</a:t>
            </a:r>
            <a:endParaRPr sz="1400">
              <a:latin typeface="Comic Sans MS"/>
              <a:cs typeface="Comic Sans MS"/>
            </a:endParaRPr>
          </a:p>
          <a:p>
            <a:pPr marL="701382" marR="713801" algn="ctr">
              <a:lnSpc>
                <a:spcPts val="1664"/>
              </a:lnSpc>
            </a:pPr>
            <a:r>
              <a:rPr sz="2100" spc="-4" baseline="1708" dirty="0" smtClean="0">
                <a:solidFill>
                  <a:srgbClr val="EC7C30"/>
                </a:solidFill>
                <a:latin typeface="Comic Sans MS"/>
                <a:cs typeface="Comic Sans MS"/>
              </a:rPr>
              <a:t>f</a:t>
            </a:r>
            <a:r>
              <a:rPr sz="2100" spc="0" baseline="1708" dirty="0" smtClean="0">
                <a:solidFill>
                  <a:srgbClr val="EC7C30"/>
                </a:solidFill>
                <a:latin typeface="Comic Sans MS"/>
                <a:cs typeface="Comic Sans MS"/>
              </a:rPr>
              <a:t>ausses</a:t>
            </a:r>
            <a:r>
              <a:rPr sz="2100" spc="-4" baseline="1708" dirty="0" smtClean="0">
                <a:solidFill>
                  <a:srgbClr val="EC7C30"/>
                </a:solidFill>
                <a:latin typeface="Comic Sans MS"/>
                <a:cs typeface="Comic Sans MS"/>
              </a:rPr>
              <a:t> </a:t>
            </a:r>
            <a:r>
              <a:rPr sz="2100" spc="0" baseline="1708" dirty="0" smtClean="0">
                <a:solidFill>
                  <a:srgbClr val="EC7C30"/>
                </a:solidFill>
                <a:latin typeface="Comic Sans MS"/>
                <a:cs typeface="Comic Sans MS"/>
              </a:rPr>
              <a:t>ma</a:t>
            </a:r>
            <a:r>
              <a:rPr sz="2100" spc="4" baseline="1708" dirty="0" smtClean="0">
                <a:solidFill>
                  <a:srgbClr val="EC7C30"/>
                </a:solidFill>
                <a:latin typeface="Comic Sans MS"/>
                <a:cs typeface="Comic Sans MS"/>
              </a:rPr>
              <a:t>i</a:t>
            </a:r>
            <a:r>
              <a:rPr sz="2100" spc="0" baseline="1708" dirty="0" smtClean="0">
                <a:solidFill>
                  <a:srgbClr val="EC7C30"/>
                </a:solidFill>
                <a:latin typeface="Comic Sans MS"/>
                <a:cs typeface="Comic Sans MS"/>
              </a:rPr>
              <a:t>s</a:t>
            </a:r>
            <a:r>
              <a:rPr sz="2100" spc="-19" baseline="1708" dirty="0" smtClean="0">
                <a:solidFill>
                  <a:srgbClr val="EC7C30"/>
                </a:solidFill>
                <a:latin typeface="Comic Sans MS"/>
                <a:cs typeface="Comic Sans MS"/>
              </a:rPr>
              <a:t> </a:t>
            </a:r>
            <a:r>
              <a:rPr sz="2100" spc="0" baseline="1708" dirty="0" smtClean="0">
                <a:solidFill>
                  <a:srgbClr val="EC7C30"/>
                </a:solidFill>
                <a:latin typeface="Comic Sans MS"/>
                <a:cs typeface="Comic Sans MS"/>
              </a:rPr>
              <a:t>utiles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486531" y="4187376"/>
            <a:ext cx="302591" cy="17796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30"/>
              </a:lnSpc>
              <a:spcBef>
                <a:spcPts val="66"/>
              </a:spcBef>
            </a:pPr>
            <a:r>
              <a:rPr sz="1200" spc="0" dirty="0" smtClean="0">
                <a:latin typeface="Arial"/>
                <a:cs typeface="Arial"/>
              </a:rPr>
              <a:t>C</a:t>
            </a:r>
            <a:r>
              <a:rPr sz="1200" spc="-4" dirty="0" smtClean="0">
                <a:latin typeface="Arial"/>
                <a:cs typeface="Arial"/>
              </a:rPr>
              <a:t>I</a:t>
            </a:r>
            <a:r>
              <a:rPr sz="1200" spc="0" dirty="0" smtClean="0">
                <a:latin typeface="Arial"/>
                <a:cs typeface="Arial"/>
              </a:rPr>
              <a:t>S</a:t>
            </a:r>
            <a:endParaRPr sz="12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747848" y="4213115"/>
            <a:ext cx="336168" cy="19917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465"/>
              </a:lnSpc>
              <a:spcBef>
                <a:spcPts val="73"/>
              </a:spcBef>
            </a:pPr>
            <a:r>
              <a:rPr sz="1800" spc="0" baseline="4831" dirty="0" smtClean="0">
                <a:latin typeface="Arial"/>
                <a:cs typeface="Arial"/>
              </a:rPr>
              <a:t>CH</a:t>
            </a:r>
            <a:r>
              <a:rPr sz="1350" spc="0" baseline="-9662" dirty="0" smtClean="0">
                <a:latin typeface="Arial"/>
                <a:cs typeface="Arial"/>
              </a:rPr>
              <a:t>3</a:t>
            </a:r>
            <a:endParaRPr sz="9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981278" y="5091971"/>
            <a:ext cx="336562" cy="19926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465"/>
              </a:lnSpc>
              <a:spcBef>
                <a:spcPts val="73"/>
              </a:spcBef>
            </a:pPr>
            <a:r>
              <a:rPr sz="1800" spc="0" baseline="4831" dirty="0" smtClean="0">
                <a:latin typeface="Arial"/>
                <a:cs typeface="Arial"/>
              </a:rPr>
              <a:t>CH</a:t>
            </a:r>
            <a:r>
              <a:rPr sz="1350" spc="0" baseline="-9662" dirty="0" smtClean="0">
                <a:latin typeface="Arial"/>
                <a:cs typeface="Arial"/>
              </a:rPr>
              <a:t>3</a:t>
            </a:r>
            <a:endParaRPr sz="9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957320" y="5130035"/>
            <a:ext cx="336433" cy="19925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465"/>
              </a:lnSpc>
              <a:spcBef>
                <a:spcPts val="73"/>
              </a:spcBef>
            </a:pPr>
            <a:r>
              <a:rPr sz="1800" spc="0" baseline="4831" dirty="0" smtClean="0">
                <a:latin typeface="Arial"/>
                <a:cs typeface="Arial"/>
              </a:rPr>
              <a:t>CH</a:t>
            </a:r>
            <a:r>
              <a:rPr sz="1350" spc="0" baseline="-9662" dirty="0" smtClean="0">
                <a:latin typeface="Arial"/>
                <a:cs typeface="Arial"/>
              </a:rPr>
              <a:t>3</a:t>
            </a:r>
            <a:endParaRPr sz="9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654658" y="5534982"/>
            <a:ext cx="336555" cy="19955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15"/>
              </a:lnSpc>
              <a:spcBef>
                <a:spcPts val="75"/>
              </a:spcBef>
            </a:pPr>
            <a:r>
              <a:rPr sz="1800" spc="0" baseline="7246" dirty="0" smtClean="0">
                <a:latin typeface="Arial"/>
                <a:cs typeface="Arial"/>
              </a:rPr>
              <a:t>CH</a:t>
            </a:r>
            <a:r>
              <a:rPr sz="1350" spc="0" baseline="-6441" dirty="0" smtClean="0">
                <a:latin typeface="Arial"/>
                <a:cs typeface="Arial"/>
              </a:rPr>
              <a:t>3</a:t>
            </a:r>
            <a:endParaRPr sz="9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128582" y="5549199"/>
            <a:ext cx="336479" cy="19955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15"/>
              </a:lnSpc>
              <a:spcBef>
                <a:spcPts val="75"/>
              </a:spcBef>
            </a:pPr>
            <a:r>
              <a:rPr sz="1800" spc="0" baseline="7246" dirty="0" smtClean="0">
                <a:latin typeface="Arial"/>
                <a:cs typeface="Arial"/>
              </a:rPr>
              <a:t>CH</a:t>
            </a:r>
            <a:r>
              <a:rPr sz="1350" spc="0" baseline="-6441" dirty="0" smtClean="0">
                <a:latin typeface="Arial"/>
                <a:cs typeface="Arial"/>
              </a:rPr>
              <a:t>3</a:t>
            </a:r>
            <a:endParaRPr sz="9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141305" y="5564617"/>
            <a:ext cx="158977" cy="17807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30"/>
              </a:lnSpc>
              <a:spcBef>
                <a:spcPts val="66"/>
              </a:spcBef>
            </a:pPr>
            <a:r>
              <a:rPr sz="1200" spc="0" dirty="0" smtClean="0">
                <a:latin typeface="Arial"/>
                <a:cs typeface="Arial"/>
              </a:rPr>
              <a:t>H</a:t>
            </a:r>
            <a:endParaRPr sz="12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034834" y="5968666"/>
            <a:ext cx="158977" cy="17807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30"/>
              </a:lnSpc>
              <a:spcBef>
                <a:spcPts val="66"/>
              </a:spcBef>
            </a:pPr>
            <a:r>
              <a:rPr sz="1200" spc="0" dirty="0" smtClean="0">
                <a:latin typeface="Arial"/>
                <a:cs typeface="Arial"/>
              </a:rPr>
              <a:t>H</a:t>
            </a:r>
            <a:endParaRPr sz="12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739253" y="6111784"/>
            <a:ext cx="1873577" cy="2543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9"/>
              </a:lnSpc>
              <a:spcBef>
                <a:spcPts val="97"/>
              </a:spcBef>
            </a:pPr>
            <a:r>
              <a:rPr sz="1800" spc="-29" dirty="0" smtClean="0">
                <a:latin typeface="Arial"/>
                <a:cs typeface="Arial"/>
              </a:rPr>
              <a:t>!</a:t>
            </a:r>
            <a:r>
              <a:rPr sz="1800" spc="0" dirty="0" smtClean="0">
                <a:latin typeface="Arial"/>
                <a:cs typeface="Arial"/>
              </a:rPr>
              <a:t>!</a:t>
            </a:r>
            <a:r>
              <a:rPr sz="1800" spc="29" dirty="0" smtClean="0">
                <a:latin typeface="Arial"/>
                <a:cs typeface="Arial"/>
              </a:rPr>
              <a:t> </a:t>
            </a:r>
            <a:r>
              <a:rPr sz="1800" spc="0" dirty="0" smtClean="0">
                <a:latin typeface="Arial"/>
                <a:cs typeface="Arial"/>
              </a:rPr>
              <a:t>2 co</a:t>
            </a:r>
            <a:r>
              <a:rPr sz="1800" spc="-9" dirty="0" smtClean="0">
                <a:latin typeface="Arial"/>
                <a:cs typeface="Arial"/>
              </a:rPr>
              <a:t>n</a:t>
            </a:r>
            <a:r>
              <a:rPr sz="1800" spc="0" dirty="0" smtClean="0">
                <a:latin typeface="Arial"/>
                <a:cs typeface="Arial"/>
              </a:rPr>
              <a:t>form</a:t>
            </a:r>
            <a:r>
              <a:rPr sz="1800" spc="-9" dirty="0" smtClean="0">
                <a:latin typeface="Arial"/>
                <a:cs typeface="Arial"/>
              </a:rPr>
              <a:t>a</a:t>
            </a:r>
            <a:r>
              <a:rPr sz="1800" spc="0" dirty="0" smtClean="0">
                <a:latin typeface="Arial"/>
                <a:cs typeface="Arial"/>
              </a:rPr>
              <a:t>ti</a:t>
            </a:r>
            <a:r>
              <a:rPr sz="1800" spc="-4" dirty="0" smtClean="0">
                <a:latin typeface="Arial"/>
                <a:cs typeface="Arial"/>
              </a:rPr>
              <a:t>on</a:t>
            </a:r>
            <a:r>
              <a:rPr sz="1800" spc="0" dirty="0" smtClean="0">
                <a:latin typeface="Arial"/>
                <a:cs typeface="Arial"/>
              </a:rPr>
              <a:t>s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966179" y="6299218"/>
            <a:ext cx="1165557" cy="17807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30"/>
              </a:lnSpc>
              <a:spcBef>
                <a:spcPts val="66"/>
              </a:spcBef>
            </a:pPr>
            <a:r>
              <a:rPr sz="1200" spc="-4" dirty="0" smtClean="0">
                <a:latin typeface="Arial"/>
                <a:cs typeface="Arial"/>
              </a:rPr>
              <a:t>a</a:t>
            </a:r>
            <a:r>
              <a:rPr sz="1200" spc="-9" dirty="0" smtClean="0">
                <a:latin typeface="Arial"/>
                <a:cs typeface="Arial"/>
              </a:rPr>
              <a:t>x</a:t>
            </a:r>
            <a:r>
              <a:rPr sz="1200" spc="4" dirty="0" smtClean="0">
                <a:latin typeface="Arial"/>
                <a:cs typeface="Arial"/>
              </a:rPr>
              <a:t>i</a:t>
            </a:r>
            <a:r>
              <a:rPr sz="1200" spc="-4" dirty="0" smtClean="0">
                <a:latin typeface="Arial"/>
                <a:cs typeface="Arial"/>
              </a:rPr>
              <a:t>a</a:t>
            </a:r>
            <a:r>
              <a:rPr sz="1200" spc="0" dirty="0" smtClean="0">
                <a:latin typeface="Arial"/>
                <a:cs typeface="Arial"/>
              </a:rPr>
              <a:t>l -</a:t>
            </a:r>
            <a:r>
              <a:rPr sz="1200" spc="-4" dirty="0" smtClean="0">
                <a:latin typeface="Arial"/>
                <a:cs typeface="Arial"/>
              </a:rPr>
              <a:t> équato</a:t>
            </a:r>
            <a:r>
              <a:rPr sz="1200" spc="0" dirty="0" smtClean="0">
                <a:latin typeface="Arial"/>
                <a:cs typeface="Arial"/>
              </a:rPr>
              <a:t>ri</a:t>
            </a:r>
            <a:r>
              <a:rPr sz="1200" spc="-4" dirty="0" smtClean="0">
                <a:latin typeface="Arial"/>
                <a:cs typeface="Arial"/>
              </a:rPr>
              <a:t>a</a:t>
            </a:r>
            <a:r>
              <a:rPr sz="1200" spc="0" dirty="0" smtClean="0">
                <a:latin typeface="Arial"/>
                <a:cs typeface="Arial"/>
              </a:rPr>
              <a:t>l</a:t>
            </a:r>
            <a:endParaRPr sz="12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922603" y="6356377"/>
            <a:ext cx="1165646" cy="17807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30"/>
              </a:lnSpc>
              <a:spcBef>
                <a:spcPts val="66"/>
              </a:spcBef>
            </a:pPr>
            <a:r>
              <a:rPr sz="1200" spc="-4" dirty="0" smtClean="0">
                <a:latin typeface="Arial"/>
                <a:cs typeface="Arial"/>
              </a:rPr>
              <a:t>équator</a:t>
            </a:r>
            <a:r>
              <a:rPr sz="1200" spc="4" dirty="0" smtClean="0">
                <a:latin typeface="Arial"/>
                <a:cs typeface="Arial"/>
              </a:rPr>
              <a:t>i</a:t>
            </a:r>
            <a:r>
              <a:rPr sz="1200" spc="-4" dirty="0" smtClean="0">
                <a:latin typeface="Arial"/>
                <a:cs typeface="Arial"/>
              </a:rPr>
              <a:t>a</a:t>
            </a:r>
            <a:r>
              <a:rPr sz="1200" spc="0" dirty="0" smtClean="0">
                <a:latin typeface="Arial"/>
                <a:cs typeface="Arial"/>
              </a:rPr>
              <a:t>l -</a:t>
            </a:r>
            <a:r>
              <a:rPr sz="1200" spc="-4" dirty="0" smtClean="0">
                <a:latin typeface="Arial"/>
                <a:cs typeface="Arial"/>
              </a:rPr>
              <a:t> a</a:t>
            </a:r>
            <a:r>
              <a:rPr sz="1200" spc="-9" dirty="0" smtClean="0">
                <a:latin typeface="Arial"/>
                <a:cs typeface="Arial"/>
              </a:rPr>
              <a:t>x</a:t>
            </a:r>
            <a:r>
              <a:rPr sz="1200" spc="0" dirty="0" smtClean="0">
                <a:latin typeface="Arial"/>
                <a:cs typeface="Arial"/>
              </a:rPr>
              <a:t>i</a:t>
            </a:r>
            <a:r>
              <a:rPr sz="1200" spc="-4" dirty="0" smtClean="0">
                <a:latin typeface="Arial"/>
                <a:cs typeface="Arial"/>
              </a:rPr>
              <a:t>a</a:t>
            </a:r>
            <a:r>
              <a:rPr sz="1200" spc="0" dirty="0" smtClean="0">
                <a:latin typeface="Arial"/>
                <a:cs typeface="Arial"/>
              </a:rPr>
              <a:t>l</a:t>
            </a:r>
            <a:endParaRPr sz="12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712321" y="6531508"/>
            <a:ext cx="231966" cy="204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0"/>
              </a:lnSpc>
              <a:spcBef>
                <a:spcPts val="76"/>
              </a:spcBef>
            </a:pPr>
            <a:r>
              <a:rPr sz="2100" spc="-4" baseline="1950" dirty="0" smtClean="0">
                <a:solidFill>
                  <a:srgbClr val="C00000"/>
                </a:solidFill>
                <a:latin typeface="Calibri"/>
                <a:cs typeface="Calibri"/>
              </a:rPr>
              <a:t>17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448290" y="6548518"/>
            <a:ext cx="692400" cy="1518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60"/>
              </a:lnSpc>
              <a:spcBef>
                <a:spcPts val="57"/>
              </a:spcBef>
            </a:pPr>
            <a:r>
              <a:rPr sz="1000" spc="0" dirty="0" smtClean="0">
                <a:latin typeface="Segoe UI"/>
                <a:cs typeface="Segoe UI"/>
              </a:rPr>
              <a:t>E</a:t>
            </a:r>
            <a:r>
              <a:rPr sz="1000" spc="-4" dirty="0" smtClean="0">
                <a:latin typeface="Segoe UI"/>
                <a:cs typeface="Segoe UI"/>
              </a:rPr>
              <a:t>C</a:t>
            </a:r>
            <a:r>
              <a:rPr sz="1000" spc="4" dirty="0" smtClean="0">
                <a:latin typeface="Segoe UI"/>
                <a:cs typeface="Segoe UI"/>
              </a:rPr>
              <a:t>A</a:t>
            </a:r>
            <a:r>
              <a:rPr sz="1000" spc="0" dirty="0" smtClean="0">
                <a:latin typeface="Segoe UI"/>
                <a:cs typeface="Segoe UI"/>
              </a:rPr>
              <a:t>M</a:t>
            </a:r>
            <a:r>
              <a:rPr sz="1000" spc="-6" dirty="0" smtClean="0">
                <a:latin typeface="Segoe UI"/>
                <a:cs typeface="Segoe UI"/>
              </a:rPr>
              <a:t> </a:t>
            </a:r>
            <a:r>
              <a:rPr sz="1000" spc="0" dirty="0" smtClean="0">
                <a:latin typeface="Segoe UI"/>
                <a:cs typeface="Segoe UI"/>
              </a:rPr>
              <a:t>2015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5" name="object 5"/>
          <p:cNvSpPr txBox="1"/>
          <p:nvPr/>
        </p:nvSpPr>
        <p:spPr>
          <a:xfrm rot="16200000">
            <a:off x="0" y="1761345"/>
            <a:ext cx="3562100" cy="19494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2040-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Ch</a:t>
            </a:r>
            <a:r>
              <a:rPr sz="1400" b="1" i="1" spc="4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400" b="1" i="1" spc="4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400" b="1" i="1" spc="-39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1400" b="1" i="1" spc="-9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1400" b="1" i="1" spc="4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va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400" b="1" i="1" spc="-25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et</a:t>
            </a:r>
            <a:r>
              <a:rPr sz="1400" b="1" i="1" spc="-14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1400" b="1" i="1" spc="4" dirty="0" smtClean="0">
                <a:solidFill>
                  <a:srgbClr val="FFFFFF"/>
                </a:solidFill>
                <a:latin typeface="Arial"/>
                <a:cs typeface="Arial"/>
              </a:rPr>
              <a:t>ir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onn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eme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endParaRPr sz="1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751064" y="5300472"/>
            <a:ext cx="577596" cy="43434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650"/>
              </a:lnSpc>
              <a:spcBef>
                <a:spcPts val="9"/>
              </a:spcBef>
            </a:pPr>
            <a:endParaRPr sz="650"/>
          </a:p>
          <a:p>
            <a:pPr marL="110676">
              <a:lnSpc>
                <a:spcPct val="95825"/>
              </a:lnSpc>
              <a:spcBef>
                <a:spcPts val="1000"/>
              </a:spcBef>
            </a:pPr>
            <a:r>
              <a:rPr sz="1200" spc="0" dirty="0" smtClean="0">
                <a:latin typeface="Arial"/>
                <a:cs typeface="Arial"/>
              </a:rPr>
              <a:t>K</a:t>
            </a:r>
            <a:r>
              <a:rPr sz="1200" spc="-4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=</a:t>
            </a:r>
            <a:r>
              <a:rPr sz="1200" spc="-9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1</a:t>
            </a:r>
            <a:endParaRPr sz="12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918716" y="4724400"/>
            <a:ext cx="1296924" cy="28956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1000"/>
              </a:lnSpc>
              <a:spcBef>
                <a:spcPts val="18"/>
              </a:spcBef>
            </a:pPr>
            <a:endParaRPr sz="1000"/>
          </a:p>
          <a:p>
            <a:pPr marL="73151">
              <a:lnSpc>
                <a:spcPts val="1260"/>
              </a:lnSpc>
              <a:spcBef>
                <a:spcPts val="63"/>
              </a:spcBef>
            </a:pPr>
            <a:r>
              <a:rPr sz="1800" spc="0" baseline="-4831" dirty="0" smtClean="0">
                <a:latin typeface="Arial"/>
                <a:cs typeface="Arial"/>
              </a:rPr>
              <a:t>c</a:t>
            </a:r>
            <a:r>
              <a:rPr sz="1800" spc="-4" baseline="-4831" dirty="0" smtClean="0">
                <a:latin typeface="Arial"/>
                <a:cs typeface="Arial"/>
              </a:rPr>
              <a:t>onf</a:t>
            </a:r>
            <a:r>
              <a:rPr sz="1800" spc="4" baseline="-4831" dirty="0" smtClean="0">
                <a:latin typeface="Arial"/>
                <a:cs typeface="Arial"/>
              </a:rPr>
              <a:t>i</a:t>
            </a:r>
            <a:r>
              <a:rPr sz="1800" spc="-4" baseline="-4831" dirty="0" smtClean="0">
                <a:latin typeface="Arial"/>
                <a:cs typeface="Arial"/>
              </a:rPr>
              <a:t>gurat</a:t>
            </a:r>
            <a:r>
              <a:rPr sz="1800" spc="4" baseline="-4831" dirty="0" smtClean="0">
                <a:latin typeface="Arial"/>
                <a:cs typeface="Arial"/>
              </a:rPr>
              <a:t>i</a:t>
            </a:r>
            <a:r>
              <a:rPr sz="1800" spc="-4" baseline="-4831" dirty="0" smtClean="0">
                <a:latin typeface="Arial"/>
                <a:cs typeface="Arial"/>
              </a:rPr>
              <a:t>o</a:t>
            </a:r>
            <a:r>
              <a:rPr sz="1800" spc="0" baseline="-4831" dirty="0" smtClean="0">
                <a:latin typeface="Arial"/>
                <a:cs typeface="Arial"/>
              </a:rPr>
              <a:t>n</a:t>
            </a:r>
            <a:r>
              <a:rPr sz="1800" spc="54" baseline="-4831" dirty="0" smtClean="0">
                <a:latin typeface="Arial"/>
                <a:cs typeface="Arial"/>
              </a:rPr>
              <a:t> </a:t>
            </a:r>
            <a:r>
              <a:rPr sz="1800" spc="0" baseline="-4831" dirty="0" smtClean="0">
                <a:latin typeface="Arial"/>
                <a:cs typeface="Arial"/>
              </a:rPr>
              <a:t>C</a:t>
            </a:r>
            <a:r>
              <a:rPr sz="1800" spc="-4" baseline="-4831" dirty="0" smtClean="0">
                <a:latin typeface="Arial"/>
                <a:cs typeface="Arial"/>
              </a:rPr>
              <a:t>I</a:t>
            </a:r>
            <a:r>
              <a:rPr sz="1800" spc="0" baseline="-4831" dirty="0" smtClean="0">
                <a:latin typeface="Arial"/>
                <a:cs typeface="Arial"/>
              </a:rPr>
              <a:t>S</a:t>
            </a:r>
            <a:endParaRPr sz="12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0" y="0"/>
            <a:ext cx="330708" cy="68579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object 181"/>
          <p:cNvSpPr/>
          <p:nvPr/>
        </p:nvSpPr>
        <p:spPr>
          <a:xfrm>
            <a:off x="11415522" y="6528054"/>
            <a:ext cx="0" cy="347470"/>
          </a:xfrm>
          <a:custGeom>
            <a:avLst/>
            <a:gdLst/>
            <a:ahLst/>
            <a:cxnLst/>
            <a:rect l="l" t="t" r="r" b="b"/>
            <a:pathLst>
              <a:path h="347470">
                <a:moveTo>
                  <a:pt x="0" y="0"/>
                </a:moveTo>
                <a:lnTo>
                  <a:pt x="0" y="329943"/>
                </a:lnTo>
              </a:path>
            </a:pathLst>
          </a:custGeom>
          <a:ln w="25908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7" name="object 177"/>
          <p:cNvSpPr/>
          <p:nvPr/>
        </p:nvSpPr>
        <p:spPr>
          <a:xfrm>
            <a:off x="-12192" y="0"/>
            <a:ext cx="3429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8" name="object 178"/>
          <p:cNvSpPr/>
          <p:nvPr/>
        </p:nvSpPr>
        <p:spPr>
          <a:xfrm>
            <a:off x="-12192" y="0"/>
            <a:ext cx="342900" cy="6858000"/>
          </a:xfrm>
          <a:custGeom>
            <a:avLst/>
            <a:gdLst/>
            <a:ahLst/>
            <a:cxnLst/>
            <a:rect l="l" t="t" r="r" b="b"/>
            <a:pathLst>
              <a:path w="342900" h="6858000">
                <a:moveTo>
                  <a:pt x="342900" y="0"/>
                </a:moveTo>
                <a:lnTo>
                  <a:pt x="12192" y="0"/>
                </a:lnTo>
              </a:path>
              <a:path w="342900" h="6858000">
                <a:moveTo>
                  <a:pt x="12192" y="6858000"/>
                </a:moveTo>
                <a:lnTo>
                  <a:pt x="342900" y="6858000"/>
                </a:lnTo>
                <a:lnTo>
                  <a:pt x="342900" y="0"/>
                </a:lnTo>
              </a:path>
            </a:pathLst>
          </a:custGeom>
          <a:ln w="9144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9" name="object 179"/>
          <p:cNvSpPr/>
          <p:nvPr/>
        </p:nvSpPr>
        <p:spPr>
          <a:xfrm>
            <a:off x="-21336" y="6385560"/>
            <a:ext cx="361188" cy="3352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0" name="object 180"/>
          <p:cNvSpPr/>
          <p:nvPr/>
        </p:nvSpPr>
        <p:spPr>
          <a:xfrm>
            <a:off x="-18288" y="5987224"/>
            <a:ext cx="361188" cy="31908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5" name="object 175"/>
          <p:cNvSpPr/>
          <p:nvPr/>
        </p:nvSpPr>
        <p:spPr>
          <a:xfrm>
            <a:off x="2208276" y="188975"/>
            <a:ext cx="1584960" cy="288036"/>
          </a:xfrm>
          <a:custGeom>
            <a:avLst/>
            <a:gdLst/>
            <a:ahLst/>
            <a:cxnLst/>
            <a:rect l="l" t="t" r="r" b="b"/>
            <a:pathLst>
              <a:path w="1584960" h="288036">
                <a:moveTo>
                  <a:pt x="0" y="288036"/>
                </a:moveTo>
                <a:lnTo>
                  <a:pt x="1584960" y="288036"/>
                </a:lnTo>
                <a:lnTo>
                  <a:pt x="1584960" y="0"/>
                </a:lnTo>
                <a:lnTo>
                  <a:pt x="0" y="0"/>
                </a:lnTo>
                <a:lnTo>
                  <a:pt x="0" y="288036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6" name="object 176"/>
          <p:cNvSpPr/>
          <p:nvPr/>
        </p:nvSpPr>
        <p:spPr>
          <a:xfrm>
            <a:off x="2208276" y="188975"/>
            <a:ext cx="1584960" cy="288036"/>
          </a:xfrm>
          <a:custGeom>
            <a:avLst/>
            <a:gdLst/>
            <a:ahLst/>
            <a:cxnLst/>
            <a:rect l="l" t="t" r="r" b="b"/>
            <a:pathLst>
              <a:path w="1584960" h="288036">
                <a:moveTo>
                  <a:pt x="0" y="288036"/>
                </a:moveTo>
                <a:lnTo>
                  <a:pt x="1584960" y="288036"/>
                </a:lnTo>
                <a:lnTo>
                  <a:pt x="1584960" y="0"/>
                </a:lnTo>
                <a:lnTo>
                  <a:pt x="0" y="0"/>
                </a:lnTo>
                <a:lnTo>
                  <a:pt x="0" y="288036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3" name="object 173"/>
          <p:cNvSpPr/>
          <p:nvPr/>
        </p:nvSpPr>
        <p:spPr>
          <a:xfrm>
            <a:off x="2279904" y="2350008"/>
            <a:ext cx="1440180" cy="286512"/>
          </a:xfrm>
          <a:custGeom>
            <a:avLst/>
            <a:gdLst/>
            <a:ahLst/>
            <a:cxnLst/>
            <a:rect l="l" t="t" r="r" b="b"/>
            <a:pathLst>
              <a:path w="1440180" h="286512">
                <a:moveTo>
                  <a:pt x="0" y="286512"/>
                </a:moveTo>
                <a:lnTo>
                  <a:pt x="1440180" y="286512"/>
                </a:lnTo>
                <a:lnTo>
                  <a:pt x="1440180" y="0"/>
                </a:lnTo>
                <a:lnTo>
                  <a:pt x="0" y="0"/>
                </a:lnTo>
                <a:lnTo>
                  <a:pt x="0" y="286512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4" name="object 174"/>
          <p:cNvSpPr/>
          <p:nvPr/>
        </p:nvSpPr>
        <p:spPr>
          <a:xfrm>
            <a:off x="2279904" y="2350008"/>
            <a:ext cx="1440180" cy="286512"/>
          </a:xfrm>
          <a:custGeom>
            <a:avLst/>
            <a:gdLst/>
            <a:ahLst/>
            <a:cxnLst/>
            <a:rect l="l" t="t" r="r" b="b"/>
            <a:pathLst>
              <a:path w="1440180" h="286512">
                <a:moveTo>
                  <a:pt x="0" y="286512"/>
                </a:moveTo>
                <a:lnTo>
                  <a:pt x="1440180" y="286512"/>
                </a:lnTo>
                <a:lnTo>
                  <a:pt x="1440180" y="0"/>
                </a:lnTo>
                <a:lnTo>
                  <a:pt x="0" y="0"/>
                </a:lnTo>
                <a:lnTo>
                  <a:pt x="0" y="286512"/>
                </a:lnTo>
                <a:close/>
              </a:path>
            </a:pathLst>
          </a:custGeom>
          <a:ln w="914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2" name="object 172"/>
          <p:cNvSpPr/>
          <p:nvPr/>
        </p:nvSpPr>
        <p:spPr>
          <a:xfrm>
            <a:off x="1918716" y="2060448"/>
            <a:ext cx="8281415" cy="0"/>
          </a:xfrm>
          <a:custGeom>
            <a:avLst/>
            <a:gdLst/>
            <a:ahLst/>
            <a:cxnLst/>
            <a:rect l="l" t="t" r="r" b="b"/>
            <a:pathLst>
              <a:path w="8281415">
                <a:moveTo>
                  <a:pt x="0" y="0"/>
                </a:moveTo>
                <a:lnTo>
                  <a:pt x="8281415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0" name="object 170"/>
          <p:cNvSpPr/>
          <p:nvPr/>
        </p:nvSpPr>
        <p:spPr>
          <a:xfrm>
            <a:off x="2351532" y="4366260"/>
            <a:ext cx="1583436" cy="286512"/>
          </a:xfrm>
          <a:custGeom>
            <a:avLst/>
            <a:gdLst/>
            <a:ahLst/>
            <a:cxnLst/>
            <a:rect l="l" t="t" r="r" b="b"/>
            <a:pathLst>
              <a:path w="1583436" h="286512">
                <a:moveTo>
                  <a:pt x="0" y="286512"/>
                </a:moveTo>
                <a:lnTo>
                  <a:pt x="1583436" y="286512"/>
                </a:lnTo>
                <a:lnTo>
                  <a:pt x="1583436" y="0"/>
                </a:lnTo>
                <a:lnTo>
                  <a:pt x="0" y="0"/>
                </a:lnTo>
                <a:lnTo>
                  <a:pt x="0" y="286512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1" name="object 171"/>
          <p:cNvSpPr/>
          <p:nvPr/>
        </p:nvSpPr>
        <p:spPr>
          <a:xfrm>
            <a:off x="2351532" y="4366260"/>
            <a:ext cx="1583436" cy="286512"/>
          </a:xfrm>
          <a:custGeom>
            <a:avLst/>
            <a:gdLst/>
            <a:ahLst/>
            <a:cxnLst/>
            <a:rect l="l" t="t" r="r" b="b"/>
            <a:pathLst>
              <a:path w="1583436" h="286512">
                <a:moveTo>
                  <a:pt x="0" y="286512"/>
                </a:moveTo>
                <a:lnTo>
                  <a:pt x="1583436" y="286512"/>
                </a:lnTo>
                <a:lnTo>
                  <a:pt x="1583436" y="0"/>
                </a:lnTo>
                <a:lnTo>
                  <a:pt x="0" y="0"/>
                </a:lnTo>
                <a:lnTo>
                  <a:pt x="0" y="286512"/>
                </a:lnTo>
                <a:close/>
              </a:path>
            </a:pathLst>
          </a:custGeom>
          <a:ln w="914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8" name="object 168"/>
          <p:cNvSpPr/>
          <p:nvPr/>
        </p:nvSpPr>
        <p:spPr>
          <a:xfrm>
            <a:off x="7967472" y="765048"/>
            <a:ext cx="576072" cy="432815"/>
          </a:xfrm>
          <a:custGeom>
            <a:avLst/>
            <a:gdLst/>
            <a:ahLst/>
            <a:cxnLst/>
            <a:rect l="l" t="t" r="r" b="b"/>
            <a:pathLst>
              <a:path w="576072" h="432815">
                <a:moveTo>
                  <a:pt x="0" y="432815"/>
                </a:moveTo>
                <a:lnTo>
                  <a:pt x="576072" y="432815"/>
                </a:lnTo>
                <a:lnTo>
                  <a:pt x="576072" y="0"/>
                </a:lnTo>
                <a:lnTo>
                  <a:pt x="0" y="0"/>
                </a:lnTo>
                <a:lnTo>
                  <a:pt x="0" y="432815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9" name="object 169"/>
          <p:cNvSpPr/>
          <p:nvPr/>
        </p:nvSpPr>
        <p:spPr>
          <a:xfrm>
            <a:off x="7967472" y="765048"/>
            <a:ext cx="576072" cy="432815"/>
          </a:xfrm>
          <a:custGeom>
            <a:avLst/>
            <a:gdLst/>
            <a:ahLst/>
            <a:cxnLst/>
            <a:rect l="l" t="t" r="r" b="b"/>
            <a:pathLst>
              <a:path w="576072" h="432815">
                <a:moveTo>
                  <a:pt x="0" y="432815"/>
                </a:moveTo>
                <a:lnTo>
                  <a:pt x="576072" y="432815"/>
                </a:lnTo>
                <a:lnTo>
                  <a:pt x="576072" y="0"/>
                </a:lnTo>
                <a:lnTo>
                  <a:pt x="0" y="0"/>
                </a:lnTo>
                <a:lnTo>
                  <a:pt x="0" y="432815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8" name="object 158"/>
          <p:cNvSpPr/>
          <p:nvPr/>
        </p:nvSpPr>
        <p:spPr>
          <a:xfrm>
            <a:off x="3538910" y="859886"/>
            <a:ext cx="367629" cy="99205"/>
          </a:xfrm>
          <a:custGeom>
            <a:avLst/>
            <a:gdLst/>
            <a:ahLst/>
            <a:cxnLst/>
            <a:rect l="l" t="t" r="r" b="b"/>
            <a:pathLst>
              <a:path w="367629" h="99205">
                <a:moveTo>
                  <a:pt x="367629" y="99205"/>
                </a:moveTo>
                <a:lnTo>
                  <a:pt x="0" y="0"/>
                </a:lnTo>
              </a:path>
            </a:pathLst>
          </a:custGeom>
          <a:ln w="484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9" name="object 159"/>
          <p:cNvSpPr/>
          <p:nvPr/>
        </p:nvSpPr>
        <p:spPr>
          <a:xfrm>
            <a:off x="3906539" y="859886"/>
            <a:ext cx="368897" cy="99205"/>
          </a:xfrm>
          <a:custGeom>
            <a:avLst/>
            <a:gdLst/>
            <a:ahLst/>
            <a:cxnLst/>
            <a:rect l="l" t="t" r="r" b="b"/>
            <a:pathLst>
              <a:path w="368897" h="99205">
                <a:moveTo>
                  <a:pt x="368897" y="0"/>
                </a:moveTo>
                <a:lnTo>
                  <a:pt x="0" y="99205"/>
                </a:lnTo>
              </a:path>
            </a:pathLst>
          </a:custGeom>
          <a:ln w="484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0" name="object 160"/>
          <p:cNvSpPr/>
          <p:nvPr/>
        </p:nvSpPr>
        <p:spPr>
          <a:xfrm>
            <a:off x="4084772" y="859886"/>
            <a:ext cx="190664" cy="329651"/>
          </a:xfrm>
          <a:custGeom>
            <a:avLst/>
            <a:gdLst/>
            <a:ahLst/>
            <a:cxnLst/>
            <a:rect l="l" t="t" r="r" b="b"/>
            <a:pathLst>
              <a:path w="190664" h="329651">
                <a:moveTo>
                  <a:pt x="0" y="329651"/>
                </a:moveTo>
                <a:lnTo>
                  <a:pt x="190664" y="0"/>
                </a:lnTo>
              </a:path>
            </a:pathLst>
          </a:custGeom>
          <a:ln w="486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1" name="object 161"/>
          <p:cNvSpPr/>
          <p:nvPr/>
        </p:nvSpPr>
        <p:spPr>
          <a:xfrm>
            <a:off x="3716255" y="1091545"/>
            <a:ext cx="368517" cy="97991"/>
          </a:xfrm>
          <a:custGeom>
            <a:avLst/>
            <a:gdLst/>
            <a:ahLst/>
            <a:cxnLst/>
            <a:rect l="l" t="t" r="r" b="b"/>
            <a:pathLst>
              <a:path w="368517" h="97991">
                <a:moveTo>
                  <a:pt x="0" y="0"/>
                </a:moveTo>
                <a:lnTo>
                  <a:pt x="368517" y="97991"/>
                </a:lnTo>
              </a:path>
            </a:pathLst>
          </a:custGeom>
          <a:ln w="484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2" name="object 162"/>
          <p:cNvSpPr/>
          <p:nvPr/>
        </p:nvSpPr>
        <p:spPr>
          <a:xfrm>
            <a:off x="3348308" y="1091545"/>
            <a:ext cx="367946" cy="97991"/>
          </a:xfrm>
          <a:custGeom>
            <a:avLst/>
            <a:gdLst/>
            <a:ahLst/>
            <a:cxnLst/>
            <a:rect l="l" t="t" r="r" b="b"/>
            <a:pathLst>
              <a:path w="367946" h="97991">
                <a:moveTo>
                  <a:pt x="0" y="97991"/>
                </a:moveTo>
                <a:lnTo>
                  <a:pt x="367946" y="0"/>
                </a:lnTo>
              </a:path>
            </a:pathLst>
          </a:custGeom>
          <a:ln w="484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3" name="object 163"/>
          <p:cNvSpPr/>
          <p:nvPr/>
        </p:nvSpPr>
        <p:spPr>
          <a:xfrm>
            <a:off x="3348308" y="859886"/>
            <a:ext cx="190601" cy="329651"/>
          </a:xfrm>
          <a:custGeom>
            <a:avLst/>
            <a:gdLst/>
            <a:ahLst/>
            <a:cxnLst/>
            <a:rect l="l" t="t" r="r" b="b"/>
            <a:pathLst>
              <a:path w="190601" h="329651">
                <a:moveTo>
                  <a:pt x="190601" y="0"/>
                </a:moveTo>
                <a:lnTo>
                  <a:pt x="0" y="329651"/>
                </a:lnTo>
              </a:path>
            </a:pathLst>
          </a:custGeom>
          <a:ln w="486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4" name="object 164"/>
          <p:cNvSpPr/>
          <p:nvPr/>
        </p:nvSpPr>
        <p:spPr>
          <a:xfrm>
            <a:off x="3348308" y="1189537"/>
            <a:ext cx="0" cy="173589"/>
          </a:xfrm>
          <a:custGeom>
            <a:avLst/>
            <a:gdLst/>
            <a:ahLst/>
            <a:cxnLst/>
            <a:rect l="l" t="t" r="r" b="b"/>
            <a:pathLst>
              <a:path h="173589">
                <a:moveTo>
                  <a:pt x="0" y="0"/>
                </a:moveTo>
                <a:lnTo>
                  <a:pt x="0" y="173589"/>
                </a:lnTo>
              </a:path>
            </a:pathLst>
          </a:custGeom>
          <a:ln w="486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5" name="object 165"/>
          <p:cNvSpPr/>
          <p:nvPr/>
        </p:nvSpPr>
        <p:spPr>
          <a:xfrm>
            <a:off x="3225461" y="1067660"/>
            <a:ext cx="122847" cy="121876"/>
          </a:xfrm>
          <a:custGeom>
            <a:avLst/>
            <a:gdLst/>
            <a:ahLst/>
            <a:cxnLst/>
            <a:rect l="l" t="t" r="r" b="b"/>
            <a:pathLst>
              <a:path w="122847" h="121876">
                <a:moveTo>
                  <a:pt x="122847" y="121876"/>
                </a:moveTo>
                <a:lnTo>
                  <a:pt x="0" y="0"/>
                </a:lnTo>
              </a:path>
            </a:pathLst>
          </a:custGeom>
          <a:ln w="485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6" name="object 166"/>
          <p:cNvSpPr/>
          <p:nvPr/>
        </p:nvSpPr>
        <p:spPr>
          <a:xfrm>
            <a:off x="4275437" y="676919"/>
            <a:ext cx="0" cy="182966"/>
          </a:xfrm>
          <a:custGeom>
            <a:avLst/>
            <a:gdLst/>
            <a:ahLst/>
            <a:cxnLst/>
            <a:rect l="l" t="t" r="r" b="b"/>
            <a:pathLst>
              <a:path h="182966">
                <a:moveTo>
                  <a:pt x="0" y="182966"/>
                </a:moveTo>
                <a:lnTo>
                  <a:pt x="0" y="0"/>
                </a:lnTo>
              </a:path>
            </a:pathLst>
          </a:custGeom>
          <a:ln w="486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7" name="object 167"/>
          <p:cNvSpPr/>
          <p:nvPr/>
        </p:nvSpPr>
        <p:spPr>
          <a:xfrm>
            <a:off x="4275437" y="859886"/>
            <a:ext cx="112521" cy="113422"/>
          </a:xfrm>
          <a:custGeom>
            <a:avLst/>
            <a:gdLst/>
            <a:ahLst/>
            <a:cxnLst/>
            <a:rect l="l" t="t" r="r" b="b"/>
            <a:pathLst>
              <a:path w="112521" h="113422">
                <a:moveTo>
                  <a:pt x="0" y="0"/>
                </a:moveTo>
                <a:lnTo>
                  <a:pt x="112521" y="113422"/>
                </a:lnTo>
              </a:path>
            </a:pathLst>
          </a:custGeom>
          <a:ln w="485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6667564" y="821784"/>
            <a:ext cx="367502" cy="99192"/>
          </a:xfrm>
          <a:custGeom>
            <a:avLst/>
            <a:gdLst/>
            <a:ahLst/>
            <a:cxnLst/>
            <a:rect l="l" t="t" r="r" b="b"/>
            <a:pathLst>
              <a:path w="367502" h="99192">
                <a:moveTo>
                  <a:pt x="0" y="99192"/>
                </a:moveTo>
                <a:lnTo>
                  <a:pt x="367502" y="0"/>
                </a:lnTo>
              </a:path>
            </a:pathLst>
          </a:custGeom>
          <a:ln w="484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6298920" y="821784"/>
            <a:ext cx="368644" cy="99192"/>
          </a:xfrm>
          <a:custGeom>
            <a:avLst/>
            <a:gdLst/>
            <a:ahLst/>
            <a:cxnLst/>
            <a:rect l="l" t="t" r="r" b="b"/>
            <a:pathLst>
              <a:path w="368644" h="99192">
                <a:moveTo>
                  <a:pt x="0" y="0"/>
                </a:moveTo>
                <a:lnTo>
                  <a:pt x="368644" y="99192"/>
                </a:lnTo>
              </a:path>
            </a:pathLst>
          </a:custGeom>
          <a:ln w="484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6298920" y="821784"/>
            <a:ext cx="190411" cy="329651"/>
          </a:xfrm>
          <a:custGeom>
            <a:avLst/>
            <a:gdLst/>
            <a:ahLst/>
            <a:cxnLst/>
            <a:rect l="l" t="t" r="r" b="b"/>
            <a:pathLst>
              <a:path w="190411" h="329651">
                <a:moveTo>
                  <a:pt x="190411" y="329651"/>
                </a:moveTo>
                <a:lnTo>
                  <a:pt x="0" y="0"/>
                </a:lnTo>
              </a:path>
            </a:pathLst>
          </a:custGeom>
          <a:ln w="486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6489331" y="1053443"/>
            <a:ext cx="368770" cy="97991"/>
          </a:xfrm>
          <a:custGeom>
            <a:avLst/>
            <a:gdLst/>
            <a:ahLst/>
            <a:cxnLst/>
            <a:rect l="l" t="t" r="r" b="b"/>
            <a:pathLst>
              <a:path w="368770" h="97991">
                <a:moveTo>
                  <a:pt x="368770" y="0"/>
                </a:moveTo>
                <a:lnTo>
                  <a:pt x="0" y="97991"/>
                </a:lnTo>
              </a:path>
            </a:pathLst>
          </a:custGeom>
          <a:ln w="484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6858102" y="1053443"/>
            <a:ext cx="367629" cy="97991"/>
          </a:xfrm>
          <a:custGeom>
            <a:avLst/>
            <a:gdLst/>
            <a:ahLst/>
            <a:cxnLst/>
            <a:rect l="l" t="t" r="r" b="b"/>
            <a:pathLst>
              <a:path w="367629" h="97991">
                <a:moveTo>
                  <a:pt x="367629" y="97991"/>
                </a:moveTo>
                <a:lnTo>
                  <a:pt x="0" y="0"/>
                </a:lnTo>
              </a:path>
            </a:pathLst>
          </a:custGeom>
          <a:ln w="484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7035066" y="821784"/>
            <a:ext cx="190664" cy="329651"/>
          </a:xfrm>
          <a:custGeom>
            <a:avLst/>
            <a:gdLst/>
            <a:ahLst/>
            <a:cxnLst/>
            <a:rect l="l" t="t" r="r" b="b"/>
            <a:pathLst>
              <a:path w="190664" h="329651">
                <a:moveTo>
                  <a:pt x="0" y="0"/>
                </a:moveTo>
                <a:lnTo>
                  <a:pt x="190664" y="329651"/>
                </a:lnTo>
              </a:path>
            </a:pathLst>
          </a:custGeom>
          <a:ln w="486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4" name="object 154"/>
          <p:cNvSpPr/>
          <p:nvPr/>
        </p:nvSpPr>
        <p:spPr>
          <a:xfrm>
            <a:off x="6111934" y="821784"/>
            <a:ext cx="186986" cy="107672"/>
          </a:xfrm>
          <a:custGeom>
            <a:avLst/>
            <a:gdLst/>
            <a:ahLst/>
            <a:cxnLst/>
            <a:rect l="l" t="t" r="r" b="b"/>
            <a:pathLst>
              <a:path w="186986" h="107672">
                <a:moveTo>
                  <a:pt x="186986" y="0"/>
                </a:moveTo>
                <a:lnTo>
                  <a:pt x="0" y="107672"/>
                </a:lnTo>
              </a:path>
            </a:pathLst>
          </a:custGeom>
          <a:ln w="485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5" name="object 155"/>
          <p:cNvSpPr/>
          <p:nvPr/>
        </p:nvSpPr>
        <p:spPr>
          <a:xfrm>
            <a:off x="7225731" y="1151435"/>
            <a:ext cx="0" cy="254647"/>
          </a:xfrm>
          <a:custGeom>
            <a:avLst/>
            <a:gdLst/>
            <a:ahLst/>
            <a:cxnLst/>
            <a:rect l="l" t="t" r="r" b="b"/>
            <a:pathLst>
              <a:path h="254647">
                <a:moveTo>
                  <a:pt x="0" y="0"/>
                </a:moveTo>
                <a:lnTo>
                  <a:pt x="0" y="254647"/>
                </a:lnTo>
              </a:path>
            </a:pathLst>
          </a:custGeom>
          <a:ln w="486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6" name="object 156"/>
          <p:cNvSpPr/>
          <p:nvPr/>
        </p:nvSpPr>
        <p:spPr>
          <a:xfrm>
            <a:off x="7225731" y="1065841"/>
            <a:ext cx="148675" cy="85594"/>
          </a:xfrm>
          <a:custGeom>
            <a:avLst/>
            <a:gdLst/>
            <a:ahLst/>
            <a:cxnLst/>
            <a:rect l="l" t="t" r="r" b="b"/>
            <a:pathLst>
              <a:path w="148675" h="85594">
                <a:moveTo>
                  <a:pt x="0" y="85594"/>
                </a:moveTo>
                <a:lnTo>
                  <a:pt x="148675" y="0"/>
                </a:lnTo>
              </a:path>
            </a:pathLst>
          </a:custGeom>
          <a:ln w="485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7" name="object 157"/>
          <p:cNvSpPr/>
          <p:nvPr/>
        </p:nvSpPr>
        <p:spPr>
          <a:xfrm>
            <a:off x="6298920" y="638766"/>
            <a:ext cx="0" cy="183017"/>
          </a:xfrm>
          <a:custGeom>
            <a:avLst/>
            <a:gdLst/>
            <a:ahLst/>
            <a:cxnLst/>
            <a:rect l="l" t="t" r="r" b="b"/>
            <a:pathLst>
              <a:path h="183017">
                <a:moveTo>
                  <a:pt x="0" y="183017"/>
                </a:moveTo>
                <a:lnTo>
                  <a:pt x="0" y="0"/>
                </a:lnTo>
              </a:path>
            </a:pathLst>
          </a:custGeom>
          <a:ln w="486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5361580" y="936103"/>
            <a:ext cx="95142" cy="28434"/>
          </a:xfrm>
          <a:custGeom>
            <a:avLst/>
            <a:gdLst/>
            <a:ahLst/>
            <a:cxnLst/>
            <a:rect l="l" t="t" r="r" b="b"/>
            <a:pathLst>
              <a:path w="95142" h="28434">
                <a:moveTo>
                  <a:pt x="95142" y="28434"/>
                </a:moveTo>
                <a:lnTo>
                  <a:pt x="0" y="0"/>
                </a:lnTo>
                <a:lnTo>
                  <a:pt x="18774" y="28434"/>
                </a:lnTo>
                <a:lnTo>
                  <a:pt x="95142" y="2843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4948916" y="964538"/>
            <a:ext cx="507805" cy="0"/>
          </a:xfrm>
          <a:custGeom>
            <a:avLst/>
            <a:gdLst/>
            <a:ahLst/>
            <a:cxnLst/>
            <a:rect l="l" t="t" r="r" b="b"/>
            <a:pathLst>
              <a:path w="507805">
                <a:moveTo>
                  <a:pt x="0" y="0"/>
                </a:moveTo>
                <a:lnTo>
                  <a:pt x="507805" y="0"/>
                </a:lnTo>
              </a:path>
            </a:pathLst>
          </a:custGeom>
          <a:ln w="484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5361580" y="936103"/>
            <a:ext cx="95142" cy="28434"/>
          </a:xfrm>
          <a:custGeom>
            <a:avLst/>
            <a:gdLst/>
            <a:ahLst/>
            <a:cxnLst/>
            <a:rect l="l" t="t" r="r" b="b"/>
            <a:pathLst>
              <a:path w="95142" h="28434">
                <a:moveTo>
                  <a:pt x="95142" y="28434"/>
                </a:moveTo>
                <a:lnTo>
                  <a:pt x="18774" y="28434"/>
                </a:lnTo>
                <a:lnTo>
                  <a:pt x="0" y="0"/>
                </a:lnTo>
                <a:lnTo>
                  <a:pt x="95142" y="28434"/>
                </a:lnTo>
                <a:close/>
              </a:path>
            </a:pathLst>
          </a:custGeom>
          <a:ln w="484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5144148" y="1050423"/>
            <a:ext cx="95395" cy="28725"/>
          </a:xfrm>
          <a:custGeom>
            <a:avLst/>
            <a:gdLst/>
            <a:ahLst/>
            <a:cxnLst/>
            <a:rect l="l" t="t" r="r" b="b"/>
            <a:pathLst>
              <a:path w="95395" h="28725">
                <a:moveTo>
                  <a:pt x="95395" y="28725"/>
                </a:moveTo>
                <a:lnTo>
                  <a:pt x="76240" y="0"/>
                </a:lnTo>
                <a:lnTo>
                  <a:pt x="0" y="0"/>
                </a:lnTo>
                <a:lnTo>
                  <a:pt x="95395" y="2872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5144148" y="1050423"/>
            <a:ext cx="285807" cy="0"/>
          </a:xfrm>
          <a:custGeom>
            <a:avLst/>
            <a:gdLst/>
            <a:ahLst/>
            <a:cxnLst/>
            <a:rect l="l" t="t" r="r" b="b"/>
            <a:pathLst>
              <a:path w="285807">
                <a:moveTo>
                  <a:pt x="285807" y="0"/>
                </a:moveTo>
                <a:lnTo>
                  <a:pt x="0" y="0"/>
                </a:lnTo>
              </a:path>
            </a:pathLst>
          </a:custGeom>
          <a:ln w="484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5144148" y="1050423"/>
            <a:ext cx="95395" cy="28725"/>
          </a:xfrm>
          <a:custGeom>
            <a:avLst/>
            <a:gdLst/>
            <a:ahLst/>
            <a:cxnLst/>
            <a:rect l="l" t="t" r="r" b="b"/>
            <a:pathLst>
              <a:path w="95395" h="28725">
                <a:moveTo>
                  <a:pt x="0" y="0"/>
                </a:moveTo>
                <a:lnTo>
                  <a:pt x="76240" y="0"/>
                </a:lnTo>
                <a:lnTo>
                  <a:pt x="95395" y="28725"/>
                </a:lnTo>
                <a:lnTo>
                  <a:pt x="0" y="0"/>
                </a:lnTo>
                <a:close/>
              </a:path>
            </a:pathLst>
          </a:custGeom>
          <a:ln w="484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5017008" y="3284220"/>
            <a:ext cx="862584" cy="434339"/>
          </a:xfrm>
          <a:custGeom>
            <a:avLst/>
            <a:gdLst/>
            <a:ahLst/>
            <a:cxnLst/>
            <a:rect l="l" t="t" r="r" b="b"/>
            <a:pathLst>
              <a:path w="862584" h="434339">
                <a:moveTo>
                  <a:pt x="0" y="434339"/>
                </a:moveTo>
                <a:lnTo>
                  <a:pt x="862584" y="434339"/>
                </a:lnTo>
                <a:lnTo>
                  <a:pt x="862584" y="0"/>
                </a:lnTo>
                <a:lnTo>
                  <a:pt x="0" y="0"/>
                </a:lnTo>
                <a:lnTo>
                  <a:pt x="0" y="43433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5017008" y="3284220"/>
            <a:ext cx="862584" cy="434339"/>
          </a:xfrm>
          <a:custGeom>
            <a:avLst/>
            <a:gdLst/>
            <a:ahLst/>
            <a:cxnLst/>
            <a:rect l="l" t="t" r="r" b="b"/>
            <a:pathLst>
              <a:path w="862584" h="434339">
                <a:moveTo>
                  <a:pt x="0" y="434339"/>
                </a:moveTo>
                <a:lnTo>
                  <a:pt x="862584" y="434339"/>
                </a:lnTo>
                <a:lnTo>
                  <a:pt x="862584" y="0"/>
                </a:lnTo>
                <a:lnTo>
                  <a:pt x="0" y="0"/>
                </a:lnTo>
                <a:lnTo>
                  <a:pt x="0" y="434339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3719768" y="3040016"/>
            <a:ext cx="367740" cy="98921"/>
          </a:xfrm>
          <a:custGeom>
            <a:avLst/>
            <a:gdLst/>
            <a:ahLst/>
            <a:cxnLst/>
            <a:rect l="l" t="t" r="r" b="b"/>
            <a:pathLst>
              <a:path w="367740" h="98921">
                <a:moveTo>
                  <a:pt x="367740" y="98921"/>
                </a:moveTo>
                <a:lnTo>
                  <a:pt x="0" y="0"/>
                </a:lnTo>
              </a:path>
            </a:pathLst>
          </a:custGeom>
          <a:ln w="486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4087508" y="3040016"/>
            <a:ext cx="368374" cy="98921"/>
          </a:xfrm>
          <a:custGeom>
            <a:avLst/>
            <a:gdLst/>
            <a:ahLst/>
            <a:cxnLst/>
            <a:rect l="l" t="t" r="r" b="b"/>
            <a:pathLst>
              <a:path w="368374" h="98921">
                <a:moveTo>
                  <a:pt x="368374" y="0"/>
                </a:moveTo>
                <a:lnTo>
                  <a:pt x="0" y="98921"/>
                </a:lnTo>
              </a:path>
            </a:pathLst>
          </a:custGeom>
          <a:ln w="486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4265414" y="3040016"/>
            <a:ext cx="190468" cy="329208"/>
          </a:xfrm>
          <a:custGeom>
            <a:avLst/>
            <a:gdLst/>
            <a:ahLst/>
            <a:cxnLst/>
            <a:rect l="l" t="t" r="r" b="b"/>
            <a:pathLst>
              <a:path w="190468" h="329208">
                <a:moveTo>
                  <a:pt x="0" y="329208"/>
                </a:moveTo>
                <a:lnTo>
                  <a:pt x="190468" y="0"/>
                </a:lnTo>
              </a:path>
            </a:pathLst>
          </a:custGeom>
          <a:ln w="486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3896786" y="3271216"/>
            <a:ext cx="368628" cy="98008"/>
          </a:xfrm>
          <a:custGeom>
            <a:avLst/>
            <a:gdLst/>
            <a:ahLst/>
            <a:cxnLst/>
            <a:rect l="l" t="t" r="r" b="b"/>
            <a:pathLst>
              <a:path w="368628" h="98008">
                <a:moveTo>
                  <a:pt x="0" y="0"/>
                </a:moveTo>
                <a:lnTo>
                  <a:pt x="368628" y="98008"/>
                </a:lnTo>
              </a:path>
            </a:pathLst>
          </a:custGeom>
          <a:ln w="486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3529388" y="3271216"/>
            <a:ext cx="367397" cy="98008"/>
          </a:xfrm>
          <a:custGeom>
            <a:avLst/>
            <a:gdLst/>
            <a:ahLst/>
            <a:cxnLst/>
            <a:rect l="l" t="t" r="r" b="b"/>
            <a:pathLst>
              <a:path w="367397" h="98008">
                <a:moveTo>
                  <a:pt x="0" y="98008"/>
                </a:moveTo>
                <a:lnTo>
                  <a:pt x="367397" y="0"/>
                </a:lnTo>
              </a:path>
            </a:pathLst>
          </a:custGeom>
          <a:ln w="486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3529388" y="3040016"/>
            <a:ext cx="190379" cy="329208"/>
          </a:xfrm>
          <a:custGeom>
            <a:avLst/>
            <a:gdLst/>
            <a:ahLst/>
            <a:cxnLst/>
            <a:rect l="l" t="t" r="r" b="b"/>
            <a:pathLst>
              <a:path w="190379" h="329208">
                <a:moveTo>
                  <a:pt x="190379" y="0"/>
                </a:moveTo>
                <a:lnTo>
                  <a:pt x="0" y="329208"/>
                </a:lnTo>
              </a:path>
            </a:pathLst>
          </a:custGeom>
          <a:ln w="486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3529388" y="3369225"/>
            <a:ext cx="0" cy="172953"/>
          </a:xfrm>
          <a:custGeom>
            <a:avLst/>
            <a:gdLst/>
            <a:ahLst/>
            <a:cxnLst/>
            <a:rect l="l" t="t" r="r" b="b"/>
            <a:pathLst>
              <a:path h="172953">
                <a:moveTo>
                  <a:pt x="0" y="0"/>
                </a:moveTo>
                <a:lnTo>
                  <a:pt x="0" y="172953"/>
                </a:lnTo>
              </a:path>
            </a:pathLst>
          </a:custGeom>
          <a:ln w="486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3406504" y="3247253"/>
            <a:ext cx="122884" cy="121971"/>
          </a:xfrm>
          <a:custGeom>
            <a:avLst/>
            <a:gdLst/>
            <a:ahLst/>
            <a:cxnLst/>
            <a:rect l="l" t="t" r="r" b="b"/>
            <a:pathLst>
              <a:path w="122884" h="121971">
                <a:moveTo>
                  <a:pt x="122884" y="121971"/>
                </a:moveTo>
                <a:lnTo>
                  <a:pt x="0" y="0"/>
                </a:lnTo>
              </a:path>
            </a:pathLst>
          </a:custGeom>
          <a:ln w="486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4455883" y="2857363"/>
            <a:ext cx="0" cy="182652"/>
          </a:xfrm>
          <a:custGeom>
            <a:avLst/>
            <a:gdLst/>
            <a:ahLst/>
            <a:cxnLst/>
            <a:rect l="l" t="t" r="r" b="b"/>
            <a:pathLst>
              <a:path h="182652">
                <a:moveTo>
                  <a:pt x="0" y="182652"/>
                </a:moveTo>
                <a:lnTo>
                  <a:pt x="0" y="0"/>
                </a:lnTo>
              </a:path>
            </a:pathLst>
          </a:custGeom>
          <a:ln w="486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4455883" y="3040016"/>
            <a:ext cx="112555" cy="113172"/>
          </a:xfrm>
          <a:custGeom>
            <a:avLst/>
            <a:gdLst/>
            <a:ahLst/>
            <a:cxnLst/>
            <a:rect l="l" t="t" r="r" b="b"/>
            <a:pathLst>
              <a:path w="112555" h="113172">
                <a:moveTo>
                  <a:pt x="0" y="0"/>
                </a:moveTo>
                <a:lnTo>
                  <a:pt x="112555" y="113172"/>
                </a:lnTo>
              </a:path>
            </a:pathLst>
          </a:custGeom>
          <a:ln w="486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3349325" y="3007558"/>
            <a:ext cx="0" cy="101938"/>
          </a:xfrm>
          <a:custGeom>
            <a:avLst/>
            <a:gdLst/>
            <a:ahLst/>
            <a:cxnLst/>
            <a:rect l="l" t="t" r="r" b="b"/>
            <a:pathLst>
              <a:path h="101938">
                <a:moveTo>
                  <a:pt x="0" y="101938"/>
                </a:moveTo>
                <a:lnTo>
                  <a:pt x="0" y="0"/>
                </a:lnTo>
              </a:path>
            </a:pathLst>
          </a:custGeom>
          <a:ln w="486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3277845" y="3208418"/>
            <a:ext cx="0" cy="912"/>
          </a:xfrm>
          <a:custGeom>
            <a:avLst/>
            <a:gdLst/>
            <a:ahLst/>
            <a:cxnLst/>
            <a:rect l="l" t="t" r="r" b="b"/>
            <a:pathLst>
              <a:path h="912">
                <a:moveTo>
                  <a:pt x="0" y="912"/>
                </a:moveTo>
                <a:lnTo>
                  <a:pt x="0" y="0"/>
                </a:lnTo>
              </a:path>
            </a:pathLst>
          </a:custGeom>
          <a:ln w="486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3233141" y="3215087"/>
            <a:ext cx="0" cy="13350"/>
          </a:xfrm>
          <a:custGeom>
            <a:avLst/>
            <a:gdLst/>
            <a:ahLst/>
            <a:cxnLst/>
            <a:rect l="l" t="t" r="r" b="b"/>
            <a:pathLst>
              <a:path h="13350">
                <a:moveTo>
                  <a:pt x="0" y="13350"/>
                </a:moveTo>
                <a:lnTo>
                  <a:pt x="0" y="0"/>
                </a:lnTo>
              </a:path>
            </a:pathLst>
          </a:custGeom>
          <a:ln w="486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3217926" y="3261517"/>
            <a:ext cx="90336" cy="124697"/>
          </a:xfrm>
          <a:custGeom>
            <a:avLst/>
            <a:gdLst/>
            <a:ahLst/>
            <a:cxnLst/>
            <a:rect l="l" t="t" r="r" b="b"/>
            <a:pathLst>
              <a:path w="90336" h="124697">
                <a:moveTo>
                  <a:pt x="90336" y="0"/>
                </a:moveTo>
                <a:lnTo>
                  <a:pt x="0" y="124697"/>
                </a:lnTo>
                <a:lnTo>
                  <a:pt x="38017" y="124697"/>
                </a:lnTo>
                <a:lnTo>
                  <a:pt x="9033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3217926" y="3261517"/>
            <a:ext cx="90336" cy="124697"/>
          </a:xfrm>
          <a:custGeom>
            <a:avLst/>
            <a:gdLst/>
            <a:ahLst/>
            <a:cxnLst/>
            <a:rect l="l" t="t" r="r" b="b"/>
            <a:pathLst>
              <a:path w="90336" h="124697">
                <a:moveTo>
                  <a:pt x="90336" y="0"/>
                </a:moveTo>
                <a:lnTo>
                  <a:pt x="0" y="124697"/>
                </a:lnTo>
                <a:lnTo>
                  <a:pt x="38017" y="124697"/>
                </a:lnTo>
                <a:lnTo>
                  <a:pt x="90336" y="0"/>
                </a:lnTo>
                <a:close/>
              </a:path>
            </a:pathLst>
          </a:custGeom>
          <a:ln w="486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3187509" y="3220856"/>
            <a:ext cx="0" cy="25484"/>
          </a:xfrm>
          <a:custGeom>
            <a:avLst/>
            <a:gdLst/>
            <a:ahLst/>
            <a:cxnLst/>
            <a:rect l="l" t="t" r="r" b="b"/>
            <a:pathLst>
              <a:path h="25484">
                <a:moveTo>
                  <a:pt x="0" y="25484"/>
                </a:moveTo>
                <a:lnTo>
                  <a:pt x="0" y="0"/>
                </a:lnTo>
              </a:path>
            </a:pathLst>
          </a:custGeom>
          <a:ln w="486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3142804" y="3226320"/>
            <a:ext cx="0" cy="38227"/>
          </a:xfrm>
          <a:custGeom>
            <a:avLst/>
            <a:gdLst/>
            <a:ahLst/>
            <a:cxnLst/>
            <a:rect l="l" t="t" r="r" b="b"/>
            <a:pathLst>
              <a:path h="38227">
                <a:moveTo>
                  <a:pt x="0" y="38227"/>
                </a:moveTo>
                <a:lnTo>
                  <a:pt x="0" y="0"/>
                </a:lnTo>
              </a:path>
            </a:pathLst>
          </a:custGeom>
          <a:ln w="486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6847208" y="3001789"/>
            <a:ext cx="367359" cy="99212"/>
          </a:xfrm>
          <a:custGeom>
            <a:avLst/>
            <a:gdLst/>
            <a:ahLst/>
            <a:cxnLst/>
            <a:rect l="l" t="t" r="r" b="b"/>
            <a:pathLst>
              <a:path w="367359" h="99212">
                <a:moveTo>
                  <a:pt x="0" y="99212"/>
                </a:moveTo>
                <a:lnTo>
                  <a:pt x="367359" y="0"/>
                </a:lnTo>
              </a:path>
            </a:pathLst>
          </a:custGeom>
          <a:ln w="486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6478453" y="3001789"/>
            <a:ext cx="368755" cy="99212"/>
          </a:xfrm>
          <a:custGeom>
            <a:avLst/>
            <a:gdLst/>
            <a:ahLst/>
            <a:cxnLst/>
            <a:rect l="l" t="t" r="r" b="b"/>
            <a:pathLst>
              <a:path w="368755" h="99212">
                <a:moveTo>
                  <a:pt x="0" y="0"/>
                </a:moveTo>
                <a:lnTo>
                  <a:pt x="368755" y="99212"/>
                </a:lnTo>
              </a:path>
            </a:pathLst>
          </a:custGeom>
          <a:ln w="486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6478453" y="3001789"/>
            <a:ext cx="190468" cy="329208"/>
          </a:xfrm>
          <a:custGeom>
            <a:avLst/>
            <a:gdLst/>
            <a:ahLst/>
            <a:cxnLst/>
            <a:rect l="l" t="t" r="r" b="b"/>
            <a:pathLst>
              <a:path w="190468" h="329208">
                <a:moveTo>
                  <a:pt x="190468" y="329208"/>
                </a:moveTo>
                <a:lnTo>
                  <a:pt x="0" y="0"/>
                </a:lnTo>
              </a:path>
            </a:pathLst>
          </a:custGeom>
          <a:ln w="486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6668922" y="3232990"/>
            <a:ext cx="368628" cy="98008"/>
          </a:xfrm>
          <a:custGeom>
            <a:avLst/>
            <a:gdLst/>
            <a:ahLst/>
            <a:cxnLst/>
            <a:rect l="l" t="t" r="r" b="b"/>
            <a:pathLst>
              <a:path w="368628" h="98008">
                <a:moveTo>
                  <a:pt x="368628" y="0"/>
                </a:moveTo>
                <a:lnTo>
                  <a:pt x="0" y="98008"/>
                </a:lnTo>
              </a:path>
            </a:pathLst>
          </a:custGeom>
          <a:ln w="486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7037550" y="3232990"/>
            <a:ext cx="367486" cy="98008"/>
          </a:xfrm>
          <a:custGeom>
            <a:avLst/>
            <a:gdLst/>
            <a:ahLst/>
            <a:cxnLst/>
            <a:rect l="l" t="t" r="r" b="b"/>
            <a:pathLst>
              <a:path w="367486" h="98008">
                <a:moveTo>
                  <a:pt x="367486" y="98008"/>
                </a:moveTo>
                <a:lnTo>
                  <a:pt x="0" y="0"/>
                </a:lnTo>
              </a:path>
            </a:pathLst>
          </a:custGeom>
          <a:ln w="486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7214568" y="3001789"/>
            <a:ext cx="190468" cy="329208"/>
          </a:xfrm>
          <a:custGeom>
            <a:avLst/>
            <a:gdLst/>
            <a:ahLst/>
            <a:cxnLst/>
            <a:rect l="l" t="t" r="r" b="b"/>
            <a:pathLst>
              <a:path w="190468" h="329208">
                <a:moveTo>
                  <a:pt x="0" y="0"/>
                </a:moveTo>
                <a:lnTo>
                  <a:pt x="190468" y="329208"/>
                </a:lnTo>
              </a:path>
            </a:pathLst>
          </a:custGeom>
          <a:ln w="486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6478453" y="2819491"/>
            <a:ext cx="0" cy="182297"/>
          </a:xfrm>
          <a:custGeom>
            <a:avLst/>
            <a:gdLst/>
            <a:ahLst/>
            <a:cxnLst/>
            <a:rect l="l" t="t" r="r" b="b"/>
            <a:pathLst>
              <a:path h="182297">
                <a:moveTo>
                  <a:pt x="0" y="182297"/>
                </a:moveTo>
                <a:lnTo>
                  <a:pt x="0" y="0"/>
                </a:lnTo>
              </a:path>
            </a:pathLst>
          </a:custGeom>
          <a:ln w="486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6258545" y="3001789"/>
            <a:ext cx="219908" cy="126523"/>
          </a:xfrm>
          <a:custGeom>
            <a:avLst/>
            <a:gdLst/>
            <a:ahLst/>
            <a:cxnLst/>
            <a:rect l="l" t="t" r="r" b="b"/>
            <a:pathLst>
              <a:path w="219908" h="126523">
                <a:moveTo>
                  <a:pt x="219908" y="0"/>
                </a:moveTo>
                <a:lnTo>
                  <a:pt x="0" y="126523"/>
                </a:lnTo>
              </a:path>
            </a:pathLst>
          </a:custGeom>
          <a:ln w="486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7405036" y="3330998"/>
            <a:ext cx="0" cy="253959"/>
          </a:xfrm>
          <a:custGeom>
            <a:avLst/>
            <a:gdLst/>
            <a:ahLst/>
            <a:cxnLst/>
            <a:rect l="l" t="t" r="r" b="b"/>
            <a:pathLst>
              <a:path h="253959">
                <a:moveTo>
                  <a:pt x="0" y="0"/>
                </a:moveTo>
                <a:lnTo>
                  <a:pt x="0" y="253959"/>
                </a:lnTo>
              </a:path>
            </a:pathLst>
          </a:custGeom>
          <a:ln w="486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7405036" y="3245428"/>
            <a:ext cx="148720" cy="85570"/>
          </a:xfrm>
          <a:custGeom>
            <a:avLst/>
            <a:gdLst/>
            <a:ahLst/>
            <a:cxnLst/>
            <a:rect l="l" t="t" r="r" b="b"/>
            <a:pathLst>
              <a:path w="148720" h="85570">
                <a:moveTo>
                  <a:pt x="0" y="85570"/>
                </a:moveTo>
                <a:lnTo>
                  <a:pt x="148720" y="0"/>
                </a:lnTo>
              </a:path>
            </a:pathLst>
          </a:custGeom>
          <a:ln w="486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6540504" y="2682305"/>
            <a:ext cx="112301" cy="49447"/>
          </a:xfrm>
          <a:custGeom>
            <a:avLst/>
            <a:gdLst/>
            <a:ahLst/>
            <a:cxnLst/>
            <a:rect l="l" t="t" r="r" b="b"/>
            <a:pathLst>
              <a:path w="112301" h="49447">
                <a:moveTo>
                  <a:pt x="112301" y="0"/>
                </a:moveTo>
                <a:lnTo>
                  <a:pt x="0" y="49447"/>
                </a:lnTo>
                <a:lnTo>
                  <a:pt x="112301" y="37910"/>
                </a:lnTo>
                <a:lnTo>
                  <a:pt x="11230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6540504" y="2682305"/>
            <a:ext cx="112301" cy="49447"/>
          </a:xfrm>
          <a:custGeom>
            <a:avLst/>
            <a:gdLst/>
            <a:ahLst/>
            <a:cxnLst/>
            <a:rect l="l" t="t" r="r" b="b"/>
            <a:pathLst>
              <a:path w="112301" h="49447">
                <a:moveTo>
                  <a:pt x="0" y="49447"/>
                </a:moveTo>
                <a:lnTo>
                  <a:pt x="112301" y="37910"/>
                </a:lnTo>
                <a:lnTo>
                  <a:pt x="112301" y="0"/>
                </a:lnTo>
                <a:lnTo>
                  <a:pt x="0" y="49447"/>
                </a:lnTo>
                <a:close/>
              </a:path>
            </a:pathLst>
          </a:custGeom>
          <a:ln w="486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6478453" y="2667090"/>
            <a:ext cx="1015" cy="0"/>
          </a:xfrm>
          <a:custGeom>
            <a:avLst/>
            <a:gdLst/>
            <a:ahLst/>
            <a:cxnLst/>
            <a:rect l="l" t="t" r="r" b="b"/>
            <a:pathLst>
              <a:path w="1015">
                <a:moveTo>
                  <a:pt x="0" y="0"/>
                </a:moveTo>
                <a:lnTo>
                  <a:pt x="1015" y="0"/>
                </a:lnTo>
              </a:path>
            </a:pathLst>
          </a:custGeom>
          <a:ln w="486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6469063" y="2616755"/>
            <a:ext cx="20049" cy="0"/>
          </a:xfrm>
          <a:custGeom>
            <a:avLst/>
            <a:gdLst/>
            <a:ahLst/>
            <a:cxnLst/>
            <a:rect l="l" t="t" r="r" b="b"/>
            <a:pathLst>
              <a:path w="20049">
                <a:moveTo>
                  <a:pt x="0" y="0"/>
                </a:moveTo>
                <a:lnTo>
                  <a:pt x="20049" y="0"/>
                </a:lnTo>
              </a:path>
            </a:pathLst>
          </a:custGeom>
          <a:ln w="486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6271996" y="2673810"/>
            <a:ext cx="135015" cy="55153"/>
          </a:xfrm>
          <a:custGeom>
            <a:avLst/>
            <a:gdLst/>
            <a:ahLst/>
            <a:cxnLst/>
            <a:rect l="l" t="t" r="r" b="b"/>
            <a:pathLst>
              <a:path w="135015" h="55153">
                <a:moveTo>
                  <a:pt x="135015" y="55153"/>
                </a:moveTo>
                <a:lnTo>
                  <a:pt x="0" y="0"/>
                </a:lnTo>
                <a:lnTo>
                  <a:pt x="0" y="37910"/>
                </a:lnTo>
                <a:lnTo>
                  <a:pt x="135015" y="5515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6271996" y="2673810"/>
            <a:ext cx="135015" cy="55153"/>
          </a:xfrm>
          <a:custGeom>
            <a:avLst/>
            <a:gdLst/>
            <a:ahLst/>
            <a:cxnLst/>
            <a:rect l="l" t="t" r="r" b="b"/>
            <a:pathLst>
              <a:path w="135015" h="55153">
                <a:moveTo>
                  <a:pt x="135015" y="55153"/>
                </a:moveTo>
                <a:lnTo>
                  <a:pt x="0" y="0"/>
                </a:lnTo>
                <a:lnTo>
                  <a:pt x="0" y="37910"/>
                </a:lnTo>
                <a:lnTo>
                  <a:pt x="135015" y="55153"/>
                </a:lnTo>
                <a:close/>
              </a:path>
            </a:pathLst>
          </a:custGeom>
          <a:ln w="486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6459292" y="2566420"/>
            <a:ext cx="38322" cy="0"/>
          </a:xfrm>
          <a:custGeom>
            <a:avLst/>
            <a:gdLst/>
            <a:ahLst/>
            <a:cxnLst/>
            <a:rect l="l" t="t" r="r" b="b"/>
            <a:pathLst>
              <a:path w="38322">
                <a:moveTo>
                  <a:pt x="0" y="0"/>
                </a:moveTo>
                <a:lnTo>
                  <a:pt x="38322" y="0"/>
                </a:lnTo>
              </a:path>
            </a:pathLst>
          </a:custGeom>
          <a:ln w="486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4956862" y="3182629"/>
            <a:ext cx="95170" cy="28514"/>
          </a:xfrm>
          <a:custGeom>
            <a:avLst/>
            <a:gdLst/>
            <a:ahLst/>
            <a:cxnLst/>
            <a:rect l="l" t="t" r="r" b="b"/>
            <a:pathLst>
              <a:path w="95170" h="28514">
                <a:moveTo>
                  <a:pt x="95170" y="28514"/>
                </a:moveTo>
                <a:lnTo>
                  <a:pt x="76009" y="0"/>
                </a:lnTo>
                <a:lnTo>
                  <a:pt x="0" y="0"/>
                </a:lnTo>
                <a:lnTo>
                  <a:pt x="95170" y="2851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4956862" y="3182629"/>
            <a:ext cx="972392" cy="0"/>
          </a:xfrm>
          <a:custGeom>
            <a:avLst/>
            <a:gdLst/>
            <a:ahLst/>
            <a:cxnLst/>
            <a:rect l="l" t="t" r="r" b="b"/>
            <a:pathLst>
              <a:path w="972392">
                <a:moveTo>
                  <a:pt x="972392" y="0"/>
                </a:moveTo>
                <a:lnTo>
                  <a:pt x="0" y="0"/>
                </a:lnTo>
              </a:path>
            </a:pathLst>
          </a:custGeom>
          <a:ln w="486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4956862" y="3182629"/>
            <a:ext cx="95170" cy="28514"/>
          </a:xfrm>
          <a:custGeom>
            <a:avLst/>
            <a:gdLst/>
            <a:ahLst/>
            <a:cxnLst/>
            <a:rect l="l" t="t" r="r" b="b"/>
            <a:pathLst>
              <a:path w="95170" h="28514">
                <a:moveTo>
                  <a:pt x="0" y="0"/>
                </a:moveTo>
                <a:lnTo>
                  <a:pt x="76009" y="0"/>
                </a:lnTo>
                <a:lnTo>
                  <a:pt x="95170" y="28514"/>
                </a:lnTo>
                <a:lnTo>
                  <a:pt x="0" y="0"/>
                </a:lnTo>
                <a:close/>
              </a:path>
            </a:pathLst>
          </a:custGeom>
          <a:ln w="486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5767083" y="3068544"/>
            <a:ext cx="95170" cy="28514"/>
          </a:xfrm>
          <a:custGeom>
            <a:avLst/>
            <a:gdLst/>
            <a:ahLst/>
            <a:cxnLst/>
            <a:rect l="l" t="t" r="r" b="b"/>
            <a:pathLst>
              <a:path w="95170" h="28514">
                <a:moveTo>
                  <a:pt x="95170" y="28514"/>
                </a:moveTo>
                <a:lnTo>
                  <a:pt x="0" y="0"/>
                </a:lnTo>
                <a:lnTo>
                  <a:pt x="19161" y="28514"/>
                </a:lnTo>
                <a:lnTo>
                  <a:pt x="95170" y="2851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5671912" y="3097059"/>
            <a:ext cx="190341" cy="0"/>
          </a:xfrm>
          <a:custGeom>
            <a:avLst/>
            <a:gdLst/>
            <a:ahLst/>
            <a:cxnLst/>
            <a:rect l="l" t="t" r="r" b="b"/>
            <a:pathLst>
              <a:path w="190341">
                <a:moveTo>
                  <a:pt x="0" y="0"/>
                </a:moveTo>
                <a:lnTo>
                  <a:pt x="190341" y="0"/>
                </a:lnTo>
              </a:path>
            </a:pathLst>
          </a:custGeom>
          <a:ln w="486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5767083" y="3068544"/>
            <a:ext cx="95170" cy="28514"/>
          </a:xfrm>
          <a:custGeom>
            <a:avLst/>
            <a:gdLst/>
            <a:ahLst/>
            <a:cxnLst/>
            <a:rect l="l" t="t" r="r" b="b"/>
            <a:pathLst>
              <a:path w="95170" h="28514">
                <a:moveTo>
                  <a:pt x="95170" y="28514"/>
                </a:moveTo>
                <a:lnTo>
                  <a:pt x="19161" y="28514"/>
                </a:lnTo>
                <a:lnTo>
                  <a:pt x="0" y="0"/>
                </a:lnTo>
                <a:lnTo>
                  <a:pt x="95170" y="28514"/>
                </a:lnTo>
                <a:close/>
              </a:path>
            </a:pathLst>
          </a:custGeom>
          <a:ln w="486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5017008" y="5300472"/>
            <a:ext cx="934212" cy="434340"/>
          </a:xfrm>
          <a:custGeom>
            <a:avLst/>
            <a:gdLst/>
            <a:ahLst/>
            <a:cxnLst/>
            <a:rect l="l" t="t" r="r" b="b"/>
            <a:pathLst>
              <a:path w="934212" h="434339">
                <a:moveTo>
                  <a:pt x="0" y="434339"/>
                </a:moveTo>
                <a:lnTo>
                  <a:pt x="934212" y="434339"/>
                </a:lnTo>
                <a:lnTo>
                  <a:pt x="934212" y="0"/>
                </a:lnTo>
                <a:lnTo>
                  <a:pt x="0" y="0"/>
                </a:lnTo>
                <a:lnTo>
                  <a:pt x="0" y="43433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5017008" y="5300472"/>
            <a:ext cx="934212" cy="434340"/>
          </a:xfrm>
          <a:custGeom>
            <a:avLst/>
            <a:gdLst/>
            <a:ahLst/>
            <a:cxnLst/>
            <a:rect l="l" t="t" r="r" b="b"/>
            <a:pathLst>
              <a:path w="934212" h="434339">
                <a:moveTo>
                  <a:pt x="0" y="434339"/>
                </a:moveTo>
                <a:lnTo>
                  <a:pt x="934212" y="434339"/>
                </a:lnTo>
                <a:lnTo>
                  <a:pt x="934212" y="0"/>
                </a:lnTo>
                <a:lnTo>
                  <a:pt x="0" y="0"/>
                </a:lnTo>
                <a:lnTo>
                  <a:pt x="0" y="434339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3681761" y="5055111"/>
            <a:ext cx="367646" cy="99024"/>
          </a:xfrm>
          <a:custGeom>
            <a:avLst/>
            <a:gdLst/>
            <a:ahLst/>
            <a:cxnLst/>
            <a:rect l="l" t="t" r="r" b="b"/>
            <a:pathLst>
              <a:path w="367646" h="99024">
                <a:moveTo>
                  <a:pt x="367646" y="99024"/>
                </a:moveTo>
                <a:lnTo>
                  <a:pt x="0" y="0"/>
                </a:lnTo>
              </a:path>
            </a:pathLst>
          </a:custGeom>
          <a:ln w="485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4049408" y="5055111"/>
            <a:ext cx="368534" cy="99024"/>
          </a:xfrm>
          <a:custGeom>
            <a:avLst/>
            <a:gdLst/>
            <a:ahLst/>
            <a:cxnLst/>
            <a:rect l="l" t="t" r="r" b="b"/>
            <a:pathLst>
              <a:path w="368534" h="99024">
                <a:moveTo>
                  <a:pt x="368534" y="0"/>
                </a:moveTo>
                <a:lnTo>
                  <a:pt x="0" y="99024"/>
                </a:lnTo>
              </a:path>
            </a:pathLst>
          </a:custGeom>
          <a:ln w="485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4227522" y="5055111"/>
            <a:ext cx="190420" cy="329495"/>
          </a:xfrm>
          <a:custGeom>
            <a:avLst/>
            <a:gdLst/>
            <a:ahLst/>
            <a:cxnLst/>
            <a:rect l="l" t="t" r="r" b="b"/>
            <a:pathLst>
              <a:path w="190420" h="329495">
                <a:moveTo>
                  <a:pt x="0" y="329495"/>
                </a:moveTo>
                <a:lnTo>
                  <a:pt x="190420" y="0"/>
                </a:lnTo>
              </a:path>
            </a:pathLst>
          </a:custGeom>
          <a:ln w="486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3858987" y="5286481"/>
            <a:ext cx="368534" cy="98126"/>
          </a:xfrm>
          <a:custGeom>
            <a:avLst/>
            <a:gdLst/>
            <a:ahLst/>
            <a:cxnLst/>
            <a:rect l="l" t="t" r="r" b="b"/>
            <a:pathLst>
              <a:path w="368534" h="98126">
                <a:moveTo>
                  <a:pt x="0" y="0"/>
                </a:moveTo>
                <a:lnTo>
                  <a:pt x="368534" y="98126"/>
                </a:lnTo>
              </a:path>
            </a:pathLst>
          </a:custGeom>
          <a:ln w="485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3491404" y="5286481"/>
            <a:ext cx="367583" cy="98126"/>
          </a:xfrm>
          <a:custGeom>
            <a:avLst/>
            <a:gdLst/>
            <a:ahLst/>
            <a:cxnLst/>
            <a:rect l="l" t="t" r="r" b="b"/>
            <a:pathLst>
              <a:path w="367583" h="98126">
                <a:moveTo>
                  <a:pt x="0" y="98126"/>
                </a:moveTo>
                <a:lnTo>
                  <a:pt x="367583" y="0"/>
                </a:lnTo>
              </a:path>
            </a:pathLst>
          </a:custGeom>
          <a:ln w="485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3491404" y="5055111"/>
            <a:ext cx="190356" cy="329495"/>
          </a:xfrm>
          <a:custGeom>
            <a:avLst/>
            <a:gdLst/>
            <a:ahLst/>
            <a:cxnLst/>
            <a:rect l="l" t="t" r="r" b="b"/>
            <a:pathLst>
              <a:path w="190356" h="329495">
                <a:moveTo>
                  <a:pt x="190356" y="0"/>
                </a:moveTo>
                <a:lnTo>
                  <a:pt x="0" y="329495"/>
                </a:lnTo>
              </a:path>
            </a:pathLst>
          </a:custGeom>
          <a:ln w="486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3491404" y="5384607"/>
            <a:ext cx="0" cy="173523"/>
          </a:xfrm>
          <a:custGeom>
            <a:avLst/>
            <a:gdLst/>
            <a:ahLst/>
            <a:cxnLst/>
            <a:rect l="l" t="t" r="r" b="b"/>
            <a:pathLst>
              <a:path h="173523">
                <a:moveTo>
                  <a:pt x="0" y="0"/>
                </a:moveTo>
                <a:lnTo>
                  <a:pt x="0" y="173523"/>
                </a:lnTo>
              </a:path>
            </a:pathLst>
          </a:custGeom>
          <a:ln w="486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3368551" y="5262867"/>
            <a:ext cx="122853" cy="121740"/>
          </a:xfrm>
          <a:custGeom>
            <a:avLst/>
            <a:gdLst/>
            <a:ahLst/>
            <a:cxnLst/>
            <a:rect l="l" t="t" r="r" b="b"/>
            <a:pathLst>
              <a:path w="122853" h="121740">
                <a:moveTo>
                  <a:pt x="122853" y="121740"/>
                </a:moveTo>
                <a:lnTo>
                  <a:pt x="0" y="0"/>
                </a:lnTo>
              </a:path>
            </a:pathLst>
          </a:custGeom>
          <a:ln w="485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4417942" y="4872197"/>
            <a:ext cx="38058" cy="182913"/>
          </a:xfrm>
          <a:custGeom>
            <a:avLst/>
            <a:gdLst/>
            <a:ahLst/>
            <a:cxnLst/>
            <a:rect l="l" t="t" r="r" b="b"/>
            <a:pathLst>
              <a:path w="38058" h="182913">
                <a:moveTo>
                  <a:pt x="0" y="182913"/>
                </a:moveTo>
                <a:lnTo>
                  <a:pt x="38058" y="0"/>
                </a:lnTo>
              </a:path>
            </a:pathLst>
          </a:custGeom>
          <a:ln w="486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4417942" y="5055111"/>
            <a:ext cx="117093" cy="118108"/>
          </a:xfrm>
          <a:custGeom>
            <a:avLst/>
            <a:gdLst/>
            <a:ahLst/>
            <a:cxnLst/>
            <a:rect l="l" t="t" r="r" b="b"/>
            <a:pathLst>
              <a:path w="117093" h="118108">
                <a:moveTo>
                  <a:pt x="0" y="0"/>
                </a:moveTo>
                <a:lnTo>
                  <a:pt x="117093" y="118108"/>
                </a:lnTo>
              </a:path>
            </a:pathLst>
          </a:custGeom>
          <a:ln w="485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3311387" y="5022702"/>
            <a:ext cx="0" cy="102061"/>
          </a:xfrm>
          <a:custGeom>
            <a:avLst/>
            <a:gdLst/>
            <a:ahLst/>
            <a:cxnLst/>
            <a:rect l="l" t="t" r="r" b="b"/>
            <a:pathLst>
              <a:path h="102061">
                <a:moveTo>
                  <a:pt x="0" y="102061"/>
                </a:moveTo>
                <a:lnTo>
                  <a:pt x="0" y="0"/>
                </a:lnTo>
              </a:path>
            </a:pathLst>
          </a:custGeom>
          <a:ln w="486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3239925" y="5223788"/>
            <a:ext cx="0" cy="911"/>
          </a:xfrm>
          <a:custGeom>
            <a:avLst/>
            <a:gdLst/>
            <a:ahLst/>
            <a:cxnLst/>
            <a:rect l="l" t="t" r="r" b="b"/>
            <a:pathLst>
              <a:path h="911">
                <a:moveTo>
                  <a:pt x="0" y="911"/>
                </a:moveTo>
                <a:lnTo>
                  <a:pt x="0" y="0"/>
                </a:lnTo>
              </a:path>
            </a:pathLst>
          </a:custGeom>
          <a:ln w="486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3195232" y="5230457"/>
            <a:ext cx="0" cy="13325"/>
          </a:xfrm>
          <a:custGeom>
            <a:avLst/>
            <a:gdLst/>
            <a:ahLst/>
            <a:cxnLst/>
            <a:rect l="l" t="t" r="r" b="b"/>
            <a:pathLst>
              <a:path h="13325">
                <a:moveTo>
                  <a:pt x="0" y="13325"/>
                </a:moveTo>
                <a:lnTo>
                  <a:pt x="0" y="0"/>
                </a:lnTo>
              </a:path>
            </a:pathLst>
          </a:custGeom>
          <a:ln w="486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3180021" y="5277091"/>
            <a:ext cx="90313" cy="124777"/>
          </a:xfrm>
          <a:custGeom>
            <a:avLst/>
            <a:gdLst/>
            <a:ahLst/>
            <a:cxnLst/>
            <a:rect l="l" t="t" r="r" b="b"/>
            <a:pathLst>
              <a:path w="90313" h="124777">
                <a:moveTo>
                  <a:pt x="90313" y="0"/>
                </a:moveTo>
                <a:lnTo>
                  <a:pt x="0" y="124777"/>
                </a:lnTo>
                <a:lnTo>
                  <a:pt x="38007" y="124777"/>
                </a:lnTo>
                <a:lnTo>
                  <a:pt x="9031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3180021" y="5277091"/>
            <a:ext cx="90313" cy="124777"/>
          </a:xfrm>
          <a:custGeom>
            <a:avLst/>
            <a:gdLst/>
            <a:ahLst/>
            <a:cxnLst/>
            <a:rect l="l" t="t" r="r" b="b"/>
            <a:pathLst>
              <a:path w="90313" h="124777">
                <a:moveTo>
                  <a:pt x="90313" y="0"/>
                </a:moveTo>
                <a:lnTo>
                  <a:pt x="0" y="124777"/>
                </a:lnTo>
                <a:lnTo>
                  <a:pt x="38007" y="124777"/>
                </a:lnTo>
                <a:lnTo>
                  <a:pt x="90313" y="0"/>
                </a:lnTo>
                <a:close/>
              </a:path>
            </a:pathLst>
          </a:custGeom>
          <a:ln w="486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3149308" y="5236215"/>
            <a:ext cx="0" cy="25740"/>
          </a:xfrm>
          <a:custGeom>
            <a:avLst/>
            <a:gdLst/>
            <a:ahLst/>
            <a:cxnLst/>
            <a:rect l="l" t="t" r="r" b="b"/>
            <a:pathLst>
              <a:path h="25740">
                <a:moveTo>
                  <a:pt x="0" y="25740"/>
                </a:moveTo>
                <a:lnTo>
                  <a:pt x="0" y="0"/>
                </a:lnTo>
              </a:path>
            </a:pathLst>
          </a:custGeom>
          <a:ln w="486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3104614" y="5241961"/>
            <a:ext cx="0" cy="37863"/>
          </a:xfrm>
          <a:custGeom>
            <a:avLst/>
            <a:gdLst/>
            <a:ahLst/>
            <a:cxnLst/>
            <a:rect l="l" t="t" r="r" b="b"/>
            <a:pathLst>
              <a:path h="37863">
                <a:moveTo>
                  <a:pt x="0" y="37863"/>
                </a:moveTo>
                <a:lnTo>
                  <a:pt x="0" y="0"/>
                </a:lnTo>
              </a:path>
            </a:pathLst>
          </a:custGeom>
          <a:ln w="486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6894927" y="5045721"/>
            <a:ext cx="367646" cy="99037"/>
          </a:xfrm>
          <a:custGeom>
            <a:avLst/>
            <a:gdLst/>
            <a:ahLst/>
            <a:cxnLst/>
            <a:rect l="l" t="t" r="r" b="b"/>
            <a:pathLst>
              <a:path w="367646" h="99037">
                <a:moveTo>
                  <a:pt x="0" y="99037"/>
                </a:moveTo>
                <a:lnTo>
                  <a:pt x="367646" y="0"/>
                </a:lnTo>
              </a:path>
            </a:pathLst>
          </a:custGeom>
          <a:ln w="485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6526392" y="5045721"/>
            <a:ext cx="368534" cy="99037"/>
          </a:xfrm>
          <a:custGeom>
            <a:avLst/>
            <a:gdLst/>
            <a:ahLst/>
            <a:cxnLst/>
            <a:rect l="l" t="t" r="r" b="b"/>
            <a:pathLst>
              <a:path w="368534" h="99037">
                <a:moveTo>
                  <a:pt x="0" y="0"/>
                </a:moveTo>
                <a:lnTo>
                  <a:pt x="368534" y="99037"/>
                </a:lnTo>
              </a:path>
            </a:pathLst>
          </a:custGeom>
          <a:ln w="485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6526392" y="5045721"/>
            <a:ext cx="190673" cy="329495"/>
          </a:xfrm>
          <a:custGeom>
            <a:avLst/>
            <a:gdLst/>
            <a:ahLst/>
            <a:cxnLst/>
            <a:rect l="l" t="t" r="r" b="b"/>
            <a:pathLst>
              <a:path w="190673" h="329495">
                <a:moveTo>
                  <a:pt x="190673" y="329495"/>
                </a:moveTo>
                <a:lnTo>
                  <a:pt x="0" y="0"/>
                </a:lnTo>
              </a:path>
            </a:pathLst>
          </a:custGeom>
          <a:ln w="486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6717066" y="5277091"/>
            <a:ext cx="368534" cy="98126"/>
          </a:xfrm>
          <a:custGeom>
            <a:avLst/>
            <a:gdLst/>
            <a:ahLst/>
            <a:cxnLst/>
            <a:rect l="l" t="t" r="r" b="b"/>
            <a:pathLst>
              <a:path w="368534" h="98126">
                <a:moveTo>
                  <a:pt x="368534" y="0"/>
                </a:moveTo>
                <a:lnTo>
                  <a:pt x="0" y="98126"/>
                </a:lnTo>
              </a:path>
            </a:pathLst>
          </a:custGeom>
          <a:ln w="485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7085601" y="5277091"/>
            <a:ext cx="367646" cy="98126"/>
          </a:xfrm>
          <a:custGeom>
            <a:avLst/>
            <a:gdLst/>
            <a:ahLst/>
            <a:cxnLst/>
            <a:rect l="l" t="t" r="r" b="b"/>
            <a:pathLst>
              <a:path w="367646" h="98126">
                <a:moveTo>
                  <a:pt x="367646" y="98126"/>
                </a:moveTo>
                <a:lnTo>
                  <a:pt x="0" y="0"/>
                </a:lnTo>
              </a:path>
            </a:pathLst>
          </a:custGeom>
          <a:ln w="485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7262574" y="5045721"/>
            <a:ext cx="190673" cy="329495"/>
          </a:xfrm>
          <a:custGeom>
            <a:avLst/>
            <a:gdLst/>
            <a:ahLst/>
            <a:cxnLst/>
            <a:rect l="l" t="t" r="r" b="b"/>
            <a:pathLst>
              <a:path w="190673" h="329495">
                <a:moveTo>
                  <a:pt x="0" y="0"/>
                </a:moveTo>
                <a:lnTo>
                  <a:pt x="190673" y="329495"/>
                </a:lnTo>
              </a:path>
            </a:pathLst>
          </a:custGeom>
          <a:ln w="486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6526392" y="4862807"/>
            <a:ext cx="0" cy="182913"/>
          </a:xfrm>
          <a:custGeom>
            <a:avLst/>
            <a:gdLst/>
            <a:ahLst/>
            <a:cxnLst/>
            <a:rect l="l" t="t" r="r" b="b"/>
            <a:pathLst>
              <a:path h="182913">
                <a:moveTo>
                  <a:pt x="0" y="182913"/>
                </a:moveTo>
                <a:lnTo>
                  <a:pt x="0" y="0"/>
                </a:lnTo>
              </a:path>
            </a:pathLst>
          </a:custGeom>
          <a:ln w="486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6306540" y="5045721"/>
            <a:ext cx="219852" cy="126586"/>
          </a:xfrm>
          <a:custGeom>
            <a:avLst/>
            <a:gdLst/>
            <a:ahLst/>
            <a:cxnLst/>
            <a:rect l="l" t="t" r="r" b="b"/>
            <a:pathLst>
              <a:path w="219852" h="126586">
                <a:moveTo>
                  <a:pt x="219852" y="0"/>
                </a:moveTo>
                <a:lnTo>
                  <a:pt x="0" y="126586"/>
                </a:lnTo>
              </a:path>
            </a:pathLst>
          </a:custGeom>
          <a:ln w="485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7453247" y="5375217"/>
            <a:ext cx="0" cy="173220"/>
          </a:xfrm>
          <a:custGeom>
            <a:avLst/>
            <a:gdLst/>
            <a:ahLst/>
            <a:cxnLst/>
            <a:rect l="l" t="t" r="r" b="b"/>
            <a:pathLst>
              <a:path h="173220">
                <a:moveTo>
                  <a:pt x="0" y="0"/>
                </a:moveTo>
                <a:lnTo>
                  <a:pt x="0" y="173220"/>
                </a:lnTo>
              </a:path>
            </a:pathLst>
          </a:custGeom>
          <a:ln w="486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7453247" y="5286481"/>
            <a:ext cx="153249" cy="88736"/>
          </a:xfrm>
          <a:custGeom>
            <a:avLst/>
            <a:gdLst/>
            <a:ahLst/>
            <a:cxnLst/>
            <a:rect l="l" t="t" r="r" b="b"/>
            <a:pathLst>
              <a:path w="153249" h="88736">
                <a:moveTo>
                  <a:pt x="0" y="88736"/>
                </a:moveTo>
                <a:lnTo>
                  <a:pt x="153249" y="0"/>
                </a:lnTo>
              </a:path>
            </a:pathLst>
          </a:custGeom>
          <a:ln w="485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6588428" y="4725590"/>
            <a:ext cx="112273" cy="49354"/>
          </a:xfrm>
          <a:custGeom>
            <a:avLst/>
            <a:gdLst/>
            <a:ahLst/>
            <a:cxnLst/>
            <a:rect l="l" t="t" r="r" b="b"/>
            <a:pathLst>
              <a:path w="112273" h="49354">
                <a:moveTo>
                  <a:pt x="112273" y="0"/>
                </a:moveTo>
                <a:lnTo>
                  <a:pt x="0" y="49354"/>
                </a:lnTo>
                <a:lnTo>
                  <a:pt x="112273" y="38217"/>
                </a:lnTo>
                <a:lnTo>
                  <a:pt x="11227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6588428" y="4725590"/>
            <a:ext cx="112273" cy="49354"/>
          </a:xfrm>
          <a:custGeom>
            <a:avLst/>
            <a:gdLst/>
            <a:ahLst/>
            <a:cxnLst/>
            <a:rect l="l" t="t" r="r" b="b"/>
            <a:pathLst>
              <a:path w="112273" h="49354">
                <a:moveTo>
                  <a:pt x="0" y="49354"/>
                </a:moveTo>
                <a:lnTo>
                  <a:pt x="112273" y="38217"/>
                </a:lnTo>
                <a:lnTo>
                  <a:pt x="112273" y="0"/>
                </a:lnTo>
                <a:lnTo>
                  <a:pt x="0" y="49354"/>
                </a:lnTo>
                <a:close/>
              </a:path>
            </a:pathLst>
          </a:custGeom>
          <a:ln w="485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6526392" y="4710151"/>
            <a:ext cx="1014" cy="0"/>
          </a:xfrm>
          <a:custGeom>
            <a:avLst/>
            <a:gdLst/>
            <a:ahLst/>
            <a:cxnLst/>
            <a:rect l="l" t="t" r="r" b="b"/>
            <a:pathLst>
              <a:path w="1014">
                <a:moveTo>
                  <a:pt x="0" y="0"/>
                </a:moveTo>
                <a:lnTo>
                  <a:pt x="1014" y="0"/>
                </a:lnTo>
              </a:path>
            </a:pathLst>
          </a:custGeom>
          <a:ln w="485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6517004" y="4659912"/>
            <a:ext cx="20044" cy="0"/>
          </a:xfrm>
          <a:custGeom>
            <a:avLst/>
            <a:gdLst/>
            <a:ahLst/>
            <a:cxnLst/>
            <a:rect l="l" t="t" r="r" b="b"/>
            <a:pathLst>
              <a:path w="20044">
                <a:moveTo>
                  <a:pt x="0" y="0"/>
                </a:moveTo>
                <a:lnTo>
                  <a:pt x="20044" y="0"/>
                </a:lnTo>
              </a:path>
            </a:pathLst>
          </a:custGeom>
          <a:ln w="485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6319987" y="4716859"/>
            <a:ext cx="134981" cy="55428"/>
          </a:xfrm>
          <a:custGeom>
            <a:avLst/>
            <a:gdLst/>
            <a:ahLst/>
            <a:cxnLst/>
            <a:rect l="l" t="t" r="r" b="b"/>
            <a:pathLst>
              <a:path w="134981" h="55428">
                <a:moveTo>
                  <a:pt x="134981" y="55428"/>
                </a:moveTo>
                <a:lnTo>
                  <a:pt x="0" y="0"/>
                </a:lnTo>
                <a:lnTo>
                  <a:pt x="0" y="38091"/>
                </a:lnTo>
                <a:lnTo>
                  <a:pt x="134981" y="554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6319987" y="4716859"/>
            <a:ext cx="134981" cy="55428"/>
          </a:xfrm>
          <a:custGeom>
            <a:avLst/>
            <a:gdLst/>
            <a:ahLst/>
            <a:cxnLst/>
            <a:rect l="l" t="t" r="r" b="b"/>
            <a:pathLst>
              <a:path w="134981" h="55428">
                <a:moveTo>
                  <a:pt x="134981" y="55428"/>
                </a:moveTo>
                <a:lnTo>
                  <a:pt x="0" y="0"/>
                </a:lnTo>
                <a:lnTo>
                  <a:pt x="0" y="38091"/>
                </a:lnTo>
                <a:lnTo>
                  <a:pt x="134981" y="55428"/>
                </a:lnTo>
                <a:close/>
              </a:path>
            </a:pathLst>
          </a:custGeom>
          <a:ln w="485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6507617" y="4609292"/>
            <a:ext cx="37931" cy="0"/>
          </a:xfrm>
          <a:custGeom>
            <a:avLst/>
            <a:gdLst/>
            <a:ahLst/>
            <a:cxnLst/>
            <a:rect l="l" t="t" r="r" b="b"/>
            <a:pathLst>
              <a:path w="37931">
                <a:moveTo>
                  <a:pt x="0" y="0"/>
                </a:moveTo>
                <a:lnTo>
                  <a:pt x="37931" y="0"/>
                </a:lnTo>
              </a:path>
            </a:pathLst>
          </a:custGeom>
          <a:ln w="485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4938839" y="5169587"/>
            <a:ext cx="95527" cy="56934"/>
          </a:xfrm>
          <a:custGeom>
            <a:avLst/>
            <a:gdLst/>
            <a:ahLst/>
            <a:cxnLst/>
            <a:rect l="l" t="t" r="r" b="b"/>
            <a:pathLst>
              <a:path w="95527" h="56934">
                <a:moveTo>
                  <a:pt x="76371" y="28460"/>
                </a:moveTo>
                <a:lnTo>
                  <a:pt x="95527" y="0"/>
                </a:lnTo>
                <a:lnTo>
                  <a:pt x="0" y="28460"/>
                </a:lnTo>
                <a:lnTo>
                  <a:pt x="95527" y="56934"/>
                </a:lnTo>
                <a:lnTo>
                  <a:pt x="76371" y="2846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4938839" y="5198048"/>
            <a:ext cx="1057269" cy="0"/>
          </a:xfrm>
          <a:custGeom>
            <a:avLst/>
            <a:gdLst/>
            <a:ahLst/>
            <a:cxnLst/>
            <a:rect l="l" t="t" r="r" b="b"/>
            <a:pathLst>
              <a:path w="1057269">
                <a:moveTo>
                  <a:pt x="1057269" y="0"/>
                </a:moveTo>
                <a:lnTo>
                  <a:pt x="0" y="0"/>
                </a:lnTo>
              </a:path>
            </a:pathLst>
          </a:custGeom>
          <a:ln w="485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4938839" y="5169587"/>
            <a:ext cx="95527" cy="56934"/>
          </a:xfrm>
          <a:custGeom>
            <a:avLst/>
            <a:gdLst/>
            <a:ahLst/>
            <a:cxnLst/>
            <a:rect l="l" t="t" r="r" b="b"/>
            <a:pathLst>
              <a:path w="95527" h="56934">
                <a:moveTo>
                  <a:pt x="0" y="28460"/>
                </a:moveTo>
                <a:lnTo>
                  <a:pt x="95527" y="0"/>
                </a:lnTo>
                <a:lnTo>
                  <a:pt x="76371" y="28460"/>
                </a:lnTo>
                <a:lnTo>
                  <a:pt x="95527" y="56934"/>
                </a:lnTo>
                <a:lnTo>
                  <a:pt x="0" y="28460"/>
                </a:lnTo>
                <a:close/>
              </a:path>
            </a:pathLst>
          </a:custGeom>
          <a:ln w="485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2279904" y="6188964"/>
            <a:ext cx="7580376" cy="595884"/>
          </a:xfrm>
          <a:custGeom>
            <a:avLst/>
            <a:gdLst/>
            <a:ahLst/>
            <a:cxnLst/>
            <a:rect l="l" t="t" r="r" b="b"/>
            <a:pathLst>
              <a:path w="7580376" h="595884">
                <a:moveTo>
                  <a:pt x="0" y="595884"/>
                </a:moveTo>
                <a:lnTo>
                  <a:pt x="7580376" y="595884"/>
                </a:lnTo>
                <a:lnTo>
                  <a:pt x="7580376" y="0"/>
                </a:lnTo>
                <a:lnTo>
                  <a:pt x="0" y="0"/>
                </a:lnTo>
                <a:lnTo>
                  <a:pt x="0" y="595884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2279904" y="6188964"/>
            <a:ext cx="7580376" cy="595884"/>
          </a:xfrm>
          <a:custGeom>
            <a:avLst/>
            <a:gdLst/>
            <a:ahLst/>
            <a:cxnLst/>
            <a:rect l="l" t="t" r="r" b="b"/>
            <a:pathLst>
              <a:path w="7580376" h="595884">
                <a:moveTo>
                  <a:pt x="0" y="595884"/>
                </a:moveTo>
                <a:lnTo>
                  <a:pt x="7580376" y="595884"/>
                </a:lnTo>
                <a:lnTo>
                  <a:pt x="7580376" y="0"/>
                </a:lnTo>
                <a:lnTo>
                  <a:pt x="0" y="0"/>
                </a:lnTo>
                <a:lnTo>
                  <a:pt x="0" y="595884"/>
                </a:lnTo>
                <a:close/>
              </a:path>
            </a:pathLst>
          </a:custGeom>
          <a:ln w="15240">
            <a:solidFill>
              <a:srgbClr val="FF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8" name="object 58"/>
          <p:cNvSpPr txBox="1"/>
          <p:nvPr/>
        </p:nvSpPr>
        <p:spPr>
          <a:xfrm>
            <a:off x="6236746" y="483395"/>
            <a:ext cx="158951" cy="17807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30"/>
              </a:lnSpc>
              <a:spcBef>
                <a:spcPts val="66"/>
              </a:spcBef>
            </a:pPr>
            <a:r>
              <a:rPr sz="1200" spc="0" dirty="0" smtClean="0">
                <a:latin typeface="Arial"/>
                <a:cs typeface="Arial"/>
              </a:rPr>
              <a:t>H</a:t>
            </a:r>
            <a:endParaRPr sz="1200">
              <a:latin typeface="Arial"/>
              <a:cs typeface="Arial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4208315" y="521460"/>
            <a:ext cx="336366" cy="19925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465"/>
              </a:lnSpc>
              <a:spcBef>
                <a:spcPts val="73"/>
              </a:spcBef>
            </a:pPr>
            <a:r>
              <a:rPr sz="1800" spc="0" baseline="4831" dirty="0" smtClean="0">
                <a:latin typeface="Arial"/>
                <a:cs typeface="Arial"/>
              </a:rPr>
              <a:t>CH</a:t>
            </a:r>
            <a:r>
              <a:rPr sz="1350" spc="0" baseline="-9662" dirty="0" smtClean="0">
                <a:latin typeface="Arial"/>
                <a:cs typeface="Arial"/>
              </a:rPr>
              <a:t>3</a:t>
            </a:r>
            <a:endParaRPr sz="900">
              <a:latin typeface="Arial"/>
              <a:cs typeface="Arial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5816471" y="864406"/>
            <a:ext cx="336540" cy="19957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15"/>
              </a:lnSpc>
              <a:spcBef>
                <a:spcPts val="75"/>
              </a:spcBef>
            </a:pPr>
            <a:r>
              <a:rPr sz="1800" spc="0" baseline="7246" dirty="0" smtClean="0">
                <a:latin typeface="Arial"/>
                <a:cs typeface="Arial"/>
              </a:rPr>
              <a:t>CH</a:t>
            </a:r>
            <a:r>
              <a:rPr sz="1350" spc="0" baseline="-6441" dirty="0" smtClean="0">
                <a:latin typeface="Arial"/>
                <a:cs typeface="Arial"/>
              </a:rPr>
              <a:t>3</a:t>
            </a:r>
            <a:endParaRPr sz="900">
              <a:latin typeface="Arial"/>
              <a:cs typeface="Arial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3106037" y="926406"/>
            <a:ext cx="158951" cy="17807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30"/>
              </a:lnSpc>
              <a:spcBef>
                <a:spcPts val="66"/>
              </a:spcBef>
            </a:pPr>
            <a:r>
              <a:rPr sz="1200" spc="0" dirty="0" smtClean="0">
                <a:latin typeface="Arial"/>
                <a:cs typeface="Arial"/>
              </a:rPr>
              <a:t>H</a:t>
            </a:r>
            <a:endParaRPr sz="1200">
              <a:latin typeface="Arial"/>
              <a:cs typeface="Arial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7378832" y="940623"/>
            <a:ext cx="336412" cy="19955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15"/>
              </a:lnSpc>
              <a:spcBef>
                <a:spcPts val="75"/>
              </a:spcBef>
            </a:pPr>
            <a:r>
              <a:rPr sz="1800" spc="0" baseline="7246" dirty="0" smtClean="0">
                <a:latin typeface="Arial"/>
                <a:cs typeface="Arial"/>
              </a:rPr>
              <a:t>CH</a:t>
            </a:r>
            <a:r>
              <a:rPr sz="1350" spc="0" baseline="-6441" dirty="0" smtClean="0">
                <a:latin typeface="Arial"/>
                <a:cs typeface="Arial"/>
              </a:rPr>
              <a:t>3</a:t>
            </a:r>
            <a:endParaRPr sz="900">
              <a:latin typeface="Arial"/>
              <a:cs typeface="Arial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4392257" y="956041"/>
            <a:ext cx="158951" cy="17807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30"/>
              </a:lnSpc>
              <a:spcBef>
                <a:spcPts val="66"/>
              </a:spcBef>
            </a:pPr>
            <a:r>
              <a:rPr sz="1200" spc="0" dirty="0" smtClean="0">
                <a:latin typeface="Arial"/>
                <a:cs typeface="Arial"/>
              </a:rPr>
              <a:t>H</a:t>
            </a:r>
            <a:endParaRPr sz="1200">
              <a:latin typeface="Arial"/>
              <a:cs typeface="Arial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3281479" y="1360090"/>
            <a:ext cx="336392" cy="19925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465"/>
              </a:lnSpc>
              <a:spcBef>
                <a:spcPts val="73"/>
              </a:spcBef>
            </a:pPr>
            <a:r>
              <a:rPr sz="1800" spc="0" baseline="4831" dirty="0" smtClean="0">
                <a:latin typeface="Arial"/>
                <a:cs typeface="Arial"/>
              </a:rPr>
              <a:t>CH</a:t>
            </a:r>
            <a:r>
              <a:rPr sz="1350" spc="0" baseline="-9662" dirty="0" smtClean="0">
                <a:latin typeface="Arial"/>
                <a:cs typeface="Arial"/>
              </a:rPr>
              <a:t>3</a:t>
            </a:r>
            <a:endParaRPr sz="900">
              <a:latin typeface="Arial"/>
              <a:cs typeface="Arial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8263255" y="1483669"/>
            <a:ext cx="1873631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9"/>
              </a:lnSpc>
              <a:spcBef>
                <a:spcPts val="97"/>
              </a:spcBef>
            </a:pPr>
            <a:r>
              <a:rPr sz="1800" spc="-29" dirty="0" smtClean="0">
                <a:latin typeface="Arial"/>
                <a:cs typeface="Arial"/>
              </a:rPr>
              <a:t>!</a:t>
            </a:r>
            <a:r>
              <a:rPr sz="1800" spc="0" dirty="0" smtClean="0">
                <a:latin typeface="Arial"/>
                <a:cs typeface="Arial"/>
              </a:rPr>
              <a:t>!</a:t>
            </a:r>
            <a:r>
              <a:rPr sz="1800" spc="29" dirty="0" smtClean="0">
                <a:latin typeface="Arial"/>
                <a:cs typeface="Arial"/>
              </a:rPr>
              <a:t> </a:t>
            </a:r>
            <a:r>
              <a:rPr sz="1800" spc="0" dirty="0" smtClean="0">
                <a:latin typeface="Arial"/>
                <a:cs typeface="Arial"/>
              </a:rPr>
              <a:t>2 c</a:t>
            </a:r>
            <a:r>
              <a:rPr sz="1800" spc="-4" dirty="0" smtClean="0">
                <a:latin typeface="Arial"/>
                <a:cs typeface="Arial"/>
              </a:rPr>
              <a:t>o</a:t>
            </a:r>
            <a:r>
              <a:rPr sz="1800" spc="0" dirty="0" smtClean="0">
                <a:latin typeface="Arial"/>
                <a:cs typeface="Arial"/>
              </a:rPr>
              <a:t>nf</a:t>
            </a:r>
            <a:r>
              <a:rPr sz="1800" spc="-4" dirty="0" smtClean="0">
                <a:latin typeface="Arial"/>
                <a:cs typeface="Arial"/>
              </a:rPr>
              <a:t>o</a:t>
            </a:r>
            <a:r>
              <a:rPr sz="1800" spc="0" dirty="0" smtClean="0">
                <a:latin typeface="Arial"/>
                <a:cs typeface="Arial"/>
              </a:rPr>
              <a:t>rmati</a:t>
            </a:r>
            <a:r>
              <a:rPr sz="1800" spc="-9" dirty="0" smtClean="0">
                <a:latin typeface="Arial"/>
                <a:cs typeface="Arial"/>
              </a:rPr>
              <a:t>o</a:t>
            </a:r>
            <a:r>
              <a:rPr sz="1800" spc="0" dirty="0" smtClean="0">
                <a:latin typeface="Arial"/>
                <a:cs typeface="Arial"/>
              </a:rPr>
              <a:t>ns</a:t>
            </a:r>
            <a:endParaRPr sz="1800">
              <a:latin typeface="Arial"/>
              <a:cs typeface="Arial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6007136" y="1652536"/>
            <a:ext cx="1531148" cy="17807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30"/>
              </a:lnSpc>
              <a:spcBef>
                <a:spcPts val="66"/>
              </a:spcBef>
            </a:pPr>
            <a:r>
              <a:rPr sz="1200" spc="-4" dirty="0" smtClean="0">
                <a:latin typeface="Arial"/>
                <a:cs typeface="Arial"/>
              </a:rPr>
              <a:t>équator</a:t>
            </a:r>
            <a:r>
              <a:rPr sz="1200" spc="0" dirty="0" smtClean="0">
                <a:latin typeface="Arial"/>
                <a:cs typeface="Arial"/>
              </a:rPr>
              <a:t>i</a:t>
            </a:r>
            <a:r>
              <a:rPr sz="1200" spc="-4" dirty="0" smtClean="0">
                <a:latin typeface="Arial"/>
                <a:cs typeface="Arial"/>
              </a:rPr>
              <a:t>a</a:t>
            </a:r>
            <a:r>
              <a:rPr sz="1200" spc="0" dirty="0" smtClean="0">
                <a:latin typeface="Arial"/>
                <a:cs typeface="Arial"/>
              </a:rPr>
              <a:t>l</a:t>
            </a:r>
            <a:r>
              <a:rPr sz="1200" spc="74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-</a:t>
            </a:r>
            <a:r>
              <a:rPr sz="1200" spc="-4" dirty="0" smtClean="0">
                <a:latin typeface="Arial"/>
                <a:cs typeface="Arial"/>
              </a:rPr>
              <a:t> équa</a:t>
            </a:r>
            <a:r>
              <a:rPr sz="1200" spc="-9" dirty="0" smtClean="0">
                <a:latin typeface="Arial"/>
                <a:cs typeface="Arial"/>
              </a:rPr>
              <a:t>t</a:t>
            </a:r>
            <a:r>
              <a:rPr sz="1200" spc="-4" dirty="0" smtClean="0">
                <a:latin typeface="Arial"/>
                <a:cs typeface="Arial"/>
              </a:rPr>
              <a:t>or</a:t>
            </a:r>
            <a:r>
              <a:rPr sz="1200" spc="4" dirty="0" smtClean="0">
                <a:latin typeface="Arial"/>
                <a:cs typeface="Arial"/>
              </a:rPr>
              <a:t>i</a:t>
            </a:r>
            <a:r>
              <a:rPr sz="1200" spc="-4" dirty="0" smtClean="0">
                <a:latin typeface="Arial"/>
                <a:cs typeface="Arial"/>
              </a:rPr>
              <a:t>a</a:t>
            </a:r>
            <a:r>
              <a:rPr sz="1200" spc="0" dirty="0" smtClean="0">
                <a:latin typeface="Arial"/>
                <a:cs typeface="Arial"/>
              </a:rPr>
              <a:t>l</a:t>
            </a:r>
            <a:endParaRPr sz="1200">
              <a:latin typeface="Arial"/>
              <a:cs typeface="Arial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3173841" y="1747801"/>
            <a:ext cx="818812" cy="17807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30"/>
              </a:lnSpc>
              <a:spcBef>
                <a:spcPts val="66"/>
              </a:spcBef>
            </a:pPr>
            <a:r>
              <a:rPr sz="1200" spc="-4" dirty="0" smtClean="0">
                <a:latin typeface="Arial"/>
                <a:cs typeface="Arial"/>
              </a:rPr>
              <a:t>a</a:t>
            </a:r>
            <a:r>
              <a:rPr sz="1200" spc="-9" dirty="0" smtClean="0">
                <a:latin typeface="Arial"/>
                <a:cs typeface="Arial"/>
              </a:rPr>
              <a:t>x</a:t>
            </a:r>
            <a:r>
              <a:rPr sz="1200" spc="4" dirty="0" smtClean="0">
                <a:latin typeface="Arial"/>
                <a:cs typeface="Arial"/>
              </a:rPr>
              <a:t>i</a:t>
            </a:r>
            <a:r>
              <a:rPr sz="1200" spc="-4" dirty="0" smtClean="0">
                <a:latin typeface="Arial"/>
                <a:cs typeface="Arial"/>
              </a:rPr>
              <a:t>a</a:t>
            </a:r>
            <a:r>
              <a:rPr sz="1200" spc="0" dirty="0" smtClean="0">
                <a:latin typeface="Arial"/>
                <a:cs typeface="Arial"/>
              </a:rPr>
              <a:t>l</a:t>
            </a:r>
            <a:r>
              <a:rPr sz="1200" spc="74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-</a:t>
            </a:r>
            <a:r>
              <a:rPr sz="1200" spc="-4" dirty="0" smtClean="0">
                <a:latin typeface="Arial"/>
                <a:cs typeface="Arial"/>
              </a:rPr>
              <a:t> a</a:t>
            </a:r>
            <a:r>
              <a:rPr sz="1200" spc="-9" dirty="0" smtClean="0">
                <a:latin typeface="Arial"/>
                <a:cs typeface="Arial"/>
              </a:rPr>
              <a:t>x</a:t>
            </a:r>
            <a:r>
              <a:rPr sz="1200" spc="4" dirty="0" smtClean="0">
                <a:latin typeface="Arial"/>
                <a:cs typeface="Arial"/>
              </a:rPr>
              <a:t>i</a:t>
            </a:r>
            <a:r>
              <a:rPr sz="1200" spc="-4" dirty="0" smtClean="0">
                <a:latin typeface="Arial"/>
                <a:cs typeface="Arial"/>
              </a:rPr>
              <a:t>a</a:t>
            </a:r>
            <a:r>
              <a:rPr sz="1200" spc="0" dirty="0" smtClean="0">
                <a:latin typeface="Arial"/>
                <a:cs typeface="Arial"/>
              </a:rPr>
              <a:t>l</a:t>
            </a:r>
            <a:endParaRPr sz="1200">
              <a:latin typeface="Arial"/>
              <a:cs typeface="Arial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6411696" y="2410948"/>
            <a:ext cx="335856" cy="19922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465"/>
              </a:lnSpc>
              <a:spcBef>
                <a:spcPts val="73"/>
              </a:spcBef>
            </a:pPr>
            <a:r>
              <a:rPr sz="1800" spc="0" baseline="4831" dirty="0" smtClean="0">
                <a:latin typeface="Arial"/>
                <a:cs typeface="Arial"/>
              </a:rPr>
              <a:t>CH</a:t>
            </a:r>
            <a:r>
              <a:rPr sz="1350" spc="0" baseline="-9662" dirty="0" smtClean="0">
                <a:latin typeface="Arial"/>
                <a:cs typeface="Arial"/>
              </a:rPr>
              <a:t>3</a:t>
            </a:r>
            <a:endParaRPr sz="900">
              <a:latin typeface="Arial"/>
              <a:cs typeface="Arial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5971499" y="2598089"/>
            <a:ext cx="336294" cy="19960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15"/>
              </a:lnSpc>
              <a:spcBef>
                <a:spcPts val="75"/>
              </a:spcBef>
            </a:pPr>
            <a:r>
              <a:rPr sz="1800" spc="0" baseline="7246" dirty="0" smtClean="0">
                <a:latin typeface="Arial"/>
                <a:cs typeface="Arial"/>
              </a:rPr>
              <a:t>C</a:t>
            </a:r>
            <a:r>
              <a:rPr sz="1800" spc="4" baseline="7246" dirty="0" smtClean="0">
                <a:latin typeface="Arial"/>
                <a:cs typeface="Arial"/>
              </a:rPr>
              <a:t>H</a:t>
            </a:r>
            <a:r>
              <a:rPr sz="1350" spc="0" baseline="-6441" dirty="0" smtClean="0">
                <a:latin typeface="Arial"/>
                <a:cs typeface="Arial"/>
              </a:rPr>
              <a:t>3</a:t>
            </a:r>
            <a:endParaRPr sz="900">
              <a:latin typeface="Arial"/>
              <a:cs typeface="Arial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6657110" y="2598089"/>
            <a:ext cx="336294" cy="19960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15"/>
              </a:lnSpc>
              <a:spcBef>
                <a:spcPts val="75"/>
              </a:spcBef>
            </a:pPr>
            <a:r>
              <a:rPr sz="1800" spc="4" baseline="7246" dirty="0" smtClean="0">
                <a:latin typeface="Arial"/>
                <a:cs typeface="Arial"/>
              </a:rPr>
              <a:t>C</a:t>
            </a:r>
            <a:r>
              <a:rPr sz="1800" spc="0" baseline="7246" dirty="0" smtClean="0">
                <a:latin typeface="Arial"/>
                <a:cs typeface="Arial"/>
              </a:rPr>
              <a:t>H</a:t>
            </a:r>
            <a:r>
              <a:rPr sz="1350" spc="0" baseline="-6441" dirty="0" smtClean="0">
                <a:latin typeface="Arial"/>
                <a:cs typeface="Arial"/>
              </a:rPr>
              <a:t>3</a:t>
            </a:r>
            <a:endParaRPr sz="900">
              <a:latin typeface="Arial"/>
              <a:cs typeface="Arial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6411696" y="2664020"/>
            <a:ext cx="158528" cy="17796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30"/>
              </a:lnSpc>
              <a:spcBef>
                <a:spcPts val="66"/>
              </a:spcBef>
            </a:pPr>
            <a:r>
              <a:rPr sz="1200" spc="0" dirty="0" smtClean="0">
                <a:latin typeface="Arial"/>
                <a:cs typeface="Arial"/>
              </a:rPr>
              <a:t>C</a:t>
            </a:r>
            <a:endParaRPr sz="1200">
              <a:latin typeface="Arial"/>
              <a:cs typeface="Arial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4388999" y="2701917"/>
            <a:ext cx="192580" cy="17796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30"/>
              </a:lnSpc>
              <a:spcBef>
                <a:spcPts val="66"/>
              </a:spcBef>
            </a:pPr>
            <a:r>
              <a:rPr sz="1200" spc="0" dirty="0" smtClean="0">
                <a:latin typeface="Arial"/>
                <a:cs typeface="Arial"/>
              </a:rPr>
              <a:t>Cl</a:t>
            </a:r>
            <a:endParaRPr sz="1200">
              <a:latin typeface="Arial"/>
              <a:cs typeface="Arial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8191881" y="2779323"/>
            <a:ext cx="182676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9"/>
              </a:lnSpc>
              <a:spcBef>
                <a:spcPts val="97"/>
              </a:spcBef>
            </a:pPr>
            <a:r>
              <a:rPr sz="1800" spc="-29" dirty="0" smtClean="0">
                <a:latin typeface="Arial"/>
                <a:cs typeface="Arial"/>
              </a:rPr>
              <a:t>!</a:t>
            </a:r>
            <a:r>
              <a:rPr sz="1800" spc="0" dirty="0" smtClean="0">
                <a:latin typeface="Arial"/>
                <a:cs typeface="Arial"/>
              </a:rPr>
              <a:t>!</a:t>
            </a:r>
            <a:endParaRPr sz="1800">
              <a:latin typeface="Arial"/>
              <a:cs typeface="Arial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8382076" y="2779323"/>
            <a:ext cx="186791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9"/>
              </a:lnSpc>
              <a:spcBef>
                <a:spcPts val="97"/>
              </a:spcBef>
            </a:pPr>
            <a:r>
              <a:rPr sz="1800" spc="0" dirty="0" smtClean="0">
                <a:latin typeface="Arial"/>
                <a:cs typeface="Arial"/>
              </a:rPr>
              <a:t>2</a:t>
            </a:r>
            <a:endParaRPr sz="1800">
              <a:latin typeface="Arial"/>
              <a:cs typeface="Arial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8572728" y="2779323"/>
            <a:ext cx="1492783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9"/>
              </a:lnSpc>
              <a:spcBef>
                <a:spcPts val="97"/>
              </a:spcBef>
            </a:pPr>
            <a:r>
              <a:rPr sz="1800" spc="0" dirty="0" smtClean="0">
                <a:latin typeface="Arial"/>
                <a:cs typeface="Arial"/>
              </a:rPr>
              <a:t>c</a:t>
            </a:r>
            <a:r>
              <a:rPr sz="1800" spc="-4" dirty="0" smtClean="0">
                <a:latin typeface="Arial"/>
                <a:cs typeface="Arial"/>
              </a:rPr>
              <a:t>o</a:t>
            </a:r>
            <a:r>
              <a:rPr sz="1800" spc="0" dirty="0" smtClean="0">
                <a:latin typeface="Arial"/>
                <a:cs typeface="Arial"/>
              </a:rPr>
              <a:t>nf</a:t>
            </a:r>
            <a:r>
              <a:rPr sz="1800" spc="-4" dirty="0" smtClean="0">
                <a:latin typeface="Arial"/>
                <a:cs typeface="Arial"/>
              </a:rPr>
              <a:t>o</a:t>
            </a:r>
            <a:r>
              <a:rPr sz="1800" spc="0" dirty="0" smtClean="0">
                <a:latin typeface="Arial"/>
                <a:cs typeface="Arial"/>
              </a:rPr>
              <a:t>rmati</a:t>
            </a:r>
            <a:r>
              <a:rPr sz="1800" spc="-9" dirty="0" smtClean="0">
                <a:latin typeface="Arial"/>
                <a:cs typeface="Arial"/>
              </a:rPr>
              <a:t>o</a:t>
            </a:r>
            <a:r>
              <a:rPr sz="1800" spc="0" dirty="0" smtClean="0">
                <a:latin typeface="Arial"/>
                <a:cs typeface="Arial"/>
              </a:rPr>
              <a:t>ns</a:t>
            </a:r>
            <a:endParaRPr sz="1800">
              <a:latin typeface="Arial"/>
              <a:cs typeface="Aria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3282492" y="2852416"/>
            <a:ext cx="335867" cy="19921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465"/>
              </a:lnSpc>
              <a:spcBef>
                <a:spcPts val="73"/>
              </a:spcBef>
            </a:pPr>
            <a:r>
              <a:rPr sz="1800" spc="0" baseline="4831" dirty="0" smtClean="0">
                <a:latin typeface="Arial"/>
                <a:cs typeface="Arial"/>
              </a:rPr>
              <a:t>CH</a:t>
            </a:r>
            <a:r>
              <a:rPr sz="1350" spc="0" baseline="-9662" dirty="0" smtClean="0">
                <a:latin typeface="Arial"/>
                <a:cs typeface="Arial"/>
              </a:rPr>
              <a:t>3</a:t>
            </a:r>
            <a:endParaRPr sz="900">
              <a:latin typeface="Arial"/>
              <a:cs typeface="Aria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3282492" y="3106375"/>
            <a:ext cx="158528" cy="17796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30"/>
              </a:lnSpc>
              <a:spcBef>
                <a:spcPts val="66"/>
              </a:spcBef>
            </a:pPr>
            <a:r>
              <a:rPr sz="1200" spc="0" dirty="0" smtClean="0">
                <a:latin typeface="Arial"/>
                <a:cs typeface="Arial"/>
              </a:rPr>
              <a:t>C</a:t>
            </a:r>
            <a:endParaRPr sz="1200"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7558060" y="3120639"/>
            <a:ext cx="192580" cy="17796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30"/>
              </a:lnSpc>
              <a:spcBef>
                <a:spcPts val="66"/>
              </a:spcBef>
            </a:pPr>
            <a:r>
              <a:rPr sz="1200" spc="0" dirty="0" smtClean="0">
                <a:latin typeface="Arial"/>
                <a:cs typeface="Arial"/>
              </a:rPr>
              <a:t>Cl</a:t>
            </a:r>
            <a:endParaRPr sz="1200"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4572742" y="3135803"/>
            <a:ext cx="158528" cy="17796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30"/>
              </a:lnSpc>
              <a:spcBef>
                <a:spcPts val="66"/>
              </a:spcBef>
            </a:pPr>
            <a:r>
              <a:rPr sz="1200" spc="0" dirty="0" smtClean="0">
                <a:latin typeface="Arial"/>
                <a:cs typeface="Arial"/>
              </a:rPr>
              <a:t>H</a:t>
            </a:r>
            <a:endParaRPr sz="1200"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2842371" y="3171913"/>
            <a:ext cx="336186" cy="19922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465"/>
              </a:lnSpc>
              <a:spcBef>
                <a:spcPts val="73"/>
              </a:spcBef>
            </a:pPr>
            <a:r>
              <a:rPr sz="1800" spc="0" baseline="4831" dirty="0" smtClean="0">
                <a:latin typeface="Arial"/>
                <a:cs typeface="Arial"/>
              </a:rPr>
              <a:t>C</a:t>
            </a:r>
            <a:r>
              <a:rPr sz="1800" spc="4" baseline="4831" dirty="0" smtClean="0">
                <a:latin typeface="Arial"/>
                <a:cs typeface="Arial"/>
              </a:rPr>
              <a:t>H</a:t>
            </a:r>
            <a:r>
              <a:rPr sz="1350" spc="0" baseline="-9662" dirty="0" smtClean="0">
                <a:latin typeface="Arial"/>
                <a:cs typeface="Arial"/>
              </a:rPr>
              <a:t>3</a:t>
            </a:r>
            <a:endParaRPr sz="90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2960383" y="3326051"/>
            <a:ext cx="336184" cy="19921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465"/>
              </a:lnSpc>
              <a:spcBef>
                <a:spcPts val="73"/>
              </a:spcBef>
            </a:pPr>
            <a:r>
              <a:rPr sz="1800" spc="4" baseline="4831" dirty="0" smtClean="0">
                <a:latin typeface="Arial"/>
                <a:cs typeface="Arial"/>
              </a:rPr>
              <a:t>C</a:t>
            </a:r>
            <a:r>
              <a:rPr sz="1800" spc="0" baseline="4831" dirty="0" smtClean="0">
                <a:latin typeface="Arial"/>
                <a:cs typeface="Arial"/>
              </a:rPr>
              <a:t>H</a:t>
            </a:r>
            <a:r>
              <a:rPr sz="1350" spc="0" baseline="-9662" dirty="0" smtClean="0">
                <a:latin typeface="Arial"/>
                <a:cs typeface="Arial"/>
              </a:rPr>
              <a:t>3</a:t>
            </a:r>
            <a:endParaRPr sz="900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3467111" y="3539044"/>
            <a:ext cx="158528" cy="17796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30"/>
              </a:lnSpc>
              <a:spcBef>
                <a:spcPts val="66"/>
              </a:spcBef>
            </a:pPr>
            <a:r>
              <a:rPr sz="1200" spc="0" dirty="0" smtClean="0">
                <a:latin typeface="Arial"/>
                <a:cs typeface="Arial"/>
              </a:rPr>
              <a:t>H</a:t>
            </a:r>
            <a:endParaRPr sz="1200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6396469" y="3869167"/>
            <a:ext cx="1164718" cy="17796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30"/>
              </a:lnSpc>
              <a:spcBef>
                <a:spcPts val="66"/>
              </a:spcBef>
            </a:pPr>
            <a:r>
              <a:rPr sz="1200" spc="-4" dirty="0" smtClean="0">
                <a:latin typeface="Arial"/>
                <a:cs typeface="Arial"/>
              </a:rPr>
              <a:t>ax</a:t>
            </a:r>
            <a:r>
              <a:rPr sz="1200" spc="0" dirty="0" smtClean="0">
                <a:latin typeface="Arial"/>
                <a:cs typeface="Arial"/>
              </a:rPr>
              <a:t>ial -</a:t>
            </a:r>
            <a:r>
              <a:rPr sz="1200" spc="-4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é</a:t>
            </a:r>
            <a:r>
              <a:rPr sz="1200" spc="-4" dirty="0" smtClean="0">
                <a:latin typeface="Arial"/>
                <a:cs typeface="Arial"/>
              </a:rPr>
              <a:t>q</a:t>
            </a:r>
            <a:r>
              <a:rPr sz="1200" spc="0" dirty="0" smtClean="0">
                <a:latin typeface="Arial"/>
                <a:cs typeface="Arial"/>
              </a:rPr>
              <a:t>ua</a:t>
            </a:r>
            <a:r>
              <a:rPr sz="1200" spc="-4" dirty="0" smtClean="0">
                <a:latin typeface="Arial"/>
                <a:cs typeface="Arial"/>
              </a:rPr>
              <a:t>t</a:t>
            </a:r>
            <a:r>
              <a:rPr sz="1200" spc="0" dirty="0" smtClean="0">
                <a:latin typeface="Arial"/>
                <a:cs typeface="Arial"/>
              </a:rPr>
              <a:t>o</a:t>
            </a:r>
            <a:r>
              <a:rPr sz="1200" spc="-4" dirty="0" smtClean="0">
                <a:latin typeface="Arial"/>
                <a:cs typeface="Arial"/>
              </a:rPr>
              <a:t>r</a:t>
            </a:r>
            <a:r>
              <a:rPr sz="1200" spc="4" dirty="0" smtClean="0">
                <a:latin typeface="Arial"/>
                <a:cs typeface="Arial"/>
              </a:rPr>
              <a:t>i</a:t>
            </a:r>
            <a:r>
              <a:rPr sz="1200" spc="0" dirty="0" smtClean="0">
                <a:latin typeface="Arial"/>
                <a:cs typeface="Arial"/>
              </a:rPr>
              <a:t>al</a:t>
            </a:r>
            <a:endParaRPr sz="120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354873" y="3926210"/>
            <a:ext cx="1164655" cy="17796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30"/>
              </a:lnSpc>
              <a:spcBef>
                <a:spcPts val="66"/>
              </a:spcBef>
            </a:pPr>
            <a:r>
              <a:rPr sz="1200" spc="-4" dirty="0" smtClean="0">
                <a:latin typeface="Arial"/>
                <a:cs typeface="Arial"/>
              </a:rPr>
              <a:t>é</a:t>
            </a:r>
            <a:r>
              <a:rPr sz="1200" spc="0" dirty="0" smtClean="0">
                <a:latin typeface="Arial"/>
                <a:cs typeface="Arial"/>
              </a:rPr>
              <a:t>qua</a:t>
            </a:r>
            <a:r>
              <a:rPr sz="1200" spc="-4" dirty="0" smtClean="0">
                <a:latin typeface="Arial"/>
                <a:cs typeface="Arial"/>
              </a:rPr>
              <a:t>t</a:t>
            </a:r>
            <a:r>
              <a:rPr sz="1200" spc="0" dirty="0" smtClean="0">
                <a:latin typeface="Arial"/>
                <a:cs typeface="Arial"/>
              </a:rPr>
              <a:t>o</a:t>
            </a:r>
            <a:r>
              <a:rPr sz="1200" spc="-4" dirty="0" smtClean="0">
                <a:latin typeface="Arial"/>
                <a:cs typeface="Arial"/>
              </a:rPr>
              <a:t>r</a:t>
            </a:r>
            <a:r>
              <a:rPr sz="1200" spc="0" dirty="0" smtClean="0">
                <a:latin typeface="Arial"/>
                <a:cs typeface="Arial"/>
              </a:rPr>
              <a:t>ial -</a:t>
            </a:r>
            <a:r>
              <a:rPr sz="1200" spc="-4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a</a:t>
            </a:r>
            <a:r>
              <a:rPr sz="1200" spc="-9" dirty="0" smtClean="0">
                <a:latin typeface="Arial"/>
                <a:cs typeface="Arial"/>
              </a:rPr>
              <a:t>x</a:t>
            </a:r>
            <a:r>
              <a:rPr sz="1200" spc="4" dirty="0" smtClean="0">
                <a:latin typeface="Arial"/>
                <a:cs typeface="Arial"/>
              </a:rPr>
              <a:t>i</a:t>
            </a:r>
            <a:r>
              <a:rPr sz="1200" spc="-4" dirty="0" smtClean="0">
                <a:latin typeface="Arial"/>
                <a:cs typeface="Arial"/>
              </a:rPr>
              <a:t>a</a:t>
            </a:r>
            <a:r>
              <a:rPr sz="1200" spc="0" dirty="0" smtClean="0">
                <a:latin typeface="Arial"/>
                <a:cs typeface="Arial"/>
              </a:rPr>
              <a:t>l</a:t>
            </a:r>
            <a:endParaRPr sz="120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6459649" y="4453972"/>
            <a:ext cx="335931" cy="19907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465"/>
              </a:lnSpc>
              <a:spcBef>
                <a:spcPts val="73"/>
              </a:spcBef>
            </a:pPr>
            <a:r>
              <a:rPr sz="1800" spc="0" baseline="4831" dirty="0" smtClean="0">
                <a:latin typeface="Arial"/>
                <a:cs typeface="Arial"/>
              </a:rPr>
              <a:t>CH</a:t>
            </a:r>
            <a:r>
              <a:rPr sz="1350" spc="0" baseline="-9662" dirty="0" smtClean="0">
                <a:latin typeface="Arial"/>
                <a:cs typeface="Arial"/>
              </a:rPr>
              <a:t>3</a:t>
            </a:r>
            <a:endParaRPr sz="90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6019564" y="4641644"/>
            <a:ext cx="336076" cy="19920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465"/>
              </a:lnSpc>
              <a:spcBef>
                <a:spcPts val="73"/>
              </a:spcBef>
            </a:pPr>
            <a:r>
              <a:rPr sz="1800" spc="0" baseline="4831" dirty="0" smtClean="0">
                <a:latin typeface="Arial"/>
                <a:cs typeface="Arial"/>
              </a:rPr>
              <a:t>CH</a:t>
            </a:r>
            <a:r>
              <a:rPr sz="1350" spc="0" baseline="-9662" dirty="0" smtClean="0">
                <a:latin typeface="Arial"/>
                <a:cs typeface="Arial"/>
              </a:rPr>
              <a:t>3</a:t>
            </a:r>
            <a:endParaRPr sz="90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6705254" y="4641644"/>
            <a:ext cx="336076" cy="19920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465"/>
              </a:lnSpc>
              <a:spcBef>
                <a:spcPts val="73"/>
              </a:spcBef>
            </a:pPr>
            <a:r>
              <a:rPr sz="1800" spc="0" baseline="4831" dirty="0" smtClean="0">
                <a:latin typeface="Arial"/>
                <a:cs typeface="Arial"/>
              </a:rPr>
              <a:t>CH</a:t>
            </a:r>
            <a:r>
              <a:rPr sz="1350" spc="0" baseline="-9662" dirty="0" smtClean="0">
                <a:latin typeface="Arial"/>
                <a:cs typeface="Arial"/>
              </a:rPr>
              <a:t>3</a:t>
            </a:r>
            <a:endParaRPr sz="9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6459649" y="4707386"/>
            <a:ext cx="158722" cy="17798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30"/>
              </a:lnSpc>
              <a:spcBef>
                <a:spcPts val="66"/>
              </a:spcBef>
            </a:pPr>
            <a:r>
              <a:rPr sz="1200" spc="0" dirty="0" smtClean="0">
                <a:latin typeface="Arial"/>
                <a:cs typeface="Arial"/>
              </a:rPr>
              <a:t>C</a:t>
            </a:r>
            <a:endParaRPr sz="12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4389131" y="4716776"/>
            <a:ext cx="158722" cy="17798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30"/>
              </a:lnSpc>
              <a:spcBef>
                <a:spcPts val="66"/>
              </a:spcBef>
            </a:pPr>
            <a:r>
              <a:rPr sz="1200" spc="0" dirty="0" smtClean="0">
                <a:latin typeface="Arial"/>
                <a:cs typeface="Arial"/>
              </a:rPr>
              <a:t>H</a:t>
            </a:r>
            <a:endParaRPr sz="12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8191881" y="4795956"/>
            <a:ext cx="182676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9"/>
              </a:lnSpc>
              <a:spcBef>
                <a:spcPts val="97"/>
              </a:spcBef>
            </a:pPr>
            <a:r>
              <a:rPr sz="1800" spc="-29" dirty="0" smtClean="0">
                <a:latin typeface="Arial"/>
                <a:cs typeface="Arial"/>
              </a:rPr>
              <a:t>!</a:t>
            </a:r>
            <a:r>
              <a:rPr sz="1800" spc="0" dirty="0" smtClean="0">
                <a:latin typeface="Arial"/>
                <a:cs typeface="Arial"/>
              </a:rPr>
              <a:t>!</a:t>
            </a:r>
            <a:endParaRPr sz="18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8382076" y="4795956"/>
            <a:ext cx="186791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9"/>
              </a:lnSpc>
              <a:spcBef>
                <a:spcPts val="97"/>
              </a:spcBef>
            </a:pPr>
            <a:r>
              <a:rPr sz="1800" spc="0" dirty="0" smtClean="0">
                <a:latin typeface="Arial"/>
                <a:cs typeface="Arial"/>
              </a:rPr>
              <a:t>2</a:t>
            </a:r>
            <a:endParaRPr sz="18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8572728" y="4795956"/>
            <a:ext cx="1492783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9"/>
              </a:lnSpc>
              <a:spcBef>
                <a:spcPts val="97"/>
              </a:spcBef>
            </a:pPr>
            <a:r>
              <a:rPr sz="1800" spc="0" dirty="0" smtClean="0">
                <a:latin typeface="Arial"/>
                <a:cs typeface="Arial"/>
              </a:rPr>
              <a:t>c</a:t>
            </a:r>
            <a:r>
              <a:rPr sz="1800" spc="-4" dirty="0" smtClean="0">
                <a:latin typeface="Arial"/>
                <a:cs typeface="Arial"/>
              </a:rPr>
              <a:t>o</a:t>
            </a:r>
            <a:r>
              <a:rPr sz="1800" spc="0" dirty="0" smtClean="0">
                <a:latin typeface="Arial"/>
                <a:cs typeface="Arial"/>
              </a:rPr>
              <a:t>nf</a:t>
            </a:r>
            <a:r>
              <a:rPr sz="1800" spc="-4" dirty="0" smtClean="0">
                <a:latin typeface="Arial"/>
                <a:cs typeface="Arial"/>
              </a:rPr>
              <a:t>o</a:t>
            </a:r>
            <a:r>
              <a:rPr sz="1800" spc="0" dirty="0" smtClean="0">
                <a:latin typeface="Arial"/>
                <a:cs typeface="Arial"/>
              </a:rPr>
              <a:t>rmati</a:t>
            </a:r>
            <a:r>
              <a:rPr sz="1800" spc="-9" dirty="0" smtClean="0">
                <a:latin typeface="Arial"/>
                <a:cs typeface="Arial"/>
              </a:rPr>
              <a:t>o</a:t>
            </a:r>
            <a:r>
              <a:rPr sz="1800" spc="0" dirty="0" smtClean="0">
                <a:latin typeface="Arial"/>
                <a:cs typeface="Arial"/>
              </a:rPr>
              <a:t>ns</a:t>
            </a:r>
            <a:endParaRPr sz="18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244250" y="4867293"/>
            <a:ext cx="336323" cy="19949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15"/>
              </a:lnSpc>
              <a:spcBef>
                <a:spcPts val="75"/>
              </a:spcBef>
            </a:pPr>
            <a:r>
              <a:rPr sz="1800" spc="0" baseline="7246" dirty="0" smtClean="0">
                <a:latin typeface="Arial"/>
                <a:cs typeface="Arial"/>
              </a:rPr>
              <a:t>CH</a:t>
            </a:r>
            <a:r>
              <a:rPr sz="1350" spc="0" baseline="-6441" dirty="0" smtClean="0">
                <a:latin typeface="Arial"/>
                <a:cs typeface="Arial"/>
              </a:rPr>
              <a:t>3</a:t>
            </a:r>
            <a:endParaRPr sz="9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244250" y="5121682"/>
            <a:ext cx="158722" cy="17798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30"/>
              </a:lnSpc>
              <a:spcBef>
                <a:spcPts val="66"/>
              </a:spcBef>
            </a:pPr>
            <a:r>
              <a:rPr sz="1200" spc="0" dirty="0" smtClean="0">
                <a:latin typeface="Arial"/>
                <a:cs typeface="Arial"/>
              </a:rPr>
              <a:t>C</a:t>
            </a:r>
            <a:endParaRPr sz="12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529948" y="5151358"/>
            <a:ext cx="192867" cy="17798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30"/>
              </a:lnSpc>
              <a:spcBef>
                <a:spcPts val="66"/>
              </a:spcBef>
            </a:pPr>
            <a:r>
              <a:rPr sz="1200" spc="0" dirty="0" smtClean="0">
                <a:latin typeface="Arial"/>
                <a:cs typeface="Arial"/>
              </a:rPr>
              <a:t>Cl</a:t>
            </a:r>
            <a:endParaRPr sz="12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610923" y="5164683"/>
            <a:ext cx="158722" cy="17798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30"/>
              </a:lnSpc>
              <a:spcBef>
                <a:spcPts val="66"/>
              </a:spcBef>
            </a:pPr>
            <a:r>
              <a:rPr sz="1200" spc="0" dirty="0" smtClean="0">
                <a:latin typeface="Arial"/>
                <a:cs typeface="Arial"/>
              </a:rPr>
              <a:t>H</a:t>
            </a:r>
            <a:endParaRPr sz="12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804254" y="5187399"/>
            <a:ext cx="336265" cy="19919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465"/>
              </a:lnSpc>
              <a:spcBef>
                <a:spcPts val="73"/>
              </a:spcBef>
            </a:pPr>
            <a:r>
              <a:rPr sz="1800" spc="0" baseline="4831" dirty="0" smtClean="0">
                <a:latin typeface="Arial"/>
                <a:cs typeface="Arial"/>
              </a:rPr>
              <a:t>CH</a:t>
            </a:r>
            <a:r>
              <a:rPr sz="1350" spc="0" baseline="-9662" dirty="0" smtClean="0">
                <a:latin typeface="Arial"/>
                <a:cs typeface="Arial"/>
              </a:rPr>
              <a:t>3</a:t>
            </a:r>
            <a:endParaRPr sz="9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922540" y="5341839"/>
            <a:ext cx="335962" cy="19920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465"/>
              </a:lnSpc>
              <a:spcBef>
                <a:spcPts val="73"/>
              </a:spcBef>
            </a:pPr>
            <a:r>
              <a:rPr sz="1800" spc="0" baseline="4831" dirty="0" smtClean="0">
                <a:latin typeface="Arial"/>
                <a:cs typeface="Arial"/>
              </a:rPr>
              <a:t>CH</a:t>
            </a:r>
            <a:r>
              <a:rPr sz="1350" spc="0" baseline="-9662" dirty="0" smtClean="0">
                <a:latin typeface="Arial"/>
                <a:cs typeface="Arial"/>
              </a:rPr>
              <a:t>3</a:t>
            </a:r>
            <a:endParaRPr sz="9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386124" y="5545659"/>
            <a:ext cx="192613" cy="17798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30"/>
              </a:lnSpc>
              <a:spcBef>
                <a:spcPts val="66"/>
              </a:spcBef>
            </a:pPr>
            <a:r>
              <a:rPr sz="1200" spc="0" dirty="0" smtClean="0">
                <a:latin typeface="Arial"/>
                <a:cs typeface="Arial"/>
              </a:rPr>
              <a:t>Cl</a:t>
            </a:r>
            <a:endParaRPr sz="12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429139" y="5555049"/>
            <a:ext cx="158722" cy="17798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30"/>
              </a:lnSpc>
              <a:spcBef>
                <a:spcPts val="66"/>
              </a:spcBef>
            </a:pPr>
            <a:r>
              <a:rPr sz="1200" spc="0" dirty="0" smtClean="0">
                <a:latin typeface="Arial"/>
                <a:cs typeface="Arial"/>
              </a:rPr>
              <a:t>H</a:t>
            </a:r>
            <a:endParaRPr sz="12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396725" y="5885749"/>
            <a:ext cx="808910" cy="17798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30"/>
              </a:lnSpc>
              <a:spcBef>
                <a:spcPts val="66"/>
              </a:spcBef>
            </a:pPr>
            <a:r>
              <a:rPr sz="1200" spc="0" dirty="0" smtClean="0">
                <a:latin typeface="Arial"/>
                <a:cs typeface="Arial"/>
              </a:rPr>
              <a:t>a</a:t>
            </a:r>
            <a:r>
              <a:rPr sz="1200" spc="-9" dirty="0" smtClean="0">
                <a:latin typeface="Arial"/>
                <a:cs typeface="Arial"/>
              </a:rPr>
              <a:t>x</a:t>
            </a:r>
            <a:r>
              <a:rPr sz="1200" spc="4" dirty="0" smtClean="0">
                <a:latin typeface="Arial"/>
                <a:cs typeface="Arial"/>
              </a:rPr>
              <a:t>i</a:t>
            </a:r>
            <a:r>
              <a:rPr sz="1200" spc="0" dirty="0" smtClean="0">
                <a:latin typeface="Arial"/>
                <a:cs typeface="Arial"/>
              </a:rPr>
              <a:t>al -</a:t>
            </a:r>
            <a:r>
              <a:rPr sz="1200" spc="-4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a</a:t>
            </a:r>
            <a:r>
              <a:rPr sz="1200" spc="-9" dirty="0" smtClean="0">
                <a:latin typeface="Arial"/>
                <a:cs typeface="Arial"/>
              </a:rPr>
              <a:t>x</a:t>
            </a:r>
            <a:r>
              <a:rPr sz="1200" spc="0" dirty="0" smtClean="0">
                <a:latin typeface="Arial"/>
                <a:cs typeface="Arial"/>
              </a:rPr>
              <a:t>ial</a:t>
            </a:r>
            <a:endParaRPr sz="12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993088" y="5923603"/>
            <a:ext cx="1521165" cy="17798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30"/>
              </a:lnSpc>
              <a:spcBef>
                <a:spcPts val="66"/>
              </a:spcBef>
            </a:pPr>
            <a:r>
              <a:rPr sz="1200" spc="-4" dirty="0" smtClean="0">
                <a:latin typeface="Arial"/>
                <a:cs typeface="Arial"/>
              </a:rPr>
              <a:t>é</a:t>
            </a:r>
            <a:r>
              <a:rPr sz="1200" spc="0" dirty="0" smtClean="0">
                <a:latin typeface="Arial"/>
                <a:cs typeface="Arial"/>
              </a:rPr>
              <a:t>qu</a:t>
            </a:r>
            <a:r>
              <a:rPr sz="1200" spc="-4" dirty="0" smtClean="0">
                <a:latin typeface="Arial"/>
                <a:cs typeface="Arial"/>
              </a:rPr>
              <a:t>at</a:t>
            </a:r>
            <a:r>
              <a:rPr sz="1200" spc="0" dirty="0" smtClean="0">
                <a:latin typeface="Arial"/>
                <a:cs typeface="Arial"/>
              </a:rPr>
              <a:t>o</a:t>
            </a:r>
            <a:r>
              <a:rPr sz="1200" spc="-4" dirty="0" smtClean="0">
                <a:latin typeface="Arial"/>
                <a:cs typeface="Arial"/>
              </a:rPr>
              <a:t>r</a:t>
            </a:r>
            <a:r>
              <a:rPr sz="1200" spc="4" dirty="0" smtClean="0">
                <a:latin typeface="Arial"/>
                <a:cs typeface="Arial"/>
              </a:rPr>
              <a:t>i</a:t>
            </a:r>
            <a:r>
              <a:rPr sz="1200" spc="0" dirty="0" smtClean="0">
                <a:latin typeface="Arial"/>
                <a:cs typeface="Arial"/>
              </a:rPr>
              <a:t>al -</a:t>
            </a:r>
            <a:r>
              <a:rPr sz="1200" spc="-4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é</a:t>
            </a:r>
            <a:r>
              <a:rPr sz="1200" spc="-4" dirty="0" smtClean="0">
                <a:latin typeface="Arial"/>
                <a:cs typeface="Arial"/>
              </a:rPr>
              <a:t>q</a:t>
            </a:r>
            <a:r>
              <a:rPr sz="1200" spc="0" dirty="0" smtClean="0">
                <a:latin typeface="Arial"/>
                <a:cs typeface="Arial"/>
              </a:rPr>
              <a:t>ua</a:t>
            </a:r>
            <a:r>
              <a:rPr sz="1200" spc="-4" dirty="0" smtClean="0">
                <a:latin typeface="Arial"/>
                <a:cs typeface="Arial"/>
              </a:rPr>
              <a:t>tor</a:t>
            </a:r>
            <a:r>
              <a:rPr sz="1200" spc="4" dirty="0" smtClean="0">
                <a:latin typeface="Arial"/>
                <a:cs typeface="Arial"/>
              </a:rPr>
              <a:t>i</a:t>
            </a:r>
            <a:r>
              <a:rPr sz="1200" spc="0" dirty="0" smtClean="0">
                <a:latin typeface="Arial"/>
                <a:cs typeface="Arial"/>
              </a:rPr>
              <a:t>al</a:t>
            </a:r>
            <a:endParaRPr sz="12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1712321" y="6531508"/>
            <a:ext cx="231966" cy="204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0"/>
              </a:lnSpc>
              <a:spcBef>
                <a:spcPts val="76"/>
              </a:spcBef>
            </a:pPr>
            <a:r>
              <a:rPr sz="2100" spc="-4" baseline="1950" dirty="0" smtClean="0">
                <a:solidFill>
                  <a:srgbClr val="C00000"/>
                </a:solidFill>
                <a:latin typeface="Calibri"/>
                <a:cs typeface="Calibri"/>
              </a:rPr>
              <a:t>18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0448290" y="6548518"/>
            <a:ext cx="692400" cy="1518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60"/>
              </a:lnSpc>
              <a:spcBef>
                <a:spcPts val="57"/>
              </a:spcBef>
            </a:pPr>
            <a:r>
              <a:rPr sz="1000" spc="0" dirty="0" smtClean="0">
                <a:latin typeface="Segoe UI"/>
                <a:cs typeface="Segoe UI"/>
              </a:rPr>
              <a:t>E</a:t>
            </a:r>
            <a:r>
              <a:rPr sz="1000" spc="-4" dirty="0" smtClean="0">
                <a:latin typeface="Segoe UI"/>
                <a:cs typeface="Segoe UI"/>
              </a:rPr>
              <a:t>C</a:t>
            </a:r>
            <a:r>
              <a:rPr sz="1000" spc="4" dirty="0" smtClean="0">
                <a:latin typeface="Segoe UI"/>
                <a:cs typeface="Segoe UI"/>
              </a:rPr>
              <a:t>A</a:t>
            </a:r>
            <a:r>
              <a:rPr sz="1000" spc="0" dirty="0" smtClean="0">
                <a:latin typeface="Segoe UI"/>
                <a:cs typeface="Segoe UI"/>
              </a:rPr>
              <a:t>M</a:t>
            </a:r>
            <a:r>
              <a:rPr sz="1000" spc="-6" dirty="0" smtClean="0">
                <a:latin typeface="Segoe UI"/>
                <a:cs typeface="Segoe UI"/>
              </a:rPr>
              <a:t> </a:t>
            </a:r>
            <a:r>
              <a:rPr sz="1000" spc="0" dirty="0" smtClean="0">
                <a:latin typeface="Segoe UI"/>
                <a:cs typeface="Segoe UI"/>
              </a:rPr>
              <a:t>2015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11" name="object 11"/>
          <p:cNvSpPr txBox="1"/>
          <p:nvPr/>
        </p:nvSpPr>
        <p:spPr>
          <a:xfrm rot="16200000">
            <a:off x="0" y="1761345"/>
            <a:ext cx="3562100" cy="19494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2040-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Ch</a:t>
            </a:r>
            <a:r>
              <a:rPr sz="1400" b="1" i="1" spc="4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400" b="1" i="1" spc="4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400" b="1" i="1" spc="-39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1400" b="1" i="1" spc="-9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1400" b="1" i="1" spc="4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va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400" b="1" i="1" spc="-25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et</a:t>
            </a:r>
            <a:r>
              <a:rPr sz="1400" b="1" i="1" spc="-14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1400" b="1" i="1" spc="4" dirty="0" smtClean="0">
                <a:solidFill>
                  <a:srgbClr val="FFFFFF"/>
                </a:solidFill>
                <a:latin typeface="Arial"/>
                <a:cs typeface="Arial"/>
              </a:rPr>
              <a:t>ir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onn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eme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endParaRPr sz="14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279904" y="6188964"/>
            <a:ext cx="7580376" cy="59588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91439">
              <a:lnSpc>
                <a:spcPct val="116129"/>
              </a:lnSpc>
              <a:spcBef>
                <a:spcPts val="130"/>
              </a:spcBef>
            </a:pPr>
            <a:r>
              <a:rPr sz="1600" spc="4" dirty="0" smtClean="0">
                <a:latin typeface="Comic Sans MS"/>
                <a:cs typeface="Comic Sans MS"/>
              </a:rPr>
              <a:t>Q</a:t>
            </a:r>
            <a:r>
              <a:rPr sz="1600" spc="0" dirty="0" smtClean="0">
                <a:latin typeface="Comic Sans MS"/>
                <a:cs typeface="Comic Sans MS"/>
              </a:rPr>
              <a:t>uand</a:t>
            </a:r>
            <a:r>
              <a:rPr sz="1600" spc="-33" dirty="0" smtClean="0">
                <a:latin typeface="Comic Sans MS"/>
                <a:cs typeface="Comic Sans MS"/>
              </a:rPr>
              <a:t> </a:t>
            </a:r>
            <a:r>
              <a:rPr sz="1600" spc="0" dirty="0" smtClean="0">
                <a:latin typeface="Comic Sans MS"/>
                <a:cs typeface="Comic Sans MS"/>
              </a:rPr>
              <a:t>c</a:t>
            </a:r>
            <a:r>
              <a:rPr sz="1600" spc="-9" dirty="0" smtClean="0">
                <a:latin typeface="Comic Sans MS"/>
                <a:cs typeface="Comic Sans MS"/>
              </a:rPr>
              <a:t>y</a:t>
            </a:r>
            <a:r>
              <a:rPr sz="1600" spc="0" dirty="0" smtClean="0">
                <a:latin typeface="Comic Sans MS"/>
                <a:cs typeface="Comic Sans MS"/>
              </a:rPr>
              <a:t>c</a:t>
            </a:r>
            <a:r>
              <a:rPr sz="1600" spc="-9" dirty="0" smtClean="0">
                <a:latin typeface="Comic Sans MS"/>
                <a:cs typeface="Comic Sans MS"/>
              </a:rPr>
              <a:t>l</a:t>
            </a:r>
            <a:r>
              <a:rPr sz="1600" spc="0" dirty="0" smtClean="0">
                <a:latin typeface="Comic Sans MS"/>
                <a:cs typeface="Comic Sans MS"/>
              </a:rPr>
              <a:t>ohe</a:t>
            </a:r>
            <a:r>
              <a:rPr sz="1600" spc="9" dirty="0" smtClean="0">
                <a:latin typeface="Comic Sans MS"/>
                <a:cs typeface="Comic Sans MS"/>
              </a:rPr>
              <a:t>x</a:t>
            </a:r>
            <a:r>
              <a:rPr sz="1600" spc="0" dirty="0" smtClean="0">
                <a:latin typeface="Comic Sans MS"/>
                <a:cs typeface="Comic Sans MS"/>
              </a:rPr>
              <a:t>ane</a:t>
            </a:r>
            <a:r>
              <a:rPr sz="1600" spc="-47" dirty="0" smtClean="0">
                <a:latin typeface="Comic Sans MS"/>
                <a:cs typeface="Comic Sans MS"/>
              </a:rPr>
              <a:t> </a:t>
            </a:r>
            <a:r>
              <a:rPr sz="1600" spc="0" dirty="0" smtClean="0">
                <a:latin typeface="Comic Sans MS"/>
                <a:cs typeface="Comic Sans MS"/>
              </a:rPr>
              <a:t>disubs</a:t>
            </a:r>
            <a:r>
              <a:rPr sz="1600" spc="4" dirty="0" smtClean="0">
                <a:latin typeface="Comic Sans MS"/>
                <a:cs typeface="Comic Sans MS"/>
              </a:rPr>
              <a:t>t</a:t>
            </a:r>
            <a:r>
              <a:rPr sz="1600" spc="0" dirty="0" smtClean="0">
                <a:latin typeface="Comic Sans MS"/>
                <a:cs typeface="Comic Sans MS"/>
              </a:rPr>
              <a:t>itué</a:t>
            </a:r>
            <a:r>
              <a:rPr sz="1600" spc="-68" dirty="0" smtClean="0">
                <a:latin typeface="Comic Sans MS"/>
                <a:cs typeface="Comic Sans MS"/>
              </a:rPr>
              <a:t> </a:t>
            </a:r>
            <a:r>
              <a:rPr sz="1600" spc="0" dirty="0" smtClean="0">
                <a:latin typeface="Comic Sans MS"/>
                <a:cs typeface="Comic Sans MS"/>
              </a:rPr>
              <a:t>:</a:t>
            </a:r>
            <a:r>
              <a:rPr sz="1600" spc="-4" dirty="0" smtClean="0">
                <a:latin typeface="Comic Sans MS"/>
                <a:cs typeface="Comic Sans MS"/>
              </a:rPr>
              <a:t> l</a:t>
            </a:r>
            <a:r>
              <a:rPr sz="1600" spc="0" dirty="0" smtClean="0">
                <a:latin typeface="Comic Sans MS"/>
                <a:cs typeface="Comic Sans MS"/>
              </a:rPr>
              <a:t>’équi</a:t>
            </a:r>
            <a:r>
              <a:rPr sz="1600" spc="-9" dirty="0" smtClean="0">
                <a:latin typeface="Comic Sans MS"/>
                <a:cs typeface="Comic Sans MS"/>
              </a:rPr>
              <a:t>l</a:t>
            </a:r>
            <a:r>
              <a:rPr sz="1600" spc="0" dirty="0" smtClean="0">
                <a:latin typeface="Comic Sans MS"/>
                <a:cs typeface="Comic Sans MS"/>
              </a:rPr>
              <a:t>ibre</a:t>
            </a:r>
            <a:r>
              <a:rPr sz="1600" spc="-17" dirty="0" smtClean="0">
                <a:latin typeface="Comic Sans MS"/>
                <a:cs typeface="Comic Sans MS"/>
              </a:rPr>
              <a:t> </a:t>
            </a:r>
            <a:r>
              <a:rPr sz="1600" spc="0" dirty="0" smtClean="0">
                <a:latin typeface="Comic Sans MS"/>
                <a:cs typeface="Comic Sans MS"/>
              </a:rPr>
              <a:t>con</a:t>
            </a:r>
            <a:r>
              <a:rPr sz="1600" spc="4" dirty="0" smtClean="0">
                <a:latin typeface="Comic Sans MS"/>
                <a:cs typeface="Comic Sans MS"/>
              </a:rPr>
              <a:t>f</a:t>
            </a:r>
            <a:r>
              <a:rPr sz="1600" spc="0" dirty="0" smtClean="0">
                <a:latin typeface="Comic Sans MS"/>
                <a:cs typeface="Comic Sans MS"/>
              </a:rPr>
              <a:t>ormation</a:t>
            </a:r>
            <a:r>
              <a:rPr sz="1600" spc="9" dirty="0" smtClean="0">
                <a:latin typeface="Comic Sans MS"/>
                <a:cs typeface="Comic Sans MS"/>
              </a:rPr>
              <a:t>n</a:t>
            </a:r>
            <a:r>
              <a:rPr sz="1600" spc="0" dirty="0" smtClean="0">
                <a:latin typeface="Comic Sans MS"/>
                <a:cs typeface="Comic Sans MS"/>
              </a:rPr>
              <a:t>el</a:t>
            </a:r>
            <a:r>
              <a:rPr sz="1600" spc="-120" dirty="0" smtClean="0">
                <a:latin typeface="Comic Sans MS"/>
                <a:cs typeface="Comic Sans MS"/>
              </a:rPr>
              <a:t> </a:t>
            </a:r>
            <a:r>
              <a:rPr sz="1600" spc="0" dirty="0" smtClean="0">
                <a:latin typeface="Comic Sans MS"/>
                <a:cs typeface="Comic Sans MS"/>
              </a:rPr>
              <a:t>se</a:t>
            </a:r>
            <a:r>
              <a:rPr sz="1600" spc="4" dirty="0" smtClean="0">
                <a:latin typeface="Comic Sans MS"/>
                <a:cs typeface="Comic Sans MS"/>
              </a:rPr>
              <a:t>r</a:t>
            </a:r>
            <a:r>
              <a:rPr sz="1600" spc="0" dirty="0" smtClean="0">
                <a:latin typeface="Comic Sans MS"/>
                <a:cs typeface="Comic Sans MS"/>
              </a:rPr>
              <a:t>a</a:t>
            </a:r>
            <a:r>
              <a:rPr sz="1600" spc="-17" dirty="0" smtClean="0">
                <a:latin typeface="Comic Sans MS"/>
                <a:cs typeface="Comic Sans MS"/>
              </a:rPr>
              <a:t> </a:t>
            </a:r>
            <a:r>
              <a:rPr sz="1600" spc="0" dirty="0" smtClean="0">
                <a:latin typeface="Comic Sans MS"/>
                <a:cs typeface="Comic Sans MS"/>
              </a:rPr>
              <a:t>dép</a:t>
            </a:r>
            <a:r>
              <a:rPr sz="1600" spc="-4" dirty="0" smtClean="0">
                <a:latin typeface="Comic Sans MS"/>
                <a:cs typeface="Comic Sans MS"/>
              </a:rPr>
              <a:t>l</a:t>
            </a:r>
            <a:r>
              <a:rPr sz="1600" spc="0" dirty="0" smtClean="0">
                <a:latin typeface="Comic Sans MS"/>
                <a:cs typeface="Comic Sans MS"/>
              </a:rPr>
              <a:t>a</a:t>
            </a:r>
            <a:r>
              <a:rPr sz="1600" spc="-4" dirty="0" smtClean="0">
                <a:latin typeface="Comic Sans MS"/>
                <a:cs typeface="Comic Sans MS"/>
              </a:rPr>
              <a:t>c</a:t>
            </a:r>
            <a:r>
              <a:rPr sz="1600" spc="0" dirty="0" smtClean="0">
                <a:latin typeface="Comic Sans MS"/>
                <a:cs typeface="Comic Sans MS"/>
              </a:rPr>
              <a:t>é</a:t>
            </a:r>
            <a:r>
              <a:rPr sz="1600" spc="-41" dirty="0" smtClean="0">
                <a:latin typeface="Comic Sans MS"/>
                <a:cs typeface="Comic Sans MS"/>
              </a:rPr>
              <a:t> </a:t>
            </a:r>
            <a:r>
              <a:rPr sz="1600" spc="0" dirty="0" smtClean="0">
                <a:latin typeface="Comic Sans MS"/>
                <a:cs typeface="Comic Sans MS"/>
              </a:rPr>
              <a:t>v</a:t>
            </a:r>
            <a:r>
              <a:rPr sz="1600" spc="4" dirty="0" smtClean="0">
                <a:latin typeface="Comic Sans MS"/>
                <a:cs typeface="Comic Sans MS"/>
              </a:rPr>
              <a:t>e</a:t>
            </a:r>
            <a:r>
              <a:rPr sz="1600" spc="0" dirty="0" smtClean="0">
                <a:latin typeface="Comic Sans MS"/>
                <a:cs typeface="Comic Sans MS"/>
              </a:rPr>
              <a:t>rs</a:t>
            </a:r>
            <a:endParaRPr sz="1600">
              <a:latin typeface="Comic Sans MS"/>
              <a:cs typeface="Comic Sans MS"/>
            </a:endParaRPr>
          </a:p>
          <a:p>
            <a:pPr marL="91439">
              <a:lnSpc>
                <a:spcPts val="1920"/>
              </a:lnSpc>
              <a:spcBef>
                <a:spcPts val="96"/>
              </a:spcBef>
            </a:pPr>
            <a:r>
              <a:rPr sz="2400" spc="-4" baseline="2989" dirty="0" smtClean="0">
                <a:latin typeface="Comic Sans MS"/>
                <a:cs typeface="Comic Sans MS"/>
              </a:rPr>
              <a:t>l</a:t>
            </a:r>
            <a:r>
              <a:rPr sz="2400" spc="0" baseline="2989" dirty="0" smtClean="0">
                <a:latin typeface="Comic Sans MS"/>
                <a:cs typeface="Comic Sans MS"/>
              </a:rPr>
              <a:t>a</a:t>
            </a:r>
            <a:r>
              <a:rPr sz="2400" spc="6" baseline="2989" dirty="0" smtClean="0">
                <a:latin typeface="Comic Sans MS"/>
                <a:cs typeface="Comic Sans MS"/>
              </a:rPr>
              <a:t> </a:t>
            </a:r>
            <a:r>
              <a:rPr sz="2400" spc="0" baseline="2989" dirty="0" smtClean="0">
                <a:latin typeface="Comic Sans MS"/>
                <a:cs typeface="Comic Sans MS"/>
              </a:rPr>
              <a:t>con</a:t>
            </a:r>
            <a:r>
              <a:rPr sz="2400" spc="4" baseline="2989" dirty="0" smtClean="0">
                <a:latin typeface="Comic Sans MS"/>
                <a:cs typeface="Comic Sans MS"/>
              </a:rPr>
              <a:t>f</a:t>
            </a:r>
            <a:r>
              <a:rPr sz="2400" spc="0" baseline="2989" dirty="0" smtClean="0">
                <a:latin typeface="Comic Sans MS"/>
                <a:cs typeface="Comic Sans MS"/>
              </a:rPr>
              <a:t>ormation</a:t>
            </a:r>
            <a:r>
              <a:rPr sz="2400" spc="-98" baseline="2989" dirty="0" smtClean="0">
                <a:latin typeface="Comic Sans MS"/>
                <a:cs typeface="Comic Sans MS"/>
              </a:rPr>
              <a:t> </a:t>
            </a:r>
            <a:r>
              <a:rPr sz="2400" spc="0" baseline="2989" dirty="0" smtClean="0">
                <a:latin typeface="Comic Sans MS"/>
                <a:cs typeface="Comic Sans MS"/>
              </a:rPr>
              <a:t>avec</a:t>
            </a:r>
            <a:r>
              <a:rPr sz="2400" spc="-17" baseline="2989" dirty="0" smtClean="0">
                <a:latin typeface="Comic Sans MS"/>
                <a:cs typeface="Comic Sans MS"/>
              </a:rPr>
              <a:t> </a:t>
            </a:r>
            <a:r>
              <a:rPr sz="2400" spc="-4" baseline="2989" dirty="0" smtClean="0">
                <a:latin typeface="Comic Sans MS"/>
                <a:cs typeface="Comic Sans MS"/>
              </a:rPr>
              <a:t>l</a:t>
            </a:r>
            <a:r>
              <a:rPr sz="2400" spc="0" baseline="2989" dirty="0" smtClean="0">
                <a:latin typeface="Comic Sans MS"/>
                <a:cs typeface="Comic Sans MS"/>
              </a:rPr>
              <a:t>e</a:t>
            </a:r>
            <a:r>
              <a:rPr sz="2400" spc="-8" baseline="2989" dirty="0" smtClean="0">
                <a:latin typeface="Comic Sans MS"/>
                <a:cs typeface="Comic Sans MS"/>
              </a:rPr>
              <a:t> </a:t>
            </a:r>
            <a:r>
              <a:rPr sz="2400" spc="0" baseline="2989" dirty="0" smtClean="0">
                <a:latin typeface="Comic Sans MS"/>
                <a:cs typeface="Comic Sans MS"/>
              </a:rPr>
              <a:t>pl</a:t>
            </a:r>
            <a:r>
              <a:rPr sz="2400" spc="-4" baseline="2989" dirty="0" smtClean="0">
                <a:latin typeface="Comic Sans MS"/>
                <a:cs typeface="Comic Sans MS"/>
              </a:rPr>
              <a:t>u</a:t>
            </a:r>
            <a:r>
              <a:rPr sz="2400" spc="0" baseline="2989" dirty="0" smtClean="0">
                <a:latin typeface="Comic Sans MS"/>
                <a:cs typeface="Comic Sans MS"/>
              </a:rPr>
              <a:t>s</a:t>
            </a:r>
            <a:r>
              <a:rPr sz="2400" spc="-29" baseline="2989" dirty="0" smtClean="0">
                <a:latin typeface="Comic Sans MS"/>
                <a:cs typeface="Comic Sans MS"/>
              </a:rPr>
              <a:t> </a:t>
            </a:r>
            <a:r>
              <a:rPr sz="2400" spc="0" baseline="2989" dirty="0" smtClean="0">
                <a:latin typeface="Comic Sans MS"/>
                <a:cs typeface="Comic Sans MS"/>
              </a:rPr>
              <a:t>g</a:t>
            </a:r>
            <a:r>
              <a:rPr sz="2400" spc="4" baseline="2989" dirty="0" smtClean="0">
                <a:latin typeface="Comic Sans MS"/>
                <a:cs typeface="Comic Sans MS"/>
              </a:rPr>
              <a:t>r</a:t>
            </a:r>
            <a:r>
              <a:rPr sz="2400" spc="0" baseline="2989" dirty="0" smtClean="0">
                <a:latin typeface="Comic Sans MS"/>
                <a:cs typeface="Comic Sans MS"/>
              </a:rPr>
              <a:t>os</a:t>
            </a:r>
            <a:r>
              <a:rPr sz="2400" spc="-37" baseline="2989" dirty="0" smtClean="0">
                <a:latin typeface="Comic Sans MS"/>
                <a:cs typeface="Comic Sans MS"/>
              </a:rPr>
              <a:t> </a:t>
            </a:r>
            <a:r>
              <a:rPr sz="2400" spc="0" baseline="2989" dirty="0" smtClean="0">
                <a:latin typeface="Comic Sans MS"/>
                <a:cs typeface="Comic Sans MS"/>
              </a:rPr>
              <a:t>sub</a:t>
            </a:r>
            <a:r>
              <a:rPr sz="2400" spc="4" baseline="2989" dirty="0" smtClean="0">
                <a:latin typeface="Comic Sans MS"/>
                <a:cs typeface="Comic Sans MS"/>
              </a:rPr>
              <a:t>s</a:t>
            </a:r>
            <a:r>
              <a:rPr sz="2400" spc="0" baseline="2989" dirty="0" smtClean="0">
                <a:latin typeface="Comic Sans MS"/>
                <a:cs typeface="Comic Sans MS"/>
              </a:rPr>
              <a:t>ti</a:t>
            </a:r>
            <a:r>
              <a:rPr sz="2400" spc="4" baseline="2989" dirty="0" smtClean="0">
                <a:latin typeface="Comic Sans MS"/>
                <a:cs typeface="Comic Sans MS"/>
              </a:rPr>
              <a:t>t</a:t>
            </a:r>
            <a:r>
              <a:rPr sz="2400" spc="0" baseline="2989" dirty="0" smtClean="0">
                <a:latin typeface="Comic Sans MS"/>
                <a:cs typeface="Comic Sans MS"/>
              </a:rPr>
              <a:t>uant</a:t>
            </a:r>
            <a:r>
              <a:rPr sz="2400" spc="-85" baseline="2989" dirty="0" smtClean="0">
                <a:latin typeface="Comic Sans MS"/>
                <a:cs typeface="Comic Sans MS"/>
              </a:rPr>
              <a:t> </a:t>
            </a:r>
            <a:r>
              <a:rPr sz="2400" spc="0" baseline="2989" dirty="0" smtClean="0">
                <a:latin typeface="Comic Sans MS"/>
                <a:cs typeface="Comic Sans MS"/>
              </a:rPr>
              <a:t>en</a:t>
            </a:r>
            <a:r>
              <a:rPr sz="2400" spc="-7" baseline="2989" dirty="0" smtClean="0">
                <a:latin typeface="Comic Sans MS"/>
                <a:cs typeface="Comic Sans MS"/>
              </a:rPr>
              <a:t> </a:t>
            </a:r>
            <a:r>
              <a:rPr sz="2400" spc="0" baseline="2989" dirty="0" smtClean="0">
                <a:latin typeface="Comic Sans MS"/>
                <a:cs typeface="Comic Sans MS"/>
              </a:rPr>
              <a:t>posi</a:t>
            </a:r>
            <a:r>
              <a:rPr sz="2400" spc="4" baseline="2989" dirty="0" smtClean="0">
                <a:latin typeface="Comic Sans MS"/>
                <a:cs typeface="Comic Sans MS"/>
              </a:rPr>
              <a:t>t</a:t>
            </a:r>
            <a:r>
              <a:rPr sz="2400" spc="0" baseline="2989" dirty="0" smtClean="0">
                <a:latin typeface="Comic Sans MS"/>
                <a:cs typeface="Comic Sans MS"/>
              </a:rPr>
              <a:t>ion</a:t>
            </a:r>
            <a:r>
              <a:rPr sz="2400" spc="-62" baseline="2989" dirty="0" smtClean="0">
                <a:latin typeface="Comic Sans MS"/>
                <a:cs typeface="Comic Sans MS"/>
              </a:rPr>
              <a:t> </a:t>
            </a:r>
            <a:r>
              <a:rPr sz="2400" spc="0" baseline="2989" dirty="0" smtClean="0">
                <a:latin typeface="Comic Sans MS"/>
                <a:cs typeface="Comic Sans MS"/>
              </a:rPr>
              <a:t>équatoria</a:t>
            </a:r>
            <a:r>
              <a:rPr sz="2400" spc="-4" baseline="2989" dirty="0" smtClean="0">
                <a:latin typeface="Comic Sans MS"/>
                <a:cs typeface="Comic Sans MS"/>
              </a:rPr>
              <a:t>l</a:t>
            </a:r>
            <a:r>
              <a:rPr sz="2400" spc="0" baseline="2989" dirty="0" smtClean="0">
                <a:latin typeface="Comic Sans MS"/>
                <a:cs typeface="Comic Sans MS"/>
              </a:rPr>
              <a:t>e.</a:t>
            </a:r>
            <a:endParaRPr sz="1600">
              <a:latin typeface="Comic Sans MS"/>
              <a:cs typeface="Comic Sans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017008" y="5300472"/>
            <a:ext cx="934212" cy="43434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1100"/>
              </a:lnSpc>
              <a:spcBef>
                <a:spcPts val="5"/>
              </a:spcBef>
            </a:pPr>
            <a:endParaRPr sz="1100"/>
          </a:p>
          <a:p>
            <a:pPr marL="121892">
              <a:lnSpc>
                <a:spcPct val="95825"/>
              </a:lnSpc>
            </a:pPr>
            <a:r>
              <a:rPr sz="1200" spc="0" dirty="0" smtClean="0">
                <a:latin typeface="Arial"/>
                <a:cs typeface="Arial"/>
              </a:rPr>
              <a:t>K </a:t>
            </a:r>
            <a:r>
              <a:rPr sz="1200" spc="-4" dirty="0" smtClean="0">
                <a:latin typeface="Arial"/>
                <a:cs typeface="Arial"/>
              </a:rPr>
              <a:t>&lt;&lt;&lt;&lt;&lt;</a:t>
            </a:r>
            <a:r>
              <a:rPr sz="1200" spc="0" dirty="0" smtClean="0">
                <a:latin typeface="Arial"/>
                <a:cs typeface="Arial"/>
              </a:rPr>
              <a:t>&lt;</a:t>
            </a:r>
            <a:endParaRPr sz="12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351532" y="4366260"/>
            <a:ext cx="1583436" cy="2865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550"/>
              </a:lnSpc>
              <a:spcBef>
                <a:spcPts val="35"/>
              </a:spcBef>
            </a:pPr>
            <a:endParaRPr sz="550"/>
          </a:p>
          <a:p>
            <a:pPr marL="73151">
              <a:lnSpc>
                <a:spcPct val="95825"/>
              </a:lnSpc>
            </a:pPr>
            <a:r>
              <a:rPr sz="1200" spc="0" dirty="0" smtClean="0">
                <a:latin typeface="Arial"/>
                <a:cs typeface="Arial"/>
              </a:rPr>
              <a:t>c</a:t>
            </a:r>
            <a:r>
              <a:rPr sz="1200" spc="-4" dirty="0" smtClean="0">
                <a:latin typeface="Arial"/>
                <a:cs typeface="Arial"/>
              </a:rPr>
              <a:t>o</a:t>
            </a:r>
            <a:r>
              <a:rPr sz="1200" spc="0" dirty="0" smtClean="0">
                <a:latin typeface="Arial"/>
                <a:cs typeface="Arial"/>
              </a:rPr>
              <a:t>n</a:t>
            </a:r>
            <a:r>
              <a:rPr sz="1200" spc="-4" dirty="0" smtClean="0">
                <a:latin typeface="Arial"/>
                <a:cs typeface="Arial"/>
              </a:rPr>
              <a:t>f</a:t>
            </a:r>
            <a:r>
              <a:rPr sz="1200" spc="4" dirty="0" smtClean="0">
                <a:latin typeface="Arial"/>
                <a:cs typeface="Arial"/>
              </a:rPr>
              <a:t>i</a:t>
            </a:r>
            <a:r>
              <a:rPr sz="1200" spc="-4" dirty="0" smtClean="0">
                <a:latin typeface="Arial"/>
                <a:cs typeface="Arial"/>
              </a:rPr>
              <a:t>g</a:t>
            </a:r>
            <a:r>
              <a:rPr sz="1200" spc="0" dirty="0" smtClean="0">
                <a:latin typeface="Arial"/>
                <a:cs typeface="Arial"/>
              </a:rPr>
              <a:t>u</a:t>
            </a:r>
            <a:r>
              <a:rPr sz="1200" spc="-4" dirty="0" smtClean="0">
                <a:latin typeface="Arial"/>
                <a:cs typeface="Arial"/>
              </a:rPr>
              <a:t>r</a:t>
            </a:r>
            <a:r>
              <a:rPr sz="1200" spc="-14" dirty="0" smtClean="0">
                <a:latin typeface="Arial"/>
                <a:cs typeface="Arial"/>
              </a:rPr>
              <a:t>a</a:t>
            </a:r>
            <a:r>
              <a:rPr sz="1200" spc="-4" dirty="0" smtClean="0">
                <a:latin typeface="Arial"/>
                <a:cs typeface="Arial"/>
              </a:rPr>
              <a:t>t</a:t>
            </a:r>
            <a:r>
              <a:rPr sz="1200" spc="4" dirty="0" smtClean="0">
                <a:latin typeface="Arial"/>
                <a:cs typeface="Arial"/>
              </a:rPr>
              <a:t>i</a:t>
            </a:r>
            <a:r>
              <a:rPr sz="1200" spc="0" dirty="0" smtClean="0">
                <a:latin typeface="Arial"/>
                <a:cs typeface="Arial"/>
              </a:rPr>
              <a:t>on</a:t>
            </a:r>
            <a:r>
              <a:rPr sz="1200" spc="-4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TRANS</a:t>
            </a:r>
            <a:endParaRPr sz="12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017008" y="3284220"/>
            <a:ext cx="862584" cy="43433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1100"/>
              </a:lnSpc>
              <a:spcBef>
                <a:spcPts val="8"/>
              </a:spcBef>
            </a:pPr>
            <a:endParaRPr sz="1100"/>
          </a:p>
          <a:p>
            <a:pPr marL="121694">
              <a:lnSpc>
                <a:spcPct val="95825"/>
              </a:lnSpc>
            </a:pPr>
            <a:r>
              <a:rPr sz="1200" spc="0" dirty="0" smtClean="0">
                <a:latin typeface="Arial"/>
                <a:cs typeface="Arial"/>
              </a:rPr>
              <a:t>K </a:t>
            </a:r>
            <a:r>
              <a:rPr sz="1200" spc="-4" dirty="0" smtClean="0">
                <a:latin typeface="Arial"/>
                <a:cs typeface="Arial"/>
              </a:rPr>
              <a:t>&lt;&lt;&lt;&lt;&lt;</a:t>
            </a:r>
            <a:r>
              <a:rPr sz="1200" spc="0" dirty="0" smtClean="0">
                <a:latin typeface="Arial"/>
                <a:cs typeface="Arial"/>
              </a:rPr>
              <a:t>&lt;</a:t>
            </a:r>
            <a:endParaRPr sz="12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279904" y="2350008"/>
            <a:ext cx="1440180" cy="2865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550"/>
              </a:lnSpc>
              <a:spcBef>
                <a:spcPts val="49"/>
              </a:spcBef>
            </a:pPr>
            <a:endParaRPr sz="550"/>
          </a:p>
          <a:p>
            <a:pPr marL="144779">
              <a:lnSpc>
                <a:spcPct val="95825"/>
              </a:lnSpc>
            </a:pPr>
            <a:r>
              <a:rPr sz="1200" spc="0" dirty="0" smtClean="0">
                <a:latin typeface="Arial"/>
                <a:cs typeface="Arial"/>
              </a:rPr>
              <a:t>c</a:t>
            </a:r>
            <a:r>
              <a:rPr sz="1200" spc="-4" dirty="0" smtClean="0">
                <a:latin typeface="Arial"/>
                <a:cs typeface="Arial"/>
              </a:rPr>
              <a:t>o</a:t>
            </a:r>
            <a:r>
              <a:rPr sz="1200" spc="0" dirty="0" smtClean="0">
                <a:latin typeface="Arial"/>
                <a:cs typeface="Arial"/>
              </a:rPr>
              <a:t>n</a:t>
            </a:r>
            <a:r>
              <a:rPr sz="1200" spc="-4" dirty="0" smtClean="0">
                <a:latin typeface="Arial"/>
                <a:cs typeface="Arial"/>
              </a:rPr>
              <a:t>f</a:t>
            </a:r>
            <a:r>
              <a:rPr sz="1200" spc="0" dirty="0" smtClean="0">
                <a:latin typeface="Arial"/>
                <a:cs typeface="Arial"/>
              </a:rPr>
              <a:t>igu</a:t>
            </a:r>
            <a:r>
              <a:rPr sz="1200" spc="-4" dirty="0" smtClean="0">
                <a:latin typeface="Arial"/>
                <a:cs typeface="Arial"/>
              </a:rPr>
              <a:t>r</a:t>
            </a:r>
            <a:r>
              <a:rPr sz="1200" spc="-14" dirty="0" smtClean="0">
                <a:latin typeface="Arial"/>
                <a:cs typeface="Arial"/>
              </a:rPr>
              <a:t>a</a:t>
            </a:r>
            <a:r>
              <a:rPr sz="1200" spc="-4" dirty="0" smtClean="0">
                <a:latin typeface="Arial"/>
                <a:cs typeface="Arial"/>
              </a:rPr>
              <a:t>t</a:t>
            </a:r>
            <a:r>
              <a:rPr sz="1200" spc="0" dirty="0" smtClean="0">
                <a:latin typeface="Arial"/>
                <a:cs typeface="Arial"/>
              </a:rPr>
              <a:t>ion</a:t>
            </a:r>
            <a:r>
              <a:rPr sz="1200" spc="-4" dirty="0" smtClean="0">
                <a:latin typeface="Arial"/>
                <a:cs typeface="Arial"/>
              </a:rPr>
              <a:t> </a:t>
            </a:r>
            <a:r>
              <a:rPr sz="1200" spc="4" dirty="0" smtClean="0">
                <a:latin typeface="Arial"/>
                <a:cs typeface="Arial"/>
              </a:rPr>
              <a:t>C</a:t>
            </a:r>
            <a:r>
              <a:rPr sz="1200" spc="-4" dirty="0" smtClean="0">
                <a:latin typeface="Arial"/>
                <a:cs typeface="Arial"/>
              </a:rPr>
              <a:t>I</a:t>
            </a:r>
            <a:r>
              <a:rPr sz="1200" spc="0" dirty="0" smtClean="0">
                <a:latin typeface="Arial"/>
                <a:cs typeface="Arial"/>
              </a:rPr>
              <a:t>S</a:t>
            </a:r>
            <a:endParaRPr sz="12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967472" y="765048"/>
            <a:ext cx="576072" cy="43281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1000"/>
              </a:lnSpc>
              <a:spcBef>
                <a:spcPts val="83"/>
              </a:spcBef>
            </a:pPr>
            <a:endParaRPr sz="1000"/>
          </a:p>
          <a:p>
            <a:pPr marL="144350">
              <a:lnSpc>
                <a:spcPct val="95825"/>
              </a:lnSpc>
            </a:pPr>
            <a:r>
              <a:rPr sz="1200" spc="0" dirty="0" smtClean="0">
                <a:latin typeface="Arial"/>
                <a:cs typeface="Arial"/>
              </a:rPr>
              <a:t>K</a:t>
            </a:r>
            <a:r>
              <a:rPr sz="1200" spc="-4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&gt;</a:t>
            </a:r>
            <a:r>
              <a:rPr sz="1200" spc="-9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1</a:t>
            </a:r>
            <a:endParaRPr sz="12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208276" y="188975"/>
            <a:ext cx="1584960" cy="28803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35051">
              <a:lnSpc>
                <a:spcPct val="95825"/>
              </a:lnSpc>
              <a:spcBef>
                <a:spcPts val="440"/>
              </a:spcBef>
            </a:pPr>
            <a:r>
              <a:rPr sz="1200" spc="0" dirty="0" smtClean="0">
                <a:latin typeface="Arial"/>
                <a:cs typeface="Arial"/>
              </a:rPr>
              <a:t>c</a:t>
            </a:r>
            <a:r>
              <a:rPr sz="1200" spc="-4" dirty="0" smtClean="0">
                <a:latin typeface="Arial"/>
                <a:cs typeface="Arial"/>
              </a:rPr>
              <a:t>onf</a:t>
            </a:r>
            <a:r>
              <a:rPr sz="1200" spc="4" dirty="0" smtClean="0">
                <a:latin typeface="Arial"/>
                <a:cs typeface="Arial"/>
              </a:rPr>
              <a:t>i</a:t>
            </a:r>
            <a:r>
              <a:rPr sz="1200" spc="-4" dirty="0" smtClean="0">
                <a:latin typeface="Arial"/>
                <a:cs typeface="Arial"/>
              </a:rPr>
              <a:t>gurat</a:t>
            </a:r>
            <a:r>
              <a:rPr sz="1200" spc="4" dirty="0" smtClean="0">
                <a:latin typeface="Arial"/>
                <a:cs typeface="Arial"/>
              </a:rPr>
              <a:t>i</a:t>
            </a:r>
            <a:r>
              <a:rPr sz="1200" spc="-4" dirty="0" smtClean="0">
                <a:latin typeface="Arial"/>
                <a:cs typeface="Arial"/>
              </a:rPr>
              <a:t>o</a:t>
            </a:r>
            <a:r>
              <a:rPr sz="1200" spc="0" dirty="0" smtClean="0">
                <a:latin typeface="Arial"/>
                <a:cs typeface="Arial"/>
              </a:rPr>
              <a:t>n</a:t>
            </a:r>
            <a:r>
              <a:rPr sz="1200" spc="-19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TR</a:t>
            </a:r>
            <a:r>
              <a:rPr sz="1200" spc="-4" dirty="0" smtClean="0">
                <a:latin typeface="Arial"/>
                <a:cs typeface="Arial"/>
              </a:rPr>
              <a:t>A</a:t>
            </a:r>
            <a:r>
              <a:rPr sz="1200" spc="0" dirty="0" smtClean="0">
                <a:latin typeface="Arial"/>
                <a:cs typeface="Arial"/>
              </a:rPr>
              <a:t>NS</a:t>
            </a:r>
            <a:endParaRPr sz="12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0" y="0"/>
            <a:ext cx="330708" cy="68579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" name="object 2"/>
          <p:cNvSpPr txBox="1"/>
          <p:nvPr/>
        </p:nvSpPr>
        <p:spPr>
          <a:xfrm>
            <a:off x="1918716" y="1920748"/>
            <a:ext cx="8281415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object 129"/>
          <p:cNvSpPr/>
          <p:nvPr/>
        </p:nvSpPr>
        <p:spPr>
          <a:xfrm>
            <a:off x="11415522" y="6528054"/>
            <a:ext cx="0" cy="347470"/>
          </a:xfrm>
          <a:custGeom>
            <a:avLst/>
            <a:gdLst/>
            <a:ahLst/>
            <a:cxnLst/>
            <a:rect l="l" t="t" r="r" b="b"/>
            <a:pathLst>
              <a:path h="347470">
                <a:moveTo>
                  <a:pt x="0" y="0"/>
                </a:moveTo>
                <a:lnTo>
                  <a:pt x="0" y="329943"/>
                </a:lnTo>
              </a:path>
            </a:pathLst>
          </a:custGeom>
          <a:ln w="25908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-12192" y="0"/>
            <a:ext cx="3429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-12192" y="0"/>
            <a:ext cx="342900" cy="6858000"/>
          </a:xfrm>
          <a:custGeom>
            <a:avLst/>
            <a:gdLst/>
            <a:ahLst/>
            <a:cxnLst/>
            <a:rect l="l" t="t" r="r" b="b"/>
            <a:pathLst>
              <a:path w="342900" h="6858000">
                <a:moveTo>
                  <a:pt x="342900" y="0"/>
                </a:moveTo>
                <a:lnTo>
                  <a:pt x="12192" y="0"/>
                </a:lnTo>
              </a:path>
              <a:path w="342900" h="6858000">
                <a:moveTo>
                  <a:pt x="12192" y="6858000"/>
                </a:moveTo>
                <a:lnTo>
                  <a:pt x="342900" y="6858000"/>
                </a:lnTo>
                <a:lnTo>
                  <a:pt x="342900" y="0"/>
                </a:lnTo>
              </a:path>
            </a:pathLst>
          </a:custGeom>
          <a:ln w="9144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-21336" y="6385560"/>
            <a:ext cx="361188" cy="3352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-18288" y="5987224"/>
            <a:ext cx="361188" cy="31908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3270403" y="2019353"/>
            <a:ext cx="223605" cy="128665"/>
          </a:xfrm>
          <a:custGeom>
            <a:avLst/>
            <a:gdLst/>
            <a:ahLst/>
            <a:cxnLst/>
            <a:rect l="l" t="t" r="r" b="b"/>
            <a:pathLst>
              <a:path w="223605" h="128665">
                <a:moveTo>
                  <a:pt x="223605" y="0"/>
                </a:moveTo>
                <a:lnTo>
                  <a:pt x="0" y="128665"/>
                </a:lnTo>
              </a:path>
            </a:pathLst>
          </a:custGeom>
          <a:ln w="494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3494008" y="2019353"/>
            <a:ext cx="223863" cy="128665"/>
          </a:xfrm>
          <a:custGeom>
            <a:avLst/>
            <a:gdLst/>
            <a:ahLst/>
            <a:cxnLst/>
            <a:rect l="l" t="t" r="r" b="b"/>
            <a:pathLst>
              <a:path w="223863" h="128665">
                <a:moveTo>
                  <a:pt x="223863" y="128665"/>
                </a:moveTo>
                <a:lnTo>
                  <a:pt x="0" y="0"/>
                </a:lnTo>
              </a:path>
            </a:pathLst>
          </a:custGeom>
          <a:ln w="494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3717871" y="2148018"/>
            <a:ext cx="0" cy="258232"/>
          </a:xfrm>
          <a:custGeom>
            <a:avLst/>
            <a:gdLst/>
            <a:ahLst/>
            <a:cxnLst/>
            <a:rect l="l" t="t" r="r" b="b"/>
            <a:pathLst>
              <a:path h="258232">
                <a:moveTo>
                  <a:pt x="0" y="258232"/>
                </a:moveTo>
                <a:lnTo>
                  <a:pt x="0" y="0"/>
                </a:lnTo>
              </a:path>
            </a:pathLst>
          </a:custGeom>
          <a:ln w="494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3494008" y="2406251"/>
            <a:ext cx="223863" cy="128665"/>
          </a:xfrm>
          <a:custGeom>
            <a:avLst/>
            <a:gdLst/>
            <a:ahLst/>
            <a:cxnLst/>
            <a:rect l="l" t="t" r="r" b="b"/>
            <a:pathLst>
              <a:path w="223863" h="128665">
                <a:moveTo>
                  <a:pt x="0" y="128665"/>
                </a:moveTo>
                <a:lnTo>
                  <a:pt x="223863" y="0"/>
                </a:lnTo>
              </a:path>
            </a:pathLst>
          </a:custGeom>
          <a:ln w="494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3270403" y="2406251"/>
            <a:ext cx="223605" cy="128665"/>
          </a:xfrm>
          <a:custGeom>
            <a:avLst/>
            <a:gdLst/>
            <a:ahLst/>
            <a:cxnLst/>
            <a:rect l="l" t="t" r="r" b="b"/>
            <a:pathLst>
              <a:path w="223605" h="128665">
                <a:moveTo>
                  <a:pt x="0" y="0"/>
                </a:moveTo>
                <a:lnTo>
                  <a:pt x="223605" y="128665"/>
                </a:lnTo>
              </a:path>
            </a:pathLst>
          </a:custGeom>
          <a:ln w="494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3270403" y="2148018"/>
            <a:ext cx="0" cy="258232"/>
          </a:xfrm>
          <a:custGeom>
            <a:avLst/>
            <a:gdLst/>
            <a:ahLst/>
            <a:cxnLst/>
            <a:rect l="l" t="t" r="r" b="b"/>
            <a:pathLst>
              <a:path h="258232">
                <a:moveTo>
                  <a:pt x="0" y="0"/>
                </a:moveTo>
                <a:lnTo>
                  <a:pt x="0" y="258232"/>
                </a:lnTo>
              </a:path>
            </a:pathLst>
          </a:custGeom>
          <a:ln w="494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3494008" y="2534916"/>
            <a:ext cx="0" cy="176108"/>
          </a:xfrm>
          <a:custGeom>
            <a:avLst/>
            <a:gdLst/>
            <a:ahLst/>
            <a:cxnLst/>
            <a:rect l="l" t="t" r="r" b="b"/>
            <a:pathLst>
              <a:path h="176108">
                <a:moveTo>
                  <a:pt x="0" y="0"/>
                </a:moveTo>
                <a:lnTo>
                  <a:pt x="0" y="176108"/>
                </a:lnTo>
              </a:path>
            </a:pathLst>
          </a:custGeom>
          <a:ln w="494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3717871" y="2055193"/>
            <a:ext cx="160897" cy="92824"/>
          </a:xfrm>
          <a:custGeom>
            <a:avLst/>
            <a:gdLst/>
            <a:ahLst/>
            <a:cxnLst/>
            <a:rect l="l" t="t" r="r" b="b"/>
            <a:pathLst>
              <a:path w="160897" h="92824">
                <a:moveTo>
                  <a:pt x="0" y="92824"/>
                </a:moveTo>
                <a:lnTo>
                  <a:pt x="160897" y="0"/>
                </a:lnTo>
              </a:path>
            </a:pathLst>
          </a:custGeom>
          <a:ln w="494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4590744" y="2322064"/>
            <a:ext cx="96770" cy="58273"/>
          </a:xfrm>
          <a:custGeom>
            <a:avLst/>
            <a:gdLst/>
            <a:ahLst/>
            <a:cxnLst/>
            <a:rect l="l" t="t" r="r" b="b"/>
            <a:pathLst>
              <a:path w="96770" h="58273">
                <a:moveTo>
                  <a:pt x="96770" y="29007"/>
                </a:moveTo>
                <a:lnTo>
                  <a:pt x="0" y="0"/>
                </a:lnTo>
                <a:lnTo>
                  <a:pt x="19096" y="29007"/>
                </a:lnTo>
                <a:lnTo>
                  <a:pt x="0" y="58273"/>
                </a:lnTo>
                <a:lnTo>
                  <a:pt x="96770" y="290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4171275" y="2351072"/>
            <a:ext cx="516239" cy="0"/>
          </a:xfrm>
          <a:custGeom>
            <a:avLst/>
            <a:gdLst/>
            <a:ahLst/>
            <a:cxnLst/>
            <a:rect l="l" t="t" r="r" b="b"/>
            <a:pathLst>
              <a:path w="516239">
                <a:moveTo>
                  <a:pt x="0" y="0"/>
                </a:moveTo>
                <a:lnTo>
                  <a:pt x="516239" y="0"/>
                </a:lnTo>
              </a:path>
            </a:pathLst>
          </a:custGeom>
          <a:ln w="494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4590744" y="2322064"/>
            <a:ext cx="96770" cy="58273"/>
          </a:xfrm>
          <a:custGeom>
            <a:avLst/>
            <a:gdLst/>
            <a:ahLst/>
            <a:cxnLst/>
            <a:rect l="l" t="t" r="r" b="b"/>
            <a:pathLst>
              <a:path w="96770" h="58273">
                <a:moveTo>
                  <a:pt x="96770" y="29007"/>
                </a:moveTo>
                <a:lnTo>
                  <a:pt x="0" y="58273"/>
                </a:lnTo>
                <a:lnTo>
                  <a:pt x="19096" y="29007"/>
                </a:lnTo>
                <a:lnTo>
                  <a:pt x="0" y="0"/>
                </a:lnTo>
                <a:lnTo>
                  <a:pt x="96770" y="29007"/>
                </a:lnTo>
                <a:close/>
              </a:path>
            </a:pathLst>
          </a:custGeom>
          <a:ln w="494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2096402" y="4129693"/>
            <a:ext cx="294432" cy="269062"/>
          </a:xfrm>
          <a:custGeom>
            <a:avLst/>
            <a:gdLst/>
            <a:ahLst/>
            <a:cxnLst/>
            <a:rect l="l" t="t" r="r" b="b"/>
            <a:pathLst>
              <a:path w="294432" h="269062">
                <a:moveTo>
                  <a:pt x="0" y="0"/>
                </a:moveTo>
                <a:lnTo>
                  <a:pt x="265349" y="269062"/>
                </a:lnTo>
                <a:lnTo>
                  <a:pt x="279890" y="225486"/>
                </a:lnTo>
                <a:lnTo>
                  <a:pt x="294432" y="185649"/>
                </a:lnTo>
                <a:lnTo>
                  <a:pt x="927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2096402" y="4129693"/>
            <a:ext cx="294432" cy="269062"/>
          </a:xfrm>
          <a:custGeom>
            <a:avLst/>
            <a:gdLst/>
            <a:ahLst/>
            <a:cxnLst/>
            <a:rect l="l" t="t" r="r" b="b"/>
            <a:pathLst>
              <a:path w="294432" h="269062">
                <a:moveTo>
                  <a:pt x="0" y="0"/>
                </a:moveTo>
                <a:lnTo>
                  <a:pt x="265349" y="269062"/>
                </a:lnTo>
                <a:lnTo>
                  <a:pt x="279890" y="225486"/>
                </a:lnTo>
                <a:lnTo>
                  <a:pt x="294432" y="185649"/>
                </a:lnTo>
                <a:lnTo>
                  <a:pt x="927" y="0"/>
                </a:lnTo>
                <a:lnTo>
                  <a:pt x="0" y="0"/>
                </a:lnTo>
                <a:close/>
              </a:path>
            </a:pathLst>
          </a:custGeom>
          <a:ln w="494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2096402" y="3904078"/>
            <a:ext cx="279890" cy="225615"/>
          </a:xfrm>
          <a:custGeom>
            <a:avLst/>
            <a:gdLst/>
            <a:ahLst/>
            <a:cxnLst/>
            <a:rect l="l" t="t" r="r" b="b"/>
            <a:pathLst>
              <a:path w="279890" h="225615">
                <a:moveTo>
                  <a:pt x="279890" y="0"/>
                </a:moveTo>
                <a:lnTo>
                  <a:pt x="0" y="225615"/>
                </a:lnTo>
              </a:path>
            </a:pathLst>
          </a:custGeom>
          <a:ln w="494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2376293" y="3904078"/>
            <a:ext cx="560096" cy="0"/>
          </a:xfrm>
          <a:custGeom>
            <a:avLst/>
            <a:gdLst/>
            <a:ahLst/>
            <a:cxnLst/>
            <a:rect l="l" t="t" r="r" b="b"/>
            <a:pathLst>
              <a:path w="560096">
                <a:moveTo>
                  <a:pt x="560096" y="0"/>
                </a:moveTo>
                <a:lnTo>
                  <a:pt x="0" y="0"/>
                </a:lnTo>
              </a:path>
            </a:pathLst>
          </a:custGeom>
          <a:ln w="494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2922777" y="4129693"/>
            <a:ext cx="293499" cy="269062"/>
          </a:xfrm>
          <a:custGeom>
            <a:avLst/>
            <a:gdLst/>
            <a:ahLst/>
            <a:cxnLst/>
            <a:rect l="l" t="t" r="r" b="b"/>
            <a:pathLst>
              <a:path w="293499" h="269062">
                <a:moveTo>
                  <a:pt x="293499" y="0"/>
                </a:moveTo>
                <a:lnTo>
                  <a:pt x="0" y="185649"/>
                </a:lnTo>
                <a:lnTo>
                  <a:pt x="13612" y="225486"/>
                </a:lnTo>
                <a:lnTo>
                  <a:pt x="29069" y="269062"/>
                </a:lnTo>
                <a:lnTo>
                  <a:pt x="29349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2936389" y="3904078"/>
            <a:ext cx="279886" cy="225615"/>
          </a:xfrm>
          <a:custGeom>
            <a:avLst/>
            <a:gdLst/>
            <a:ahLst/>
            <a:cxnLst/>
            <a:rect l="l" t="t" r="r" b="b"/>
            <a:pathLst>
              <a:path w="279886" h="225615">
                <a:moveTo>
                  <a:pt x="279886" y="225615"/>
                </a:moveTo>
                <a:lnTo>
                  <a:pt x="0" y="0"/>
                </a:lnTo>
              </a:path>
            </a:pathLst>
          </a:custGeom>
          <a:ln w="494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2922777" y="4129693"/>
            <a:ext cx="293499" cy="269062"/>
          </a:xfrm>
          <a:custGeom>
            <a:avLst/>
            <a:gdLst/>
            <a:ahLst/>
            <a:cxnLst/>
            <a:rect l="l" t="t" r="r" b="b"/>
            <a:pathLst>
              <a:path w="293499" h="269062">
                <a:moveTo>
                  <a:pt x="13612" y="225486"/>
                </a:moveTo>
                <a:lnTo>
                  <a:pt x="29069" y="269062"/>
                </a:lnTo>
                <a:lnTo>
                  <a:pt x="293499" y="0"/>
                </a:lnTo>
                <a:lnTo>
                  <a:pt x="0" y="185649"/>
                </a:lnTo>
                <a:lnTo>
                  <a:pt x="13612" y="225486"/>
                </a:lnTo>
                <a:close/>
              </a:path>
            </a:pathLst>
          </a:custGeom>
          <a:ln w="494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2362990" y="4313538"/>
            <a:ext cx="587618" cy="83284"/>
          </a:xfrm>
          <a:custGeom>
            <a:avLst/>
            <a:gdLst/>
            <a:ahLst/>
            <a:cxnLst/>
            <a:rect l="l" t="t" r="r" b="b"/>
            <a:pathLst>
              <a:path w="587618" h="83284">
                <a:moveTo>
                  <a:pt x="13302" y="41642"/>
                </a:moveTo>
                <a:lnTo>
                  <a:pt x="0" y="83284"/>
                </a:lnTo>
                <a:lnTo>
                  <a:pt x="587618" y="83284"/>
                </a:lnTo>
                <a:lnTo>
                  <a:pt x="573399" y="41642"/>
                </a:lnTo>
                <a:lnTo>
                  <a:pt x="559786" y="0"/>
                </a:lnTo>
                <a:lnTo>
                  <a:pt x="13302" y="0"/>
                </a:lnTo>
                <a:lnTo>
                  <a:pt x="13302" y="4164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2362990" y="4313538"/>
            <a:ext cx="587618" cy="83284"/>
          </a:xfrm>
          <a:custGeom>
            <a:avLst/>
            <a:gdLst/>
            <a:ahLst/>
            <a:cxnLst/>
            <a:rect l="l" t="t" r="r" b="b"/>
            <a:pathLst>
              <a:path w="587618" h="83284">
                <a:moveTo>
                  <a:pt x="13302" y="41642"/>
                </a:moveTo>
                <a:lnTo>
                  <a:pt x="0" y="83284"/>
                </a:lnTo>
                <a:lnTo>
                  <a:pt x="587618" y="83284"/>
                </a:lnTo>
                <a:lnTo>
                  <a:pt x="573399" y="41642"/>
                </a:lnTo>
                <a:lnTo>
                  <a:pt x="559786" y="0"/>
                </a:lnTo>
                <a:lnTo>
                  <a:pt x="13302" y="0"/>
                </a:lnTo>
                <a:lnTo>
                  <a:pt x="13302" y="41642"/>
                </a:lnTo>
                <a:close/>
              </a:path>
            </a:pathLst>
          </a:custGeom>
          <a:ln w="494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3216276" y="3944818"/>
            <a:ext cx="0" cy="184875"/>
          </a:xfrm>
          <a:custGeom>
            <a:avLst/>
            <a:gdLst/>
            <a:ahLst/>
            <a:cxnLst/>
            <a:rect l="l" t="t" r="r" b="b"/>
            <a:pathLst>
              <a:path h="184875">
                <a:moveTo>
                  <a:pt x="0" y="184875"/>
                </a:moveTo>
                <a:lnTo>
                  <a:pt x="0" y="0"/>
                </a:lnTo>
              </a:path>
            </a:pathLst>
          </a:custGeom>
          <a:ln w="494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2376293" y="4165405"/>
            <a:ext cx="0" cy="189774"/>
          </a:xfrm>
          <a:custGeom>
            <a:avLst/>
            <a:gdLst/>
            <a:ahLst/>
            <a:cxnLst/>
            <a:rect l="l" t="t" r="r" b="b"/>
            <a:pathLst>
              <a:path h="189774">
                <a:moveTo>
                  <a:pt x="0" y="189774"/>
                </a:moveTo>
                <a:lnTo>
                  <a:pt x="0" y="0"/>
                </a:lnTo>
              </a:path>
            </a:pathLst>
          </a:custGeom>
          <a:ln w="494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3618907" y="3560756"/>
            <a:ext cx="0" cy="48475"/>
          </a:xfrm>
          <a:custGeom>
            <a:avLst/>
            <a:gdLst/>
            <a:ahLst/>
            <a:cxnLst/>
            <a:rect l="l" t="t" r="r" b="b"/>
            <a:pathLst>
              <a:path h="48475">
                <a:moveTo>
                  <a:pt x="0" y="0"/>
                </a:moveTo>
                <a:lnTo>
                  <a:pt x="0" y="48475"/>
                </a:lnTo>
              </a:path>
            </a:pathLst>
          </a:custGeom>
          <a:ln w="494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3618907" y="3657577"/>
            <a:ext cx="0" cy="48217"/>
          </a:xfrm>
          <a:custGeom>
            <a:avLst/>
            <a:gdLst/>
            <a:ahLst/>
            <a:cxnLst/>
            <a:rect l="l" t="t" r="r" b="b"/>
            <a:pathLst>
              <a:path h="48217">
                <a:moveTo>
                  <a:pt x="0" y="0"/>
                </a:moveTo>
                <a:lnTo>
                  <a:pt x="0" y="48217"/>
                </a:lnTo>
              </a:path>
            </a:pathLst>
          </a:custGeom>
          <a:ln w="494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3618907" y="3754141"/>
            <a:ext cx="0" cy="48475"/>
          </a:xfrm>
          <a:custGeom>
            <a:avLst/>
            <a:gdLst/>
            <a:ahLst/>
            <a:cxnLst/>
            <a:rect l="l" t="t" r="r" b="b"/>
            <a:pathLst>
              <a:path h="48475">
                <a:moveTo>
                  <a:pt x="0" y="0"/>
                </a:moveTo>
                <a:lnTo>
                  <a:pt x="0" y="48475"/>
                </a:lnTo>
              </a:path>
            </a:pathLst>
          </a:custGeom>
          <a:ln w="494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3618907" y="3851091"/>
            <a:ext cx="0" cy="48475"/>
          </a:xfrm>
          <a:custGeom>
            <a:avLst/>
            <a:gdLst/>
            <a:ahLst/>
            <a:cxnLst/>
            <a:rect l="l" t="t" r="r" b="b"/>
            <a:pathLst>
              <a:path h="48475">
                <a:moveTo>
                  <a:pt x="0" y="0"/>
                </a:moveTo>
                <a:lnTo>
                  <a:pt x="0" y="48475"/>
                </a:lnTo>
              </a:path>
            </a:pathLst>
          </a:custGeom>
          <a:ln w="494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3618907" y="3947912"/>
            <a:ext cx="0" cy="48217"/>
          </a:xfrm>
          <a:custGeom>
            <a:avLst/>
            <a:gdLst/>
            <a:ahLst/>
            <a:cxnLst/>
            <a:rect l="l" t="t" r="r" b="b"/>
            <a:pathLst>
              <a:path h="48217">
                <a:moveTo>
                  <a:pt x="0" y="0"/>
                </a:moveTo>
                <a:lnTo>
                  <a:pt x="0" y="48217"/>
                </a:lnTo>
              </a:path>
            </a:pathLst>
          </a:custGeom>
          <a:ln w="494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3618907" y="4044475"/>
            <a:ext cx="0" cy="48475"/>
          </a:xfrm>
          <a:custGeom>
            <a:avLst/>
            <a:gdLst/>
            <a:ahLst/>
            <a:cxnLst/>
            <a:rect l="l" t="t" r="r" b="b"/>
            <a:pathLst>
              <a:path h="48475">
                <a:moveTo>
                  <a:pt x="0" y="0"/>
                </a:moveTo>
                <a:lnTo>
                  <a:pt x="0" y="48475"/>
                </a:lnTo>
              </a:path>
            </a:pathLst>
          </a:custGeom>
          <a:ln w="494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3618907" y="4141425"/>
            <a:ext cx="0" cy="48346"/>
          </a:xfrm>
          <a:custGeom>
            <a:avLst/>
            <a:gdLst/>
            <a:ahLst/>
            <a:cxnLst/>
            <a:rect l="l" t="t" r="r" b="b"/>
            <a:pathLst>
              <a:path h="48346">
                <a:moveTo>
                  <a:pt x="0" y="0"/>
                </a:moveTo>
                <a:lnTo>
                  <a:pt x="0" y="48346"/>
                </a:lnTo>
              </a:path>
            </a:pathLst>
          </a:custGeom>
          <a:ln w="494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3618907" y="4237989"/>
            <a:ext cx="0" cy="48346"/>
          </a:xfrm>
          <a:custGeom>
            <a:avLst/>
            <a:gdLst/>
            <a:ahLst/>
            <a:cxnLst/>
            <a:rect l="l" t="t" r="r" b="b"/>
            <a:pathLst>
              <a:path h="48346">
                <a:moveTo>
                  <a:pt x="0" y="0"/>
                </a:moveTo>
                <a:lnTo>
                  <a:pt x="0" y="48346"/>
                </a:lnTo>
              </a:path>
            </a:pathLst>
          </a:custGeom>
          <a:ln w="494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3618907" y="4334810"/>
            <a:ext cx="0" cy="48475"/>
          </a:xfrm>
          <a:custGeom>
            <a:avLst/>
            <a:gdLst/>
            <a:ahLst/>
            <a:cxnLst/>
            <a:rect l="l" t="t" r="r" b="b"/>
            <a:pathLst>
              <a:path h="48475">
                <a:moveTo>
                  <a:pt x="0" y="0"/>
                </a:moveTo>
                <a:lnTo>
                  <a:pt x="0" y="48475"/>
                </a:lnTo>
              </a:path>
            </a:pathLst>
          </a:custGeom>
          <a:ln w="494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3618907" y="4431760"/>
            <a:ext cx="0" cy="48346"/>
          </a:xfrm>
          <a:custGeom>
            <a:avLst/>
            <a:gdLst/>
            <a:ahLst/>
            <a:cxnLst/>
            <a:rect l="l" t="t" r="r" b="b"/>
            <a:pathLst>
              <a:path h="48346">
                <a:moveTo>
                  <a:pt x="0" y="0"/>
                </a:moveTo>
                <a:lnTo>
                  <a:pt x="0" y="48346"/>
                </a:lnTo>
              </a:path>
            </a:pathLst>
          </a:custGeom>
          <a:ln w="494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3618907" y="4528323"/>
            <a:ext cx="0" cy="48346"/>
          </a:xfrm>
          <a:custGeom>
            <a:avLst/>
            <a:gdLst/>
            <a:ahLst/>
            <a:cxnLst/>
            <a:rect l="l" t="t" r="r" b="b"/>
            <a:pathLst>
              <a:path h="48346">
                <a:moveTo>
                  <a:pt x="0" y="0"/>
                </a:moveTo>
                <a:lnTo>
                  <a:pt x="0" y="48346"/>
                </a:lnTo>
              </a:path>
            </a:pathLst>
          </a:custGeom>
          <a:ln w="494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3618907" y="4625144"/>
            <a:ext cx="0" cy="48475"/>
          </a:xfrm>
          <a:custGeom>
            <a:avLst/>
            <a:gdLst/>
            <a:ahLst/>
            <a:cxnLst/>
            <a:rect l="l" t="t" r="r" b="b"/>
            <a:pathLst>
              <a:path h="48475">
                <a:moveTo>
                  <a:pt x="0" y="0"/>
                </a:moveTo>
                <a:lnTo>
                  <a:pt x="0" y="48475"/>
                </a:lnTo>
              </a:path>
            </a:pathLst>
          </a:custGeom>
          <a:ln w="494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3618907" y="4721966"/>
            <a:ext cx="0" cy="48475"/>
          </a:xfrm>
          <a:custGeom>
            <a:avLst/>
            <a:gdLst/>
            <a:ahLst/>
            <a:cxnLst/>
            <a:rect l="l" t="t" r="r" b="b"/>
            <a:pathLst>
              <a:path h="48475">
                <a:moveTo>
                  <a:pt x="0" y="0"/>
                </a:moveTo>
                <a:lnTo>
                  <a:pt x="0" y="48475"/>
                </a:lnTo>
              </a:path>
            </a:pathLst>
          </a:custGeom>
          <a:ln w="494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3618907" y="481865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494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4731126" y="4120153"/>
            <a:ext cx="294441" cy="268933"/>
          </a:xfrm>
          <a:custGeom>
            <a:avLst/>
            <a:gdLst/>
            <a:ahLst/>
            <a:cxnLst/>
            <a:rect l="l" t="t" r="r" b="b"/>
            <a:pathLst>
              <a:path w="294441" h="268933">
                <a:moveTo>
                  <a:pt x="294441" y="0"/>
                </a:moveTo>
                <a:lnTo>
                  <a:pt x="293409" y="0"/>
                </a:lnTo>
                <a:lnTo>
                  <a:pt x="0" y="185649"/>
                </a:lnTo>
                <a:lnTo>
                  <a:pt x="14451" y="225486"/>
                </a:lnTo>
                <a:lnTo>
                  <a:pt x="29031" y="268933"/>
                </a:lnTo>
                <a:lnTo>
                  <a:pt x="2944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4731126" y="4120153"/>
            <a:ext cx="294441" cy="268933"/>
          </a:xfrm>
          <a:custGeom>
            <a:avLst/>
            <a:gdLst/>
            <a:ahLst/>
            <a:cxnLst/>
            <a:rect l="l" t="t" r="r" b="b"/>
            <a:pathLst>
              <a:path w="294441" h="268933">
                <a:moveTo>
                  <a:pt x="294441" y="0"/>
                </a:moveTo>
                <a:lnTo>
                  <a:pt x="293409" y="0"/>
                </a:lnTo>
                <a:lnTo>
                  <a:pt x="0" y="185649"/>
                </a:lnTo>
                <a:lnTo>
                  <a:pt x="14451" y="225486"/>
                </a:lnTo>
                <a:lnTo>
                  <a:pt x="29031" y="268933"/>
                </a:lnTo>
                <a:lnTo>
                  <a:pt x="294441" y="0"/>
                </a:lnTo>
                <a:close/>
              </a:path>
            </a:pathLst>
          </a:custGeom>
          <a:ln w="494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4745577" y="3894538"/>
            <a:ext cx="279990" cy="225615"/>
          </a:xfrm>
          <a:custGeom>
            <a:avLst/>
            <a:gdLst/>
            <a:ahLst/>
            <a:cxnLst/>
            <a:rect l="l" t="t" r="r" b="b"/>
            <a:pathLst>
              <a:path w="279990" h="225615">
                <a:moveTo>
                  <a:pt x="0" y="0"/>
                </a:moveTo>
                <a:lnTo>
                  <a:pt x="279990" y="225615"/>
                </a:lnTo>
              </a:path>
            </a:pathLst>
          </a:custGeom>
          <a:ln w="494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4185597" y="3894538"/>
            <a:ext cx="559980" cy="0"/>
          </a:xfrm>
          <a:custGeom>
            <a:avLst/>
            <a:gdLst/>
            <a:ahLst/>
            <a:cxnLst/>
            <a:rect l="l" t="t" r="r" b="b"/>
            <a:pathLst>
              <a:path w="559980">
                <a:moveTo>
                  <a:pt x="0" y="0"/>
                </a:moveTo>
                <a:lnTo>
                  <a:pt x="559980" y="0"/>
                </a:lnTo>
              </a:path>
            </a:pathLst>
          </a:custGeom>
          <a:ln w="494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3905607" y="4120153"/>
            <a:ext cx="293538" cy="268933"/>
          </a:xfrm>
          <a:custGeom>
            <a:avLst/>
            <a:gdLst/>
            <a:ahLst/>
            <a:cxnLst/>
            <a:rect l="l" t="t" r="r" b="b"/>
            <a:pathLst>
              <a:path w="293538" h="268933">
                <a:moveTo>
                  <a:pt x="293538" y="185649"/>
                </a:moveTo>
                <a:lnTo>
                  <a:pt x="0" y="0"/>
                </a:lnTo>
                <a:lnTo>
                  <a:pt x="264506" y="268933"/>
                </a:lnTo>
                <a:lnTo>
                  <a:pt x="279990" y="225486"/>
                </a:lnTo>
                <a:lnTo>
                  <a:pt x="293538" y="1856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3905607" y="3894538"/>
            <a:ext cx="279990" cy="225615"/>
          </a:xfrm>
          <a:custGeom>
            <a:avLst/>
            <a:gdLst/>
            <a:ahLst/>
            <a:cxnLst/>
            <a:rect l="l" t="t" r="r" b="b"/>
            <a:pathLst>
              <a:path w="279990" h="225615">
                <a:moveTo>
                  <a:pt x="0" y="225615"/>
                </a:moveTo>
                <a:lnTo>
                  <a:pt x="279990" y="0"/>
                </a:lnTo>
              </a:path>
            </a:pathLst>
          </a:custGeom>
          <a:ln w="494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3905607" y="4120153"/>
            <a:ext cx="293538" cy="268933"/>
          </a:xfrm>
          <a:custGeom>
            <a:avLst/>
            <a:gdLst/>
            <a:ahLst/>
            <a:cxnLst/>
            <a:rect l="l" t="t" r="r" b="b"/>
            <a:pathLst>
              <a:path w="293538" h="268933">
                <a:moveTo>
                  <a:pt x="279990" y="225486"/>
                </a:moveTo>
                <a:lnTo>
                  <a:pt x="293538" y="185649"/>
                </a:lnTo>
                <a:lnTo>
                  <a:pt x="0" y="0"/>
                </a:lnTo>
                <a:lnTo>
                  <a:pt x="264506" y="268933"/>
                </a:lnTo>
                <a:lnTo>
                  <a:pt x="279990" y="225486"/>
                </a:lnTo>
                <a:close/>
              </a:path>
            </a:pathLst>
          </a:custGeom>
          <a:ln w="494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4171275" y="4303997"/>
            <a:ext cx="587979" cy="83026"/>
          </a:xfrm>
          <a:custGeom>
            <a:avLst/>
            <a:gdLst/>
            <a:ahLst/>
            <a:cxnLst/>
            <a:rect l="l" t="t" r="r" b="b"/>
            <a:pathLst>
              <a:path w="587979" h="83026">
                <a:moveTo>
                  <a:pt x="574302" y="41642"/>
                </a:moveTo>
                <a:lnTo>
                  <a:pt x="574302" y="0"/>
                </a:lnTo>
                <a:lnTo>
                  <a:pt x="27869" y="0"/>
                </a:lnTo>
                <a:lnTo>
                  <a:pt x="14322" y="41642"/>
                </a:lnTo>
                <a:lnTo>
                  <a:pt x="0" y="83026"/>
                </a:lnTo>
                <a:lnTo>
                  <a:pt x="587979" y="83026"/>
                </a:lnTo>
                <a:lnTo>
                  <a:pt x="574302" y="4164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4171275" y="4303997"/>
            <a:ext cx="587979" cy="83026"/>
          </a:xfrm>
          <a:custGeom>
            <a:avLst/>
            <a:gdLst/>
            <a:ahLst/>
            <a:cxnLst/>
            <a:rect l="l" t="t" r="r" b="b"/>
            <a:pathLst>
              <a:path w="587979" h="83026">
                <a:moveTo>
                  <a:pt x="574302" y="41642"/>
                </a:moveTo>
                <a:lnTo>
                  <a:pt x="574302" y="0"/>
                </a:lnTo>
                <a:lnTo>
                  <a:pt x="27869" y="0"/>
                </a:lnTo>
                <a:lnTo>
                  <a:pt x="14322" y="41642"/>
                </a:lnTo>
                <a:lnTo>
                  <a:pt x="0" y="83026"/>
                </a:lnTo>
                <a:lnTo>
                  <a:pt x="587979" y="83026"/>
                </a:lnTo>
                <a:lnTo>
                  <a:pt x="574302" y="41642"/>
                </a:lnTo>
                <a:close/>
              </a:path>
            </a:pathLst>
          </a:custGeom>
          <a:ln w="494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3905607" y="3935277"/>
            <a:ext cx="0" cy="184875"/>
          </a:xfrm>
          <a:custGeom>
            <a:avLst/>
            <a:gdLst/>
            <a:ahLst/>
            <a:cxnLst/>
            <a:rect l="l" t="t" r="r" b="b"/>
            <a:pathLst>
              <a:path h="184875">
                <a:moveTo>
                  <a:pt x="0" y="184875"/>
                </a:moveTo>
                <a:lnTo>
                  <a:pt x="0" y="0"/>
                </a:lnTo>
              </a:path>
            </a:pathLst>
          </a:custGeom>
          <a:ln w="494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4745577" y="4155865"/>
            <a:ext cx="0" cy="189774"/>
          </a:xfrm>
          <a:custGeom>
            <a:avLst/>
            <a:gdLst/>
            <a:ahLst/>
            <a:cxnLst/>
            <a:rect l="l" t="t" r="r" b="b"/>
            <a:pathLst>
              <a:path h="189774">
                <a:moveTo>
                  <a:pt x="0" y="189774"/>
                </a:moveTo>
                <a:lnTo>
                  <a:pt x="0" y="0"/>
                </a:lnTo>
              </a:path>
            </a:pathLst>
          </a:custGeom>
          <a:ln w="494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5583483" y="4100686"/>
            <a:ext cx="305795" cy="269062"/>
          </a:xfrm>
          <a:custGeom>
            <a:avLst/>
            <a:gdLst/>
            <a:ahLst/>
            <a:cxnLst/>
            <a:rect l="l" t="t" r="r" b="b"/>
            <a:pathLst>
              <a:path w="305795" h="269062">
                <a:moveTo>
                  <a:pt x="0" y="0"/>
                </a:moveTo>
                <a:lnTo>
                  <a:pt x="265281" y="269062"/>
                </a:lnTo>
                <a:lnTo>
                  <a:pt x="279861" y="225486"/>
                </a:lnTo>
                <a:lnTo>
                  <a:pt x="305795" y="193384"/>
                </a:lnTo>
                <a:lnTo>
                  <a:pt x="903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5583483" y="4100686"/>
            <a:ext cx="305795" cy="269062"/>
          </a:xfrm>
          <a:custGeom>
            <a:avLst/>
            <a:gdLst/>
            <a:ahLst/>
            <a:cxnLst/>
            <a:rect l="l" t="t" r="r" b="b"/>
            <a:pathLst>
              <a:path w="305795" h="269062">
                <a:moveTo>
                  <a:pt x="0" y="0"/>
                </a:moveTo>
                <a:lnTo>
                  <a:pt x="265281" y="269062"/>
                </a:lnTo>
                <a:lnTo>
                  <a:pt x="279861" y="225486"/>
                </a:lnTo>
                <a:lnTo>
                  <a:pt x="305795" y="193384"/>
                </a:lnTo>
                <a:lnTo>
                  <a:pt x="903" y="0"/>
                </a:lnTo>
                <a:lnTo>
                  <a:pt x="0" y="0"/>
                </a:lnTo>
                <a:close/>
              </a:path>
            </a:pathLst>
          </a:custGeom>
          <a:ln w="494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5583483" y="3875070"/>
            <a:ext cx="279861" cy="225615"/>
          </a:xfrm>
          <a:custGeom>
            <a:avLst/>
            <a:gdLst/>
            <a:ahLst/>
            <a:cxnLst/>
            <a:rect l="l" t="t" r="r" b="b"/>
            <a:pathLst>
              <a:path w="279861" h="225615">
                <a:moveTo>
                  <a:pt x="279861" y="0"/>
                </a:moveTo>
                <a:lnTo>
                  <a:pt x="0" y="225615"/>
                </a:lnTo>
              </a:path>
            </a:pathLst>
          </a:custGeom>
          <a:ln w="494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5863344" y="3875070"/>
            <a:ext cx="559722" cy="0"/>
          </a:xfrm>
          <a:custGeom>
            <a:avLst/>
            <a:gdLst/>
            <a:ahLst/>
            <a:cxnLst/>
            <a:rect l="l" t="t" r="r" b="b"/>
            <a:pathLst>
              <a:path w="559722">
                <a:moveTo>
                  <a:pt x="559722" y="0"/>
                </a:moveTo>
                <a:lnTo>
                  <a:pt x="0" y="0"/>
                </a:lnTo>
              </a:path>
            </a:pathLst>
          </a:custGeom>
          <a:ln w="494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6409519" y="4100686"/>
            <a:ext cx="293538" cy="269062"/>
          </a:xfrm>
          <a:custGeom>
            <a:avLst/>
            <a:gdLst/>
            <a:ahLst/>
            <a:cxnLst/>
            <a:rect l="l" t="t" r="r" b="b"/>
            <a:pathLst>
              <a:path w="293538" h="269062">
                <a:moveTo>
                  <a:pt x="293538" y="0"/>
                </a:moveTo>
                <a:lnTo>
                  <a:pt x="0" y="185649"/>
                </a:lnTo>
                <a:lnTo>
                  <a:pt x="13547" y="225486"/>
                </a:lnTo>
                <a:lnTo>
                  <a:pt x="29031" y="269062"/>
                </a:lnTo>
                <a:lnTo>
                  <a:pt x="29353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6423067" y="3875070"/>
            <a:ext cx="279990" cy="225615"/>
          </a:xfrm>
          <a:custGeom>
            <a:avLst/>
            <a:gdLst/>
            <a:ahLst/>
            <a:cxnLst/>
            <a:rect l="l" t="t" r="r" b="b"/>
            <a:pathLst>
              <a:path w="279990" h="225615">
                <a:moveTo>
                  <a:pt x="279990" y="225615"/>
                </a:moveTo>
                <a:lnTo>
                  <a:pt x="0" y="0"/>
                </a:lnTo>
              </a:path>
            </a:pathLst>
          </a:custGeom>
          <a:ln w="494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6409519" y="4100686"/>
            <a:ext cx="293538" cy="269062"/>
          </a:xfrm>
          <a:custGeom>
            <a:avLst/>
            <a:gdLst/>
            <a:ahLst/>
            <a:cxnLst/>
            <a:rect l="l" t="t" r="r" b="b"/>
            <a:pathLst>
              <a:path w="293538" h="269062">
                <a:moveTo>
                  <a:pt x="13547" y="225486"/>
                </a:moveTo>
                <a:lnTo>
                  <a:pt x="29031" y="269062"/>
                </a:lnTo>
                <a:lnTo>
                  <a:pt x="293538" y="0"/>
                </a:lnTo>
                <a:lnTo>
                  <a:pt x="0" y="185649"/>
                </a:lnTo>
                <a:lnTo>
                  <a:pt x="13547" y="225486"/>
                </a:lnTo>
                <a:close/>
              </a:path>
            </a:pathLst>
          </a:custGeom>
          <a:ln w="494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5849667" y="4284530"/>
            <a:ext cx="587979" cy="83284"/>
          </a:xfrm>
          <a:custGeom>
            <a:avLst/>
            <a:gdLst/>
            <a:ahLst/>
            <a:cxnLst/>
            <a:rect l="l" t="t" r="r" b="b"/>
            <a:pathLst>
              <a:path w="587979" h="83284">
                <a:moveTo>
                  <a:pt x="13676" y="41642"/>
                </a:moveTo>
                <a:lnTo>
                  <a:pt x="0" y="83284"/>
                </a:lnTo>
                <a:lnTo>
                  <a:pt x="587979" y="83284"/>
                </a:lnTo>
                <a:lnTo>
                  <a:pt x="573399" y="41642"/>
                </a:lnTo>
                <a:lnTo>
                  <a:pt x="559851" y="0"/>
                </a:lnTo>
                <a:lnTo>
                  <a:pt x="13676" y="0"/>
                </a:lnTo>
                <a:lnTo>
                  <a:pt x="13676" y="4164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5849667" y="4284530"/>
            <a:ext cx="587979" cy="83284"/>
          </a:xfrm>
          <a:custGeom>
            <a:avLst/>
            <a:gdLst/>
            <a:ahLst/>
            <a:cxnLst/>
            <a:rect l="l" t="t" r="r" b="b"/>
            <a:pathLst>
              <a:path w="587979" h="83284">
                <a:moveTo>
                  <a:pt x="13676" y="41642"/>
                </a:moveTo>
                <a:lnTo>
                  <a:pt x="0" y="83284"/>
                </a:lnTo>
                <a:lnTo>
                  <a:pt x="587979" y="83284"/>
                </a:lnTo>
                <a:lnTo>
                  <a:pt x="573399" y="41642"/>
                </a:lnTo>
                <a:lnTo>
                  <a:pt x="559851" y="0"/>
                </a:lnTo>
                <a:lnTo>
                  <a:pt x="13676" y="0"/>
                </a:lnTo>
                <a:lnTo>
                  <a:pt x="13676" y="41642"/>
                </a:lnTo>
                <a:close/>
              </a:path>
            </a:pathLst>
          </a:custGeom>
          <a:ln w="494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6703057" y="3915810"/>
            <a:ext cx="0" cy="184875"/>
          </a:xfrm>
          <a:custGeom>
            <a:avLst/>
            <a:gdLst/>
            <a:ahLst/>
            <a:cxnLst/>
            <a:rect l="l" t="t" r="r" b="b"/>
            <a:pathLst>
              <a:path h="184875">
                <a:moveTo>
                  <a:pt x="0" y="184875"/>
                </a:moveTo>
                <a:lnTo>
                  <a:pt x="0" y="0"/>
                </a:lnTo>
              </a:path>
            </a:pathLst>
          </a:custGeom>
          <a:ln w="494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5863344" y="4326172"/>
            <a:ext cx="0" cy="176237"/>
          </a:xfrm>
          <a:custGeom>
            <a:avLst/>
            <a:gdLst/>
            <a:ahLst/>
            <a:cxnLst/>
            <a:rect l="l" t="t" r="r" b="b"/>
            <a:pathLst>
              <a:path h="176237">
                <a:moveTo>
                  <a:pt x="0" y="0"/>
                </a:moveTo>
                <a:lnTo>
                  <a:pt x="0" y="176237"/>
                </a:lnTo>
              </a:path>
            </a:pathLst>
          </a:custGeom>
          <a:ln w="494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7106010" y="3531748"/>
            <a:ext cx="0" cy="48475"/>
          </a:xfrm>
          <a:custGeom>
            <a:avLst/>
            <a:gdLst/>
            <a:ahLst/>
            <a:cxnLst/>
            <a:rect l="l" t="t" r="r" b="b"/>
            <a:pathLst>
              <a:path h="48475">
                <a:moveTo>
                  <a:pt x="0" y="0"/>
                </a:moveTo>
                <a:lnTo>
                  <a:pt x="0" y="48475"/>
                </a:lnTo>
              </a:path>
            </a:pathLst>
          </a:custGeom>
          <a:ln w="494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7106010" y="3628570"/>
            <a:ext cx="0" cy="48217"/>
          </a:xfrm>
          <a:custGeom>
            <a:avLst/>
            <a:gdLst/>
            <a:ahLst/>
            <a:cxnLst/>
            <a:rect l="l" t="t" r="r" b="b"/>
            <a:pathLst>
              <a:path h="48217">
                <a:moveTo>
                  <a:pt x="0" y="0"/>
                </a:moveTo>
                <a:lnTo>
                  <a:pt x="0" y="48217"/>
                </a:lnTo>
              </a:path>
            </a:pathLst>
          </a:custGeom>
          <a:ln w="494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7106010" y="3725133"/>
            <a:ext cx="0" cy="48475"/>
          </a:xfrm>
          <a:custGeom>
            <a:avLst/>
            <a:gdLst/>
            <a:ahLst/>
            <a:cxnLst/>
            <a:rect l="l" t="t" r="r" b="b"/>
            <a:pathLst>
              <a:path h="48475">
                <a:moveTo>
                  <a:pt x="0" y="0"/>
                </a:moveTo>
                <a:lnTo>
                  <a:pt x="0" y="48475"/>
                </a:lnTo>
              </a:path>
            </a:pathLst>
          </a:custGeom>
          <a:ln w="494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7106010" y="3822083"/>
            <a:ext cx="0" cy="48475"/>
          </a:xfrm>
          <a:custGeom>
            <a:avLst/>
            <a:gdLst/>
            <a:ahLst/>
            <a:cxnLst/>
            <a:rect l="l" t="t" r="r" b="b"/>
            <a:pathLst>
              <a:path h="48475">
                <a:moveTo>
                  <a:pt x="0" y="0"/>
                </a:moveTo>
                <a:lnTo>
                  <a:pt x="0" y="48475"/>
                </a:lnTo>
              </a:path>
            </a:pathLst>
          </a:custGeom>
          <a:ln w="494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7106010" y="3918646"/>
            <a:ext cx="0" cy="48475"/>
          </a:xfrm>
          <a:custGeom>
            <a:avLst/>
            <a:gdLst/>
            <a:ahLst/>
            <a:cxnLst/>
            <a:rect l="l" t="t" r="r" b="b"/>
            <a:pathLst>
              <a:path h="48475">
                <a:moveTo>
                  <a:pt x="0" y="0"/>
                </a:moveTo>
                <a:lnTo>
                  <a:pt x="0" y="48475"/>
                </a:lnTo>
              </a:path>
            </a:pathLst>
          </a:custGeom>
          <a:ln w="494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7106010" y="4015468"/>
            <a:ext cx="0" cy="48475"/>
          </a:xfrm>
          <a:custGeom>
            <a:avLst/>
            <a:gdLst/>
            <a:ahLst/>
            <a:cxnLst/>
            <a:rect l="l" t="t" r="r" b="b"/>
            <a:pathLst>
              <a:path h="48475">
                <a:moveTo>
                  <a:pt x="0" y="0"/>
                </a:moveTo>
                <a:lnTo>
                  <a:pt x="0" y="48475"/>
                </a:lnTo>
              </a:path>
            </a:pathLst>
          </a:custGeom>
          <a:ln w="494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7106010" y="4112418"/>
            <a:ext cx="0" cy="48346"/>
          </a:xfrm>
          <a:custGeom>
            <a:avLst/>
            <a:gdLst/>
            <a:ahLst/>
            <a:cxnLst/>
            <a:rect l="l" t="t" r="r" b="b"/>
            <a:pathLst>
              <a:path h="48346">
                <a:moveTo>
                  <a:pt x="0" y="0"/>
                </a:moveTo>
                <a:lnTo>
                  <a:pt x="0" y="48346"/>
                </a:lnTo>
              </a:path>
            </a:pathLst>
          </a:custGeom>
          <a:ln w="494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7106010" y="4208981"/>
            <a:ext cx="0" cy="48346"/>
          </a:xfrm>
          <a:custGeom>
            <a:avLst/>
            <a:gdLst/>
            <a:ahLst/>
            <a:cxnLst/>
            <a:rect l="l" t="t" r="r" b="b"/>
            <a:pathLst>
              <a:path h="48346">
                <a:moveTo>
                  <a:pt x="0" y="0"/>
                </a:moveTo>
                <a:lnTo>
                  <a:pt x="0" y="48346"/>
                </a:lnTo>
              </a:path>
            </a:pathLst>
          </a:custGeom>
          <a:ln w="494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7106010" y="4305802"/>
            <a:ext cx="0" cy="48475"/>
          </a:xfrm>
          <a:custGeom>
            <a:avLst/>
            <a:gdLst/>
            <a:ahLst/>
            <a:cxnLst/>
            <a:rect l="l" t="t" r="r" b="b"/>
            <a:pathLst>
              <a:path h="48475">
                <a:moveTo>
                  <a:pt x="0" y="0"/>
                </a:moveTo>
                <a:lnTo>
                  <a:pt x="0" y="48475"/>
                </a:lnTo>
              </a:path>
            </a:pathLst>
          </a:custGeom>
          <a:ln w="494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7106010" y="4402752"/>
            <a:ext cx="0" cy="48088"/>
          </a:xfrm>
          <a:custGeom>
            <a:avLst/>
            <a:gdLst/>
            <a:ahLst/>
            <a:cxnLst/>
            <a:rect l="l" t="t" r="r" b="b"/>
            <a:pathLst>
              <a:path h="48088">
                <a:moveTo>
                  <a:pt x="0" y="0"/>
                </a:moveTo>
                <a:lnTo>
                  <a:pt x="0" y="48088"/>
                </a:lnTo>
              </a:path>
            </a:pathLst>
          </a:custGeom>
          <a:ln w="494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7106010" y="4499316"/>
            <a:ext cx="0" cy="48346"/>
          </a:xfrm>
          <a:custGeom>
            <a:avLst/>
            <a:gdLst/>
            <a:ahLst/>
            <a:cxnLst/>
            <a:rect l="l" t="t" r="r" b="b"/>
            <a:pathLst>
              <a:path h="48346">
                <a:moveTo>
                  <a:pt x="0" y="0"/>
                </a:moveTo>
                <a:lnTo>
                  <a:pt x="0" y="48346"/>
                </a:lnTo>
              </a:path>
            </a:pathLst>
          </a:custGeom>
          <a:ln w="494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7106010" y="4596137"/>
            <a:ext cx="0" cy="48475"/>
          </a:xfrm>
          <a:custGeom>
            <a:avLst/>
            <a:gdLst/>
            <a:ahLst/>
            <a:cxnLst/>
            <a:rect l="l" t="t" r="r" b="b"/>
            <a:pathLst>
              <a:path h="48475">
                <a:moveTo>
                  <a:pt x="0" y="0"/>
                </a:moveTo>
                <a:lnTo>
                  <a:pt x="0" y="48475"/>
                </a:lnTo>
              </a:path>
            </a:pathLst>
          </a:custGeom>
          <a:ln w="494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7106010" y="4693087"/>
            <a:ext cx="0" cy="48088"/>
          </a:xfrm>
          <a:custGeom>
            <a:avLst/>
            <a:gdLst/>
            <a:ahLst/>
            <a:cxnLst/>
            <a:rect l="l" t="t" r="r" b="b"/>
            <a:pathLst>
              <a:path h="48088">
                <a:moveTo>
                  <a:pt x="0" y="0"/>
                </a:moveTo>
                <a:lnTo>
                  <a:pt x="0" y="48088"/>
                </a:lnTo>
              </a:path>
            </a:pathLst>
          </a:custGeom>
          <a:ln w="494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7106010" y="478965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494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8206101" y="4091145"/>
            <a:ext cx="306182" cy="268933"/>
          </a:xfrm>
          <a:custGeom>
            <a:avLst/>
            <a:gdLst/>
            <a:ahLst/>
            <a:cxnLst/>
            <a:rect l="l" t="t" r="r" b="b"/>
            <a:pathLst>
              <a:path w="306182" h="268933">
                <a:moveTo>
                  <a:pt x="306182" y="0"/>
                </a:moveTo>
                <a:lnTo>
                  <a:pt x="305279" y="0"/>
                </a:lnTo>
                <a:lnTo>
                  <a:pt x="0" y="193384"/>
                </a:lnTo>
                <a:lnTo>
                  <a:pt x="26321" y="225486"/>
                </a:lnTo>
                <a:lnTo>
                  <a:pt x="40772" y="268933"/>
                </a:lnTo>
                <a:lnTo>
                  <a:pt x="30618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8206101" y="4091145"/>
            <a:ext cx="306182" cy="268933"/>
          </a:xfrm>
          <a:custGeom>
            <a:avLst/>
            <a:gdLst/>
            <a:ahLst/>
            <a:cxnLst/>
            <a:rect l="l" t="t" r="r" b="b"/>
            <a:pathLst>
              <a:path w="306182" h="268933">
                <a:moveTo>
                  <a:pt x="306182" y="0"/>
                </a:moveTo>
                <a:lnTo>
                  <a:pt x="305279" y="0"/>
                </a:lnTo>
                <a:lnTo>
                  <a:pt x="0" y="193384"/>
                </a:lnTo>
                <a:lnTo>
                  <a:pt x="26321" y="225486"/>
                </a:lnTo>
                <a:lnTo>
                  <a:pt x="40772" y="268933"/>
                </a:lnTo>
                <a:lnTo>
                  <a:pt x="306182" y="0"/>
                </a:lnTo>
                <a:close/>
              </a:path>
            </a:pathLst>
          </a:custGeom>
          <a:ln w="494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8232422" y="3865530"/>
            <a:ext cx="279861" cy="225615"/>
          </a:xfrm>
          <a:custGeom>
            <a:avLst/>
            <a:gdLst/>
            <a:ahLst/>
            <a:cxnLst/>
            <a:rect l="l" t="t" r="r" b="b"/>
            <a:pathLst>
              <a:path w="279861" h="225615">
                <a:moveTo>
                  <a:pt x="0" y="0"/>
                </a:moveTo>
                <a:lnTo>
                  <a:pt x="279861" y="225615"/>
                </a:lnTo>
              </a:path>
            </a:pathLst>
          </a:custGeom>
          <a:ln w="494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7672571" y="3865530"/>
            <a:ext cx="559851" cy="0"/>
          </a:xfrm>
          <a:custGeom>
            <a:avLst/>
            <a:gdLst/>
            <a:ahLst/>
            <a:cxnLst/>
            <a:rect l="l" t="t" r="r" b="b"/>
            <a:pathLst>
              <a:path w="559851">
                <a:moveTo>
                  <a:pt x="0" y="0"/>
                </a:moveTo>
                <a:lnTo>
                  <a:pt x="559851" y="0"/>
                </a:lnTo>
              </a:path>
            </a:pathLst>
          </a:custGeom>
          <a:ln w="494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7392710" y="4091145"/>
            <a:ext cx="293538" cy="268933"/>
          </a:xfrm>
          <a:custGeom>
            <a:avLst/>
            <a:gdLst/>
            <a:ahLst/>
            <a:cxnLst/>
            <a:rect l="l" t="t" r="r" b="b"/>
            <a:pathLst>
              <a:path w="293538" h="268933">
                <a:moveTo>
                  <a:pt x="293538" y="185649"/>
                </a:moveTo>
                <a:lnTo>
                  <a:pt x="0" y="0"/>
                </a:lnTo>
                <a:lnTo>
                  <a:pt x="264377" y="268933"/>
                </a:lnTo>
                <a:lnTo>
                  <a:pt x="279861" y="225486"/>
                </a:lnTo>
                <a:lnTo>
                  <a:pt x="293538" y="1856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7392710" y="3865530"/>
            <a:ext cx="279861" cy="225615"/>
          </a:xfrm>
          <a:custGeom>
            <a:avLst/>
            <a:gdLst/>
            <a:ahLst/>
            <a:cxnLst/>
            <a:rect l="l" t="t" r="r" b="b"/>
            <a:pathLst>
              <a:path w="279861" h="225615">
                <a:moveTo>
                  <a:pt x="0" y="225615"/>
                </a:moveTo>
                <a:lnTo>
                  <a:pt x="279861" y="0"/>
                </a:lnTo>
              </a:path>
            </a:pathLst>
          </a:custGeom>
          <a:ln w="494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7392710" y="4091145"/>
            <a:ext cx="293538" cy="268933"/>
          </a:xfrm>
          <a:custGeom>
            <a:avLst/>
            <a:gdLst/>
            <a:ahLst/>
            <a:cxnLst/>
            <a:rect l="l" t="t" r="r" b="b"/>
            <a:pathLst>
              <a:path w="293538" h="268933">
                <a:moveTo>
                  <a:pt x="279861" y="225486"/>
                </a:moveTo>
                <a:lnTo>
                  <a:pt x="293538" y="185649"/>
                </a:lnTo>
                <a:lnTo>
                  <a:pt x="0" y="0"/>
                </a:lnTo>
                <a:lnTo>
                  <a:pt x="264377" y="268933"/>
                </a:lnTo>
                <a:lnTo>
                  <a:pt x="279861" y="225486"/>
                </a:lnTo>
                <a:close/>
              </a:path>
            </a:pathLst>
          </a:custGeom>
          <a:ln w="494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7657991" y="4274990"/>
            <a:ext cx="587979" cy="83026"/>
          </a:xfrm>
          <a:custGeom>
            <a:avLst/>
            <a:gdLst/>
            <a:ahLst/>
            <a:cxnLst/>
            <a:rect l="l" t="t" r="r" b="b"/>
            <a:pathLst>
              <a:path w="587979" h="83026">
                <a:moveTo>
                  <a:pt x="574431" y="41642"/>
                </a:moveTo>
                <a:lnTo>
                  <a:pt x="559851" y="0"/>
                </a:lnTo>
                <a:lnTo>
                  <a:pt x="28257" y="0"/>
                </a:lnTo>
                <a:lnTo>
                  <a:pt x="14580" y="41642"/>
                </a:lnTo>
                <a:lnTo>
                  <a:pt x="0" y="83026"/>
                </a:lnTo>
                <a:lnTo>
                  <a:pt x="587979" y="83026"/>
                </a:lnTo>
                <a:lnTo>
                  <a:pt x="574431" y="4164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7657991" y="4274990"/>
            <a:ext cx="587979" cy="83026"/>
          </a:xfrm>
          <a:custGeom>
            <a:avLst/>
            <a:gdLst/>
            <a:ahLst/>
            <a:cxnLst/>
            <a:rect l="l" t="t" r="r" b="b"/>
            <a:pathLst>
              <a:path w="587979" h="83026">
                <a:moveTo>
                  <a:pt x="574431" y="41642"/>
                </a:moveTo>
                <a:lnTo>
                  <a:pt x="559851" y="0"/>
                </a:lnTo>
                <a:lnTo>
                  <a:pt x="28257" y="0"/>
                </a:lnTo>
                <a:lnTo>
                  <a:pt x="14580" y="41642"/>
                </a:lnTo>
                <a:lnTo>
                  <a:pt x="0" y="83026"/>
                </a:lnTo>
                <a:lnTo>
                  <a:pt x="587979" y="83026"/>
                </a:lnTo>
                <a:lnTo>
                  <a:pt x="574431" y="41642"/>
                </a:lnTo>
                <a:close/>
              </a:path>
            </a:pathLst>
          </a:custGeom>
          <a:ln w="494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7392710" y="3906270"/>
            <a:ext cx="0" cy="184875"/>
          </a:xfrm>
          <a:custGeom>
            <a:avLst/>
            <a:gdLst/>
            <a:ahLst/>
            <a:cxnLst/>
            <a:rect l="l" t="t" r="r" b="b"/>
            <a:pathLst>
              <a:path h="184875">
                <a:moveTo>
                  <a:pt x="0" y="184875"/>
                </a:moveTo>
                <a:lnTo>
                  <a:pt x="0" y="0"/>
                </a:lnTo>
              </a:path>
            </a:pathLst>
          </a:custGeom>
          <a:ln w="494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8232422" y="4316632"/>
            <a:ext cx="0" cy="175850"/>
          </a:xfrm>
          <a:custGeom>
            <a:avLst/>
            <a:gdLst/>
            <a:ahLst/>
            <a:cxnLst/>
            <a:rect l="l" t="t" r="r" b="b"/>
            <a:pathLst>
              <a:path h="175850">
                <a:moveTo>
                  <a:pt x="0" y="0"/>
                </a:moveTo>
                <a:lnTo>
                  <a:pt x="0" y="175850"/>
                </a:lnTo>
              </a:path>
            </a:pathLst>
          </a:custGeom>
          <a:ln w="494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721563" y="211480"/>
            <a:ext cx="4016627" cy="2799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205"/>
              </a:lnSpc>
              <a:spcBef>
                <a:spcPts val="110"/>
              </a:spcBef>
            </a:pPr>
            <a:r>
              <a:rPr sz="3000" spc="0" baseline="2391" dirty="0" smtClean="0">
                <a:solidFill>
                  <a:srgbClr val="0462C1"/>
                </a:solidFill>
                <a:latin typeface="Comic Sans MS"/>
                <a:cs typeface="Comic Sans MS"/>
              </a:rPr>
              <a:t>S</a:t>
            </a:r>
            <a:r>
              <a:rPr sz="3000" spc="4" baseline="2391" dirty="0" smtClean="0">
                <a:solidFill>
                  <a:srgbClr val="0462C1"/>
                </a:solidFill>
                <a:latin typeface="Comic Sans MS"/>
                <a:cs typeface="Comic Sans MS"/>
              </a:rPr>
              <a:t>t</a:t>
            </a:r>
            <a:r>
              <a:rPr sz="3000" spc="-4" baseline="2391" dirty="0" smtClean="0">
                <a:solidFill>
                  <a:srgbClr val="0462C1"/>
                </a:solidFill>
                <a:latin typeface="Comic Sans MS"/>
                <a:cs typeface="Comic Sans MS"/>
              </a:rPr>
              <a:t>é</a:t>
            </a:r>
            <a:r>
              <a:rPr sz="3000" spc="0" baseline="2391" dirty="0" smtClean="0">
                <a:solidFill>
                  <a:srgbClr val="0462C1"/>
                </a:solidFill>
                <a:latin typeface="Comic Sans MS"/>
                <a:cs typeface="Comic Sans MS"/>
              </a:rPr>
              <a:t>r</a:t>
            </a:r>
            <a:r>
              <a:rPr sz="3000" spc="-9" baseline="2391" dirty="0" smtClean="0">
                <a:solidFill>
                  <a:srgbClr val="0462C1"/>
                </a:solidFill>
                <a:latin typeface="Comic Sans MS"/>
                <a:cs typeface="Comic Sans MS"/>
              </a:rPr>
              <a:t>é</a:t>
            </a:r>
            <a:r>
              <a:rPr sz="3000" spc="0" baseline="2391" dirty="0" smtClean="0">
                <a:solidFill>
                  <a:srgbClr val="0462C1"/>
                </a:solidFill>
                <a:latin typeface="Comic Sans MS"/>
                <a:cs typeface="Comic Sans MS"/>
              </a:rPr>
              <a:t>oisomérie </a:t>
            </a:r>
            <a:r>
              <a:rPr sz="3000" spc="0" baseline="2391" dirty="0" smtClean="0">
                <a:latin typeface="Comic Sans MS"/>
                <a:cs typeface="Comic Sans MS"/>
              </a:rPr>
              <a:t>: </a:t>
            </a:r>
            <a:r>
              <a:rPr sz="3000" b="1" spc="0" baseline="2391" dirty="0" smtClean="0">
                <a:solidFill>
                  <a:srgbClr val="EC7C30"/>
                </a:solidFill>
                <a:latin typeface="Comic Sans MS"/>
                <a:cs typeface="Comic Sans MS"/>
              </a:rPr>
              <a:t>ac</a:t>
            </a:r>
            <a:r>
              <a:rPr sz="3000" b="1" spc="4" baseline="2391" dirty="0" smtClean="0">
                <a:solidFill>
                  <a:srgbClr val="EC7C30"/>
                </a:solidFill>
                <a:latin typeface="Comic Sans MS"/>
                <a:cs typeface="Comic Sans MS"/>
              </a:rPr>
              <a:t>t</a:t>
            </a:r>
            <a:r>
              <a:rPr sz="3000" b="1" spc="0" baseline="2391" dirty="0" smtClean="0">
                <a:solidFill>
                  <a:srgbClr val="EC7C30"/>
                </a:solidFill>
                <a:latin typeface="Comic Sans MS"/>
                <a:cs typeface="Comic Sans MS"/>
              </a:rPr>
              <a:t>ivi</a:t>
            </a:r>
            <a:r>
              <a:rPr sz="3000" b="1" spc="4" baseline="2391" dirty="0" smtClean="0">
                <a:solidFill>
                  <a:srgbClr val="EC7C30"/>
                </a:solidFill>
                <a:latin typeface="Comic Sans MS"/>
                <a:cs typeface="Comic Sans MS"/>
              </a:rPr>
              <a:t>t</a:t>
            </a:r>
            <a:r>
              <a:rPr sz="3000" b="1" spc="0" baseline="2391" dirty="0" smtClean="0">
                <a:solidFill>
                  <a:srgbClr val="EC7C30"/>
                </a:solidFill>
                <a:latin typeface="Comic Sans MS"/>
                <a:cs typeface="Comic Sans MS"/>
              </a:rPr>
              <a:t>é</a:t>
            </a:r>
            <a:r>
              <a:rPr sz="3000" b="1" spc="-44" baseline="2391" dirty="0" smtClean="0">
                <a:solidFill>
                  <a:srgbClr val="EC7C30"/>
                </a:solidFill>
                <a:latin typeface="Comic Sans MS"/>
                <a:cs typeface="Comic Sans MS"/>
              </a:rPr>
              <a:t> </a:t>
            </a:r>
            <a:r>
              <a:rPr sz="3000" b="1" spc="0" baseline="2391" dirty="0" smtClean="0">
                <a:solidFill>
                  <a:srgbClr val="EC7C30"/>
                </a:solidFill>
                <a:latin typeface="Comic Sans MS"/>
                <a:cs typeface="Comic Sans MS"/>
              </a:rPr>
              <a:t>opti</a:t>
            </a:r>
            <a:r>
              <a:rPr sz="3000" b="1" spc="4" baseline="2391" dirty="0" smtClean="0">
                <a:solidFill>
                  <a:srgbClr val="EC7C30"/>
                </a:solidFill>
                <a:latin typeface="Comic Sans MS"/>
                <a:cs typeface="Comic Sans MS"/>
              </a:rPr>
              <a:t>q</a:t>
            </a:r>
            <a:r>
              <a:rPr sz="3000" b="1" spc="0" baseline="2391" dirty="0" smtClean="0">
                <a:solidFill>
                  <a:srgbClr val="EC7C30"/>
                </a:solidFill>
                <a:latin typeface="Comic Sans MS"/>
                <a:cs typeface="Comic Sans MS"/>
              </a:rPr>
              <a:t>ue</a:t>
            </a:r>
            <a:endParaRPr sz="2000">
              <a:latin typeface="Comic Sans MS"/>
              <a:cs typeface="Comic Sans MS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721563" y="712954"/>
            <a:ext cx="228136" cy="2037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60"/>
              </a:lnSpc>
              <a:spcBef>
                <a:spcPts val="78"/>
              </a:spcBef>
            </a:pPr>
            <a:r>
              <a:rPr sz="1400" spc="0" dirty="0" smtClean="0">
                <a:latin typeface="Symbol"/>
                <a:cs typeface="Symbol"/>
              </a:rPr>
              <a:t></a:t>
            </a:r>
            <a:endParaRPr sz="1400">
              <a:latin typeface="Symbol"/>
              <a:cs typeface="Symbo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1064463" y="718272"/>
            <a:ext cx="1318278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sz="2100" b="1" spc="0" baseline="1708" dirty="0" smtClean="0">
                <a:latin typeface="Comic Sans MS"/>
                <a:cs typeface="Comic Sans MS"/>
              </a:rPr>
              <a:t>H</a:t>
            </a:r>
            <a:r>
              <a:rPr sz="2100" b="1" spc="4" baseline="1708" dirty="0" smtClean="0">
                <a:latin typeface="Comic Sans MS"/>
                <a:cs typeface="Comic Sans MS"/>
              </a:rPr>
              <a:t>y</a:t>
            </a:r>
            <a:r>
              <a:rPr sz="2100" b="1" spc="0" baseline="1708" dirty="0" smtClean="0">
                <a:latin typeface="Comic Sans MS"/>
                <a:cs typeface="Comic Sans MS"/>
              </a:rPr>
              <a:t>dr</a:t>
            </a:r>
            <a:r>
              <a:rPr sz="2100" b="1" spc="4" baseline="1708" dirty="0" smtClean="0">
                <a:latin typeface="Comic Sans MS"/>
                <a:cs typeface="Comic Sans MS"/>
              </a:rPr>
              <a:t>o</a:t>
            </a:r>
            <a:r>
              <a:rPr sz="2100" b="1" spc="0" baseline="1708" dirty="0" smtClean="0">
                <a:latin typeface="Comic Sans MS"/>
                <a:cs typeface="Comic Sans MS"/>
              </a:rPr>
              <a:t>car</a:t>
            </a:r>
            <a:r>
              <a:rPr sz="2100" b="1" spc="-9" baseline="1708" dirty="0" smtClean="0">
                <a:latin typeface="Comic Sans MS"/>
                <a:cs typeface="Comic Sans MS"/>
              </a:rPr>
              <a:t>b</a:t>
            </a:r>
            <a:r>
              <a:rPr sz="2100" b="1" spc="0" baseline="1708" dirty="0" smtClean="0">
                <a:latin typeface="Comic Sans MS"/>
                <a:cs typeface="Comic Sans MS"/>
              </a:rPr>
              <a:t>ur</a:t>
            </a:r>
            <a:r>
              <a:rPr sz="2100" b="1" spc="-4" baseline="1708" dirty="0" smtClean="0">
                <a:latin typeface="Comic Sans MS"/>
                <a:cs typeface="Comic Sans MS"/>
              </a:rPr>
              <a:t>e</a:t>
            </a:r>
            <a:r>
              <a:rPr sz="2100" b="1" spc="0" baseline="1708" dirty="0" smtClean="0">
                <a:latin typeface="Comic Sans MS"/>
                <a:cs typeface="Comic Sans MS"/>
              </a:rPr>
              <a:t>s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2406944" y="718272"/>
            <a:ext cx="685998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sz="2100" b="1" spc="0" baseline="1708" dirty="0" smtClean="0">
                <a:latin typeface="Comic Sans MS"/>
                <a:cs typeface="Comic Sans MS"/>
              </a:rPr>
              <a:t>satur</a:t>
            </a:r>
            <a:r>
              <a:rPr sz="2100" b="1" spc="-4" baseline="1708" dirty="0" smtClean="0">
                <a:latin typeface="Comic Sans MS"/>
                <a:cs typeface="Comic Sans MS"/>
              </a:rPr>
              <a:t>é</a:t>
            </a:r>
            <a:r>
              <a:rPr sz="2100" b="1" spc="0" baseline="1708" dirty="0" smtClean="0">
                <a:latin typeface="Comic Sans MS"/>
                <a:cs typeface="Comic Sans MS"/>
              </a:rPr>
              <a:t>s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3119997" y="718272"/>
            <a:ext cx="6050542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sz="2100" b="1" spc="0" baseline="1708" dirty="0" smtClean="0">
                <a:latin typeface="Comic Sans MS"/>
                <a:cs typeface="Comic Sans MS"/>
              </a:rPr>
              <a:t>cycli</a:t>
            </a:r>
            <a:r>
              <a:rPr sz="2100" b="1" spc="4" baseline="1708" dirty="0" smtClean="0">
                <a:latin typeface="Comic Sans MS"/>
                <a:cs typeface="Comic Sans MS"/>
              </a:rPr>
              <a:t>q</a:t>
            </a:r>
            <a:r>
              <a:rPr sz="2100" b="1" spc="0" baseline="1708" dirty="0" smtClean="0">
                <a:latin typeface="Comic Sans MS"/>
                <a:cs typeface="Comic Sans MS"/>
              </a:rPr>
              <a:t>ues non s</a:t>
            </a:r>
            <a:r>
              <a:rPr sz="2100" b="1" spc="4" baseline="1708" dirty="0" smtClean="0">
                <a:latin typeface="Comic Sans MS"/>
                <a:cs typeface="Comic Sans MS"/>
              </a:rPr>
              <a:t>u</a:t>
            </a:r>
            <a:r>
              <a:rPr sz="2100" b="1" spc="-4" baseline="1708" dirty="0" smtClean="0">
                <a:latin typeface="Comic Sans MS"/>
                <a:cs typeface="Comic Sans MS"/>
              </a:rPr>
              <a:t>b</a:t>
            </a:r>
            <a:r>
              <a:rPr sz="2100" b="1" spc="0" baseline="1708" dirty="0" smtClean="0">
                <a:latin typeface="Comic Sans MS"/>
                <a:cs typeface="Comic Sans MS"/>
              </a:rPr>
              <a:t>stitués </a:t>
            </a:r>
            <a:r>
              <a:rPr sz="2100" b="1" spc="4" baseline="1708" dirty="0" smtClean="0">
                <a:latin typeface="Comic Sans MS"/>
                <a:cs typeface="Comic Sans MS"/>
              </a:rPr>
              <a:t>o</a:t>
            </a:r>
            <a:r>
              <a:rPr sz="2100" b="1" spc="0" baseline="1708" dirty="0" smtClean="0">
                <a:latin typeface="Comic Sans MS"/>
                <a:cs typeface="Comic Sans MS"/>
              </a:rPr>
              <a:t>u m</a:t>
            </a:r>
            <a:r>
              <a:rPr sz="2100" b="1" spc="4" baseline="1708" dirty="0" smtClean="0">
                <a:latin typeface="Comic Sans MS"/>
                <a:cs typeface="Comic Sans MS"/>
              </a:rPr>
              <a:t>o</a:t>
            </a:r>
            <a:r>
              <a:rPr sz="2100" b="1" spc="0" baseline="1708" dirty="0" smtClean="0">
                <a:latin typeface="Comic Sans MS"/>
                <a:cs typeface="Comic Sans MS"/>
              </a:rPr>
              <a:t>no substitu</a:t>
            </a:r>
            <a:r>
              <a:rPr sz="2100" b="1" spc="-4" baseline="1708" dirty="0" smtClean="0">
                <a:latin typeface="Comic Sans MS"/>
                <a:cs typeface="Comic Sans MS"/>
              </a:rPr>
              <a:t>é</a:t>
            </a:r>
            <a:r>
              <a:rPr sz="2100" b="1" spc="0" baseline="1708" dirty="0" smtClean="0">
                <a:latin typeface="Comic Sans MS"/>
                <a:cs typeface="Comic Sans MS"/>
              </a:rPr>
              <a:t>s :</a:t>
            </a:r>
            <a:r>
              <a:rPr sz="2100" b="1" spc="9" baseline="1708" dirty="0" smtClean="0">
                <a:latin typeface="Comic Sans MS"/>
                <a:cs typeface="Comic Sans MS"/>
              </a:rPr>
              <a:t> </a:t>
            </a:r>
            <a:r>
              <a:rPr sz="2100" b="1" spc="4" baseline="1708" dirty="0" smtClean="0">
                <a:latin typeface="Comic Sans MS"/>
                <a:cs typeface="Comic Sans MS"/>
              </a:rPr>
              <a:t>p</a:t>
            </a:r>
            <a:r>
              <a:rPr sz="2100" b="1" spc="0" baseline="1708" dirty="0" smtClean="0">
                <a:latin typeface="Comic Sans MS"/>
                <a:cs typeface="Comic Sans MS"/>
              </a:rPr>
              <a:t>as de</a:t>
            </a:r>
            <a:r>
              <a:rPr sz="2100" b="1" spc="14" baseline="1708" dirty="0" smtClean="0">
                <a:latin typeface="Comic Sans MS"/>
                <a:cs typeface="Comic Sans MS"/>
              </a:rPr>
              <a:t> </a:t>
            </a:r>
            <a:r>
              <a:rPr sz="2100" b="1" spc="0" baseline="1708" dirty="0" smtClean="0">
                <a:latin typeface="Comic Sans MS"/>
                <a:cs typeface="Comic Sans MS"/>
              </a:rPr>
              <a:t>C</a:t>
            </a:r>
            <a:r>
              <a:rPr sz="2100" b="1" spc="19" baseline="1708" dirty="0" smtClean="0">
                <a:latin typeface="Comic Sans MS"/>
                <a:cs typeface="Comic Sans MS"/>
              </a:rPr>
              <a:t> </a:t>
            </a:r>
            <a:r>
              <a:rPr sz="2100" b="1" spc="0" baseline="1708" dirty="0" smtClean="0">
                <a:latin typeface="Comic Sans MS"/>
                <a:cs typeface="Comic Sans MS"/>
              </a:rPr>
              <a:t>st</a:t>
            </a:r>
            <a:r>
              <a:rPr sz="2100" b="1" spc="-4" baseline="1708" dirty="0" smtClean="0">
                <a:latin typeface="Comic Sans MS"/>
                <a:cs typeface="Comic Sans MS"/>
              </a:rPr>
              <a:t>é</a:t>
            </a:r>
            <a:r>
              <a:rPr sz="2100" b="1" spc="0" baseline="1708" dirty="0" smtClean="0">
                <a:latin typeface="Comic Sans MS"/>
                <a:cs typeface="Comic Sans MS"/>
              </a:rPr>
              <a:t>r</a:t>
            </a:r>
            <a:r>
              <a:rPr sz="2100" b="1" spc="-9" baseline="1708" dirty="0" smtClean="0">
                <a:latin typeface="Comic Sans MS"/>
                <a:cs typeface="Comic Sans MS"/>
              </a:rPr>
              <a:t>é</a:t>
            </a:r>
            <a:r>
              <a:rPr sz="2100" b="1" spc="4" baseline="1708" dirty="0" smtClean="0">
                <a:latin typeface="Comic Sans MS"/>
                <a:cs typeface="Comic Sans MS"/>
              </a:rPr>
              <a:t>o</a:t>
            </a:r>
            <a:r>
              <a:rPr sz="2100" b="1" spc="0" baseline="1708" dirty="0" smtClean="0">
                <a:latin typeface="Comic Sans MS"/>
                <a:cs typeface="Comic Sans MS"/>
              </a:rPr>
              <a:t>g</a:t>
            </a:r>
            <a:r>
              <a:rPr sz="2100" b="1" spc="-4" baseline="1708" dirty="0" smtClean="0">
                <a:latin typeface="Comic Sans MS"/>
                <a:cs typeface="Comic Sans MS"/>
              </a:rPr>
              <a:t>é</a:t>
            </a:r>
            <a:r>
              <a:rPr sz="2100" b="1" spc="0" baseline="1708" dirty="0" smtClean="0">
                <a:latin typeface="Comic Sans MS"/>
                <a:cs typeface="Comic Sans MS"/>
              </a:rPr>
              <a:t>nique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3443732" y="1144992"/>
            <a:ext cx="3209624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sz="2100" b="1" spc="-4" baseline="1708" dirty="0" smtClean="0">
                <a:solidFill>
                  <a:srgbClr val="FF0000"/>
                </a:solidFill>
                <a:latin typeface="Comic Sans MS"/>
                <a:cs typeface="Comic Sans MS"/>
              </a:rPr>
              <a:t>P</a:t>
            </a:r>
            <a:r>
              <a:rPr sz="2100" b="1" spc="0" baseline="1708" dirty="0" smtClean="0">
                <a:solidFill>
                  <a:srgbClr val="FF0000"/>
                </a:solidFill>
                <a:latin typeface="Comic Sans MS"/>
                <a:cs typeface="Comic Sans MS"/>
              </a:rPr>
              <a:t>as c</a:t>
            </a:r>
            <a:r>
              <a:rPr sz="2100" b="1" spc="4" baseline="1708" dirty="0" smtClean="0">
                <a:solidFill>
                  <a:srgbClr val="FF0000"/>
                </a:solidFill>
                <a:latin typeface="Comic Sans MS"/>
                <a:cs typeface="Comic Sans MS"/>
              </a:rPr>
              <a:t>h</a:t>
            </a:r>
            <a:r>
              <a:rPr sz="2100" b="1" spc="0" baseline="1708" dirty="0" smtClean="0">
                <a:solidFill>
                  <a:srgbClr val="FF0000"/>
                </a:solidFill>
                <a:latin typeface="Comic Sans MS"/>
                <a:cs typeface="Comic Sans MS"/>
              </a:rPr>
              <a:t>iraux </a:t>
            </a:r>
            <a:r>
              <a:rPr sz="2100" b="1" spc="-4" baseline="1708" dirty="0" smtClean="0">
                <a:solidFill>
                  <a:srgbClr val="FF0000"/>
                </a:solidFill>
                <a:latin typeface="Comic Sans MS"/>
                <a:cs typeface="Comic Sans MS"/>
              </a:rPr>
              <a:t>e</a:t>
            </a:r>
            <a:r>
              <a:rPr sz="2100" b="1" spc="0" baseline="1708" dirty="0" smtClean="0">
                <a:solidFill>
                  <a:srgbClr val="FF0000"/>
                </a:solidFill>
                <a:latin typeface="Comic Sans MS"/>
                <a:cs typeface="Comic Sans MS"/>
              </a:rPr>
              <a:t>t</a:t>
            </a:r>
            <a:r>
              <a:rPr sz="2100" b="1" spc="14" baseline="1708" dirty="0" smtClean="0">
                <a:solidFill>
                  <a:srgbClr val="FF0000"/>
                </a:solidFill>
                <a:latin typeface="Comic Sans MS"/>
                <a:cs typeface="Comic Sans MS"/>
              </a:rPr>
              <a:t> </a:t>
            </a:r>
            <a:r>
              <a:rPr sz="2100" b="1" spc="-4" baseline="1708" dirty="0" smtClean="0">
                <a:solidFill>
                  <a:srgbClr val="FF0000"/>
                </a:solidFill>
                <a:latin typeface="Comic Sans MS"/>
                <a:cs typeface="Comic Sans MS"/>
              </a:rPr>
              <a:t>P</a:t>
            </a:r>
            <a:r>
              <a:rPr sz="2100" b="1" spc="0" baseline="1708" dirty="0" smtClean="0">
                <a:solidFill>
                  <a:srgbClr val="FF0000"/>
                </a:solidFill>
                <a:latin typeface="Comic Sans MS"/>
                <a:cs typeface="Comic Sans MS"/>
              </a:rPr>
              <a:t>as </a:t>
            </a:r>
            <a:r>
              <a:rPr sz="2100" b="1" spc="4" baseline="1708" dirty="0" smtClean="0">
                <a:solidFill>
                  <a:srgbClr val="FF0000"/>
                </a:solidFill>
                <a:latin typeface="Comic Sans MS"/>
                <a:cs typeface="Comic Sans MS"/>
              </a:rPr>
              <a:t>d</a:t>
            </a:r>
            <a:r>
              <a:rPr sz="2100" b="1" spc="-4" baseline="1708" dirty="0" smtClean="0">
                <a:solidFill>
                  <a:srgbClr val="FF0000"/>
                </a:solidFill>
                <a:latin typeface="Comic Sans MS"/>
                <a:cs typeface="Comic Sans MS"/>
              </a:rPr>
              <a:t>’</a:t>
            </a:r>
            <a:r>
              <a:rPr sz="2100" b="1" spc="0" baseline="1708" dirty="0" smtClean="0">
                <a:solidFill>
                  <a:srgbClr val="FF0000"/>
                </a:solidFill>
                <a:latin typeface="Comic Sans MS"/>
                <a:cs typeface="Comic Sans MS"/>
              </a:rPr>
              <a:t>activité</a:t>
            </a:r>
            <a:r>
              <a:rPr sz="2100" b="1" spc="-9" baseline="1708" dirty="0" smtClean="0">
                <a:solidFill>
                  <a:srgbClr val="FF0000"/>
                </a:solidFill>
                <a:latin typeface="Comic Sans MS"/>
                <a:cs typeface="Comic Sans MS"/>
              </a:rPr>
              <a:t> </a:t>
            </a:r>
            <a:r>
              <a:rPr sz="2100" b="1" spc="4" baseline="1708" dirty="0" smtClean="0">
                <a:solidFill>
                  <a:srgbClr val="FF0000"/>
                </a:solidFill>
                <a:latin typeface="Comic Sans MS"/>
                <a:cs typeface="Comic Sans MS"/>
              </a:rPr>
              <a:t>op</a:t>
            </a:r>
            <a:r>
              <a:rPr sz="2100" b="1" spc="0" baseline="1708" dirty="0" smtClean="0">
                <a:solidFill>
                  <a:srgbClr val="FF0000"/>
                </a:solidFill>
                <a:latin typeface="Comic Sans MS"/>
                <a:cs typeface="Comic Sans MS"/>
              </a:rPr>
              <a:t>tiq</a:t>
            </a:r>
            <a:r>
              <a:rPr sz="2100" b="1" spc="4" baseline="1708" dirty="0" smtClean="0">
                <a:solidFill>
                  <a:srgbClr val="FF0000"/>
                </a:solidFill>
                <a:latin typeface="Comic Sans MS"/>
                <a:cs typeface="Comic Sans MS"/>
              </a:rPr>
              <a:t>u</a:t>
            </a:r>
            <a:r>
              <a:rPr sz="2100" b="1" spc="0" baseline="1708" dirty="0" smtClean="0">
                <a:solidFill>
                  <a:srgbClr val="FF0000"/>
                </a:solidFill>
                <a:latin typeface="Comic Sans MS"/>
                <a:cs typeface="Comic Sans MS"/>
              </a:rPr>
              <a:t>e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721563" y="1566775"/>
            <a:ext cx="228136" cy="2037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60"/>
              </a:lnSpc>
              <a:spcBef>
                <a:spcPts val="78"/>
              </a:spcBef>
            </a:pPr>
            <a:r>
              <a:rPr sz="1400" spc="0" dirty="0" smtClean="0">
                <a:latin typeface="Symbol"/>
                <a:cs typeface="Symbol"/>
              </a:rPr>
              <a:t></a:t>
            </a:r>
            <a:endParaRPr sz="1400">
              <a:latin typeface="Symbol"/>
              <a:cs typeface="Symbo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1064463" y="1572093"/>
            <a:ext cx="1318278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sz="2100" b="1" spc="0" baseline="1708" dirty="0" smtClean="0">
                <a:latin typeface="Comic Sans MS"/>
                <a:cs typeface="Comic Sans MS"/>
              </a:rPr>
              <a:t>H</a:t>
            </a:r>
            <a:r>
              <a:rPr sz="2100" b="1" spc="4" baseline="1708" dirty="0" smtClean="0">
                <a:latin typeface="Comic Sans MS"/>
                <a:cs typeface="Comic Sans MS"/>
              </a:rPr>
              <a:t>y</a:t>
            </a:r>
            <a:r>
              <a:rPr sz="2100" b="1" spc="0" baseline="1708" dirty="0" smtClean="0">
                <a:latin typeface="Comic Sans MS"/>
                <a:cs typeface="Comic Sans MS"/>
              </a:rPr>
              <a:t>dr</a:t>
            </a:r>
            <a:r>
              <a:rPr sz="2100" b="1" spc="4" baseline="1708" dirty="0" smtClean="0">
                <a:latin typeface="Comic Sans MS"/>
                <a:cs typeface="Comic Sans MS"/>
              </a:rPr>
              <a:t>o</a:t>
            </a:r>
            <a:r>
              <a:rPr sz="2100" b="1" spc="0" baseline="1708" dirty="0" smtClean="0">
                <a:latin typeface="Comic Sans MS"/>
                <a:cs typeface="Comic Sans MS"/>
              </a:rPr>
              <a:t>car</a:t>
            </a:r>
            <a:r>
              <a:rPr sz="2100" b="1" spc="-9" baseline="1708" dirty="0" smtClean="0">
                <a:latin typeface="Comic Sans MS"/>
                <a:cs typeface="Comic Sans MS"/>
              </a:rPr>
              <a:t>b</a:t>
            </a:r>
            <a:r>
              <a:rPr sz="2100" b="1" spc="0" baseline="1708" dirty="0" smtClean="0">
                <a:latin typeface="Comic Sans MS"/>
                <a:cs typeface="Comic Sans MS"/>
              </a:rPr>
              <a:t>ur</a:t>
            </a:r>
            <a:r>
              <a:rPr sz="2100" b="1" spc="-4" baseline="1708" dirty="0" smtClean="0">
                <a:latin typeface="Comic Sans MS"/>
                <a:cs typeface="Comic Sans MS"/>
              </a:rPr>
              <a:t>e</a:t>
            </a:r>
            <a:r>
              <a:rPr sz="2100" b="1" spc="0" baseline="1708" dirty="0" smtClean="0">
                <a:latin typeface="Comic Sans MS"/>
                <a:cs typeface="Comic Sans MS"/>
              </a:rPr>
              <a:t>s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2406944" y="1572093"/>
            <a:ext cx="685998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sz="2100" b="1" spc="0" baseline="1708" dirty="0" smtClean="0">
                <a:latin typeface="Comic Sans MS"/>
                <a:cs typeface="Comic Sans MS"/>
              </a:rPr>
              <a:t>satur</a:t>
            </a:r>
            <a:r>
              <a:rPr sz="2100" b="1" spc="-4" baseline="1708" dirty="0" smtClean="0">
                <a:latin typeface="Comic Sans MS"/>
                <a:cs typeface="Comic Sans MS"/>
              </a:rPr>
              <a:t>é</a:t>
            </a:r>
            <a:r>
              <a:rPr sz="2100" b="1" spc="0" baseline="1708" dirty="0" smtClean="0">
                <a:latin typeface="Comic Sans MS"/>
                <a:cs typeface="Comic Sans MS"/>
              </a:rPr>
              <a:t>s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119997" y="1572093"/>
            <a:ext cx="2185094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sz="2100" b="1" spc="0" baseline="1708" dirty="0" smtClean="0">
                <a:latin typeface="Comic Sans MS"/>
                <a:cs typeface="Comic Sans MS"/>
              </a:rPr>
              <a:t>cycli</a:t>
            </a:r>
            <a:r>
              <a:rPr sz="2100" b="1" spc="4" baseline="1708" dirty="0" smtClean="0">
                <a:latin typeface="Comic Sans MS"/>
                <a:cs typeface="Comic Sans MS"/>
              </a:rPr>
              <a:t>q</a:t>
            </a:r>
            <a:r>
              <a:rPr sz="2100" b="1" spc="0" baseline="1708" dirty="0" smtClean="0">
                <a:latin typeface="Comic Sans MS"/>
                <a:cs typeface="Comic Sans MS"/>
              </a:rPr>
              <a:t>ues</a:t>
            </a:r>
            <a:r>
              <a:rPr sz="2100" b="1" spc="9" baseline="1708" dirty="0" smtClean="0">
                <a:latin typeface="Comic Sans MS"/>
                <a:cs typeface="Comic Sans MS"/>
              </a:rPr>
              <a:t> </a:t>
            </a:r>
            <a:r>
              <a:rPr sz="2100" b="1" spc="0" baseline="1708" dirty="0" smtClean="0">
                <a:latin typeface="Comic Sans MS"/>
                <a:cs typeface="Comic Sans MS"/>
              </a:rPr>
              <a:t>d</a:t>
            </a:r>
            <a:r>
              <a:rPr sz="2100" b="1" spc="4" baseline="1708" dirty="0" smtClean="0">
                <a:latin typeface="Comic Sans MS"/>
                <a:cs typeface="Comic Sans MS"/>
              </a:rPr>
              <a:t>i</a:t>
            </a:r>
            <a:r>
              <a:rPr sz="2100" b="1" spc="0" baseline="1708" dirty="0" smtClean="0">
                <a:latin typeface="Comic Sans MS"/>
                <a:cs typeface="Comic Sans MS"/>
              </a:rPr>
              <a:t>substitu</a:t>
            </a:r>
            <a:r>
              <a:rPr sz="2100" b="1" spc="-4" baseline="1708" dirty="0" smtClean="0">
                <a:latin typeface="Comic Sans MS"/>
                <a:cs typeface="Comic Sans MS"/>
              </a:rPr>
              <a:t>é</a:t>
            </a:r>
            <a:r>
              <a:rPr sz="2100" b="1" spc="0" baseline="1708" dirty="0" smtClean="0">
                <a:latin typeface="Comic Sans MS"/>
                <a:cs typeface="Comic Sans MS"/>
              </a:rPr>
              <a:t>s </a:t>
            </a:r>
            <a:r>
              <a:rPr sz="2100" b="1" spc="-4" baseline="1708" dirty="0" smtClean="0">
                <a:latin typeface="Comic Sans MS"/>
                <a:cs typeface="Comic Sans MS"/>
              </a:rPr>
              <a:t>??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3883359" y="1934062"/>
            <a:ext cx="143533" cy="18053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45"/>
              </a:lnSpc>
              <a:spcBef>
                <a:spcPts val="67"/>
              </a:spcBef>
            </a:pPr>
            <a:r>
              <a:rPr sz="1200" spc="0" dirty="0" smtClean="0">
                <a:latin typeface="Arial"/>
                <a:cs typeface="Arial"/>
              </a:rPr>
              <a:t>F</a:t>
            </a:r>
            <a:endParaRPr sz="120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5000093" y="2059344"/>
            <a:ext cx="107483" cy="1415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030"/>
              </a:lnSpc>
              <a:spcBef>
                <a:spcPts val="51"/>
              </a:spcBef>
            </a:pPr>
            <a:r>
              <a:rPr sz="900" spc="0" dirty="0" smtClean="0">
                <a:latin typeface="Arial"/>
                <a:cs typeface="Arial"/>
              </a:rPr>
              <a:t>2</a:t>
            </a:r>
            <a:endParaRPr sz="90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4913903" y="2095732"/>
            <a:ext cx="1679657" cy="18053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45"/>
              </a:lnSpc>
              <a:spcBef>
                <a:spcPts val="67"/>
              </a:spcBef>
            </a:pPr>
            <a:r>
              <a:rPr sz="1200" spc="0" dirty="0" smtClean="0">
                <a:latin typeface="Arial"/>
                <a:cs typeface="Arial"/>
              </a:rPr>
              <a:t>2 </a:t>
            </a:r>
            <a:r>
              <a:rPr sz="1200" spc="189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s</a:t>
            </a:r>
            <a:r>
              <a:rPr sz="1200" spc="-4" dirty="0" smtClean="0">
                <a:latin typeface="Arial"/>
                <a:cs typeface="Arial"/>
              </a:rPr>
              <a:t>t</a:t>
            </a:r>
            <a:r>
              <a:rPr sz="1200" spc="0" dirty="0" smtClean="0">
                <a:latin typeface="Arial"/>
                <a:cs typeface="Arial"/>
              </a:rPr>
              <a:t>é</a:t>
            </a:r>
            <a:r>
              <a:rPr sz="1200" spc="-4" dirty="0" smtClean="0">
                <a:latin typeface="Arial"/>
                <a:cs typeface="Arial"/>
              </a:rPr>
              <a:t>ré</a:t>
            </a:r>
            <a:r>
              <a:rPr sz="1200" spc="0" dirty="0" smtClean="0">
                <a:latin typeface="Arial"/>
                <a:cs typeface="Arial"/>
              </a:rPr>
              <a:t>o</a:t>
            </a:r>
            <a:r>
              <a:rPr sz="1200" spc="4" dirty="0" smtClean="0">
                <a:latin typeface="Arial"/>
                <a:cs typeface="Arial"/>
              </a:rPr>
              <a:t>i</a:t>
            </a:r>
            <a:r>
              <a:rPr sz="1200" spc="-4" dirty="0" smtClean="0">
                <a:latin typeface="Arial"/>
                <a:cs typeface="Arial"/>
              </a:rPr>
              <a:t>s</a:t>
            </a:r>
            <a:r>
              <a:rPr sz="1200" spc="0" dirty="0" smtClean="0">
                <a:latin typeface="Arial"/>
                <a:cs typeface="Arial"/>
              </a:rPr>
              <a:t>om</a:t>
            </a:r>
            <a:r>
              <a:rPr sz="1200" spc="-4" dirty="0" smtClean="0">
                <a:latin typeface="Arial"/>
                <a:cs typeface="Arial"/>
              </a:rPr>
              <a:t>èr</a:t>
            </a:r>
            <a:r>
              <a:rPr sz="1200" spc="0" dirty="0" smtClean="0">
                <a:latin typeface="Arial"/>
                <a:cs typeface="Arial"/>
              </a:rPr>
              <a:t>es</a:t>
            </a:r>
            <a:r>
              <a:rPr sz="1200" spc="85" dirty="0" smtClean="0">
                <a:latin typeface="Arial"/>
                <a:cs typeface="Arial"/>
              </a:rPr>
              <a:t> </a:t>
            </a:r>
            <a:r>
              <a:rPr sz="1200" spc="-4" dirty="0" smtClean="0">
                <a:latin typeface="Arial"/>
                <a:cs typeface="Arial"/>
              </a:rPr>
              <a:t>M</a:t>
            </a:r>
            <a:r>
              <a:rPr sz="1200" spc="0" dirty="0" smtClean="0">
                <a:latin typeface="Arial"/>
                <a:cs typeface="Arial"/>
              </a:rPr>
              <a:t>AX</a:t>
            </a:r>
            <a:endParaRPr sz="12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3567628" y="2116234"/>
            <a:ext cx="192724" cy="33565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600"/>
              </a:lnSpc>
              <a:spcBef>
                <a:spcPts val="130"/>
              </a:spcBef>
            </a:pPr>
            <a:r>
              <a:rPr sz="2450" spc="0" dirty="0" smtClean="0">
                <a:latin typeface="Arial"/>
                <a:cs typeface="Arial"/>
              </a:rPr>
              <a:t>*</a:t>
            </a:r>
            <a:endParaRPr sz="245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3441697" y="2358094"/>
            <a:ext cx="192724" cy="33565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600"/>
              </a:lnSpc>
              <a:spcBef>
                <a:spcPts val="130"/>
              </a:spcBef>
            </a:pPr>
            <a:r>
              <a:rPr sz="2450" spc="0" dirty="0" smtClean="0">
                <a:latin typeface="Arial"/>
                <a:cs typeface="Arial"/>
              </a:rPr>
              <a:t>*</a:t>
            </a:r>
            <a:endParaRPr sz="245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7397242" y="2411182"/>
            <a:ext cx="3028965" cy="63068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ts val="1620"/>
              </a:lnSpc>
              <a:spcBef>
                <a:spcPts val="81"/>
              </a:spcBef>
            </a:pPr>
            <a:r>
              <a:rPr sz="2100" i="1" spc="-4" baseline="3417" dirty="0" smtClean="0">
                <a:solidFill>
                  <a:srgbClr val="EC7C30"/>
                </a:solidFill>
                <a:latin typeface="Comic Sans MS"/>
                <a:cs typeface="Comic Sans MS"/>
              </a:rPr>
              <a:t>C</a:t>
            </a:r>
            <a:r>
              <a:rPr sz="2100" i="1" spc="4" baseline="3417" dirty="0" smtClean="0">
                <a:solidFill>
                  <a:srgbClr val="EC7C30"/>
                </a:solidFill>
                <a:latin typeface="Comic Sans MS"/>
                <a:cs typeface="Comic Sans MS"/>
              </a:rPr>
              <a:t>o</a:t>
            </a:r>
            <a:r>
              <a:rPr sz="2100" i="1" spc="0" baseline="3417" dirty="0" smtClean="0">
                <a:solidFill>
                  <a:srgbClr val="EC7C30"/>
                </a:solidFill>
                <a:latin typeface="Comic Sans MS"/>
                <a:cs typeface="Comic Sans MS"/>
              </a:rPr>
              <a:t>n</a:t>
            </a:r>
            <a:r>
              <a:rPr sz="2100" i="1" spc="-9" baseline="3417" dirty="0" smtClean="0">
                <a:solidFill>
                  <a:srgbClr val="EC7C30"/>
                </a:solidFill>
                <a:latin typeface="Comic Sans MS"/>
                <a:cs typeface="Comic Sans MS"/>
              </a:rPr>
              <a:t>f</a:t>
            </a:r>
            <a:r>
              <a:rPr sz="2100" i="1" spc="4" baseline="3417" dirty="0" smtClean="0">
                <a:solidFill>
                  <a:srgbClr val="EC7C30"/>
                </a:solidFill>
                <a:latin typeface="Comic Sans MS"/>
                <a:cs typeface="Comic Sans MS"/>
              </a:rPr>
              <a:t>o</a:t>
            </a:r>
            <a:r>
              <a:rPr sz="2100" i="1" spc="0" baseline="3417" dirty="0" smtClean="0">
                <a:solidFill>
                  <a:srgbClr val="EC7C30"/>
                </a:solidFill>
                <a:latin typeface="Comic Sans MS"/>
                <a:cs typeface="Comic Sans MS"/>
              </a:rPr>
              <a:t>rmati</a:t>
            </a:r>
            <a:r>
              <a:rPr sz="2100" i="1" spc="4" baseline="3417" dirty="0" smtClean="0">
                <a:solidFill>
                  <a:srgbClr val="EC7C30"/>
                </a:solidFill>
                <a:latin typeface="Comic Sans MS"/>
                <a:cs typeface="Comic Sans MS"/>
              </a:rPr>
              <a:t>o</a:t>
            </a:r>
            <a:r>
              <a:rPr sz="2100" i="1" spc="0" baseline="3417" dirty="0" smtClean="0">
                <a:solidFill>
                  <a:srgbClr val="EC7C30"/>
                </a:solidFill>
                <a:latin typeface="Comic Sans MS"/>
                <a:cs typeface="Comic Sans MS"/>
              </a:rPr>
              <a:t>ns</a:t>
            </a:r>
            <a:r>
              <a:rPr sz="2100" i="1" spc="-25" baseline="3417" dirty="0" smtClean="0">
                <a:solidFill>
                  <a:srgbClr val="EC7C30"/>
                </a:solidFill>
                <a:latin typeface="Comic Sans MS"/>
                <a:cs typeface="Comic Sans MS"/>
              </a:rPr>
              <a:t> </a:t>
            </a:r>
            <a:r>
              <a:rPr sz="2100" i="1" spc="4" baseline="3417" dirty="0" smtClean="0">
                <a:solidFill>
                  <a:srgbClr val="EC7C30"/>
                </a:solidFill>
                <a:latin typeface="Comic Sans MS"/>
                <a:cs typeface="Comic Sans MS"/>
              </a:rPr>
              <a:t>p</a:t>
            </a:r>
            <a:r>
              <a:rPr sz="2100" i="1" spc="0" baseline="3417" dirty="0" smtClean="0">
                <a:solidFill>
                  <a:srgbClr val="EC7C30"/>
                </a:solidFill>
                <a:latin typeface="Comic Sans MS"/>
                <a:cs typeface="Comic Sans MS"/>
              </a:rPr>
              <a:t>lanes</a:t>
            </a:r>
            <a:r>
              <a:rPr sz="2100" i="1" spc="-9" baseline="3417" dirty="0" smtClean="0">
                <a:solidFill>
                  <a:srgbClr val="EC7C30"/>
                </a:solidFill>
                <a:latin typeface="Comic Sans MS"/>
                <a:cs typeface="Comic Sans MS"/>
              </a:rPr>
              <a:t> </a:t>
            </a:r>
            <a:r>
              <a:rPr sz="2100" i="1" spc="4" baseline="3417" dirty="0" smtClean="0">
                <a:solidFill>
                  <a:srgbClr val="EC7C30"/>
                </a:solidFill>
                <a:latin typeface="Comic Sans MS"/>
                <a:cs typeface="Comic Sans MS"/>
              </a:rPr>
              <a:t>h</a:t>
            </a:r>
            <a:r>
              <a:rPr sz="2100" i="1" spc="0" baseline="3417" dirty="0" smtClean="0">
                <a:solidFill>
                  <a:srgbClr val="EC7C30"/>
                </a:solidFill>
                <a:latin typeface="Comic Sans MS"/>
                <a:cs typeface="Comic Sans MS"/>
              </a:rPr>
              <a:t>y</a:t>
            </a:r>
            <a:r>
              <a:rPr sz="2100" i="1" spc="4" baseline="3417" dirty="0" smtClean="0">
                <a:solidFill>
                  <a:srgbClr val="EC7C30"/>
                </a:solidFill>
                <a:latin typeface="Comic Sans MS"/>
                <a:cs typeface="Comic Sans MS"/>
              </a:rPr>
              <a:t>po</a:t>
            </a:r>
            <a:r>
              <a:rPr sz="2100" i="1" spc="0" baseline="3417" dirty="0" smtClean="0">
                <a:solidFill>
                  <a:srgbClr val="EC7C30"/>
                </a:solidFill>
                <a:latin typeface="Comic Sans MS"/>
                <a:cs typeface="Comic Sans MS"/>
              </a:rPr>
              <a:t>théti</a:t>
            </a:r>
            <a:r>
              <a:rPr sz="2100" i="1" spc="-4" baseline="3417" dirty="0" smtClean="0">
                <a:solidFill>
                  <a:srgbClr val="EC7C30"/>
                </a:solidFill>
                <a:latin typeface="Comic Sans MS"/>
                <a:cs typeface="Comic Sans MS"/>
              </a:rPr>
              <a:t>q</a:t>
            </a:r>
            <a:r>
              <a:rPr sz="2100" i="1" spc="0" baseline="3417" dirty="0" smtClean="0">
                <a:solidFill>
                  <a:srgbClr val="EC7C30"/>
                </a:solidFill>
                <a:latin typeface="Comic Sans MS"/>
                <a:cs typeface="Comic Sans MS"/>
              </a:rPr>
              <a:t>u</a:t>
            </a:r>
            <a:r>
              <a:rPr sz="2100" i="1" spc="-9" baseline="3417" dirty="0" smtClean="0">
                <a:solidFill>
                  <a:srgbClr val="EC7C30"/>
                </a:solidFill>
                <a:latin typeface="Comic Sans MS"/>
                <a:cs typeface="Comic Sans MS"/>
              </a:rPr>
              <a:t>e</a:t>
            </a:r>
            <a:r>
              <a:rPr sz="2100" i="1" spc="0" baseline="3417" dirty="0" smtClean="0">
                <a:solidFill>
                  <a:srgbClr val="EC7C30"/>
                </a:solidFill>
                <a:latin typeface="Comic Sans MS"/>
                <a:cs typeface="Comic Sans MS"/>
              </a:rPr>
              <a:t>s</a:t>
            </a:r>
            <a:endParaRPr sz="1400">
              <a:latin typeface="Comic Sans MS"/>
              <a:cs typeface="Comic Sans MS"/>
            </a:endParaRPr>
          </a:p>
          <a:p>
            <a:pPr marL="1437833" marR="1447802" algn="ctr">
              <a:lnSpc>
                <a:spcPts val="1680"/>
              </a:lnSpc>
              <a:spcBef>
                <a:spcPts val="3"/>
              </a:spcBef>
            </a:pPr>
            <a:r>
              <a:rPr sz="2100" spc="0" baseline="1708" dirty="0" smtClean="0">
                <a:solidFill>
                  <a:srgbClr val="EC7C30"/>
                </a:solidFill>
                <a:latin typeface="Comic Sans MS"/>
                <a:cs typeface="Comic Sans MS"/>
              </a:rPr>
              <a:t>=</a:t>
            </a:r>
            <a:endParaRPr sz="1400">
              <a:latin typeface="Comic Sans MS"/>
              <a:cs typeface="Comic Sans MS"/>
            </a:endParaRPr>
          </a:p>
          <a:p>
            <a:pPr marL="701763" marR="713420" algn="ctr">
              <a:lnSpc>
                <a:spcPts val="1670"/>
              </a:lnSpc>
            </a:pPr>
            <a:r>
              <a:rPr sz="2100" spc="-4" baseline="1708" dirty="0" smtClean="0">
                <a:solidFill>
                  <a:srgbClr val="EC7C30"/>
                </a:solidFill>
                <a:latin typeface="Comic Sans MS"/>
                <a:cs typeface="Comic Sans MS"/>
              </a:rPr>
              <a:t>f</a:t>
            </a:r>
            <a:r>
              <a:rPr sz="2100" spc="0" baseline="1708" dirty="0" smtClean="0">
                <a:solidFill>
                  <a:srgbClr val="EC7C30"/>
                </a:solidFill>
                <a:latin typeface="Comic Sans MS"/>
                <a:cs typeface="Comic Sans MS"/>
              </a:rPr>
              <a:t>ausses</a:t>
            </a:r>
            <a:r>
              <a:rPr sz="2100" spc="-4" baseline="1708" dirty="0" smtClean="0">
                <a:solidFill>
                  <a:srgbClr val="EC7C30"/>
                </a:solidFill>
                <a:latin typeface="Comic Sans MS"/>
                <a:cs typeface="Comic Sans MS"/>
              </a:rPr>
              <a:t> </a:t>
            </a:r>
            <a:r>
              <a:rPr sz="2100" spc="0" baseline="1708" dirty="0" smtClean="0">
                <a:solidFill>
                  <a:srgbClr val="EC7C30"/>
                </a:solidFill>
                <a:latin typeface="Comic Sans MS"/>
                <a:cs typeface="Comic Sans MS"/>
              </a:rPr>
              <a:t>ma</a:t>
            </a:r>
            <a:r>
              <a:rPr sz="2100" spc="4" baseline="1708" dirty="0" smtClean="0">
                <a:solidFill>
                  <a:srgbClr val="EC7C30"/>
                </a:solidFill>
                <a:latin typeface="Comic Sans MS"/>
                <a:cs typeface="Comic Sans MS"/>
              </a:rPr>
              <a:t>i</a:t>
            </a:r>
            <a:r>
              <a:rPr sz="2100" spc="0" baseline="1708" dirty="0" smtClean="0">
                <a:solidFill>
                  <a:srgbClr val="EC7C30"/>
                </a:solidFill>
                <a:latin typeface="Comic Sans MS"/>
                <a:cs typeface="Comic Sans MS"/>
              </a:rPr>
              <a:t>s</a:t>
            </a:r>
            <a:r>
              <a:rPr sz="2100" spc="-19" baseline="1708" dirty="0" smtClean="0">
                <a:solidFill>
                  <a:srgbClr val="EC7C30"/>
                </a:solidFill>
                <a:latin typeface="Comic Sans MS"/>
                <a:cs typeface="Comic Sans MS"/>
              </a:rPr>
              <a:t> </a:t>
            </a:r>
            <a:r>
              <a:rPr sz="2100" spc="0" baseline="1708" dirty="0" smtClean="0">
                <a:solidFill>
                  <a:srgbClr val="EC7C30"/>
                </a:solidFill>
                <a:latin typeface="Comic Sans MS"/>
                <a:cs typeface="Comic Sans MS"/>
              </a:rPr>
              <a:t>utiles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913903" y="2443953"/>
            <a:ext cx="2188156" cy="18053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45"/>
              </a:lnSpc>
              <a:spcBef>
                <a:spcPts val="67"/>
              </a:spcBef>
            </a:pPr>
            <a:r>
              <a:rPr sz="1200" spc="0" dirty="0" smtClean="0">
                <a:latin typeface="Arial"/>
                <a:cs typeface="Arial"/>
              </a:rPr>
              <a:t>2</a:t>
            </a:r>
            <a:r>
              <a:rPr sz="1200" spc="6" dirty="0" smtClean="0">
                <a:latin typeface="Arial"/>
                <a:cs typeface="Arial"/>
              </a:rPr>
              <a:t> </a:t>
            </a:r>
            <a:r>
              <a:rPr sz="1200" spc="-4" dirty="0" smtClean="0">
                <a:latin typeface="Arial"/>
                <a:cs typeface="Arial"/>
              </a:rPr>
              <a:t>c</a:t>
            </a:r>
            <a:r>
              <a:rPr sz="1200" spc="0" dirty="0" smtClean="0">
                <a:latin typeface="Arial"/>
                <a:cs typeface="Arial"/>
              </a:rPr>
              <a:t>ouples</a:t>
            </a:r>
            <a:r>
              <a:rPr sz="1200" spc="41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d'én</a:t>
            </a:r>
            <a:r>
              <a:rPr sz="1200" spc="-4" dirty="0" smtClean="0">
                <a:latin typeface="Arial"/>
                <a:cs typeface="Arial"/>
              </a:rPr>
              <a:t>a</a:t>
            </a:r>
            <a:r>
              <a:rPr sz="1200" spc="0" dirty="0" smtClean="0">
                <a:latin typeface="Arial"/>
                <a:cs typeface="Arial"/>
              </a:rPr>
              <a:t>n</a:t>
            </a:r>
            <a:r>
              <a:rPr sz="1200" spc="-4" dirty="0" smtClean="0">
                <a:latin typeface="Arial"/>
                <a:cs typeface="Arial"/>
              </a:rPr>
              <a:t>t</a:t>
            </a:r>
            <a:r>
              <a:rPr sz="1200" spc="4" dirty="0" smtClean="0">
                <a:latin typeface="Arial"/>
                <a:cs typeface="Arial"/>
              </a:rPr>
              <a:t>i</a:t>
            </a:r>
            <a:r>
              <a:rPr sz="1200" spc="0" dirty="0" smtClean="0">
                <a:latin typeface="Arial"/>
                <a:cs typeface="Arial"/>
              </a:rPr>
              <a:t>o</a:t>
            </a:r>
            <a:r>
              <a:rPr sz="1200" spc="-4" dirty="0" smtClean="0">
                <a:latin typeface="Arial"/>
                <a:cs typeface="Arial"/>
              </a:rPr>
              <a:t>m</a:t>
            </a:r>
            <a:r>
              <a:rPr sz="1200" spc="0" dirty="0" smtClean="0">
                <a:latin typeface="Arial"/>
                <a:cs typeface="Arial"/>
              </a:rPr>
              <a:t>è</a:t>
            </a:r>
            <a:r>
              <a:rPr sz="1200" spc="-4" dirty="0" smtClean="0">
                <a:latin typeface="Arial"/>
                <a:cs typeface="Arial"/>
              </a:rPr>
              <a:t>re</a:t>
            </a:r>
            <a:r>
              <a:rPr sz="1200" spc="0" dirty="0" smtClean="0">
                <a:latin typeface="Arial"/>
                <a:cs typeface="Arial"/>
              </a:rPr>
              <a:t>s</a:t>
            </a:r>
            <a:r>
              <a:rPr sz="1200" spc="92" dirty="0" smtClean="0">
                <a:latin typeface="Arial"/>
                <a:cs typeface="Arial"/>
              </a:rPr>
              <a:t> </a:t>
            </a:r>
            <a:r>
              <a:rPr sz="1200" spc="-4" dirty="0" smtClean="0">
                <a:latin typeface="Arial"/>
                <a:cs typeface="Arial"/>
              </a:rPr>
              <a:t>M</a:t>
            </a:r>
            <a:r>
              <a:rPr sz="1200" spc="0" dirty="0" smtClean="0">
                <a:latin typeface="Arial"/>
                <a:cs typeface="Arial"/>
              </a:rPr>
              <a:t>AX</a:t>
            </a:r>
            <a:endParaRPr sz="12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426213" y="2708116"/>
            <a:ext cx="341076" cy="20215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0"/>
              </a:lnSpc>
              <a:spcBef>
                <a:spcPts val="76"/>
              </a:spcBef>
            </a:pPr>
            <a:r>
              <a:rPr sz="1800" spc="0" baseline="7246" dirty="0" smtClean="0">
                <a:latin typeface="Arial"/>
                <a:cs typeface="Arial"/>
              </a:rPr>
              <a:t>CH</a:t>
            </a:r>
            <a:r>
              <a:rPr sz="1350" spc="0" baseline="-6441" dirty="0" smtClean="0">
                <a:latin typeface="Arial"/>
                <a:cs typeface="Arial"/>
              </a:rPr>
              <a:t>3</a:t>
            </a:r>
            <a:endParaRPr sz="9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160894" y="3252945"/>
            <a:ext cx="978301" cy="18053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45"/>
              </a:lnSpc>
              <a:spcBef>
                <a:spcPts val="67"/>
              </a:spcBef>
            </a:pPr>
            <a:r>
              <a:rPr sz="1200" spc="4" dirty="0" smtClean="0">
                <a:latin typeface="Arial"/>
                <a:cs typeface="Arial"/>
              </a:rPr>
              <a:t>i</a:t>
            </a:r>
            <a:r>
              <a:rPr sz="1200" spc="0" dirty="0" smtClean="0">
                <a:latin typeface="Arial"/>
                <a:cs typeface="Arial"/>
              </a:rPr>
              <a:t>so</a:t>
            </a:r>
            <a:r>
              <a:rPr sz="1200" spc="-4" dirty="0" smtClean="0">
                <a:latin typeface="Arial"/>
                <a:cs typeface="Arial"/>
              </a:rPr>
              <a:t>m</a:t>
            </a:r>
            <a:r>
              <a:rPr sz="1200" spc="0" dirty="0" smtClean="0">
                <a:latin typeface="Arial"/>
                <a:cs typeface="Arial"/>
              </a:rPr>
              <a:t>è</a:t>
            </a:r>
            <a:r>
              <a:rPr sz="1200" spc="-4" dirty="0" smtClean="0">
                <a:latin typeface="Arial"/>
                <a:cs typeface="Arial"/>
              </a:rPr>
              <a:t>r</a:t>
            </a:r>
            <a:r>
              <a:rPr sz="1200" spc="0" dirty="0" smtClean="0">
                <a:latin typeface="Arial"/>
                <a:cs typeface="Arial"/>
              </a:rPr>
              <a:t>es</a:t>
            </a:r>
            <a:r>
              <a:rPr sz="1200" spc="48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C</a:t>
            </a:r>
            <a:r>
              <a:rPr sz="1200" spc="-4" dirty="0" smtClean="0">
                <a:latin typeface="Arial"/>
                <a:cs typeface="Arial"/>
              </a:rPr>
              <a:t>I</a:t>
            </a:r>
            <a:r>
              <a:rPr sz="1200" spc="0" dirty="0" smtClean="0">
                <a:latin typeface="Arial"/>
                <a:cs typeface="Arial"/>
              </a:rPr>
              <a:t>S</a:t>
            </a:r>
            <a:endParaRPr sz="12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570361" y="3291879"/>
            <a:ext cx="1246640" cy="18053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45"/>
              </a:lnSpc>
              <a:spcBef>
                <a:spcPts val="67"/>
              </a:spcBef>
            </a:pPr>
            <a:r>
              <a:rPr sz="1200" spc="0" dirty="0" smtClean="0">
                <a:latin typeface="Arial"/>
                <a:cs typeface="Arial"/>
              </a:rPr>
              <a:t>iso</a:t>
            </a:r>
            <a:r>
              <a:rPr sz="1200" spc="-4" dirty="0" smtClean="0">
                <a:latin typeface="Arial"/>
                <a:cs typeface="Arial"/>
              </a:rPr>
              <a:t>m</a:t>
            </a:r>
            <a:r>
              <a:rPr sz="1200" spc="0" dirty="0" smtClean="0">
                <a:latin typeface="Arial"/>
                <a:cs typeface="Arial"/>
              </a:rPr>
              <a:t>è</a:t>
            </a:r>
            <a:r>
              <a:rPr sz="1200" spc="-4" dirty="0" smtClean="0">
                <a:latin typeface="Arial"/>
                <a:cs typeface="Arial"/>
              </a:rPr>
              <a:t>r</a:t>
            </a:r>
            <a:r>
              <a:rPr sz="1200" spc="0" dirty="0" smtClean="0">
                <a:latin typeface="Arial"/>
                <a:cs typeface="Arial"/>
              </a:rPr>
              <a:t>es</a:t>
            </a:r>
            <a:r>
              <a:rPr sz="1200" spc="48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TRA</a:t>
            </a:r>
            <a:r>
              <a:rPr sz="1200" spc="4" dirty="0" smtClean="0">
                <a:latin typeface="Arial"/>
                <a:cs typeface="Arial"/>
              </a:rPr>
              <a:t>N</a:t>
            </a:r>
            <a:r>
              <a:rPr sz="1200" spc="0" dirty="0" smtClean="0">
                <a:latin typeface="Arial"/>
                <a:cs typeface="Arial"/>
              </a:rPr>
              <a:t>S</a:t>
            </a:r>
            <a:endParaRPr sz="12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324657" y="3748396"/>
            <a:ext cx="341334" cy="20215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0"/>
              </a:lnSpc>
              <a:spcBef>
                <a:spcPts val="76"/>
              </a:spcBef>
            </a:pPr>
            <a:r>
              <a:rPr sz="1800" spc="4" baseline="7246" dirty="0" smtClean="0">
                <a:latin typeface="Arial"/>
                <a:cs typeface="Arial"/>
              </a:rPr>
              <a:t>C</a:t>
            </a:r>
            <a:r>
              <a:rPr sz="1800" spc="0" baseline="7246" dirty="0" smtClean="0">
                <a:latin typeface="Arial"/>
                <a:cs typeface="Arial"/>
              </a:rPr>
              <a:t>H</a:t>
            </a:r>
            <a:r>
              <a:rPr sz="1350" spc="0" baseline="-6441" dirty="0" smtClean="0">
                <a:latin typeface="Arial"/>
                <a:cs typeface="Arial"/>
              </a:rPr>
              <a:t>3</a:t>
            </a:r>
            <a:endParaRPr sz="9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635004" y="3758065"/>
            <a:ext cx="341334" cy="20215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0"/>
              </a:lnSpc>
              <a:spcBef>
                <a:spcPts val="76"/>
              </a:spcBef>
            </a:pPr>
            <a:r>
              <a:rPr sz="1800" spc="4" baseline="7246" dirty="0" smtClean="0">
                <a:latin typeface="Arial"/>
                <a:cs typeface="Arial"/>
              </a:rPr>
              <a:t>C</a:t>
            </a:r>
            <a:r>
              <a:rPr sz="1800" spc="0" baseline="7246" dirty="0" smtClean="0">
                <a:latin typeface="Arial"/>
                <a:cs typeface="Arial"/>
              </a:rPr>
              <a:t>H</a:t>
            </a:r>
            <a:r>
              <a:rPr sz="1350" spc="0" baseline="-6441" dirty="0" smtClean="0">
                <a:latin typeface="Arial"/>
                <a:cs typeface="Arial"/>
              </a:rPr>
              <a:t>3</a:t>
            </a:r>
            <a:endParaRPr sz="9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837941" y="3777403"/>
            <a:ext cx="341076" cy="20215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0"/>
              </a:lnSpc>
              <a:spcBef>
                <a:spcPts val="76"/>
              </a:spcBef>
            </a:pPr>
            <a:r>
              <a:rPr sz="1800" spc="0" baseline="7246" dirty="0" smtClean="0">
                <a:latin typeface="Arial"/>
                <a:cs typeface="Arial"/>
              </a:rPr>
              <a:t>CH</a:t>
            </a:r>
            <a:r>
              <a:rPr sz="1350" spc="0" baseline="-6441" dirty="0" smtClean="0">
                <a:latin typeface="Arial"/>
                <a:cs typeface="Arial"/>
              </a:rPr>
              <a:t>3</a:t>
            </a:r>
            <a:endParaRPr sz="9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148210" y="3787073"/>
            <a:ext cx="341392" cy="20202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0"/>
              </a:lnSpc>
              <a:spcBef>
                <a:spcPts val="76"/>
              </a:spcBef>
            </a:pPr>
            <a:r>
              <a:rPr sz="1800" spc="0" baseline="7246" dirty="0" smtClean="0">
                <a:latin typeface="Arial"/>
                <a:cs typeface="Arial"/>
              </a:rPr>
              <a:t>C</a:t>
            </a:r>
            <a:r>
              <a:rPr sz="1800" spc="4" baseline="7246" dirty="0" smtClean="0">
                <a:latin typeface="Arial"/>
                <a:cs typeface="Arial"/>
              </a:rPr>
              <a:t>H</a:t>
            </a:r>
            <a:r>
              <a:rPr sz="1350" spc="0" baseline="-6441" dirty="0" smtClean="0">
                <a:latin typeface="Arial"/>
                <a:cs typeface="Arial"/>
              </a:rPr>
              <a:t>3</a:t>
            </a:r>
            <a:endParaRPr sz="9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687201" y="4003019"/>
            <a:ext cx="143533" cy="18053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45"/>
              </a:lnSpc>
              <a:spcBef>
                <a:spcPts val="67"/>
              </a:spcBef>
            </a:pPr>
            <a:r>
              <a:rPr sz="1200" spc="0" dirty="0" smtClean="0">
                <a:latin typeface="Arial"/>
                <a:cs typeface="Arial"/>
              </a:rPr>
              <a:t>F</a:t>
            </a:r>
            <a:endParaRPr sz="12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318123" y="4012559"/>
            <a:ext cx="143533" cy="18053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45"/>
              </a:lnSpc>
              <a:spcBef>
                <a:spcPts val="67"/>
              </a:spcBef>
            </a:pPr>
            <a:r>
              <a:rPr sz="1200" spc="0" dirty="0" smtClean="0">
                <a:latin typeface="Arial"/>
                <a:cs typeface="Arial"/>
              </a:rPr>
              <a:t>F</a:t>
            </a:r>
            <a:endParaRPr sz="12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174176" y="4489574"/>
            <a:ext cx="143533" cy="18053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45"/>
              </a:lnSpc>
              <a:spcBef>
                <a:spcPts val="67"/>
              </a:spcBef>
            </a:pPr>
            <a:r>
              <a:rPr sz="1200" spc="0" dirty="0" smtClean="0">
                <a:latin typeface="Arial"/>
                <a:cs typeface="Arial"/>
              </a:rPr>
              <a:t>F</a:t>
            </a:r>
            <a:endParaRPr sz="12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805227" y="4499372"/>
            <a:ext cx="143533" cy="18053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45"/>
              </a:lnSpc>
              <a:spcBef>
                <a:spcPts val="67"/>
              </a:spcBef>
            </a:pPr>
            <a:r>
              <a:rPr sz="1200" spc="0" dirty="0" smtClean="0">
                <a:latin typeface="Arial"/>
                <a:cs typeface="Arial"/>
              </a:rPr>
              <a:t>F</a:t>
            </a:r>
            <a:endParaRPr sz="12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829414" y="4578660"/>
            <a:ext cx="160767" cy="18053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45"/>
              </a:lnSpc>
              <a:spcBef>
                <a:spcPts val="67"/>
              </a:spcBef>
            </a:pPr>
            <a:r>
              <a:rPr sz="1200" b="1" spc="0" dirty="0" smtClean="0">
                <a:latin typeface="Arial"/>
                <a:cs typeface="Arial"/>
              </a:rPr>
              <a:t>D</a:t>
            </a:r>
            <a:endParaRPr sz="12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066508" y="4598127"/>
            <a:ext cx="160767" cy="18053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45"/>
              </a:lnSpc>
              <a:spcBef>
                <a:spcPts val="67"/>
              </a:spcBef>
            </a:pPr>
            <a:r>
              <a:rPr sz="1200" b="1" spc="0" dirty="0" smtClean="0">
                <a:latin typeface="Arial"/>
                <a:cs typeface="Arial"/>
              </a:rPr>
              <a:t>C</a:t>
            </a:r>
            <a:endParaRPr sz="12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342568" y="4607668"/>
            <a:ext cx="160767" cy="18053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45"/>
              </a:lnSpc>
              <a:spcBef>
                <a:spcPts val="67"/>
              </a:spcBef>
            </a:pPr>
            <a:r>
              <a:rPr sz="1200" b="1" spc="0" dirty="0" smtClean="0">
                <a:latin typeface="Arial"/>
                <a:cs typeface="Arial"/>
              </a:rPr>
              <a:t>B</a:t>
            </a:r>
            <a:endParaRPr sz="12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579779" y="4627135"/>
            <a:ext cx="160767" cy="18053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45"/>
              </a:lnSpc>
              <a:spcBef>
                <a:spcPts val="67"/>
              </a:spcBef>
            </a:pPr>
            <a:r>
              <a:rPr sz="1200" b="1" spc="0" dirty="0" smtClean="0">
                <a:latin typeface="Arial"/>
                <a:cs typeface="Arial"/>
              </a:rPr>
              <a:t>A</a:t>
            </a:r>
            <a:endParaRPr sz="12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916390" y="5130322"/>
            <a:ext cx="2164163" cy="18053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45"/>
              </a:lnSpc>
              <a:spcBef>
                <a:spcPts val="67"/>
              </a:spcBef>
            </a:pPr>
            <a:r>
              <a:rPr sz="1200" spc="0" dirty="0" smtClean="0">
                <a:latin typeface="Arial"/>
                <a:cs typeface="Arial"/>
              </a:rPr>
              <a:t>A</a:t>
            </a:r>
            <a:r>
              <a:rPr sz="1200" spc="15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et</a:t>
            </a:r>
            <a:r>
              <a:rPr sz="1200" spc="13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B</a:t>
            </a:r>
            <a:r>
              <a:rPr sz="1200" spc="20" dirty="0" smtClean="0">
                <a:latin typeface="Arial"/>
                <a:cs typeface="Arial"/>
              </a:rPr>
              <a:t> </a:t>
            </a:r>
            <a:r>
              <a:rPr sz="1200" spc="-4" dirty="0" smtClean="0">
                <a:latin typeface="Arial"/>
                <a:cs typeface="Arial"/>
              </a:rPr>
              <a:t>s</a:t>
            </a:r>
            <a:r>
              <a:rPr sz="1200" spc="0" dirty="0" smtClean="0">
                <a:latin typeface="Arial"/>
                <a:cs typeface="Arial"/>
              </a:rPr>
              <a:t>ont</a:t>
            </a:r>
            <a:r>
              <a:rPr sz="1200" spc="25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deux</a:t>
            </a:r>
            <a:r>
              <a:rPr sz="1200" spc="20" dirty="0" smtClean="0">
                <a:latin typeface="Arial"/>
                <a:cs typeface="Arial"/>
              </a:rPr>
              <a:t> </a:t>
            </a:r>
            <a:r>
              <a:rPr sz="1200" spc="-4" dirty="0" smtClean="0">
                <a:latin typeface="Arial"/>
                <a:cs typeface="Arial"/>
              </a:rPr>
              <a:t>é</a:t>
            </a:r>
            <a:r>
              <a:rPr sz="1200" spc="0" dirty="0" smtClean="0">
                <a:latin typeface="Arial"/>
                <a:cs typeface="Arial"/>
              </a:rPr>
              <a:t>nan</a:t>
            </a:r>
            <a:r>
              <a:rPr sz="1200" spc="-4" dirty="0" smtClean="0">
                <a:latin typeface="Arial"/>
                <a:cs typeface="Arial"/>
              </a:rPr>
              <a:t>t</a:t>
            </a:r>
            <a:r>
              <a:rPr sz="1200" spc="4" dirty="0" smtClean="0">
                <a:latin typeface="Arial"/>
                <a:cs typeface="Arial"/>
              </a:rPr>
              <a:t>i</a:t>
            </a:r>
            <a:r>
              <a:rPr sz="1200" spc="0" dirty="0" smtClean="0">
                <a:latin typeface="Arial"/>
                <a:cs typeface="Arial"/>
              </a:rPr>
              <a:t>o</a:t>
            </a:r>
            <a:r>
              <a:rPr sz="1200" spc="-4" dirty="0" smtClean="0">
                <a:latin typeface="Arial"/>
                <a:cs typeface="Arial"/>
              </a:rPr>
              <a:t>m</a:t>
            </a:r>
            <a:r>
              <a:rPr sz="1200" spc="0" dirty="0" smtClean="0">
                <a:latin typeface="Arial"/>
                <a:cs typeface="Arial"/>
              </a:rPr>
              <a:t>è</a:t>
            </a:r>
            <a:r>
              <a:rPr sz="1200" spc="-4" dirty="0" smtClean="0">
                <a:latin typeface="Arial"/>
                <a:cs typeface="Arial"/>
              </a:rPr>
              <a:t>r</a:t>
            </a:r>
            <a:r>
              <a:rPr sz="1200" spc="0" dirty="0" smtClean="0">
                <a:latin typeface="Arial"/>
                <a:cs typeface="Arial"/>
              </a:rPr>
              <a:t>es</a:t>
            </a:r>
            <a:endParaRPr sz="12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916390" y="5478646"/>
            <a:ext cx="2181453" cy="18053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45"/>
              </a:lnSpc>
              <a:spcBef>
                <a:spcPts val="67"/>
              </a:spcBef>
            </a:pPr>
            <a:r>
              <a:rPr sz="1200" spc="0" dirty="0" smtClean="0">
                <a:latin typeface="Arial"/>
                <a:cs typeface="Arial"/>
              </a:rPr>
              <a:t>C</a:t>
            </a:r>
            <a:r>
              <a:rPr sz="1200" spc="13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et</a:t>
            </a:r>
            <a:r>
              <a:rPr sz="1200" spc="13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D</a:t>
            </a:r>
            <a:r>
              <a:rPr sz="1200" spc="13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s</a:t>
            </a:r>
            <a:r>
              <a:rPr sz="1200" spc="-4" dirty="0" smtClean="0">
                <a:latin typeface="Arial"/>
                <a:cs typeface="Arial"/>
              </a:rPr>
              <a:t>o</a:t>
            </a:r>
            <a:r>
              <a:rPr sz="1200" spc="0" dirty="0" smtClean="0">
                <a:latin typeface="Arial"/>
                <a:cs typeface="Arial"/>
              </a:rPr>
              <a:t>nt</a:t>
            </a:r>
            <a:r>
              <a:rPr sz="1200" spc="25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deux</a:t>
            </a:r>
            <a:r>
              <a:rPr sz="1200" spc="20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én</a:t>
            </a:r>
            <a:r>
              <a:rPr sz="1200" spc="-4" dirty="0" smtClean="0">
                <a:latin typeface="Arial"/>
                <a:cs typeface="Arial"/>
              </a:rPr>
              <a:t>a</a:t>
            </a:r>
            <a:r>
              <a:rPr sz="1200" spc="0" dirty="0" smtClean="0">
                <a:latin typeface="Arial"/>
                <a:cs typeface="Arial"/>
              </a:rPr>
              <a:t>n</a:t>
            </a:r>
            <a:r>
              <a:rPr sz="1200" spc="-4" dirty="0" smtClean="0">
                <a:latin typeface="Arial"/>
                <a:cs typeface="Arial"/>
              </a:rPr>
              <a:t>t</a:t>
            </a:r>
            <a:r>
              <a:rPr sz="1200" spc="4" dirty="0" smtClean="0">
                <a:latin typeface="Arial"/>
                <a:cs typeface="Arial"/>
              </a:rPr>
              <a:t>i</a:t>
            </a:r>
            <a:r>
              <a:rPr sz="1200" spc="0" dirty="0" smtClean="0">
                <a:latin typeface="Arial"/>
                <a:cs typeface="Arial"/>
              </a:rPr>
              <a:t>o</a:t>
            </a:r>
            <a:r>
              <a:rPr sz="1200" spc="-4" dirty="0" smtClean="0">
                <a:latin typeface="Arial"/>
                <a:cs typeface="Arial"/>
              </a:rPr>
              <a:t>m</a:t>
            </a:r>
            <a:r>
              <a:rPr sz="1200" spc="0" dirty="0" smtClean="0">
                <a:latin typeface="Arial"/>
                <a:cs typeface="Arial"/>
              </a:rPr>
              <a:t>è</a:t>
            </a:r>
            <a:r>
              <a:rPr sz="1200" spc="-4" dirty="0" smtClean="0">
                <a:latin typeface="Arial"/>
                <a:cs typeface="Arial"/>
              </a:rPr>
              <a:t>r</a:t>
            </a:r>
            <a:r>
              <a:rPr sz="1200" spc="0" dirty="0" smtClean="0">
                <a:latin typeface="Arial"/>
                <a:cs typeface="Arial"/>
              </a:rPr>
              <a:t>es</a:t>
            </a:r>
            <a:endParaRPr sz="12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916390" y="5826970"/>
            <a:ext cx="3059228" cy="18053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45"/>
              </a:lnSpc>
              <a:spcBef>
                <a:spcPts val="67"/>
              </a:spcBef>
            </a:pPr>
            <a:r>
              <a:rPr sz="1200" spc="0" dirty="0" smtClean="0">
                <a:latin typeface="Arial"/>
                <a:cs typeface="Arial"/>
              </a:rPr>
              <a:t>A</a:t>
            </a:r>
            <a:r>
              <a:rPr sz="1200" spc="15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et</a:t>
            </a:r>
            <a:r>
              <a:rPr sz="1200" spc="13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C</a:t>
            </a:r>
            <a:r>
              <a:rPr sz="1200" spc="13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et</a:t>
            </a:r>
            <a:r>
              <a:rPr sz="1200" spc="13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A</a:t>
            </a:r>
            <a:r>
              <a:rPr sz="1200" spc="20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et</a:t>
            </a:r>
            <a:r>
              <a:rPr sz="1200" spc="13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D</a:t>
            </a:r>
            <a:r>
              <a:rPr sz="1200" spc="13" dirty="0" smtClean="0">
                <a:latin typeface="Arial"/>
                <a:cs typeface="Arial"/>
              </a:rPr>
              <a:t> </a:t>
            </a:r>
            <a:r>
              <a:rPr sz="1200" spc="-4" dirty="0" smtClean="0">
                <a:latin typeface="Arial"/>
                <a:cs typeface="Arial"/>
              </a:rPr>
              <a:t>s</a:t>
            </a:r>
            <a:r>
              <a:rPr sz="1200" spc="0" dirty="0" smtClean="0">
                <a:latin typeface="Arial"/>
                <a:cs typeface="Arial"/>
              </a:rPr>
              <a:t>ont</a:t>
            </a:r>
            <a:r>
              <a:rPr sz="1200" spc="25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des</a:t>
            </a:r>
            <a:r>
              <a:rPr sz="1200" spc="19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dias</a:t>
            </a:r>
            <a:r>
              <a:rPr sz="1200" spc="-4" dirty="0" smtClean="0">
                <a:latin typeface="Arial"/>
                <a:cs typeface="Arial"/>
              </a:rPr>
              <a:t>t</a:t>
            </a:r>
            <a:r>
              <a:rPr sz="1200" spc="0" dirty="0" smtClean="0">
                <a:latin typeface="Arial"/>
                <a:cs typeface="Arial"/>
              </a:rPr>
              <a:t>é</a:t>
            </a:r>
            <a:r>
              <a:rPr sz="1200" spc="-4" dirty="0" smtClean="0">
                <a:latin typeface="Arial"/>
                <a:cs typeface="Arial"/>
              </a:rPr>
              <a:t>r</a:t>
            </a:r>
            <a:r>
              <a:rPr sz="1200" spc="0" dirty="0" smtClean="0">
                <a:latin typeface="Arial"/>
                <a:cs typeface="Arial"/>
              </a:rPr>
              <a:t>éoiso</a:t>
            </a:r>
            <a:r>
              <a:rPr sz="1200" spc="-4" dirty="0" smtClean="0">
                <a:latin typeface="Arial"/>
                <a:cs typeface="Arial"/>
              </a:rPr>
              <a:t>m</a:t>
            </a:r>
            <a:r>
              <a:rPr sz="1200" spc="0" dirty="0" smtClean="0">
                <a:latin typeface="Arial"/>
                <a:cs typeface="Arial"/>
              </a:rPr>
              <a:t>è</a:t>
            </a:r>
            <a:r>
              <a:rPr sz="1200" spc="-4" dirty="0" smtClean="0">
                <a:latin typeface="Arial"/>
                <a:cs typeface="Arial"/>
              </a:rPr>
              <a:t>r</a:t>
            </a:r>
            <a:r>
              <a:rPr sz="1200" spc="0" dirty="0" smtClean="0">
                <a:latin typeface="Arial"/>
                <a:cs typeface="Arial"/>
              </a:rPr>
              <a:t>es</a:t>
            </a:r>
            <a:endParaRPr sz="12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916390" y="6175293"/>
            <a:ext cx="3059228" cy="18053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45"/>
              </a:lnSpc>
              <a:spcBef>
                <a:spcPts val="67"/>
              </a:spcBef>
            </a:pPr>
            <a:r>
              <a:rPr sz="1200" spc="0" dirty="0" smtClean="0">
                <a:latin typeface="Arial"/>
                <a:cs typeface="Arial"/>
              </a:rPr>
              <a:t>B</a:t>
            </a:r>
            <a:r>
              <a:rPr sz="1200" spc="15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et</a:t>
            </a:r>
            <a:r>
              <a:rPr sz="1200" spc="13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C</a:t>
            </a:r>
            <a:r>
              <a:rPr sz="1200" spc="13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et</a:t>
            </a:r>
            <a:r>
              <a:rPr sz="1200" spc="13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B</a:t>
            </a:r>
            <a:r>
              <a:rPr sz="1200" spc="20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et</a:t>
            </a:r>
            <a:r>
              <a:rPr sz="1200" spc="13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D</a:t>
            </a:r>
            <a:r>
              <a:rPr sz="1200" spc="13" dirty="0" smtClean="0">
                <a:latin typeface="Arial"/>
                <a:cs typeface="Arial"/>
              </a:rPr>
              <a:t> </a:t>
            </a:r>
            <a:r>
              <a:rPr sz="1200" spc="-4" dirty="0" smtClean="0">
                <a:latin typeface="Arial"/>
                <a:cs typeface="Arial"/>
              </a:rPr>
              <a:t>s</a:t>
            </a:r>
            <a:r>
              <a:rPr sz="1200" spc="0" dirty="0" smtClean="0">
                <a:latin typeface="Arial"/>
                <a:cs typeface="Arial"/>
              </a:rPr>
              <a:t>ont</a:t>
            </a:r>
            <a:r>
              <a:rPr sz="1200" spc="25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des</a:t>
            </a:r>
            <a:r>
              <a:rPr sz="1200" spc="19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dias</a:t>
            </a:r>
            <a:r>
              <a:rPr sz="1200" spc="-4" dirty="0" smtClean="0">
                <a:latin typeface="Arial"/>
                <a:cs typeface="Arial"/>
              </a:rPr>
              <a:t>t</a:t>
            </a:r>
            <a:r>
              <a:rPr sz="1200" spc="0" dirty="0" smtClean="0">
                <a:latin typeface="Arial"/>
                <a:cs typeface="Arial"/>
              </a:rPr>
              <a:t>é</a:t>
            </a:r>
            <a:r>
              <a:rPr sz="1200" spc="-4" dirty="0" smtClean="0">
                <a:latin typeface="Arial"/>
                <a:cs typeface="Arial"/>
              </a:rPr>
              <a:t>r</a:t>
            </a:r>
            <a:r>
              <a:rPr sz="1200" spc="0" dirty="0" smtClean="0">
                <a:latin typeface="Arial"/>
                <a:cs typeface="Arial"/>
              </a:rPr>
              <a:t>éoiso</a:t>
            </a:r>
            <a:r>
              <a:rPr sz="1200" spc="-4" dirty="0" smtClean="0">
                <a:latin typeface="Arial"/>
                <a:cs typeface="Arial"/>
              </a:rPr>
              <a:t>m</a:t>
            </a:r>
            <a:r>
              <a:rPr sz="1200" spc="0" dirty="0" smtClean="0">
                <a:latin typeface="Arial"/>
                <a:cs typeface="Arial"/>
              </a:rPr>
              <a:t>è</a:t>
            </a:r>
            <a:r>
              <a:rPr sz="1200" spc="-4" dirty="0" smtClean="0">
                <a:latin typeface="Arial"/>
                <a:cs typeface="Arial"/>
              </a:rPr>
              <a:t>r</a:t>
            </a:r>
            <a:r>
              <a:rPr sz="1200" spc="0" dirty="0" smtClean="0">
                <a:latin typeface="Arial"/>
                <a:cs typeface="Arial"/>
              </a:rPr>
              <a:t>es</a:t>
            </a:r>
            <a:endParaRPr sz="12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712321" y="6531508"/>
            <a:ext cx="231966" cy="204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0"/>
              </a:lnSpc>
              <a:spcBef>
                <a:spcPts val="76"/>
              </a:spcBef>
            </a:pPr>
            <a:r>
              <a:rPr sz="2100" spc="-4" baseline="1950" dirty="0" smtClean="0">
                <a:solidFill>
                  <a:srgbClr val="C00000"/>
                </a:solidFill>
                <a:latin typeface="Calibri"/>
                <a:cs typeface="Calibri"/>
              </a:rPr>
              <a:t>19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448290" y="6548518"/>
            <a:ext cx="692400" cy="1518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60"/>
              </a:lnSpc>
              <a:spcBef>
                <a:spcPts val="57"/>
              </a:spcBef>
            </a:pPr>
            <a:r>
              <a:rPr sz="1000" spc="0" dirty="0" smtClean="0">
                <a:latin typeface="Segoe UI"/>
                <a:cs typeface="Segoe UI"/>
              </a:rPr>
              <a:t>E</a:t>
            </a:r>
            <a:r>
              <a:rPr sz="1000" spc="-4" dirty="0" smtClean="0">
                <a:latin typeface="Segoe UI"/>
                <a:cs typeface="Segoe UI"/>
              </a:rPr>
              <a:t>C</a:t>
            </a:r>
            <a:r>
              <a:rPr sz="1000" spc="4" dirty="0" smtClean="0">
                <a:latin typeface="Segoe UI"/>
                <a:cs typeface="Segoe UI"/>
              </a:rPr>
              <a:t>A</a:t>
            </a:r>
            <a:r>
              <a:rPr sz="1000" spc="0" dirty="0" smtClean="0">
                <a:latin typeface="Segoe UI"/>
                <a:cs typeface="Segoe UI"/>
              </a:rPr>
              <a:t>M</a:t>
            </a:r>
            <a:r>
              <a:rPr sz="1000" spc="-6" dirty="0" smtClean="0">
                <a:latin typeface="Segoe UI"/>
                <a:cs typeface="Segoe UI"/>
              </a:rPr>
              <a:t> </a:t>
            </a:r>
            <a:r>
              <a:rPr sz="1000" spc="0" dirty="0" smtClean="0">
                <a:latin typeface="Segoe UI"/>
                <a:cs typeface="Segoe UI"/>
              </a:rPr>
              <a:t>2015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3" name="object 3"/>
          <p:cNvSpPr txBox="1"/>
          <p:nvPr/>
        </p:nvSpPr>
        <p:spPr>
          <a:xfrm rot="16200000">
            <a:off x="0" y="1761345"/>
            <a:ext cx="3562100" cy="19494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2040-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Ch</a:t>
            </a:r>
            <a:r>
              <a:rPr sz="1400" b="1" i="1" spc="4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400" b="1" i="1" spc="4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400" b="1" i="1" spc="-39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1400" b="1" i="1" spc="-9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1400" b="1" i="1" spc="4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va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400" b="1" i="1" spc="-25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et</a:t>
            </a:r>
            <a:r>
              <a:rPr sz="1400" b="1" i="1" spc="-14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1400" b="1" i="1" spc="4" dirty="0" smtClean="0">
                <a:solidFill>
                  <a:srgbClr val="FFFFFF"/>
                </a:solidFill>
                <a:latin typeface="Arial"/>
                <a:cs typeface="Arial"/>
              </a:rPr>
              <a:t>ir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onn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eme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endParaRPr sz="14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0" y="0"/>
            <a:ext cx="330708" cy="68579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object 192"/>
          <p:cNvSpPr/>
          <p:nvPr/>
        </p:nvSpPr>
        <p:spPr>
          <a:xfrm>
            <a:off x="11415522" y="6528054"/>
            <a:ext cx="0" cy="347470"/>
          </a:xfrm>
          <a:custGeom>
            <a:avLst/>
            <a:gdLst/>
            <a:ahLst/>
            <a:cxnLst/>
            <a:rect l="l" t="t" r="r" b="b"/>
            <a:pathLst>
              <a:path h="347470">
                <a:moveTo>
                  <a:pt x="0" y="0"/>
                </a:moveTo>
                <a:lnTo>
                  <a:pt x="0" y="329943"/>
                </a:lnTo>
              </a:path>
            </a:pathLst>
          </a:custGeom>
          <a:ln w="25908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8" name="object 188"/>
          <p:cNvSpPr/>
          <p:nvPr/>
        </p:nvSpPr>
        <p:spPr>
          <a:xfrm>
            <a:off x="-12192" y="0"/>
            <a:ext cx="3429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9" name="object 189"/>
          <p:cNvSpPr/>
          <p:nvPr/>
        </p:nvSpPr>
        <p:spPr>
          <a:xfrm>
            <a:off x="-12192" y="0"/>
            <a:ext cx="342900" cy="6858000"/>
          </a:xfrm>
          <a:custGeom>
            <a:avLst/>
            <a:gdLst/>
            <a:ahLst/>
            <a:cxnLst/>
            <a:rect l="l" t="t" r="r" b="b"/>
            <a:pathLst>
              <a:path w="342900" h="6858000">
                <a:moveTo>
                  <a:pt x="342900" y="0"/>
                </a:moveTo>
                <a:lnTo>
                  <a:pt x="12192" y="0"/>
                </a:lnTo>
              </a:path>
              <a:path w="342900" h="6858000">
                <a:moveTo>
                  <a:pt x="12192" y="6858000"/>
                </a:moveTo>
                <a:lnTo>
                  <a:pt x="342900" y="6858000"/>
                </a:lnTo>
                <a:lnTo>
                  <a:pt x="342900" y="0"/>
                </a:lnTo>
              </a:path>
            </a:pathLst>
          </a:custGeom>
          <a:ln w="9144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0" name="object 190"/>
          <p:cNvSpPr/>
          <p:nvPr/>
        </p:nvSpPr>
        <p:spPr>
          <a:xfrm>
            <a:off x="-21336" y="6385560"/>
            <a:ext cx="361188" cy="3352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1" name="object 191"/>
          <p:cNvSpPr/>
          <p:nvPr/>
        </p:nvSpPr>
        <p:spPr>
          <a:xfrm>
            <a:off x="-18288" y="5987224"/>
            <a:ext cx="361188" cy="31908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7" name="object 187"/>
          <p:cNvSpPr/>
          <p:nvPr/>
        </p:nvSpPr>
        <p:spPr>
          <a:xfrm>
            <a:off x="10032492" y="198119"/>
            <a:ext cx="1729740" cy="97383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5" name="object 185"/>
          <p:cNvSpPr/>
          <p:nvPr/>
        </p:nvSpPr>
        <p:spPr>
          <a:xfrm>
            <a:off x="1932432" y="2043683"/>
            <a:ext cx="1711451" cy="483108"/>
          </a:xfrm>
          <a:custGeom>
            <a:avLst/>
            <a:gdLst/>
            <a:ahLst/>
            <a:cxnLst/>
            <a:rect l="l" t="t" r="r" b="b"/>
            <a:pathLst>
              <a:path w="1711451" h="483108">
                <a:moveTo>
                  <a:pt x="0" y="483108"/>
                </a:moveTo>
                <a:lnTo>
                  <a:pt x="1711451" y="483108"/>
                </a:lnTo>
                <a:lnTo>
                  <a:pt x="1711451" y="0"/>
                </a:lnTo>
                <a:lnTo>
                  <a:pt x="0" y="0"/>
                </a:lnTo>
                <a:lnTo>
                  <a:pt x="0" y="483108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6" name="object 186"/>
          <p:cNvSpPr/>
          <p:nvPr/>
        </p:nvSpPr>
        <p:spPr>
          <a:xfrm>
            <a:off x="1932432" y="2043683"/>
            <a:ext cx="1711451" cy="483108"/>
          </a:xfrm>
          <a:custGeom>
            <a:avLst/>
            <a:gdLst/>
            <a:ahLst/>
            <a:cxnLst/>
            <a:rect l="l" t="t" r="r" b="b"/>
            <a:pathLst>
              <a:path w="1711451" h="483108">
                <a:moveTo>
                  <a:pt x="0" y="483108"/>
                </a:moveTo>
                <a:lnTo>
                  <a:pt x="1711451" y="483108"/>
                </a:lnTo>
                <a:lnTo>
                  <a:pt x="1711451" y="0"/>
                </a:lnTo>
                <a:lnTo>
                  <a:pt x="0" y="0"/>
                </a:lnTo>
                <a:lnTo>
                  <a:pt x="0" y="483108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3" name="object 183"/>
          <p:cNvSpPr/>
          <p:nvPr/>
        </p:nvSpPr>
        <p:spPr>
          <a:xfrm>
            <a:off x="8135111" y="2043683"/>
            <a:ext cx="1711452" cy="483108"/>
          </a:xfrm>
          <a:custGeom>
            <a:avLst/>
            <a:gdLst/>
            <a:ahLst/>
            <a:cxnLst/>
            <a:rect l="l" t="t" r="r" b="b"/>
            <a:pathLst>
              <a:path w="1711452" h="483108">
                <a:moveTo>
                  <a:pt x="0" y="483108"/>
                </a:moveTo>
                <a:lnTo>
                  <a:pt x="1711452" y="483108"/>
                </a:lnTo>
                <a:lnTo>
                  <a:pt x="1711452" y="0"/>
                </a:lnTo>
                <a:lnTo>
                  <a:pt x="0" y="0"/>
                </a:lnTo>
                <a:lnTo>
                  <a:pt x="0" y="483108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4" name="object 184"/>
          <p:cNvSpPr/>
          <p:nvPr/>
        </p:nvSpPr>
        <p:spPr>
          <a:xfrm>
            <a:off x="8135111" y="2043683"/>
            <a:ext cx="1711452" cy="483108"/>
          </a:xfrm>
          <a:custGeom>
            <a:avLst/>
            <a:gdLst/>
            <a:ahLst/>
            <a:cxnLst/>
            <a:rect l="l" t="t" r="r" b="b"/>
            <a:pathLst>
              <a:path w="1711452" h="483108">
                <a:moveTo>
                  <a:pt x="0" y="483108"/>
                </a:moveTo>
                <a:lnTo>
                  <a:pt x="1711452" y="483108"/>
                </a:lnTo>
                <a:lnTo>
                  <a:pt x="1711452" y="0"/>
                </a:lnTo>
                <a:lnTo>
                  <a:pt x="0" y="0"/>
                </a:lnTo>
                <a:lnTo>
                  <a:pt x="0" y="483108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9" name="object 179"/>
          <p:cNvSpPr/>
          <p:nvPr/>
        </p:nvSpPr>
        <p:spPr>
          <a:xfrm>
            <a:off x="1803165" y="3723762"/>
            <a:ext cx="0" cy="243732"/>
          </a:xfrm>
          <a:custGeom>
            <a:avLst/>
            <a:gdLst/>
            <a:ahLst/>
            <a:cxnLst/>
            <a:rect l="l" t="t" r="r" b="b"/>
            <a:pathLst>
              <a:path h="243732">
                <a:moveTo>
                  <a:pt x="0" y="0"/>
                </a:moveTo>
                <a:lnTo>
                  <a:pt x="0" y="243732"/>
                </a:lnTo>
              </a:path>
            </a:pathLst>
          </a:custGeom>
          <a:ln w="1025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0" name="object 180"/>
          <p:cNvSpPr/>
          <p:nvPr/>
        </p:nvSpPr>
        <p:spPr>
          <a:xfrm>
            <a:off x="1803165" y="3967494"/>
            <a:ext cx="0" cy="249782"/>
          </a:xfrm>
          <a:custGeom>
            <a:avLst/>
            <a:gdLst/>
            <a:ahLst/>
            <a:cxnLst/>
            <a:rect l="l" t="t" r="r" b="b"/>
            <a:pathLst>
              <a:path h="249782">
                <a:moveTo>
                  <a:pt x="0" y="0"/>
                </a:moveTo>
                <a:lnTo>
                  <a:pt x="0" y="249782"/>
                </a:lnTo>
              </a:path>
            </a:pathLst>
          </a:custGeom>
          <a:ln w="1025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1" name="object 181"/>
          <p:cNvSpPr/>
          <p:nvPr/>
        </p:nvSpPr>
        <p:spPr>
          <a:xfrm>
            <a:off x="1803165" y="3967494"/>
            <a:ext cx="258957" cy="0"/>
          </a:xfrm>
          <a:custGeom>
            <a:avLst/>
            <a:gdLst/>
            <a:ahLst/>
            <a:cxnLst/>
            <a:rect l="l" t="t" r="r" b="b"/>
            <a:pathLst>
              <a:path w="258957">
                <a:moveTo>
                  <a:pt x="0" y="0"/>
                </a:moveTo>
                <a:lnTo>
                  <a:pt x="258957" y="0"/>
                </a:lnTo>
              </a:path>
            </a:pathLst>
          </a:custGeom>
          <a:ln w="1020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2" name="object 182"/>
          <p:cNvSpPr/>
          <p:nvPr/>
        </p:nvSpPr>
        <p:spPr>
          <a:xfrm>
            <a:off x="1550561" y="3967494"/>
            <a:ext cx="252603" cy="0"/>
          </a:xfrm>
          <a:custGeom>
            <a:avLst/>
            <a:gdLst/>
            <a:ahLst/>
            <a:cxnLst/>
            <a:rect l="l" t="t" r="r" b="b"/>
            <a:pathLst>
              <a:path w="252603">
                <a:moveTo>
                  <a:pt x="252603" y="0"/>
                </a:moveTo>
                <a:lnTo>
                  <a:pt x="0" y="0"/>
                </a:lnTo>
              </a:path>
            </a:pathLst>
          </a:custGeom>
          <a:ln w="1020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7" name="object 177"/>
          <p:cNvSpPr/>
          <p:nvPr/>
        </p:nvSpPr>
        <p:spPr>
          <a:xfrm>
            <a:off x="1664542" y="3459893"/>
            <a:ext cx="95907" cy="166379"/>
          </a:xfrm>
          <a:custGeom>
            <a:avLst/>
            <a:gdLst/>
            <a:ahLst/>
            <a:cxnLst/>
            <a:rect l="l" t="t" r="r" b="b"/>
            <a:pathLst>
              <a:path w="95907" h="166379">
                <a:moveTo>
                  <a:pt x="95907" y="166379"/>
                </a:moveTo>
                <a:lnTo>
                  <a:pt x="0" y="0"/>
                </a:lnTo>
              </a:path>
            </a:pathLst>
          </a:custGeom>
          <a:ln w="804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8" name="object 178"/>
          <p:cNvSpPr/>
          <p:nvPr/>
        </p:nvSpPr>
        <p:spPr>
          <a:xfrm>
            <a:off x="1697238" y="3441450"/>
            <a:ext cx="95673" cy="166632"/>
          </a:xfrm>
          <a:custGeom>
            <a:avLst/>
            <a:gdLst/>
            <a:ahLst/>
            <a:cxnLst/>
            <a:rect l="l" t="t" r="r" b="b"/>
            <a:pathLst>
              <a:path w="95673" h="166632">
                <a:moveTo>
                  <a:pt x="95673" y="166632"/>
                </a:moveTo>
                <a:lnTo>
                  <a:pt x="0" y="0"/>
                </a:lnTo>
              </a:path>
            </a:pathLst>
          </a:custGeom>
          <a:ln w="804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6" name="object 176"/>
          <p:cNvSpPr/>
          <p:nvPr/>
        </p:nvSpPr>
        <p:spPr>
          <a:xfrm>
            <a:off x="1831726" y="3457765"/>
            <a:ext cx="91763" cy="156377"/>
          </a:xfrm>
          <a:custGeom>
            <a:avLst/>
            <a:gdLst/>
            <a:ahLst/>
            <a:cxnLst/>
            <a:rect l="l" t="t" r="r" b="b"/>
            <a:pathLst>
              <a:path w="91763" h="156377">
                <a:moveTo>
                  <a:pt x="0" y="156377"/>
                </a:moveTo>
                <a:lnTo>
                  <a:pt x="91763" y="0"/>
                </a:lnTo>
              </a:path>
            </a:pathLst>
          </a:custGeom>
          <a:ln w="804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2" name="object 172"/>
          <p:cNvSpPr/>
          <p:nvPr/>
        </p:nvSpPr>
        <p:spPr>
          <a:xfrm>
            <a:off x="3093329" y="3709696"/>
            <a:ext cx="0" cy="243732"/>
          </a:xfrm>
          <a:custGeom>
            <a:avLst/>
            <a:gdLst/>
            <a:ahLst/>
            <a:cxnLst/>
            <a:rect l="l" t="t" r="r" b="b"/>
            <a:pathLst>
              <a:path h="243732">
                <a:moveTo>
                  <a:pt x="0" y="0"/>
                </a:moveTo>
                <a:lnTo>
                  <a:pt x="0" y="243732"/>
                </a:lnTo>
              </a:path>
            </a:pathLst>
          </a:custGeom>
          <a:ln w="1025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3" name="object 173"/>
          <p:cNvSpPr/>
          <p:nvPr/>
        </p:nvSpPr>
        <p:spPr>
          <a:xfrm>
            <a:off x="3093329" y="3953428"/>
            <a:ext cx="0" cy="247603"/>
          </a:xfrm>
          <a:custGeom>
            <a:avLst/>
            <a:gdLst/>
            <a:ahLst/>
            <a:cxnLst/>
            <a:rect l="l" t="t" r="r" b="b"/>
            <a:pathLst>
              <a:path h="247603">
                <a:moveTo>
                  <a:pt x="0" y="0"/>
                </a:moveTo>
                <a:lnTo>
                  <a:pt x="0" y="247603"/>
                </a:lnTo>
              </a:path>
            </a:pathLst>
          </a:custGeom>
          <a:ln w="1025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4" name="object 174"/>
          <p:cNvSpPr/>
          <p:nvPr/>
        </p:nvSpPr>
        <p:spPr>
          <a:xfrm>
            <a:off x="3093329" y="3953428"/>
            <a:ext cx="252827" cy="0"/>
          </a:xfrm>
          <a:custGeom>
            <a:avLst/>
            <a:gdLst/>
            <a:ahLst/>
            <a:cxnLst/>
            <a:rect l="l" t="t" r="r" b="b"/>
            <a:pathLst>
              <a:path w="252827">
                <a:moveTo>
                  <a:pt x="0" y="0"/>
                </a:moveTo>
                <a:lnTo>
                  <a:pt x="252827" y="0"/>
                </a:lnTo>
              </a:path>
            </a:pathLst>
          </a:custGeom>
          <a:ln w="1020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5" name="object 175"/>
          <p:cNvSpPr/>
          <p:nvPr/>
        </p:nvSpPr>
        <p:spPr>
          <a:xfrm>
            <a:off x="2836531" y="3953428"/>
            <a:ext cx="256798" cy="0"/>
          </a:xfrm>
          <a:custGeom>
            <a:avLst/>
            <a:gdLst/>
            <a:ahLst/>
            <a:cxnLst/>
            <a:rect l="l" t="t" r="r" b="b"/>
            <a:pathLst>
              <a:path w="256798">
                <a:moveTo>
                  <a:pt x="256798" y="0"/>
                </a:moveTo>
                <a:lnTo>
                  <a:pt x="0" y="0"/>
                </a:lnTo>
              </a:path>
            </a:pathLst>
          </a:custGeom>
          <a:ln w="1020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0" name="object 170"/>
          <p:cNvSpPr/>
          <p:nvPr/>
        </p:nvSpPr>
        <p:spPr>
          <a:xfrm>
            <a:off x="2954646" y="3447530"/>
            <a:ext cx="95917" cy="164677"/>
          </a:xfrm>
          <a:custGeom>
            <a:avLst/>
            <a:gdLst/>
            <a:ahLst/>
            <a:cxnLst/>
            <a:rect l="l" t="t" r="r" b="b"/>
            <a:pathLst>
              <a:path w="95917" h="164677">
                <a:moveTo>
                  <a:pt x="95917" y="164677"/>
                </a:moveTo>
                <a:lnTo>
                  <a:pt x="0" y="0"/>
                </a:lnTo>
              </a:path>
            </a:pathLst>
          </a:custGeom>
          <a:ln w="804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1" name="object 171"/>
          <p:cNvSpPr/>
          <p:nvPr/>
        </p:nvSpPr>
        <p:spPr>
          <a:xfrm>
            <a:off x="2987331" y="3429390"/>
            <a:ext cx="93779" cy="164383"/>
          </a:xfrm>
          <a:custGeom>
            <a:avLst/>
            <a:gdLst/>
            <a:ahLst/>
            <a:cxnLst/>
            <a:rect l="l" t="t" r="r" b="b"/>
            <a:pathLst>
              <a:path w="93779" h="164383">
                <a:moveTo>
                  <a:pt x="93779" y="164383"/>
                </a:moveTo>
                <a:lnTo>
                  <a:pt x="0" y="0"/>
                </a:lnTo>
              </a:path>
            </a:pathLst>
          </a:custGeom>
          <a:ln w="804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9" name="object 169"/>
          <p:cNvSpPr/>
          <p:nvPr/>
        </p:nvSpPr>
        <p:spPr>
          <a:xfrm>
            <a:off x="3119905" y="3441450"/>
            <a:ext cx="91742" cy="158627"/>
          </a:xfrm>
          <a:custGeom>
            <a:avLst/>
            <a:gdLst/>
            <a:ahLst/>
            <a:cxnLst/>
            <a:rect l="l" t="t" r="r" b="b"/>
            <a:pathLst>
              <a:path w="91742" h="158627">
                <a:moveTo>
                  <a:pt x="0" y="158627"/>
                </a:moveTo>
                <a:lnTo>
                  <a:pt x="91742" y="0"/>
                </a:lnTo>
              </a:path>
            </a:pathLst>
          </a:custGeom>
          <a:ln w="804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1" name="object 161"/>
          <p:cNvSpPr/>
          <p:nvPr/>
        </p:nvSpPr>
        <p:spPr>
          <a:xfrm>
            <a:off x="2518638" y="3559460"/>
            <a:ext cx="0" cy="20126"/>
          </a:xfrm>
          <a:custGeom>
            <a:avLst/>
            <a:gdLst/>
            <a:ahLst/>
            <a:cxnLst/>
            <a:rect l="l" t="t" r="r" b="b"/>
            <a:pathLst>
              <a:path h="20126">
                <a:moveTo>
                  <a:pt x="0" y="20126"/>
                </a:moveTo>
                <a:lnTo>
                  <a:pt x="0" y="0"/>
                </a:lnTo>
              </a:path>
            </a:pathLst>
          </a:custGeom>
          <a:ln w="195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2" name="object 162"/>
          <p:cNvSpPr/>
          <p:nvPr/>
        </p:nvSpPr>
        <p:spPr>
          <a:xfrm>
            <a:off x="2512426" y="3552643"/>
            <a:ext cx="10284" cy="29645"/>
          </a:xfrm>
          <a:custGeom>
            <a:avLst/>
            <a:gdLst/>
            <a:ahLst/>
            <a:cxnLst/>
            <a:rect l="l" t="t" r="r" b="b"/>
            <a:pathLst>
              <a:path w="10284" h="29645">
                <a:moveTo>
                  <a:pt x="0" y="29645"/>
                </a:moveTo>
                <a:lnTo>
                  <a:pt x="10284" y="29645"/>
                </a:lnTo>
                <a:lnTo>
                  <a:pt x="10284" y="0"/>
                </a:lnTo>
                <a:lnTo>
                  <a:pt x="0" y="0"/>
                </a:lnTo>
                <a:lnTo>
                  <a:pt x="0" y="296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3" name="object 163"/>
          <p:cNvSpPr/>
          <p:nvPr/>
        </p:nvSpPr>
        <p:spPr>
          <a:xfrm>
            <a:off x="2518638" y="3504686"/>
            <a:ext cx="0" cy="22274"/>
          </a:xfrm>
          <a:custGeom>
            <a:avLst/>
            <a:gdLst/>
            <a:ahLst/>
            <a:cxnLst/>
            <a:rect l="l" t="t" r="r" b="b"/>
            <a:pathLst>
              <a:path h="22274">
                <a:moveTo>
                  <a:pt x="0" y="22274"/>
                </a:moveTo>
                <a:lnTo>
                  <a:pt x="0" y="0"/>
                </a:lnTo>
              </a:path>
            </a:pathLst>
          </a:custGeom>
          <a:ln w="195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4" name="object 164"/>
          <p:cNvSpPr/>
          <p:nvPr/>
        </p:nvSpPr>
        <p:spPr>
          <a:xfrm>
            <a:off x="2512426" y="3512651"/>
            <a:ext cx="10250" cy="0"/>
          </a:xfrm>
          <a:custGeom>
            <a:avLst/>
            <a:gdLst/>
            <a:ahLst/>
            <a:cxnLst/>
            <a:rect l="l" t="t" r="r" b="b"/>
            <a:pathLst>
              <a:path w="10250">
                <a:moveTo>
                  <a:pt x="0" y="0"/>
                </a:moveTo>
                <a:lnTo>
                  <a:pt x="10250" y="0"/>
                </a:lnTo>
              </a:path>
            </a:pathLst>
          </a:custGeom>
          <a:ln w="2964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5" name="object 165"/>
          <p:cNvSpPr/>
          <p:nvPr/>
        </p:nvSpPr>
        <p:spPr>
          <a:xfrm>
            <a:off x="2518638" y="3587835"/>
            <a:ext cx="0" cy="22315"/>
          </a:xfrm>
          <a:custGeom>
            <a:avLst/>
            <a:gdLst/>
            <a:ahLst/>
            <a:cxnLst/>
            <a:rect l="l" t="t" r="r" b="b"/>
            <a:pathLst>
              <a:path h="22315">
                <a:moveTo>
                  <a:pt x="0" y="22315"/>
                </a:moveTo>
                <a:lnTo>
                  <a:pt x="0" y="0"/>
                </a:lnTo>
              </a:path>
            </a:pathLst>
          </a:custGeom>
          <a:ln w="195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6" name="object 166"/>
          <p:cNvSpPr/>
          <p:nvPr/>
        </p:nvSpPr>
        <p:spPr>
          <a:xfrm>
            <a:off x="2518638" y="3642639"/>
            <a:ext cx="0" cy="22315"/>
          </a:xfrm>
          <a:custGeom>
            <a:avLst/>
            <a:gdLst/>
            <a:ahLst/>
            <a:cxnLst/>
            <a:rect l="l" t="t" r="r" b="b"/>
            <a:pathLst>
              <a:path h="22315">
                <a:moveTo>
                  <a:pt x="0" y="22315"/>
                </a:moveTo>
                <a:lnTo>
                  <a:pt x="0" y="0"/>
                </a:lnTo>
              </a:path>
            </a:pathLst>
          </a:custGeom>
          <a:ln w="195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7" name="object 167"/>
          <p:cNvSpPr/>
          <p:nvPr/>
        </p:nvSpPr>
        <p:spPr>
          <a:xfrm>
            <a:off x="2512426" y="3650646"/>
            <a:ext cx="10250" cy="0"/>
          </a:xfrm>
          <a:custGeom>
            <a:avLst/>
            <a:gdLst/>
            <a:ahLst/>
            <a:cxnLst/>
            <a:rect l="l" t="t" r="r" b="b"/>
            <a:pathLst>
              <a:path w="10250">
                <a:moveTo>
                  <a:pt x="0" y="0"/>
                </a:moveTo>
                <a:lnTo>
                  <a:pt x="10250" y="0"/>
                </a:lnTo>
              </a:path>
            </a:pathLst>
          </a:custGeom>
          <a:ln w="2964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8" name="object 168"/>
          <p:cNvSpPr/>
          <p:nvPr/>
        </p:nvSpPr>
        <p:spPr>
          <a:xfrm>
            <a:off x="2512426" y="3581018"/>
            <a:ext cx="10284" cy="29645"/>
          </a:xfrm>
          <a:custGeom>
            <a:avLst/>
            <a:gdLst/>
            <a:ahLst/>
            <a:cxnLst/>
            <a:rect l="l" t="t" r="r" b="b"/>
            <a:pathLst>
              <a:path w="10284" h="29645">
                <a:moveTo>
                  <a:pt x="0" y="29645"/>
                </a:moveTo>
                <a:lnTo>
                  <a:pt x="10284" y="29645"/>
                </a:lnTo>
                <a:lnTo>
                  <a:pt x="10284" y="0"/>
                </a:lnTo>
                <a:lnTo>
                  <a:pt x="0" y="0"/>
                </a:lnTo>
                <a:lnTo>
                  <a:pt x="0" y="296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9" name="object 159"/>
          <p:cNvSpPr/>
          <p:nvPr/>
        </p:nvSpPr>
        <p:spPr>
          <a:xfrm>
            <a:off x="2518638" y="3449557"/>
            <a:ext cx="0" cy="20369"/>
          </a:xfrm>
          <a:custGeom>
            <a:avLst/>
            <a:gdLst/>
            <a:ahLst/>
            <a:cxnLst/>
            <a:rect l="l" t="t" r="r" b="b"/>
            <a:pathLst>
              <a:path h="20369">
                <a:moveTo>
                  <a:pt x="0" y="20369"/>
                </a:moveTo>
                <a:lnTo>
                  <a:pt x="0" y="0"/>
                </a:lnTo>
              </a:path>
            </a:pathLst>
          </a:custGeom>
          <a:ln w="195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0" name="object 160"/>
          <p:cNvSpPr/>
          <p:nvPr/>
        </p:nvSpPr>
        <p:spPr>
          <a:xfrm>
            <a:off x="2512426" y="3456911"/>
            <a:ext cx="10250" cy="0"/>
          </a:xfrm>
          <a:custGeom>
            <a:avLst/>
            <a:gdLst/>
            <a:ahLst/>
            <a:cxnLst/>
            <a:rect l="l" t="t" r="r" b="b"/>
            <a:pathLst>
              <a:path w="10250">
                <a:moveTo>
                  <a:pt x="0" y="0"/>
                </a:moveTo>
                <a:lnTo>
                  <a:pt x="10250" y="0"/>
                </a:lnTo>
              </a:path>
            </a:pathLst>
          </a:custGeom>
          <a:ln w="2770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7" name="object 157"/>
          <p:cNvSpPr/>
          <p:nvPr/>
        </p:nvSpPr>
        <p:spPr>
          <a:xfrm>
            <a:off x="2518638" y="3394833"/>
            <a:ext cx="0" cy="20369"/>
          </a:xfrm>
          <a:custGeom>
            <a:avLst/>
            <a:gdLst/>
            <a:ahLst/>
            <a:cxnLst/>
            <a:rect l="l" t="t" r="r" b="b"/>
            <a:pathLst>
              <a:path h="20369">
                <a:moveTo>
                  <a:pt x="0" y="20369"/>
                </a:moveTo>
                <a:lnTo>
                  <a:pt x="0" y="0"/>
                </a:lnTo>
              </a:path>
            </a:pathLst>
          </a:custGeom>
          <a:ln w="195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8" name="object 158"/>
          <p:cNvSpPr/>
          <p:nvPr/>
        </p:nvSpPr>
        <p:spPr>
          <a:xfrm>
            <a:off x="2512426" y="3401904"/>
            <a:ext cx="10250" cy="0"/>
          </a:xfrm>
          <a:custGeom>
            <a:avLst/>
            <a:gdLst/>
            <a:ahLst/>
            <a:cxnLst/>
            <a:rect l="l" t="t" r="r" b="b"/>
            <a:pathLst>
              <a:path w="10250">
                <a:moveTo>
                  <a:pt x="0" y="0"/>
                </a:moveTo>
                <a:lnTo>
                  <a:pt x="10250" y="0"/>
                </a:lnTo>
              </a:path>
            </a:pathLst>
          </a:custGeom>
          <a:ln w="2746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5" name="object 155"/>
          <p:cNvSpPr/>
          <p:nvPr/>
        </p:nvSpPr>
        <p:spPr>
          <a:xfrm>
            <a:off x="2518638" y="3338083"/>
            <a:ext cx="0" cy="22294"/>
          </a:xfrm>
          <a:custGeom>
            <a:avLst/>
            <a:gdLst/>
            <a:ahLst/>
            <a:cxnLst/>
            <a:rect l="l" t="t" r="r" b="b"/>
            <a:pathLst>
              <a:path h="22294">
                <a:moveTo>
                  <a:pt x="0" y="22294"/>
                </a:moveTo>
                <a:lnTo>
                  <a:pt x="0" y="0"/>
                </a:lnTo>
              </a:path>
            </a:pathLst>
          </a:custGeom>
          <a:ln w="195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6" name="object 156"/>
          <p:cNvSpPr/>
          <p:nvPr/>
        </p:nvSpPr>
        <p:spPr>
          <a:xfrm>
            <a:off x="2512426" y="3346089"/>
            <a:ext cx="10250" cy="0"/>
          </a:xfrm>
          <a:custGeom>
            <a:avLst/>
            <a:gdLst/>
            <a:ahLst/>
            <a:cxnLst/>
            <a:rect l="l" t="t" r="r" b="b"/>
            <a:pathLst>
              <a:path w="10250">
                <a:moveTo>
                  <a:pt x="0" y="0"/>
                </a:moveTo>
                <a:lnTo>
                  <a:pt x="10250" y="0"/>
                </a:lnTo>
              </a:path>
            </a:pathLst>
          </a:custGeom>
          <a:ln w="2964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2518638" y="3283258"/>
            <a:ext cx="0" cy="22294"/>
          </a:xfrm>
          <a:custGeom>
            <a:avLst/>
            <a:gdLst/>
            <a:ahLst/>
            <a:cxnLst/>
            <a:rect l="l" t="t" r="r" b="b"/>
            <a:pathLst>
              <a:path h="22294">
                <a:moveTo>
                  <a:pt x="0" y="22294"/>
                </a:moveTo>
                <a:lnTo>
                  <a:pt x="0" y="0"/>
                </a:lnTo>
              </a:path>
            </a:pathLst>
          </a:custGeom>
          <a:ln w="195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4" name="object 154"/>
          <p:cNvSpPr/>
          <p:nvPr/>
        </p:nvSpPr>
        <p:spPr>
          <a:xfrm>
            <a:off x="2512426" y="3291265"/>
            <a:ext cx="10250" cy="0"/>
          </a:xfrm>
          <a:custGeom>
            <a:avLst/>
            <a:gdLst/>
            <a:ahLst/>
            <a:cxnLst/>
            <a:rect l="l" t="t" r="r" b="b"/>
            <a:pathLst>
              <a:path w="10250">
                <a:moveTo>
                  <a:pt x="0" y="0"/>
                </a:moveTo>
                <a:lnTo>
                  <a:pt x="10250" y="0"/>
                </a:lnTo>
              </a:path>
            </a:pathLst>
          </a:custGeom>
          <a:ln w="2964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2518638" y="3864056"/>
            <a:ext cx="0" cy="20369"/>
          </a:xfrm>
          <a:custGeom>
            <a:avLst/>
            <a:gdLst/>
            <a:ahLst/>
            <a:cxnLst/>
            <a:rect l="l" t="t" r="r" b="b"/>
            <a:pathLst>
              <a:path h="20369">
                <a:moveTo>
                  <a:pt x="0" y="20369"/>
                </a:moveTo>
                <a:lnTo>
                  <a:pt x="0" y="0"/>
                </a:lnTo>
              </a:path>
            </a:pathLst>
          </a:custGeom>
          <a:ln w="195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2512426" y="3857240"/>
            <a:ext cx="10284" cy="29645"/>
          </a:xfrm>
          <a:custGeom>
            <a:avLst/>
            <a:gdLst/>
            <a:ahLst/>
            <a:cxnLst/>
            <a:rect l="l" t="t" r="r" b="b"/>
            <a:pathLst>
              <a:path w="10284" h="29645">
                <a:moveTo>
                  <a:pt x="0" y="29645"/>
                </a:moveTo>
                <a:lnTo>
                  <a:pt x="10284" y="29645"/>
                </a:lnTo>
                <a:lnTo>
                  <a:pt x="10284" y="0"/>
                </a:lnTo>
                <a:lnTo>
                  <a:pt x="0" y="0"/>
                </a:lnTo>
                <a:lnTo>
                  <a:pt x="0" y="296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2518638" y="3809252"/>
            <a:ext cx="0" cy="22304"/>
          </a:xfrm>
          <a:custGeom>
            <a:avLst/>
            <a:gdLst/>
            <a:ahLst/>
            <a:cxnLst/>
            <a:rect l="l" t="t" r="r" b="b"/>
            <a:pathLst>
              <a:path h="22304">
                <a:moveTo>
                  <a:pt x="0" y="22304"/>
                </a:moveTo>
                <a:lnTo>
                  <a:pt x="0" y="0"/>
                </a:lnTo>
              </a:path>
            </a:pathLst>
          </a:custGeom>
          <a:ln w="195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2512426" y="3817248"/>
            <a:ext cx="10250" cy="0"/>
          </a:xfrm>
          <a:custGeom>
            <a:avLst/>
            <a:gdLst/>
            <a:ahLst/>
            <a:cxnLst/>
            <a:rect l="l" t="t" r="r" b="b"/>
            <a:pathLst>
              <a:path w="10250">
                <a:moveTo>
                  <a:pt x="0" y="0"/>
                </a:moveTo>
                <a:lnTo>
                  <a:pt x="10250" y="0"/>
                </a:lnTo>
              </a:path>
            </a:pathLst>
          </a:custGeom>
          <a:ln w="2964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2518638" y="3892432"/>
            <a:ext cx="0" cy="22315"/>
          </a:xfrm>
          <a:custGeom>
            <a:avLst/>
            <a:gdLst/>
            <a:ahLst/>
            <a:cxnLst/>
            <a:rect l="l" t="t" r="r" b="b"/>
            <a:pathLst>
              <a:path h="22315">
                <a:moveTo>
                  <a:pt x="0" y="22315"/>
                </a:moveTo>
                <a:lnTo>
                  <a:pt x="0" y="0"/>
                </a:lnTo>
              </a:path>
            </a:pathLst>
          </a:custGeom>
          <a:ln w="195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2518638" y="3947236"/>
            <a:ext cx="0" cy="22315"/>
          </a:xfrm>
          <a:custGeom>
            <a:avLst/>
            <a:gdLst/>
            <a:ahLst/>
            <a:cxnLst/>
            <a:rect l="l" t="t" r="r" b="b"/>
            <a:pathLst>
              <a:path h="22315">
                <a:moveTo>
                  <a:pt x="0" y="22315"/>
                </a:moveTo>
                <a:lnTo>
                  <a:pt x="0" y="0"/>
                </a:lnTo>
              </a:path>
            </a:pathLst>
          </a:custGeom>
          <a:ln w="195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2512426" y="3955365"/>
            <a:ext cx="10250" cy="0"/>
          </a:xfrm>
          <a:custGeom>
            <a:avLst/>
            <a:gdLst/>
            <a:ahLst/>
            <a:cxnLst/>
            <a:rect l="l" t="t" r="r" b="b"/>
            <a:pathLst>
              <a:path w="10250">
                <a:moveTo>
                  <a:pt x="0" y="0"/>
                </a:moveTo>
                <a:lnTo>
                  <a:pt x="10250" y="0"/>
                </a:lnTo>
              </a:path>
            </a:pathLst>
          </a:custGeom>
          <a:ln w="2988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2512426" y="3885615"/>
            <a:ext cx="10284" cy="29888"/>
          </a:xfrm>
          <a:custGeom>
            <a:avLst/>
            <a:gdLst/>
            <a:ahLst/>
            <a:cxnLst/>
            <a:rect l="l" t="t" r="r" b="b"/>
            <a:pathLst>
              <a:path w="10284" h="29888">
                <a:moveTo>
                  <a:pt x="0" y="29888"/>
                </a:moveTo>
                <a:lnTo>
                  <a:pt x="10284" y="29888"/>
                </a:lnTo>
                <a:lnTo>
                  <a:pt x="10284" y="0"/>
                </a:lnTo>
                <a:lnTo>
                  <a:pt x="0" y="0"/>
                </a:lnTo>
                <a:lnTo>
                  <a:pt x="0" y="298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2518638" y="3754437"/>
            <a:ext cx="0" cy="20136"/>
          </a:xfrm>
          <a:custGeom>
            <a:avLst/>
            <a:gdLst/>
            <a:ahLst/>
            <a:cxnLst/>
            <a:rect l="l" t="t" r="r" b="b"/>
            <a:pathLst>
              <a:path h="20136">
                <a:moveTo>
                  <a:pt x="0" y="20136"/>
                </a:moveTo>
                <a:lnTo>
                  <a:pt x="0" y="0"/>
                </a:lnTo>
              </a:path>
            </a:pathLst>
          </a:custGeom>
          <a:ln w="195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2512426" y="3761478"/>
            <a:ext cx="10250" cy="0"/>
          </a:xfrm>
          <a:custGeom>
            <a:avLst/>
            <a:gdLst/>
            <a:ahLst/>
            <a:cxnLst/>
            <a:rect l="l" t="t" r="r" b="b"/>
            <a:pathLst>
              <a:path w="10250">
                <a:moveTo>
                  <a:pt x="0" y="0"/>
                </a:moveTo>
                <a:lnTo>
                  <a:pt x="10250" y="0"/>
                </a:lnTo>
              </a:path>
            </a:pathLst>
          </a:custGeom>
          <a:ln w="2770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2518638" y="3699390"/>
            <a:ext cx="0" cy="20369"/>
          </a:xfrm>
          <a:custGeom>
            <a:avLst/>
            <a:gdLst/>
            <a:ahLst/>
            <a:cxnLst/>
            <a:rect l="l" t="t" r="r" b="b"/>
            <a:pathLst>
              <a:path h="20369">
                <a:moveTo>
                  <a:pt x="0" y="20369"/>
                </a:moveTo>
                <a:lnTo>
                  <a:pt x="0" y="0"/>
                </a:lnTo>
              </a:path>
            </a:pathLst>
          </a:custGeom>
          <a:ln w="195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2512426" y="3706663"/>
            <a:ext cx="10250" cy="0"/>
          </a:xfrm>
          <a:custGeom>
            <a:avLst/>
            <a:gdLst/>
            <a:ahLst/>
            <a:cxnLst/>
            <a:rect l="l" t="t" r="r" b="b"/>
            <a:pathLst>
              <a:path w="10250">
                <a:moveTo>
                  <a:pt x="0" y="0"/>
                </a:moveTo>
                <a:lnTo>
                  <a:pt x="10250" y="0"/>
                </a:lnTo>
              </a:path>
            </a:pathLst>
          </a:custGeom>
          <a:ln w="2770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2518638" y="4168653"/>
            <a:ext cx="0" cy="20369"/>
          </a:xfrm>
          <a:custGeom>
            <a:avLst/>
            <a:gdLst/>
            <a:ahLst/>
            <a:cxnLst/>
            <a:rect l="l" t="t" r="r" b="b"/>
            <a:pathLst>
              <a:path h="20369">
                <a:moveTo>
                  <a:pt x="0" y="20369"/>
                </a:moveTo>
                <a:lnTo>
                  <a:pt x="0" y="0"/>
                </a:lnTo>
              </a:path>
            </a:pathLst>
          </a:custGeom>
          <a:ln w="195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2512426" y="4161837"/>
            <a:ext cx="10284" cy="29645"/>
          </a:xfrm>
          <a:custGeom>
            <a:avLst/>
            <a:gdLst/>
            <a:ahLst/>
            <a:cxnLst/>
            <a:rect l="l" t="t" r="r" b="b"/>
            <a:pathLst>
              <a:path w="10284" h="29645">
                <a:moveTo>
                  <a:pt x="0" y="29645"/>
                </a:moveTo>
                <a:lnTo>
                  <a:pt x="10284" y="29645"/>
                </a:lnTo>
                <a:lnTo>
                  <a:pt x="10284" y="0"/>
                </a:lnTo>
                <a:lnTo>
                  <a:pt x="0" y="0"/>
                </a:lnTo>
                <a:lnTo>
                  <a:pt x="0" y="296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2518638" y="4113849"/>
            <a:ext cx="0" cy="22315"/>
          </a:xfrm>
          <a:custGeom>
            <a:avLst/>
            <a:gdLst/>
            <a:ahLst/>
            <a:cxnLst/>
            <a:rect l="l" t="t" r="r" b="b"/>
            <a:pathLst>
              <a:path h="22315">
                <a:moveTo>
                  <a:pt x="0" y="22315"/>
                </a:moveTo>
                <a:lnTo>
                  <a:pt x="0" y="0"/>
                </a:lnTo>
              </a:path>
            </a:pathLst>
          </a:custGeom>
          <a:ln w="195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2512426" y="4121855"/>
            <a:ext cx="10250" cy="0"/>
          </a:xfrm>
          <a:custGeom>
            <a:avLst/>
            <a:gdLst/>
            <a:ahLst/>
            <a:cxnLst/>
            <a:rect l="l" t="t" r="r" b="b"/>
            <a:pathLst>
              <a:path w="10250">
                <a:moveTo>
                  <a:pt x="0" y="0"/>
                </a:moveTo>
                <a:lnTo>
                  <a:pt x="10250" y="0"/>
                </a:lnTo>
              </a:path>
            </a:pathLst>
          </a:custGeom>
          <a:ln w="2964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2518638" y="4197028"/>
            <a:ext cx="0" cy="22315"/>
          </a:xfrm>
          <a:custGeom>
            <a:avLst/>
            <a:gdLst/>
            <a:ahLst/>
            <a:cxnLst/>
            <a:rect l="l" t="t" r="r" b="b"/>
            <a:pathLst>
              <a:path h="22315">
                <a:moveTo>
                  <a:pt x="0" y="22315"/>
                </a:moveTo>
                <a:lnTo>
                  <a:pt x="0" y="0"/>
                </a:lnTo>
              </a:path>
            </a:pathLst>
          </a:custGeom>
          <a:ln w="195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2518638" y="4251843"/>
            <a:ext cx="0" cy="22304"/>
          </a:xfrm>
          <a:custGeom>
            <a:avLst/>
            <a:gdLst/>
            <a:ahLst/>
            <a:cxnLst/>
            <a:rect l="l" t="t" r="r" b="b"/>
            <a:pathLst>
              <a:path h="22304">
                <a:moveTo>
                  <a:pt x="0" y="22304"/>
                </a:moveTo>
                <a:lnTo>
                  <a:pt x="0" y="0"/>
                </a:lnTo>
              </a:path>
            </a:pathLst>
          </a:custGeom>
          <a:ln w="195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2512426" y="4260082"/>
            <a:ext cx="10250" cy="0"/>
          </a:xfrm>
          <a:custGeom>
            <a:avLst/>
            <a:gdLst/>
            <a:ahLst/>
            <a:cxnLst/>
            <a:rect l="l" t="t" r="r" b="b"/>
            <a:pathLst>
              <a:path w="10250">
                <a:moveTo>
                  <a:pt x="0" y="0"/>
                </a:moveTo>
                <a:lnTo>
                  <a:pt x="10250" y="0"/>
                </a:lnTo>
              </a:path>
            </a:pathLst>
          </a:custGeom>
          <a:ln w="2964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2512426" y="4190212"/>
            <a:ext cx="10284" cy="29888"/>
          </a:xfrm>
          <a:custGeom>
            <a:avLst/>
            <a:gdLst/>
            <a:ahLst/>
            <a:cxnLst/>
            <a:rect l="l" t="t" r="r" b="b"/>
            <a:pathLst>
              <a:path w="10284" h="29888">
                <a:moveTo>
                  <a:pt x="0" y="29888"/>
                </a:moveTo>
                <a:lnTo>
                  <a:pt x="10284" y="29888"/>
                </a:lnTo>
                <a:lnTo>
                  <a:pt x="10284" y="0"/>
                </a:lnTo>
                <a:lnTo>
                  <a:pt x="0" y="0"/>
                </a:lnTo>
                <a:lnTo>
                  <a:pt x="0" y="298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2518638" y="4059044"/>
            <a:ext cx="0" cy="20126"/>
          </a:xfrm>
          <a:custGeom>
            <a:avLst/>
            <a:gdLst/>
            <a:ahLst/>
            <a:cxnLst/>
            <a:rect l="l" t="t" r="r" b="b"/>
            <a:pathLst>
              <a:path h="20126">
                <a:moveTo>
                  <a:pt x="0" y="20126"/>
                </a:moveTo>
                <a:lnTo>
                  <a:pt x="0" y="0"/>
                </a:lnTo>
              </a:path>
            </a:pathLst>
          </a:custGeom>
          <a:ln w="195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2512426" y="4066075"/>
            <a:ext cx="10250" cy="0"/>
          </a:xfrm>
          <a:custGeom>
            <a:avLst/>
            <a:gdLst/>
            <a:ahLst/>
            <a:cxnLst/>
            <a:rect l="l" t="t" r="r" b="b"/>
            <a:pathLst>
              <a:path w="10250">
                <a:moveTo>
                  <a:pt x="0" y="0"/>
                </a:moveTo>
                <a:lnTo>
                  <a:pt x="10250" y="0"/>
                </a:lnTo>
              </a:path>
            </a:pathLst>
          </a:custGeom>
          <a:ln w="2770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2518638" y="4004230"/>
            <a:ext cx="0" cy="20126"/>
          </a:xfrm>
          <a:custGeom>
            <a:avLst/>
            <a:gdLst/>
            <a:ahLst/>
            <a:cxnLst/>
            <a:rect l="l" t="t" r="r" b="b"/>
            <a:pathLst>
              <a:path h="20126">
                <a:moveTo>
                  <a:pt x="0" y="20126"/>
                </a:moveTo>
                <a:lnTo>
                  <a:pt x="0" y="0"/>
                </a:lnTo>
              </a:path>
            </a:pathLst>
          </a:custGeom>
          <a:ln w="195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2512426" y="4011260"/>
            <a:ext cx="10250" cy="0"/>
          </a:xfrm>
          <a:custGeom>
            <a:avLst/>
            <a:gdLst/>
            <a:ahLst/>
            <a:cxnLst/>
            <a:rect l="l" t="t" r="r" b="b"/>
            <a:pathLst>
              <a:path w="10250">
                <a:moveTo>
                  <a:pt x="0" y="0"/>
                </a:moveTo>
                <a:lnTo>
                  <a:pt x="10250" y="0"/>
                </a:lnTo>
              </a:path>
            </a:pathLst>
          </a:custGeom>
          <a:ln w="2770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2518638" y="4473254"/>
            <a:ext cx="0" cy="20371"/>
          </a:xfrm>
          <a:custGeom>
            <a:avLst/>
            <a:gdLst/>
            <a:ahLst/>
            <a:cxnLst/>
            <a:rect l="l" t="t" r="r" b="b"/>
            <a:pathLst>
              <a:path h="20371">
                <a:moveTo>
                  <a:pt x="0" y="20371"/>
                </a:moveTo>
                <a:lnTo>
                  <a:pt x="0" y="0"/>
                </a:lnTo>
              </a:path>
            </a:pathLst>
          </a:custGeom>
          <a:ln w="195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2512427" y="4481379"/>
            <a:ext cx="10250" cy="0"/>
          </a:xfrm>
          <a:custGeom>
            <a:avLst/>
            <a:gdLst/>
            <a:ahLst/>
            <a:cxnLst/>
            <a:rect l="l" t="t" r="r" b="b"/>
            <a:pathLst>
              <a:path w="10250">
                <a:moveTo>
                  <a:pt x="0" y="0"/>
                </a:moveTo>
                <a:lnTo>
                  <a:pt x="10250" y="0"/>
                </a:lnTo>
              </a:path>
            </a:pathLst>
          </a:custGeom>
          <a:ln w="2988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2518638" y="4418446"/>
            <a:ext cx="0" cy="22311"/>
          </a:xfrm>
          <a:custGeom>
            <a:avLst/>
            <a:gdLst/>
            <a:ahLst/>
            <a:cxnLst/>
            <a:rect l="l" t="t" r="r" b="b"/>
            <a:pathLst>
              <a:path h="22311">
                <a:moveTo>
                  <a:pt x="0" y="22311"/>
                </a:moveTo>
                <a:lnTo>
                  <a:pt x="0" y="0"/>
                </a:lnTo>
              </a:path>
            </a:pathLst>
          </a:custGeom>
          <a:ln w="195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2512427" y="4426449"/>
            <a:ext cx="10250" cy="0"/>
          </a:xfrm>
          <a:custGeom>
            <a:avLst/>
            <a:gdLst/>
            <a:ahLst/>
            <a:cxnLst/>
            <a:rect l="l" t="t" r="r" b="b"/>
            <a:pathLst>
              <a:path w="10250">
                <a:moveTo>
                  <a:pt x="0" y="0"/>
                </a:moveTo>
                <a:lnTo>
                  <a:pt x="10250" y="0"/>
                </a:lnTo>
              </a:path>
            </a:pathLst>
          </a:custGeom>
          <a:ln w="2964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2518638" y="4363641"/>
            <a:ext cx="0" cy="20369"/>
          </a:xfrm>
          <a:custGeom>
            <a:avLst/>
            <a:gdLst/>
            <a:ahLst/>
            <a:cxnLst/>
            <a:rect l="l" t="t" r="r" b="b"/>
            <a:pathLst>
              <a:path h="20369">
                <a:moveTo>
                  <a:pt x="0" y="20369"/>
                </a:moveTo>
                <a:lnTo>
                  <a:pt x="0" y="0"/>
                </a:lnTo>
              </a:path>
            </a:pathLst>
          </a:custGeom>
          <a:ln w="195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2512426" y="4370671"/>
            <a:ext cx="10250" cy="0"/>
          </a:xfrm>
          <a:custGeom>
            <a:avLst/>
            <a:gdLst/>
            <a:ahLst/>
            <a:cxnLst/>
            <a:rect l="l" t="t" r="r" b="b"/>
            <a:pathLst>
              <a:path w="10250">
                <a:moveTo>
                  <a:pt x="0" y="0"/>
                </a:moveTo>
                <a:lnTo>
                  <a:pt x="10250" y="0"/>
                </a:lnTo>
              </a:path>
            </a:pathLst>
          </a:custGeom>
          <a:ln w="2770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2518638" y="4308826"/>
            <a:ext cx="0" cy="20379"/>
          </a:xfrm>
          <a:custGeom>
            <a:avLst/>
            <a:gdLst/>
            <a:ahLst/>
            <a:cxnLst/>
            <a:rect l="l" t="t" r="r" b="b"/>
            <a:pathLst>
              <a:path h="20379">
                <a:moveTo>
                  <a:pt x="0" y="20379"/>
                </a:moveTo>
                <a:lnTo>
                  <a:pt x="0" y="0"/>
                </a:lnTo>
              </a:path>
            </a:pathLst>
          </a:custGeom>
          <a:ln w="195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2512426" y="4315867"/>
            <a:ext cx="10250" cy="0"/>
          </a:xfrm>
          <a:custGeom>
            <a:avLst/>
            <a:gdLst/>
            <a:ahLst/>
            <a:cxnLst/>
            <a:rect l="l" t="t" r="r" b="b"/>
            <a:pathLst>
              <a:path w="10250">
                <a:moveTo>
                  <a:pt x="0" y="0"/>
                </a:moveTo>
                <a:lnTo>
                  <a:pt x="10250" y="0"/>
                </a:lnTo>
              </a:path>
            </a:pathLst>
          </a:custGeom>
          <a:ln w="2770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1853750" y="5198888"/>
            <a:ext cx="0" cy="243547"/>
          </a:xfrm>
          <a:custGeom>
            <a:avLst/>
            <a:gdLst/>
            <a:ahLst/>
            <a:cxnLst/>
            <a:rect l="l" t="t" r="r" b="b"/>
            <a:pathLst>
              <a:path h="243547">
                <a:moveTo>
                  <a:pt x="0" y="243547"/>
                </a:moveTo>
                <a:lnTo>
                  <a:pt x="0" y="0"/>
                </a:lnTo>
              </a:path>
            </a:pathLst>
          </a:custGeom>
          <a:ln w="1022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1853750" y="5442436"/>
            <a:ext cx="179411" cy="178419"/>
          </a:xfrm>
          <a:custGeom>
            <a:avLst/>
            <a:gdLst/>
            <a:ahLst/>
            <a:cxnLst/>
            <a:rect l="l" t="t" r="r" b="b"/>
            <a:pathLst>
              <a:path w="179411" h="178419">
                <a:moveTo>
                  <a:pt x="0" y="0"/>
                </a:moveTo>
                <a:lnTo>
                  <a:pt x="179411" y="178419"/>
                </a:lnTo>
              </a:path>
            </a:pathLst>
          </a:custGeom>
          <a:ln w="801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1735811" y="5454656"/>
            <a:ext cx="113927" cy="194645"/>
          </a:xfrm>
          <a:custGeom>
            <a:avLst/>
            <a:gdLst/>
            <a:ahLst/>
            <a:cxnLst/>
            <a:rect l="l" t="t" r="r" b="b"/>
            <a:pathLst>
              <a:path w="113927" h="194645">
                <a:moveTo>
                  <a:pt x="113927" y="0"/>
                </a:moveTo>
                <a:lnTo>
                  <a:pt x="0" y="194645"/>
                </a:lnTo>
              </a:path>
            </a:pathLst>
          </a:custGeom>
          <a:ln w="194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1707213" y="5442436"/>
            <a:ext cx="148731" cy="225135"/>
          </a:xfrm>
          <a:custGeom>
            <a:avLst/>
            <a:gdLst/>
            <a:ahLst/>
            <a:cxnLst/>
            <a:rect l="l" t="t" r="r" b="b"/>
            <a:pathLst>
              <a:path w="148731" h="225135">
                <a:moveTo>
                  <a:pt x="52820" y="225135"/>
                </a:moveTo>
                <a:lnTo>
                  <a:pt x="148731" y="7981"/>
                </a:lnTo>
                <a:lnTo>
                  <a:pt x="146537" y="0"/>
                </a:lnTo>
                <a:lnTo>
                  <a:pt x="134370" y="10166"/>
                </a:lnTo>
                <a:lnTo>
                  <a:pt x="0" y="194635"/>
                </a:lnTo>
                <a:lnTo>
                  <a:pt x="52820" y="22513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1666437" y="5489031"/>
            <a:ext cx="18260" cy="6059"/>
          </a:xfrm>
          <a:custGeom>
            <a:avLst/>
            <a:gdLst/>
            <a:ahLst/>
            <a:cxnLst/>
            <a:rect l="l" t="t" r="r" b="b"/>
            <a:pathLst>
              <a:path w="18260" h="6059">
                <a:moveTo>
                  <a:pt x="0" y="6059"/>
                </a:moveTo>
                <a:lnTo>
                  <a:pt x="18260" y="0"/>
                </a:lnTo>
              </a:path>
            </a:pathLst>
          </a:custGeom>
          <a:ln w="194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1615557" y="5503315"/>
            <a:ext cx="18260" cy="6059"/>
          </a:xfrm>
          <a:custGeom>
            <a:avLst/>
            <a:gdLst/>
            <a:ahLst/>
            <a:cxnLst/>
            <a:rect l="l" t="t" r="r" b="b"/>
            <a:pathLst>
              <a:path w="18260" h="6059">
                <a:moveTo>
                  <a:pt x="0" y="6059"/>
                </a:moveTo>
                <a:lnTo>
                  <a:pt x="18260" y="0"/>
                </a:lnTo>
              </a:path>
            </a:pathLst>
          </a:custGeom>
          <a:ln w="194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1609352" y="5497144"/>
            <a:ext cx="28476" cy="16216"/>
          </a:xfrm>
          <a:custGeom>
            <a:avLst/>
            <a:gdLst/>
            <a:ahLst/>
            <a:cxnLst/>
            <a:rect l="l" t="t" r="r" b="b"/>
            <a:pathLst>
              <a:path w="28476" h="16216">
                <a:moveTo>
                  <a:pt x="28476" y="10166"/>
                </a:moveTo>
                <a:lnTo>
                  <a:pt x="26537" y="0"/>
                </a:lnTo>
                <a:lnTo>
                  <a:pt x="0" y="6049"/>
                </a:lnTo>
                <a:lnTo>
                  <a:pt x="1949" y="16216"/>
                </a:lnTo>
                <a:lnTo>
                  <a:pt x="28476" y="1016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1662416" y="5482860"/>
            <a:ext cx="26293" cy="16226"/>
          </a:xfrm>
          <a:custGeom>
            <a:avLst/>
            <a:gdLst/>
            <a:ahLst/>
            <a:cxnLst/>
            <a:rect l="l" t="t" r="r" b="b"/>
            <a:pathLst>
              <a:path w="26293" h="16226">
                <a:moveTo>
                  <a:pt x="0" y="6049"/>
                </a:moveTo>
                <a:lnTo>
                  <a:pt x="1949" y="16226"/>
                </a:lnTo>
                <a:lnTo>
                  <a:pt x="26293" y="10166"/>
                </a:lnTo>
                <a:lnTo>
                  <a:pt x="24343" y="0"/>
                </a:lnTo>
                <a:lnTo>
                  <a:pt x="0" y="60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1717308" y="5474747"/>
            <a:ext cx="20453" cy="6302"/>
          </a:xfrm>
          <a:custGeom>
            <a:avLst/>
            <a:gdLst/>
            <a:ahLst/>
            <a:cxnLst/>
            <a:rect l="l" t="t" r="r" b="b"/>
            <a:pathLst>
              <a:path w="20453" h="6302">
                <a:moveTo>
                  <a:pt x="0" y="6302"/>
                </a:moveTo>
                <a:lnTo>
                  <a:pt x="20453" y="0"/>
                </a:lnTo>
              </a:path>
            </a:pathLst>
          </a:custGeom>
          <a:ln w="194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1713296" y="5468819"/>
            <a:ext cx="28476" cy="16226"/>
          </a:xfrm>
          <a:custGeom>
            <a:avLst/>
            <a:gdLst/>
            <a:ahLst/>
            <a:cxnLst/>
            <a:rect l="l" t="t" r="r" b="b"/>
            <a:pathLst>
              <a:path w="28476" h="16226">
                <a:moveTo>
                  <a:pt x="0" y="6049"/>
                </a:moveTo>
                <a:lnTo>
                  <a:pt x="1949" y="16226"/>
                </a:lnTo>
                <a:lnTo>
                  <a:pt x="28476" y="10166"/>
                </a:lnTo>
                <a:lnTo>
                  <a:pt x="26537" y="0"/>
                </a:lnTo>
                <a:lnTo>
                  <a:pt x="0" y="60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1770382" y="5460715"/>
            <a:ext cx="18249" cy="6049"/>
          </a:xfrm>
          <a:custGeom>
            <a:avLst/>
            <a:gdLst/>
            <a:ahLst/>
            <a:cxnLst/>
            <a:rect l="l" t="t" r="r" b="b"/>
            <a:pathLst>
              <a:path w="18249" h="6049">
                <a:moveTo>
                  <a:pt x="0" y="6049"/>
                </a:moveTo>
                <a:lnTo>
                  <a:pt x="18249" y="0"/>
                </a:lnTo>
              </a:path>
            </a:pathLst>
          </a:custGeom>
          <a:ln w="194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1766116" y="5454534"/>
            <a:ext cx="26537" cy="16226"/>
          </a:xfrm>
          <a:custGeom>
            <a:avLst/>
            <a:gdLst/>
            <a:ahLst/>
            <a:cxnLst/>
            <a:rect l="l" t="t" r="r" b="b"/>
            <a:pathLst>
              <a:path w="26537" h="16226">
                <a:moveTo>
                  <a:pt x="0" y="6059"/>
                </a:moveTo>
                <a:lnTo>
                  <a:pt x="2193" y="16226"/>
                </a:lnTo>
                <a:lnTo>
                  <a:pt x="26537" y="10166"/>
                </a:lnTo>
                <a:lnTo>
                  <a:pt x="24587" y="0"/>
                </a:lnTo>
                <a:lnTo>
                  <a:pt x="0" y="605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1821252" y="5446431"/>
            <a:ext cx="20453" cy="6049"/>
          </a:xfrm>
          <a:custGeom>
            <a:avLst/>
            <a:gdLst/>
            <a:ahLst/>
            <a:cxnLst/>
            <a:rect l="l" t="t" r="r" b="b"/>
            <a:pathLst>
              <a:path w="20453" h="6049">
                <a:moveTo>
                  <a:pt x="0" y="6049"/>
                </a:moveTo>
                <a:lnTo>
                  <a:pt x="20453" y="0"/>
                </a:lnTo>
              </a:path>
            </a:pathLst>
          </a:custGeom>
          <a:ln w="194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1817240" y="5438318"/>
            <a:ext cx="36509" cy="18158"/>
          </a:xfrm>
          <a:custGeom>
            <a:avLst/>
            <a:gdLst/>
            <a:ahLst/>
            <a:cxnLst/>
            <a:rect l="l" t="t" r="r" b="b"/>
            <a:pathLst>
              <a:path w="36509" h="18158">
                <a:moveTo>
                  <a:pt x="0" y="7991"/>
                </a:moveTo>
                <a:lnTo>
                  <a:pt x="1949" y="18158"/>
                </a:lnTo>
                <a:lnTo>
                  <a:pt x="24343" y="14284"/>
                </a:lnTo>
                <a:lnTo>
                  <a:pt x="36509" y="4117"/>
                </a:lnTo>
                <a:lnTo>
                  <a:pt x="32620" y="0"/>
                </a:lnTo>
                <a:lnTo>
                  <a:pt x="0" y="79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1666315" y="4977627"/>
            <a:ext cx="138748" cy="135809"/>
          </a:xfrm>
          <a:custGeom>
            <a:avLst/>
            <a:gdLst/>
            <a:ahLst/>
            <a:cxnLst/>
            <a:rect l="l" t="t" r="r" b="b"/>
            <a:pathLst>
              <a:path w="138748" h="135809">
                <a:moveTo>
                  <a:pt x="138748" y="135809"/>
                </a:moveTo>
                <a:lnTo>
                  <a:pt x="0" y="0"/>
                </a:lnTo>
              </a:path>
            </a:pathLst>
          </a:custGeom>
          <a:ln w="801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1692852" y="4951234"/>
            <a:ext cx="136554" cy="137994"/>
          </a:xfrm>
          <a:custGeom>
            <a:avLst/>
            <a:gdLst/>
            <a:ahLst/>
            <a:cxnLst/>
            <a:rect l="l" t="t" r="r" b="b"/>
            <a:pathLst>
              <a:path w="136554" h="137994">
                <a:moveTo>
                  <a:pt x="136554" y="137994"/>
                </a:moveTo>
                <a:lnTo>
                  <a:pt x="0" y="0"/>
                </a:lnTo>
              </a:path>
            </a:pathLst>
          </a:custGeom>
          <a:ln w="801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1894648" y="4969393"/>
            <a:ext cx="128287" cy="131935"/>
          </a:xfrm>
          <a:custGeom>
            <a:avLst/>
            <a:gdLst/>
            <a:ahLst/>
            <a:cxnLst/>
            <a:rect l="l" t="t" r="r" b="b"/>
            <a:pathLst>
              <a:path w="128287" h="131935">
                <a:moveTo>
                  <a:pt x="0" y="131935"/>
                </a:moveTo>
                <a:lnTo>
                  <a:pt x="128287" y="0"/>
                </a:lnTo>
              </a:path>
            </a:pathLst>
          </a:custGeom>
          <a:ln w="801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3225256" y="5208812"/>
            <a:ext cx="0" cy="243789"/>
          </a:xfrm>
          <a:custGeom>
            <a:avLst/>
            <a:gdLst/>
            <a:ahLst/>
            <a:cxnLst/>
            <a:rect l="l" t="t" r="r" b="b"/>
            <a:pathLst>
              <a:path h="243789">
                <a:moveTo>
                  <a:pt x="0" y="243789"/>
                </a:moveTo>
                <a:lnTo>
                  <a:pt x="0" y="0"/>
                </a:lnTo>
              </a:path>
            </a:pathLst>
          </a:custGeom>
          <a:ln w="1022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3045804" y="5452602"/>
            <a:ext cx="179452" cy="176476"/>
          </a:xfrm>
          <a:custGeom>
            <a:avLst/>
            <a:gdLst/>
            <a:ahLst/>
            <a:cxnLst/>
            <a:rect l="l" t="t" r="r" b="b"/>
            <a:pathLst>
              <a:path w="179452" h="176476">
                <a:moveTo>
                  <a:pt x="179452" y="0"/>
                </a:moveTo>
                <a:lnTo>
                  <a:pt x="0" y="176476"/>
                </a:lnTo>
              </a:path>
            </a:pathLst>
          </a:custGeom>
          <a:ln w="801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3235615" y="5468697"/>
            <a:ext cx="113846" cy="194888"/>
          </a:xfrm>
          <a:custGeom>
            <a:avLst/>
            <a:gdLst/>
            <a:ahLst/>
            <a:cxnLst/>
            <a:rect l="l" t="t" r="r" b="b"/>
            <a:pathLst>
              <a:path w="113846" h="194888">
                <a:moveTo>
                  <a:pt x="113846" y="194888"/>
                </a:moveTo>
                <a:lnTo>
                  <a:pt x="0" y="0"/>
                </a:lnTo>
              </a:path>
            </a:pathLst>
          </a:custGeom>
          <a:ln w="194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3223326" y="5452602"/>
            <a:ext cx="150610" cy="227319"/>
          </a:xfrm>
          <a:custGeom>
            <a:avLst/>
            <a:gdLst/>
            <a:ahLst/>
            <a:cxnLst/>
            <a:rect l="l" t="t" r="r" b="b"/>
            <a:pathLst>
              <a:path w="150610" h="227319">
                <a:moveTo>
                  <a:pt x="150610" y="196820"/>
                </a:moveTo>
                <a:lnTo>
                  <a:pt x="20108" y="16216"/>
                </a:lnTo>
                <a:lnTo>
                  <a:pt x="1929" y="0"/>
                </a:lnTo>
                <a:lnTo>
                  <a:pt x="0" y="7991"/>
                </a:lnTo>
                <a:lnTo>
                  <a:pt x="97596" y="227319"/>
                </a:lnTo>
                <a:lnTo>
                  <a:pt x="150610" y="1968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3241708" y="5462648"/>
            <a:ext cx="20108" cy="12098"/>
          </a:xfrm>
          <a:custGeom>
            <a:avLst/>
            <a:gdLst/>
            <a:ahLst/>
            <a:cxnLst/>
            <a:rect l="l" t="t" r="r" b="b"/>
            <a:pathLst>
              <a:path w="20108" h="12098">
                <a:moveTo>
                  <a:pt x="0" y="0"/>
                </a:moveTo>
                <a:lnTo>
                  <a:pt x="20108" y="12098"/>
                </a:lnTo>
              </a:path>
            </a:pathLst>
          </a:custGeom>
          <a:ln w="194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3225256" y="5450417"/>
            <a:ext cx="42857" cy="30510"/>
          </a:xfrm>
          <a:custGeom>
            <a:avLst/>
            <a:gdLst/>
            <a:ahLst/>
            <a:cxnLst/>
            <a:rect l="l" t="t" r="r" b="b"/>
            <a:pathLst>
              <a:path w="42857" h="30510">
                <a:moveTo>
                  <a:pt x="36763" y="30510"/>
                </a:moveTo>
                <a:lnTo>
                  <a:pt x="42857" y="20343"/>
                </a:lnTo>
                <a:lnTo>
                  <a:pt x="4062" y="0"/>
                </a:lnTo>
                <a:lnTo>
                  <a:pt x="0" y="2185"/>
                </a:lnTo>
                <a:lnTo>
                  <a:pt x="18178" y="18401"/>
                </a:lnTo>
                <a:lnTo>
                  <a:pt x="36763" y="3051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3298581" y="5497265"/>
            <a:ext cx="22444" cy="12109"/>
          </a:xfrm>
          <a:custGeom>
            <a:avLst/>
            <a:gdLst/>
            <a:ahLst/>
            <a:cxnLst/>
            <a:rect l="l" t="t" r="r" b="b"/>
            <a:pathLst>
              <a:path w="22444" h="12109">
                <a:moveTo>
                  <a:pt x="0" y="0"/>
                </a:moveTo>
                <a:lnTo>
                  <a:pt x="22444" y="12109"/>
                </a:lnTo>
              </a:path>
            </a:pathLst>
          </a:custGeom>
          <a:ln w="194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3292386" y="5488909"/>
            <a:ext cx="34834" cy="26393"/>
          </a:xfrm>
          <a:custGeom>
            <a:avLst/>
            <a:gdLst/>
            <a:ahLst/>
            <a:cxnLst/>
            <a:rect l="l" t="t" r="r" b="b"/>
            <a:pathLst>
              <a:path w="34834" h="26393">
                <a:moveTo>
                  <a:pt x="6093" y="0"/>
                </a:moveTo>
                <a:lnTo>
                  <a:pt x="0" y="10176"/>
                </a:lnTo>
                <a:lnTo>
                  <a:pt x="28537" y="26393"/>
                </a:lnTo>
                <a:lnTo>
                  <a:pt x="34834" y="16469"/>
                </a:lnTo>
                <a:lnTo>
                  <a:pt x="609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3357789" y="5529708"/>
            <a:ext cx="22342" cy="12098"/>
          </a:xfrm>
          <a:custGeom>
            <a:avLst/>
            <a:gdLst/>
            <a:ahLst/>
            <a:cxnLst/>
            <a:rect l="l" t="t" r="r" b="b"/>
            <a:pathLst>
              <a:path w="22342" h="12098">
                <a:moveTo>
                  <a:pt x="0" y="0"/>
                </a:moveTo>
                <a:lnTo>
                  <a:pt x="22342" y="12098"/>
                </a:lnTo>
              </a:path>
            </a:pathLst>
          </a:custGeom>
          <a:ln w="194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3351594" y="5521595"/>
            <a:ext cx="34529" cy="26393"/>
          </a:xfrm>
          <a:custGeom>
            <a:avLst/>
            <a:gdLst/>
            <a:ahLst/>
            <a:cxnLst/>
            <a:rect l="l" t="t" r="r" b="b"/>
            <a:pathLst>
              <a:path w="34529" h="26393">
                <a:moveTo>
                  <a:pt x="6093" y="0"/>
                </a:moveTo>
                <a:lnTo>
                  <a:pt x="0" y="10166"/>
                </a:lnTo>
                <a:lnTo>
                  <a:pt x="28436" y="26393"/>
                </a:lnTo>
                <a:lnTo>
                  <a:pt x="34529" y="16216"/>
                </a:lnTo>
                <a:lnTo>
                  <a:pt x="609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3416895" y="5564083"/>
            <a:ext cx="22444" cy="14284"/>
          </a:xfrm>
          <a:custGeom>
            <a:avLst/>
            <a:gdLst/>
            <a:ahLst/>
            <a:cxnLst/>
            <a:rect l="l" t="t" r="r" b="b"/>
            <a:pathLst>
              <a:path w="22444" h="14284">
                <a:moveTo>
                  <a:pt x="0" y="0"/>
                </a:moveTo>
                <a:lnTo>
                  <a:pt x="22444" y="14284"/>
                </a:lnTo>
              </a:path>
            </a:pathLst>
          </a:custGeom>
          <a:ln w="194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3410700" y="5555970"/>
            <a:ext cx="34631" cy="26393"/>
          </a:xfrm>
          <a:custGeom>
            <a:avLst/>
            <a:gdLst/>
            <a:ahLst/>
            <a:cxnLst/>
            <a:rect l="l" t="t" r="r" b="b"/>
            <a:pathLst>
              <a:path w="34631" h="26393">
                <a:moveTo>
                  <a:pt x="6093" y="0"/>
                </a:moveTo>
                <a:lnTo>
                  <a:pt x="0" y="10166"/>
                </a:lnTo>
                <a:lnTo>
                  <a:pt x="30467" y="26393"/>
                </a:lnTo>
                <a:lnTo>
                  <a:pt x="34631" y="18401"/>
                </a:lnTo>
                <a:lnTo>
                  <a:pt x="609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3037781" y="4987794"/>
            <a:ext cx="138524" cy="137984"/>
          </a:xfrm>
          <a:custGeom>
            <a:avLst/>
            <a:gdLst/>
            <a:ahLst/>
            <a:cxnLst/>
            <a:rect l="l" t="t" r="r" b="b"/>
            <a:pathLst>
              <a:path w="138524" h="137984">
                <a:moveTo>
                  <a:pt x="138524" y="137984"/>
                </a:moveTo>
                <a:lnTo>
                  <a:pt x="0" y="0"/>
                </a:lnTo>
              </a:path>
            </a:pathLst>
          </a:custGeom>
          <a:ln w="801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3064287" y="4963343"/>
            <a:ext cx="136595" cy="136052"/>
          </a:xfrm>
          <a:custGeom>
            <a:avLst/>
            <a:gdLst/>
            <a:ahLst/>
            <a:cxnLst/>
            <a:rect l="l" t="t" r="r" b="b"/>
            <a:pathLst>
              <a:path w="136595" h="136052">
                <a:moveTo>
                  <a:pt x="136595" y="136052"/>
                </a:moveTo>
                <a:lnTo>
                  <a:pt x="0" y="0"/>
                </a:lnTo>
              </a:path>
            </a:pathLst>
          </a:custGeom>
          <a:ln w="801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3265879" y="4979559"/>
            <a:ext cx="128572" cy="130003"/>
          </a:xfrm>
          <a:custGeom>
            <a:avLst/>
            <a:gdLst/>
            <a:ahLst/>
            <a:cxnLst/>
            <a:rect l="l" t="t" r="r" b="b"/>
            <a:pathLst>
              <a:path w="128572" h="130003">
                <a:moveTo>
                  <a:pt x="0" y="130003"/>
                </a:moveTo>
                <a:lnTo>
                  <a:pt x="128572" y="0"/>
                </a:lnTo>
              </a:path>
            </a:pathLst>
          </a:custGeom>
          <a:ln w="801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2538625" y="5034389"/>
            <a:ext cx="0" cy="20333"/>
          </a:xfrm>
          <a:custGeom>
            <a:avLst/>
            <a:gdLst/>
            <a:ahLst/>
            <a:cxnLst/>
            <a:rect l="l" t="t" r="r" b="b"/>
            <a:pathLst>
              <a:path h="20333">
                <a:moveTo>
                  <a:pt x="0" y="20333"/>
                </a:moveTo>
                <a:lnTo>
                  <a:pt x="0" y="0"/>
                </a:lnTo>
              </a:path>
            </a:pathLst>
          </a:custGeom>
          <a:ln w="194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2532430" y="5027583"/>
            <a:ext cx="10257" cy="29838"/>
          </a:xfrm>
          <a:custGeom>
            <a:avLst/>
            <a:gdLst/>
            <a:ahLst/>
            <a:cxnLst/>
            <a:rect l="l" t="t" r="r" b="b"/>
            <a:pathLst>
              <a:path w="10257" h="29838">
                <a:moveTo>
                  <a:pt x="0" y="29838"/>
                </a:moveTo>
                <a:lnTo>
                  <a:pt x="10257" y="29838"/>
                </a:lnTo>
                <a:lnTo>
                  <a:pt x="10257" y="0"/>
                </a:lnTo>
                <a:lnTo>
                  <a:pt x="0" y="0"/>
                </a:lnTo>
                <a:lnTo>
                  <a:pt x="0" y="2983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2538625" y="4979681"/>
            <a:ext cx="0" cy="22275"/>
          </a:xfrm>
          <a:custGeom>
            <a:avLst/>
            <a:gdLst/>
            <a:ahLst/>
            <a:cxnLst/>
            <a:rect l="l" t="t" r="r" b="b"/>
            <a:pathLst>
              <a:path h="22275">
                <a:moveTo>
                  <a:pt x="0" y="22275"/>
                </a:moveTo>
                <a:lnTo>
                  <a:pt x="0" y="0"/>
                </a:lnTo>
              </a:path>
            </a:pathLst>
          </a:custGeom>
          <a:ln w="194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2532430" y="4987673"/>
            <a:ext cx="10223" cy="0"/>
          </a:xfrm>
          <a:custGeom>
            <a:avLst/>
            <a:gdLst/>
            <a:ahLst/>
            <a:cxnLst/>
            <a:rect l="l" t="t" r="r" b="b"/>
            <a:pathLst>
              <a:path w="10223">
                <a:moveTo>
                  <a:pt x="0" y="0"/>
                </a:moveTo>
                <a:lnTo>
                  <a:pt x="10223" y="0"/>
                </a:lnTo>
              </a:path>
            </a:pathLst>
          </a:custGeom>
          <a:ln w="2959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2538625" y="4924730"/>
            <a:ext cx="0" cy="20333"/>
          </a:xfrm>
          <a:custGeom>
            <a:avLst/>
            <a:gdLst/>
            <a:ahLst/>
            <a:cxnLst/>
            <a:rect l="l" t="t" r="r" b="b"/>
            <a:pathLst>
              <a:path h="20333">
                <a:moveTo>
                  <a:pt x="0" y="20333"/>
                </a:moveTo>
                <a:lnTo>
                  <a:pt x="0" y="0"/>
                </a:lnTo>
              </a:path>
            </a:pathLst>
          </a:custGeom>
          <a:ln w="194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2532430" y="4931991"/>
            <a:ext cx="10223" cy="0"/>
          </a:xfrm>
          <a:custGeom>
            <a:avLst/>
            <a:gdLst/>
            <a:ahLst/>
            <a:cxnLst/>
            <a:rect l="l" t="t" r="r" b="b"/>
            <a:pathLst>
              <a:path w="10223">
                <a:moveTo>
                  <a:pt x="0" y="0"/>
                </a:moveTo>
                <a:lnTo>
                  <a:pt x="10223" y="0"/>
                </a:lnTo>
              </a:path>
            </a:pathLst>
          </a:custGeom>
          <a:ln w="2765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2538625" y="4870011"/>
            <a:ext cx="0" cy="20333"/>
          </a:xfrm>
          <a:custGeom>
            <a:avLst/>
            <a:gdLst/>
            <a:ahLst/>
            <a:cxnLst/>
            <a:rect l="l" t="t" r="r" b="b"/>
            <a:pathLst>
              <a:path h="20333">
                <a:moveTo>
                  <a:pt x="0" y="20333"/>
                </a:moveTo>
                <a:lnTo>
                  <a:pt x="0" y="0"/>
                </a:lnTo>
              </a:path>
            </a:pathLst>
          </a:custGeom>
          <a:ln w="194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2532430" y="4877029"/>
            <a:ext cx="10223" cy="0"/>
          </a:xfrm>
          <a:custGeom>
            <a:avLst/>
            <a:gdLst/>
            <a:ahLst/>
            <a:cxnLst/>
            <a:rect l="l" t="t" r="r" b="b"/>
            <a:pathLst>
              <a:path w="10223">
                <a:moveTo>
                  <a:pt x="0" y="0"/>
                </a:moveTo>
                <a:lnTo>
                  <a:pt x="10223" y="0"/>
                </a:lnTo>
              </a:path>
            </a:pathLst>
          </a:custGeom>
          <a:ln w="2765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2538625" y="4813128"/>
            <a:ext cx="0" cy="22508"/>
          </a:xfrm>
          <a:custGeom>
            <a:avLst/>
            <a:gdLst/>
            <a:ahLst/>
            <a:cxnLst/>
            <a:rect l="l" t="t" r="r" b="b"/>
            <a:pathLst>
              <a:path h="22508">
                <a:moveTo>
                  <a:pt x="0" y="22508"/>
                </a:moveTo>
                <a:lnTo>
                  <a:pt x="0" y="0"/>
                </a:lnTo>
              </a:path>
            </a:pathLst>
          </a:custGeom>
          <a:ln w="194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2532430" y="4821353"/>
            <a:ext cx="10223" cy="0"/>
          </a:xfrm>
          <a:custGeom>
            <a:avLst/>
            <a:gdLst/>
            <a:ahLst/>
            <a:cxnLst/>
            <a:rect l="l" t="t" r="r" b="b"/>
            <a:pathLst>
              <a:path w="10223">
                <a:moveTo>
                  <a:pt x="0" y="0"/>
                </a:moveTo>
                <a:lnTo>
                  <a:pt x="10223" y="0"/>
                </a:lnTo>
              </a:path>
            </a:pathLst>
          </a:custGeom>
          <a:ln w="2959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2538625" y="4758379"/>
            <a:ext cx="0" cy="22306"/>
          </a:xfrm>
          <a:custGeom>
            <a:avLst/>
            <a:gdLst/>
            <a:ahLst/>
            <a:cxnLst/>
            <a:rect l="l" t="t" r="r" b="b"/>
            <a:pathLst>
              <a:path h="22306">
                <a:moveTo>
                  <a:pt x="0" y="22306"/>
                </a:moveTo>
                <a:lnTo>
                  <a:pt x="0" y="0"/>
                </a:lnTo>
              </a:path>
            </a:pathLst>
          </a:custGeom>
          <a:ln w="194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2532430" y="4766524"/>
            <a:ext cx="10223" cy="0"/>
          </a:xfrm>
          <a:custGeom>
            <a:avLst/>
            <a:gdLst/>
            <a:ahLst/>
            <a:cxnLst/>
            <a:rect l="l" t="t" r="r" b="b"/>
            <a:pathLst>
              <a:path w="10223">
                <a:moveTo>
                  <a:pt x="0" y="0"/>
                </a:moveTo>
                <a:lnTo>
                  <a:pt x="10223" y="0"/>
                </a:lnTo>
              </a:path>
            </a:pathLst>
          </a:custGeom>
          <a:ln w="2983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2538625" y="5338937"/>
            <a:ext cx="0" cy="20333"/>
          </a:xfrm>
          <a:custGeom>
            <a:avLst/>
            <a:gdLst/>
            <a:ahLst/>
            <a:cxnLst/>
            <a:rect l="l" t="t" r="r" b="b"/>
            <a:pathLst>
              <a:path h="20333">
                <a:moveTo>
                  <a:pt x="0" y="20333"/>
                </a:moveTo>
                <a:lnTo>
                  <a:pt x="0" y="0"/>
                </a:lnTo>
              </a:path>
            </a:pathLst>
          </a:custGeom>
          <a:ln w="194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2532430" y="5332131"/>
            <a:ext cx="10257" cy="29595"/>
          </a:xfrm>
          <a:custGeom>
            <a:avLst/>
            <a:gdLst/>
            <a:ahLst/>
            <a:cxnLst/>
            <a:rect l="l" t="t" r="r" b="b"/>
            <a:pathLst>
              <a:path w="10257" h="29595">
                <a:moveTo>
                  <a:pt x="0" y="29595"/>
                </a:moveTo>
                <a:lnTo>
                  <a:pt x="10257" y="29595"/>
                </a:lnTo>
                <a:lnTo>
                  <a:pt x="10257" y="0"/>
                </a:lnTo>
                <a:lnTo>
                  <a:pt x="0" y="0"/>
                </a:lnTo>
                <a:lnTo>
                  <a:pt x="0" y="2959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2538625" y="5283986"/>
            <a:ext cx="0" cy="22518"/>
          </a:xfrm>
          <a:custGeom>
            <a:avLst/>
            <a:gdLst/>
            <a:ahLst/>
            <a:cxnLst/>
            <a:rect l="l" t="t" r="r" b="b"/>
            <a:pathLst>
              <a:path h="22518">
                <a:moveTo>
                  <a:pt x="0" y="22518"/>
                </a:moveTo>
                <a:lnTo>
                  <a:pt x="0" y="0"/>
                </a:lnTo>
              </a:path>
            </a:pathLst>
          </a:custGeom>
          <a:ln w="194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2532430" y="5292221"/>
            <a:ext cx="10223" cy="0"/>
          </a:xfrm>
          <a:custGeom>
            <a:avLst/>
            <a:gdLst/>
            <a:ahLst/>
            <a:cxnLst/>
            <a:rect l="l" t="t" r="r" b="b"/>
            <a:pathLst>
              <a:path w="10223">
                <a:moveTo>
                  <a:pt x="0" y="0"/>
                </a:moveTo>
                <a:lnTo>
                  <a:pt x="10223" y="0"/>
                </a:lnTo>
              </a:path>
            </a:pathLst>
          </a:custGeom>
          <a:ln w="2959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2538625" y="5229277"/>
            <a:ext cx="0" cy="20333"/>
          </a:xfrm>
          <a:custGeom>
            <a:avLst/>
            <a:gdLst/>
            <a:ahLst/>
            <a:cxnLst/>
            <a:rect l="l" t="t" r="r" b="b"/>
            <a:pathLst>
              <a:path h="20333">
                <a:moveTo>
                  <a:pt x="0" y="20333"/>
                </a:moveTo>
                <a:lnTo>
                  <a:pt x="0" y="0"/>
                </a:lnTo>
              </a:path>
            </a:pathLst>
          </a:custGeom>
          <a:ln w="194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2532430" y="5236296"/>
            <a:ext cx="10223" cy="0"/>
          </a:xfrm>
          <a:custGeom>
            <a:avLst/>
            <a:gdLst/>
            <a:ahLst/>
            <a:cxnLst/>
            <a:rect l="l" t="t" r="r" b="b"/>
            <a:pathLst>
              <a:path w="10223">
                <a:moveTo>
                  <a:pt x="0" y="0"/>
                </a:moveTo>
                <a:lnTo>
                  <a:pt x="10223" y="0"/>
                </a:lnTo>
              </a:path>
            </a:pathLst>
          </a:custGeom>
          <a:ln w="2765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2538625" y="5174559"/>
            <a:ext cx="0" cy="20100"/>
          </a:xfrm>
          <a:custGeom>
            <a:avLst/>
            <a:gdLst/>
            <a:ahLst/>
            <a:cxnLst/>
            <a:rect l="l" t="t" r="r" b="b"/>
            <a:pathLst>
              <a:path h="20100">
                <a:moveTo>
                  <a:pt x="0" y="20100"/>
                </a:moveTo>
                <a:lnTo>
                  <a:pt x="0" y="0"/>
                </a:lnTo>
              </a:path>
            </a:pathLst>
          </a:custGeom>
          <a:ln w="194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2532430" y="5181577"/>
            <a:ext cx="10223" cy="0"/>
          </a:xfrm>
          <a:custGeom>
            <a:avLst/>
            <a:gdLst/>
            <a:ahLst/>
            <a:cxnLst/>
            <a:rect l="l" t="t" r="r" b="b"/>
            <a:pathLst>
              <a:path w="10223">
                <a:moveTo>
                  <a:pt x="0" y="0"/>
                </a:moveTo>
                <a:lnTo>
                  <a:pt x="10223" y="0"/>
                </a:lnTo>
              </a:path>
            </a:pathLst>
          </a:custGeom>
          <a:ln w="2765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2538625" y="5117676"/>
            <a:ext cx="0" cy="22265"/>
          </a:xfrm>
          <a:custGeom>
            <a:avLst/>
            <a:gdLst/>
            <a:ahLst/>
            <a:cxnLst/>
            <a:rect l="l" t="t" r="r" b="b"/>
            <a:pathLst>
              <a:path h="22265">
                <a:moveTo>
                  <a:pt x="0" y="22265"/>
                </a:moveTo>
                <a:lnTo>
                  <a:pt x="0" y="0"/>
                </a:lnTo>
              </a:path>
            </a:pathLst>
          </a:custGeom>
          <a:ln w="194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2532430" y="5125658"/>
            <a:ext cx="10223" cy="0"/>
          </a:xfrm>
          <a:custGeom>
            <a:avLst/>
            <a:gdLst/>
            <a:ahLst/>
            <a:cxnLst/>
            <a:rect l="l" t="t" r="r" b="b"/>
            <a:pathLst>
              <a:path w="10223">
                <a:moveTo>
                  <a:pt x="0" y="0"/>
                </a:moveTo>
                <a:lnTo>
                  <a:pt x="10223" y="0"/>
                </a:lnTo>
              </a:path>
            </a:pathLst>
          </a:custGeom>
          <a:ln w="2959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2538625" y="5062714"/>
            <a:ext cx="0" cy="22518"/>
          </a:xfrm>
          <a:custGeom>
            <a:avLst/>
            <a:gdLst/>
            <a:ahLst/>
            <a:cxnLst/>
            <a:rect l="l" t="t" r="r" b="b"/>
            <a:pathLst>
              <a:path h="22518">
                <a:moveTo>
                  <a:pt x="0" y="22518"/>
                </a:moveTo>
                <a:lnTo>
                  <a:pt x="0" y="0"/>
                </a:lnTo>
              </a:path>
            </a:pathLst>
          </a:custGeom>
          <a:ln w="194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2532430" y="5056151"/>
            <a:ext cx="10257" cy="29595"/>
          </a:xfrm>
          <a:custGeom>
            <a:avLst/>
            <a:gdLst/>
            <a:ahLst/>
            <a:cxnLst/>
            <a:rect l="l" t="t" r="r" b="b"/>
            <a:pathLst>
              <a:path w="10257" h="29595">
                <a:moveTo>
                  <a:pt x="0" y="29595"/>
                </a:moveTo>
                <a:lnTo>
                  <a:pt x="10257" y="29595"/>
                </a:lnTo>
                <a:lnTo>
                  <a:pt x="10257" y="0"/>
                </a:lnTo>
                <a:lnTo>
                  <a:pt x="0" y="0"/>
                </a:lnTo>
                <a:lnTo>
                  <a:pt x="0" y="2959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2538625" y="5645427"/>
            <a:ext cx="0" cy="20090"/>
          </a:xfrm>
          <a:custGeom>
            <a:avLst/>
            <a:gdLst/>
            <a:ahLst/>
            <a:cxnLst/>
            <a:rect l="l" t="t" r="r" b="b"/>
            <a:pathLst>
              <a:path h="20090">
                <a:moveTo>
                  <a:pt x="0" y="20090"/>
                </a:moveTo>
                <a:lnTo>
                  <a:pt x="0" y="0"/>
                </a:lnTo>
              </a:path>
            </a:pathLst>
          </a:custGeom>
          <a:ln w="194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2532430" y="5653409"/>
            <a:ext cx="10223" cy="0"/>
          </a:xfrm>
          <a:custGeom>
            <a:avLst/>
            <a:gdLst/>
            <a:ahLst/>
            <a:cxnLst/>
            <a:rect l="l" t="t" r="r" b="b"/>
            <a:pathLst>
              <a:path w="10223">
                <a:moveTo>
                  <a:pt x="0" y="0"/>
                </a:moveTo>
                <a:lnTo>
                  <a:pt x="10223" y="0"/>
                </a:lnTo>
              </a:path>
            </a:pathLst>
          </a:custGeom>
          <a:ln w="2959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2538625" y="5590466"/>
            <a:ext cx="0" cy="22275"/>
          </a:xfrm>
          <a:custGeom>
            <a:avLst/>
            <a:gdLst/>
            <a:ahLst/>
            <a:cxnLst/>
            <a:rect l="l" t="t" r="r" b="b"/>
            <a:pathLst>
              <a:path h="22275">
                <a:moveTo>
                  <a:pt x="0" y="22275"/>
                </a:moveTo>
                <a:lnTo>
                  <a:pt x="0" y="0"/>
                </a:lnTo>
              </a:path>
            </a:pathLst>
          </a:custGeom>
          <a:ln w="194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2532430" y="5598580"/>
            <a:ext cx="10223" cy="0"/>
          </a:xfrm>
          <a:custGeom>
            <a:avLst/>
            <a:gdLst/>
            <a:ahLst/>
            <a:cxnLst/>
            <a:rect l="l" t="t" r="r" b="b"/>
            <a:pathLst>
              <a:path w="10223">
                <a:moveTo>
                  <a:pt x="0" y="0"/>
                </a:moveTo>
                <a:lnTo>
                  <a:pt x="10223" y="0"/>
                </a:lnTo>
              </a:path>
            </a:pathLst>
          </a:custGeom>
          <a:ln w="2983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2538625" y="5533825"/>
            <a:ext cx="0" cy="22265"/>
          </a:xfrm>
          <a:custGeom>
            <a:avLst/>
            <a:gdLst/>
            <a:ahLst/>
            <a:cxnLst/>
            <a:rect l="l" t="t" r="r" b="b"/>
            <a:pathLst>
              <a:path h="22265">
                <a:moveTo>
                  <a:pt x="0" y="22265"/>
                </a:moveTo>
                <a:lnTo>
                  <a:pt x="0" y="0"/>
                </a:lnTo>
              </a:path>
            </a:pathLst>
          </a:custGeom>
          <a:ln w="194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2532430" y="5541807"/>
            <a:ext cx="10223" cy="0"/>
          </a:xfrm>
          <a:custGeom>
            <a:avLst/>
            <a:gdLst/>
            <a:ahLst/>
            <a:cxnLst/>
            <a:rect l="l" t="t" r="r" b="b"/>
            <a:pathLst>
              <a:path w="10223">
                <a:moveTo>
                  <a:pt x="0" y="0"/>
                </a:moveTo>
                <a:lnTo>
                  <a:pt x="10223" y="0"/>
                </a:lnTo>
              </a:path>
            </a:pathLst>
          </a:custGeom>
          <a:ln w="2959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2538625" y="5478864"/>
            <a:ext cx="0" cy="22275"/>
          </a:xfrm>
          <a:custGeom>
            <a:avLst/>
            <a:gdLst/>
            <a:ahLst/>
            <a:cxnLst/>
            <a:rect l="l" t="t" r="r" b="b"/>
            <a:pathLst>
              <a:path h="22275">
                <a:moveTo>
                  <a:pt x="0" y="22275"/>
                </a:moveTo>
                <a:lnTo>
                  <a:pt x="0" y="0"/>
                </a:lnTo>
              </a:path>
            </a:pathLst>
          </a:custGeom>
          <a:ln w="194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2532430" y="5486978"/>
            <a:ext cx="10223" cy="0"/>
          </a:xfrm>
          <a:custGeom>
            <a:avLst/>
            <a:gdLst/>
            <a:ahLst/>
            <a:cxnLst/>
            <a:rect l="l" t="t" r="r" b="b"/>
            <a:pathLst>
              <a:path w="10223">
                <a:moveTo>
                  <a:pt x="0" y="0"/>
                </a:moveTo>
                <a:lnTo>
                  <a:pt x="10223" y="0"/>
                </a:lnTo>
              </a:path>
            </a:pathLst>
          </a:custGeom>
          <a:ln w="2983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2538625" y="5421981"/>
            <a:ext cx="0" cy="22508"/>
          </a:xfrm>
          <a:custGeom>
            <a:avLst/>
            <a:gdLst/>
            <a:ahLst/>
            <a:cxnLst/>
            <a:rect l="l" t="t" r="r" b="b"/>
            <a:pathLst>
              <a:path h="22508">
                <a:moveTo>
                  <a:pt x="0" y="22508"/>
                </a:moveTo>
                <a:lnTo>
                  <a:pt x="0" y="0"/>
                </a:lnTo>
              </a:path>
            </a:pathLst>
          </a:custGeom>
          <a:ln w="194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2532430" y="5430206"/>
            <a:ext cx="10223" cy="0"/>
          </a:xfrm>
          <a:custGeom>
            <a:avLst/>
            <a:gdLst/>
            <a:ahLst/>
            <a:cxnLst/>
            <a:rect l="l" t="t" r="r" b="b"/>
            <a:pathLst>
              <a:path w="10223">
                <a:moveTo>
                  <a:pt x="0" y="0"/>
                </a:moveTo>
                <a:lnTo>
                  <a:pt x="10223" y="0"/>
                </a:lnTo>
              </a:path>
            </a:pathLst>
          </a:custGeom>
          <a:ln w="2959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2538625" y="5367262"/>
            <a:ext cx="0" cy="22275"/>
          </a:xfrm>
          <a:custGeom>
            <a:avLst/>
            <a:gdLst/>
            <a:ahLst/>
            <a:cxnLst/>
            <a:rect l="l" t="t" r="r" b="b"/>
            <a:pathLst>
              <a:path h="22275">
                <a:moveTo>
                  <a:pt x="0" y="22275"/>
                </a:moveTo>
                <a:lnTo>
                  <a:pt x="0" y="0"/>
                </a:lnTo>
              </a:path>
            </a:pathLst>
          </a:custGeom>
          <a:ln w="194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2532430" y="5360456"/>
            <a:ext cx="10257" cy="29838"/>
          </a:xfrm>
          <a:custGeom>
            <a:avLst/>
            <a:gdLst/>
            <a:ahLst/>
            <a:cxnLst/>
            <a:rect l="l" t="t" r="r" b="b"/>
            <a:pathLst>
              <a:path w="10257" h="29838">
                <a:moveTo>
                  <a:pt x="0" y="29838"/>
                </a:moveTo>
                <a:lnTo>
                  <a:pt x="10257" y="29838"/>
                </a:lnTo>
                <a:lnTo>
                  <a:pt x="10257" y="0"/>
                </a:lnTo>
                <a:lnTo>
                  <a:pt x="0" y="0"/>
                </a:lnTo>
                <a:lnTo>
                  <a:pt x="0" y="2983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2" name="object 52"/>
          <p:cNvSpPr txBox="1"/>
          <p:nvPr/>
        </p:nvSpPr>
        <p:spPr>
          <a:xfrm>
            <a:off x="630123" y="254152"/>
            <a:ext cx="8669695" cy="158165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586677" algn="ctr">
              <a:lnSpc>
                <a:spcPts val="2950"/>
              </a:lnSpc>
              <a:spcBef>
                <a:spcPts val="147"/>
              </a:spcBef>
            </a:pPr>
            <a:r>
              <a:rPr sz="4200" b="1" spc="0" baseline="2925" dirty="0" smtClean="0">
                <a:solidFill>
                  <a:srgbClr val="C00000"/>
                </a:solidFill>
                <a:latin typeface="Calibri"/>
                <a:cs typeface="Calibri"/>
              </a:rPr>
              <a:t>Ch</a:t>
            </a:r>
            <a:r>
              <a:rPr sz="4200" b="1" spc="-4" baseline="2925" dirty="0" smtClean="0">
                <a:solidFill>
                  <a:srgbClr val="C00000"/>
                </a:solidFill>
                <a:latin typeface="Calibri"/>
                <a:cs typeface="Calibri"/>
              </a:rPr>
              <a:t>a</a:t>
            </a:r>
            <a:r>
              <a:rPr sz="4200" b="1" spc="0" baseline="2925" dirty="0" smtClean="0">
                <a:solidFill>
                  <a:srgbClr val="C00000"/>
                </a:solidFill>
                <a:latin typeface="Calibri"/>
                <a:cs typeface="Calibri"/>
              </a:rPr>
              <a:t>pit</a:t>
            </a:r>
            <a:r>
              <a:rPr sz="4200" b="1" spc="-34" baseline="2925" dirty="0" smtClean="0">
                <a:solidFill>
                  <a:srgbClr val="C00000"/>
                </a:solidFill>
                <a:latin typeface="Calibri"/>
                <a:cs typeface="Calibri"/>
              </a:rPr>
              <a:t>r</a:t>
            </a:r>
            <a:r>
              <a:rPr sz="4200" b="1" spc="0" baseline="2925" dirty="0" smtClean="0">
                <a:solidFill>
                  <a:srgbClr val="C00000"/>
                </a:solidFill>
                <a:latin typeface="Calibri"/>
                <a:cs typeface="Calibri"/>
              </a:rPr>
              <a:t>e</a:t>
            </a:r>
            <a:r>
              <a:rPr sz="4200" b="1" spc="44" baseline="2925" dirty="0" smtClean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4200" b="1" spc="0" baseline="2925" dirty="0" smtClean="0">
                <a:solidFill>
                  <a:srgbClr val="C00000"/>
                </a:solidFill>
                <a:latin typeface="Calibri"/>
                <a:cs typeface="Calibri"/>
              </a:rPr>
              <a:t>1</a:t>
            </a:r>
            <a:r>
              <a:rPr sz="4200" b="1" spc="14" baseline="2925" dirty="0" smtClean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4200" b="1" spc="0" baseline="2925" dirty="0" smtClean="0">
                <a:solidFill>
                  <a:srgbClr val="C00000"/>
                </a:solidFill>
                <a:latin typeface="Calibri"/>
                <a:cs typeface="Calibri"/>
              </a:rPr>
              <a:t>: Structu</a:t>
            </a:r>
            <a:r>
              <a:rPr sz="4200" b="1" spc="-34" baseline="2925" dirty="0" smtClean="0">
                <a:solidFill>
                  <a:srgbClr val="C00000"/>
                </a:solidFill>
                <a:latin typeface="Calibri"/>
                <a:cs typeface="Calibri"/>
              </a:rPr>
              <a:t>r</a:t>
            </a:r>
            <a:r>
              <a:rPr sz="4200" b="1" spc="0" baseline="2925" dirty="0" smtClean="0">
                <a:solidFill>
                  <a:srgbClr val="C00000"/>
                </a:solidFill>
                <a:latin typeface="Calibri"/>
                <a:cs typeface="Calibri"/>
              </a:rPr>
              <a:t>e</a:t>
            </a:r>
            <a:r>
              <a:rPr sz="4200" b="1" spc="29" baseline="2925" dirty="0" smtClean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4200" b="1" spc="-29" baseline="2925" dirty="0" smtClean="0">
                <a:solidFill>
                  <a:srgbClr val="C00000"/>
                </a:solidFill>
                <a:latin typeface="Calibri"/>
                <a:cs typeface="Calibri"/>
              </a:rPr>
              <a:t>e</a:t>
            </a:r>
            <a:r>
              <a:rPr sz="4200" b="1" spc="0" baseline="2925" dirty="0" smtClean="0">
                <a:solidFill>
                  <a:srgbClr val="C00000"/>
                </a:solidFill>
                <a:latin typeface="Calibri"/>
                <a:cs typeface="Calibri"/>
              </a:rPr>
              <a:t>t</a:t>
            </a:r>
            <a:r>
              <a:rPr sz="4200" b="1" spc="14" baseline="2925" dirty="0" smtClean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4200" b="1" spc="-29" baseline="2925" dirty="0" smtClean="0">
                <a:solidFill>
                  <a:srgbClr val="C00000"/>
                </a:solidFill>
                <a:latin typeface="Calibri"/>
                <a:cs typeface="Calibri"/>
              </a:rPr>
              <a:t>g</a:t>
            </a:r>
            <a:r>
              <a:rPr sz="4200" b="1" spc="0" baseline="2925" dirty="0" smtClean="0">
                <a:solidFill>
                  <a:srgbClr val="C00000"/>
                </a:solidFill>
                <a:latin typeface="Calibri"/>
                <a:cs typeface="Calibri"/>
              </a:rPr>
              <a:t>é</a:t>
            </a:r>
            <a:r>
              <a:rPr sz="4200" b="1" spc="-9" baseline="2925" dirty="0" smtClean="0">
                <a:solidFill>
                  <a:srgbClr val="C00000"/>
                </a:solidFill>
                <a:latin typeface="Calibri"/>
                <a:cs typeface="Calibri"/>
              </a:rPr>
              <a:t>o</a:t>
            </a:r>
            <a:r>
              <a:rPr sz="4200" b="1" spc="0" baseline="2925" dirty="0" smtClean="0">
                <a:solidFill>
                  <a:srgbClr val="C00000"/>
                </a:solidFill>
                <a:latin typeface="Calibri"/>
                <a:cs typeface="Calibri"/>
              </a:rPr>
              <a:t>m</a:t>
            </a:r>
            <a:r>
              <a:rPr sz="4200" b="1" spc="-25" baseline="2925" dirty="0" smtClean="0">
                <a:solidFill>
                  <a:srgbClr val="C00000"/>
                </a:solidFill>
                <a:latin typeface="Calibri"/>
                <a:cs typeface="Calibri"/>
              </a:rPr>
              <a:t>é</a:t>
            </a:r>
            <a:r>
              <a:rPr sz="4200" b="1" spc="0" baseline="2925" dirty="0" smtClean="0">
                <a:solidFill>
                  <a:srgbClr val="C00000"/>
                </a:solidFill>
                <a:latin typeface="Calibri"/>
                <a:cs typeface="Calibri"/>
              </a:rPr>
              <a:t>trie</a:t>
            </a:r>
            <a:r>
              <a:rPr sz="4200" b="1" spc="41" baseline="2925" dirty="0" smtClean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4200" b="1" spc="0" baseline="2925" dirty="0" smtClean="0">
                <a:solidFill>
                  <a:srgbClr val="C00000"/>
                </a:solidFill>
                <a:latin typeface="Calibri"/>
                <a:cs typeface="Calibri"/>
              </a:rPr>
              <a:t>des g</a:t>
            </a:r>
            <a:r>
              <a:rPr sz="4200" b="1" spc="-9" baseline="2925" dirty="0" smtClean="0">
                <a:solidFill>
                  <a:srgbClr val="C00000"/>
                </a:solidFill>
                <a:latin typeface="Calibri"/>
                <a:cs typeface="Calibri"/>
              </a:rPr>
              <a:t>l</a:t>
            </a:r>
            <a:r>
              <a:rPr sz="4200" b="1" spc="0" baseline="2925" dirty="0" smtClean="0">
                <a:solidFill>
                  <a:srgbClr val="C00000"/>
                </a:solidFill>
                <a:latin typeface="Calibri"/>
                <a:cs typeface="Calibri"/>
              </a:rPr>
              <a:t>ucides</a:t>
            </a:r>
            <a:endParaRPr sz="2800">
              <a:latin typeface="Calibri"/>
              <a:cs typeface="Calibri"/>
            </a:endParaRPr>
          </a:p>
          <a:p>
            <a:pPr marL="12700" marR="26654">
              <a:lnSpc>
                <a:spcPct val="101725"/>
              </a:lnSpc>
              <a:spcBef>
                <a:spcPts val="1334"/>
              </a:spcBef>
            </a:pPr>
            <a:r>
              <a:rPr sz="2400" spc="0" dirty="0" smtClean="0">
                <a:solidFill>
                  <a:srgbClr val="00AFEF"/>
                </a:solidFill>
                <a:latin typeface="Calibri"/>
                <a:cs typeface="Calibri"/>
              </a:rPr>
              <a:t>1.</a:t>
            </a:r>
            <a:r>
              <a:rPr sz="2400" spc="-9" dirty="0" smtClean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400" spc="0" dirty="0" smtClean="0">
                <a:solidFill>
                  <a:srgbClr val="00AFEF"/>
                </a:solidFill>
                <a:latin typeface="Calibri"/>
                <a:cs typeface="Calibri"/>
              </a:rPr>
              <a:t>Les mono</a:t>
            </a:r>
            <a:r>
              <a:rPr sz="2400" spc="-9" dirty="0" smtClean="0">
                <a:solidFill>
                  <a:srgbClr val="00AFEF"/>
                </a:solidFill>
                <a:latin typeface="Calibri"/>
                <a:cs typeface="Calibri"/>
              </a:rPr>
              <a:t>s</a:t>
            </a:r>
            <a:r>
              <a:rPr sz="2400" spc="0" dirty="0" smtClean="0">
                <a:solidFill>
                  <a:srgbClr val="00AFEF"/>
                </a:solidFill>
                <a:latin typeface="Calibri"/>
                <a:cs typeface="Calibri"/>
              </a:rPr>
              <a:t>ac</a:t>
            </a:r>
            <a:r>
              <a:rPr sz="2400" spc="9" dirty="0" smtClean="0">
                <a:solidFill>
                  <a:srgbClr val="00AFEF"/>
                </a:solidFill>
                <a:latin typeface="Calibri"/>
                <a:cs typeface="Calibri"/>
              </a:rPr>
              <a:t>c</a:t>
            </a:r>
            <a:r>
              <a:rPr sz="2400" spc="0" dirty="0" smtClean="0">
                <a:solidFill>
                  <a:srgbClr val="00AFEF"/>
                </a:solidFill>
                <a:latin typeface="Calibri"/>
                <a:cs typeface="Calibri"/>
              </a:rPr>
              <a:t>harid</a:t>
            </a:r>
            <a:r>
              <a:rPr sz="2400" spc="9" dirty="0" smtClean="0">
                <a:solidFill>
                  <a:srgbClr val="00AFEF"/>
                </a:solidFill>
                <a:latin typeface="Calibri"/>
                <a:cs typeface="Calibri"/>
              </a:rPr>
              <a:t>e</a:t>
            </a:r>
            <a:r>
              <a:rPr sz="2400" spc="0" dirty="0" smtClean="0">
                <a:solidFill>
                  <a:srgbClr val="00AFEF"/>
                </a:solidFill>
                <a:latin typeface="Calibri"/>
                <a:cs typeface="Calibri"/>
              </a:rPr>
              <a:t>s</a:t>
            </a:r>
            <a:endParaRPr sz="2400">
              <a:latin typeface="Calibri"/>
              <a:cs typeface="Calibri"/>
            </a:endParaRPr>
          </a:p>
          <a:p>
            <a:pPr marL="2805772" marR="1218955" algn="ctr">
              <a:lnSpc>
                <a:spcPct val="110839"/>
              </a:lnSpc>
              <a:spcBef>
                <a:spcPts val="235"/>
              </a:spcBef>
            </a:pPr>
            <a:r>
              <a:rPr sz="1600" b="1" spc="0" dirty="0" smtClean="0">
                <a:solidFill>
                  <a:srgbClr val="990000"/>
                </a:solidFill>
                <a:latin typeface="Segoe UI"/>
                <a:cs typeface="Segoe UI"/>
              </a:rPr>
              <a:t>Sq</a:t>
            </a:r>
            <a:r>
              <a:rPr sz="1600" b="1" spc="-4" dirty="0" smtClean="0">
                <a:solidFill>
                  <a:srgbClr val="990000"/>
                </a:solidFill>
                <a:latin typeface="Segoe UI"/>
                <a:cs typeface="Segoe UI"/>
              </a:rPr>
              <a:t>u</a:t>
            </a:r>
            <a:r>
              <a:rPr sz="1600" b="1" spc="0" dirty="0" smtClean="0">
                <a:solidFill>
                  <a:srgbClr val="990000"/>
                </a:solidFill>
                <a:latin typeface="Segoe UI"/>
                <a:cs typeface="Segoe UI"/>
              </a:rPr>
              <a:t>ele</a:t>
            </a:r>
            <a:r>
              <a:rPr sz="1600" b="1" spc="4" dirty="0" smtClean="0">
                <a:solidFill>
                  <a:srgbClr val="990000"/>
                </a:solidFill>
                <a:latin typeface="Segoe UI"/>
                <a:cs typeface="Segoe UI"/>
              </a:rPr>
              <a:t>t</a:t>
            </a:r>
            <a:r>
              <a:rPr sz="1600" b="1" spc="-9" dirty="0" smtClean="0">
                <a:solidFill>
                  <a:srgbClr val="990000"/>
                </a:solidFill>
                <a:latin typeface="Segoe UI"/>
                <a:cs typeface="Segoe UI"/>
              </a:rPr>
              <a:t>t</a:t>
            </a:r>
            <a:r>
              <a:rPr sz="1600" b="1" spc="0" dirty="0" smtClean="0">
                <a:solidFill>
                  <a:srgbClr val="990000"/>
                </a:solidFill>
                <a:latin typeface="Segoe UI"/>
                <a:cs typeface="Segoe UI"/>
              </a:rPr>
              <a:t>e</a:t>
            </a:r>
            <a:r>
              <a:rPr sz="1600" b="1" spc="-66" dirty="0" smtClean="0">
                <a:solidFill>
                  <a:srgbClr val="990000"/>
                </a:solidFill>
                <a:latin typeface="Segoe UI"/>
                <a:cs typeface="Segoe UI"/>
              </a:rPr>
              <a:t> </a:t>
            </a:r>
            <a:r>
              <a:rPr sz="1600" b="1" spc="0" dirty="0" smtClean="0">
                <a:solidFill>
                  <a:srgbClr val="990000"/>
                </a:solidFill>
                <a:latin typeface="Segoe UI"/>
                <a:cs typeface="Segoe UI"/>
              </a:rPr>
              <a:t>c</a:t>
            </a:r>
            <a:r>
              <a:rPr sz="1600" b="1" spc="4" dirty="0" smtClean="0">
                <a:solidFill>
                  <a:srgbClr val="990000"/>
                </a:solidFill>
                <a:latin typeface="Segoe UI"/>
                <a:cs typeface="Segoe UI"/>
              </a:rPr>
              <a:t>a</a:t>
            </a:r>
            <a:r>
              <a:rPr sz="1600" b="1" spc="0" dirty="0" smtClean="0">
                <a:solidFill>
                  <a:srgbClr val="990000"/>
                </a:solidFill>
                <a:latin typeface="Segoe UI"/>
                <a:cs typeface="Segoe UI"/>
              </a:rPr>
              <a:t>rb</a:t>
            </a:r>
            <a:r>
              <a:rPr sz="1600" b="1" spc="-9" dirty="0" smtClean="0">
                <a:solidFill>
                  <a:srgbClr val="990000"/>
                </a:solidFill>
                <a:latin typeface="Segoe UI"/>
                <a:cs typeface="Segoe UI"/>
              </a:rPr>
              <a:t>o</a:t>
            </a:r>
            <a:r>
              <a:rPr sz="1600" b="1" spc="-4" dirty="0" smtClean="0">
                <a:solidFill>
                  <a:srgbClr val="990000"/>
                </a:solidFill>
                <a:latin typeface="Segoe UI"/>
                <a:cs typeface="Segoe UI"/>
              </a:rPr>
              <a:t>n</a:t>
            </a:r>
            <a:r>
              <a:rPr sz="1600" b="1" spc="0" dirty="0" smtClean="0">
                <a:solidFill>
                  <a:srgbClr val="990000"/>
                </a:solidFill>
                <a:latin typeface="Segoe UI"/>
                <a:cs typeface="Segoe UI"/>
              </a:rPr>
              <a:t>é</a:t>
            </a:r>
            <a:r>
              <a:rPr sz="1600" b="1" spc="-65" dirty="0" smtClean="0">
                <a:solidFill>
                  <a:srgbClr val="990000"/>
                </a:solidFill>
                <a:latin typeface="Segoe UI"/>
                <a:cs typeface="Segoe UI"/>
              </a:rPr>
              <a:t> </a:t>
            </a:r>
            <a:r>
              <a:rPr sz="1600" spc="-4" dirty="0" smtClean="0">
                <a:latin typeface="Segoe UI"/>
                <a:cs typeface="Segoe UI"/>
              </a:rPr>
              <a:t>c</a:t>
            </a:r>
            <a:r>
              <a:rPr sz="1600" spc="0" dirty="0" smtClean="0">
                <a:latin typeface="Segoe UI"/>
                <a:cs typeface="Segoe UI"/>
              </a:rPr>
              <a:t>on</a:t>
            </a:r>
            <a:r>
              <a:rPr sz="1600" spc="-9" dirty="0" smtClean="0">
                <a:latin typeface="Segoe UI"/>
                <a:cs typeface="Segoe UI"/>
              </a:rPr>
              <a:t>s</a:t>
            </a:r>
            <a:r>
              <a:rPr sz="1600" spc="0" dirty="0" smtClean="0">
                <a:latin typeface="Segoe UI"/>
                <a:cs typeface="Segoe UI"/>
              </a:rPr>
              <a:t>tit</a:t>
            </a:r>
            <a:r>
              <a:rPr sz="1600" spc="-9" dirty="0" smtClean="0">
                <a:latin typeface="Segoe UI"/>
                <a:cs typeface="Segoe UI"/>
              </a:rPr>
              <a:t>u</a:t>
            </a:r>
            <a:r>
              <a:rPr sz="1600" spc="0" dirty="0" smtClean="0">
                <a:latin typeface="Segoe UI"/>
                <a:cs typeface="Segoe UI"/>
              </a:rPr>
              <a:t>é</a:t>
            </a:r>
            <a:r>
              <a:rPr sz="1600" spc="-49" dirty="0" smtClean="0">
                <a:latin typeface="Segoe UI"/>
                <a:cs typeface="Segoe UI"/>
              </a:rPr>
              <a:t> </a:t>
            </a:r>
            <a:r>
              <a:rPr sz="1600" spc="-4" dirty="0" smtClean="0">
                <a:latin typeface="Segoe UI"/>
                <a:cs typeface="Segoe UI"/>
              </a:rPr>
              <a:t>d</a:t>
            </a:r>
            <a:r>
              <a:rPr sz="1600" spc="0" dirty="0" smtClean="0">
                <a:latin typeface="Segoe UI"/>
                <a:cs typeface="Segoe UI"/>
              </a:rPr>
              <a:t>e</a:t>
            </a:r>
            <a:r>
              <a:rPr sz="1600" spc="-2" dirty="0" smtClean="0">
                <a:latin typeface="Segoe UI"/>
                <a:cs typeface="Segoe UI"/>
              </a:rPr>
              <a:t> </a:t>
            </a:r>
            <a:r>
              <a:rPr sz="1600" spc="0" dirty="0" smtClean="0">
                <a:latin typeface="Segoe UI"/>
                <a:cs typeface="Segoe UI"/>
              </a:rPr>
              <a:t>3</a:t>
            </a:r>
            <a:r>
              <a:rPr sz="1600" spc="-8" dirty="0" smtClean="0">
                <a:latin typeface="Segoe UI"/>
                <a:cs typeface="Segoe UI"/>
              </a:rPr>
              <a:t> </a:t>
            </a:r>
            <a:r>
              <a:rPr sz="1600" spc="0" dirty="0" smtClean="0">
                <a:latin typeface="Segoe UI"/>
                <a:cs typeface="Segoe UI"/>
              </a:rPr>
              <a:t>à</a:t>
            </a:r>
            <a:r>
              <a:rPr sz="1600" spc="-8" dirty="0" smtClean="0">
                <a:latin typeface="Segoe UI"/>
                <a:cs typeface="Segoe UI"/>
              </a:rPr>
              <a:t> </a:t>
            </a:r>
            <a:r>
              <a:rPr sz="1600" spc="0" dirty="0" smtClean="0">
                <a:latin typeface="Segoe UI"/>
                <a:cs typeface="Segoe UI"/>
              </a:rPr>
              <a:t>7</a:t>
            </a:r>
            <a:r>
              <a:rPr sz="1600" spc="1" dirty="0" smtClean="0">
                <a:latin typeface="Segoe UI"/>
                <a:cs typeface="Segoe UI"/>
              </a:rPr>
              <a:t> </a:t>
            </a:r>
            <a:r>
              <a:rPr sz="1600" spc="-4" dirty="0" smtClean="0">
                <a:latin typeface="Segoe UI"/>
                <a:cs typeface="Segoe UI"/>
              </a:rPr>
              <a:t>c</a:t>
            </a:r>
            <a:r>
              <a:rPr sz="1600" spc="0" dirty="0" smtClean="0">
                <a:latin typeface="Segoe UI"/>
                <a:cs typeface="Segoe UI"/>
              </a:rPr>
              <a:t>arbo</a:t>
            </a:r>
            <a:r>
              <a:rPr sz="1600" spc="-4" dirty="0" smtClean="0">
                <a:latin typeface="Segoe UI"/>
                <a:cs typeface="Segoe UI"/>
              </a:rPr>
              <a:t>n</a:t>
            </a:r>
            <a:r>
              <a:rPr sz="1600" spc="4" dirty="0" smtClean="0">
                <a:latin typeface="Segoe UI"/>
                <a:cs typeface="Segoe UI"/>
              </a:rPr>
              <a:t>e</a:t>
            </a:r>
            <a:r>
              <a:rPr sz="1600" spc="0" dirty="0" smtClean="0">
                <a:latin typeface="Segoe UI"/>
                <a:cs typeface="Segoe UI"/>
              </a:rPr>
              <a:t>s</a:t>
            </a:r>
            <a:r>
              <a:rPr sz="1600" spc="-58" dirty="0" smtClean="0">
                <a:latin typeface="Segoe UI"/>
                <a:cs typeface="Segoe UI"/>
              </a:rPr>
              <a:t> </a:t>
            </a:r>
            <a:r>
              <a:rPr sz="1600" spc="0" dirty="0" smtClean="0">
                <a:latin typeface="Segoe UI"/>
                <a:cs typeface="Segoe UI"/>
              </a:rPr>
              <a:t>(</a:t>
            </a:r>
            <a:r>
              <a:rPr sz="1600" spc="-4" dirty="0" smtClean="0">
                <a:latin typeface="Segoe UI"/>
                <a:cs typeface="Segoe UI"/>
              </a:rPr>
              <a:t>C</a:t>
            </a:r>
            <a:r>
              <a:rPr sz="1600" spc="0" dirty="0" smtClean="0">
                <a:latin typeface="Segoe UI"/>
                <a:cs typeface="Segoe UI"/>
              </a:rPr>
              <a:t>).</a:t>
            </a:r>
            <a:endParaRPr sz="1600">
              <a:latin typeface="Segoe UI"/>
              <a:cs typeface="Segoe UI"/>
            </a:endParaRPr>
          </a:p>
          <a:p>
            <a:pPr marL="3744556" marR="2103527" algn="ctr">
              <a:lnSpc>
                <a:spcPct val="110839"/>
              </a:lnSpc>
              <a:spcBef>
                <a:spcPts val="597"/>
              </a:spcBef>
            </a:pPr>
            <a:r>
              <a:rPr sz="1600" spc="0" dirty="0" smtClean="0">
                <a:latin typeface="Segoe UI"/>
                <a:cs typeface="Segoe UI"/>
              </a:rPr>
              <a:t>L</a:t>
            </a:r>
            <a:r>
              <a:rPr sz="1600" spc="9" dirty="0" smtClean="0">
                <a:latin typeface="Segoe UI"/>
                <a:cs typeface="Segoe UI"/>
              </a:rPr>
              <a:t>e</a:t>
            </a:r>
            <a:r>
              <a:rPr sz="1600" spc="0" dirty="0" smtClean="0">
                <a:latin typeface="Segoe UI"/>
                <a:cs typeface="Segoe UI"/>
              </a:rPr>
              <a:t>s</a:t>
            </a:r>
            <a:r>
              <a:rPr sz="1600" spc="-32" dirty="0" smtClean="0">
                <a:latin typeface="Segoe UI"/>
                <a:cs typeface="Segoe UI"/>
              </a:rPr>
              <a:t> </a:t>
            </a:r>
            <a:r>
              <a:rPr sz="1600" spc="0" dirty="0" smtClean="0">
                <a:latin typeface="Segoe UI"/>
                <a:cs typeface="Segoe UI"/>
              </a:rPr>
              <a:t>pl</a:t>
            </a:r>
            <a:r>
              <a:rPr sz="1600" spc="-9" dirty="0" smtClean="0">
                <a:latin typeface="Segoe UI"/>
                <a:cs typeface="Segoe UI"/>
              </a:rPr>
              <a:t>u</a:t>
            </a:r>
            <a:r>
              <a:rPr sz="1600" spc="0" dirty="0" smtClean="0">
                <a:latin typeface="Segoe UI"/>
                <a:cs typeface="Segoe UI"/>
              </a:rPr>
              <a:t>s</a:t>
            </a:r>
            <a:r>
              <a:rPr sz="1600" spc="-14" dirty="0" smtClean="0">
                <a:latin typeface="Segoe UI"/>
                <a:cs typeface="Segoe UI"/>
              </a:rPr>
              <a:t> </a:t>
            </a:r>
            <a:r>
              <a:rPr sz="1600" spc="-4" dirty="0" smtClean="0">
                <a:latin typeface="Segoe UI"/>
                <a:cs typeface="Segoe UI"/>
              </a:rPr>
              <a:t>c</a:t>
            </a:r>
            <a:r>
              <a:rPr sz="1600" spc="0" dirty="0" smtClean="0">
                <a:latin typeface="Segoe UI"/>
                <a:cs typeface="Segoe UI"/>
              </a:rPr>
              <a:t>ou</a:t>
            </a:r>
            <a:r>
              <a:rPr sz="1600" spc="-4" dirty="0" smtClean="0">
                <a:latin typeface="Segoe UI"/>
                <a:cs typeface="Segoe UI"/>
              </a:rPr>
              <a:t>r</a:t>
            </a:r>
            <a:r>
              <a:rPr sz="1600" spc="0" dirty="0" smtClean="0">
                <a:latin typeface="Segoe UI"/>
                <a:cs typeface="Segoe UI"/>
              </a:rPr>
              <a:t>ants</a:t>
            </a:r>
            <a:r>
              <a:rPr sz="1600" spc="-55" dirty="0" smtClean="0">
                <a:latin typeface="Segoe UI"/>
                <a:cs typeface="Segoe UI"/>
              </a:rPr>
              <a:t> </a:t>
            </a:r>
            <a:r>
              <a:rPr sz="1600" spc="0" dirty="0" smtClean="0">
                <a:latin typeface="Segoe UI"/>
                <a:cs typeface="Segoe UI"/>
              </a:rPr>
              <a:t>ont</a:t>
            </a:r>
            <a:r>
              <a:rPr sz="1600" spc="-23" dirty="0" smtClean="0">
                <a:latin typeface="Segoe UI"/>
                <a:cs typeface="Segoe UI"/>
              </a:rPr>
              <a:t> </a:t>
            </a:r>
            <a:r>
              <a:rPr sz="1600" spc="0" dirty="0" smtClean="0">
                <a:latin typeface="Segoe UI"/>
                <a:cs typeface="Segoe UI"/>
              </a:rPr>
              <a:t>5C</a:t>
            </a:r>
            <a:r>
              <a:rPr sz="1600" spc="-23" dirty="0" smtClean="0">
                <a:latin typeface="Segoe UI"/>
                <a:cs typeface="Segoe UI"/>
              </a:rPr>
              <a:t> </a:t>
            </a:r>
            <a:r>
              <a:rPr sz="1600" spc="0" dirty="0" smtClean="0">
                <a:latin typeface="Segoe UI"/>
                <a:cs typeface="Segoe UI"/>
              </a:rPr>
              <a:t>ou</a:t>
            </a:r>
            <a:r>
              <a:rPr sz="1600" spc="-18" dirty="0" smtClean="0">
                <a:latin typeface="Segoe UI"/>
                <a:cs typeface="Segoe UI"/>
              </a:rPr>
              <a:t> </a:t>
            </a:r>
            <a:r>
              <a:rPr sz="1600" spc="4" dirty="0" smtClean="0">
                <a:latin typeface="Segoe UI"/>
                <a:cs typeface="Segoe UI"/>
              </a:rPr>
              <a:t>6C</a:t>
            </a:r>
            <a:endParaRPr sz="1600">
              <a:latin typeface="Segoe UI"/>
              <a:cs typeface="Segoe UI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4409948" y="2600452"/>
            <a:ext cx="2290415" cy="3804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950"/>
              </a:lnSpc>
              <a:spcBef>
                <a:spcPts val="147"/>
              </a:spcBef>
            </a:pPr>
            <a:r>
              <a:rPr sz="4200" spc="-34" baseline="2925" dirty="0" smtClean="0">
                <a:solidFill>
                  <a:srgbClr val="FF0000"/>
                </a:solidFill>
                <a:latin typeface="Calibri"/>
                <a:cs typeface="Calibri"/>
              </a:rPr>
              <a:t>s</a:t>
            </a:r>
            <a:r>
              <a:rPr sz="4200" spc="-25" baseline="2925" dirty="0" smtClean="0">
                <a:solidFill>
                  <a:srgbClr val="FF0000"/>
                </a:solidFill>
                <a:latin typeface="Calibri"/>
                <a:cs typeface="Calibri"/>
              </a:rPr>
              <a:t>t</a:t>
            </a:r>
            <a:r>
              <a:rPr sz="4200" spc="0" baseline="2925" dirty="0" smtClean="0">
                <a:solidFill>
                  <a:srgbClr val="FF0000"/>
                </a:solidFill>
                <a:latin typeface="Calibri"/>
                <a:cs typeface="Calibri"/>
              </a:rPr>
              <a:t>é</a:t>
            </a:r>
            <a:r>
              <a:rPr sz="4200" spc="-34" baseline="2925" dirty="0" smtClean="0">
                <a:solidFill>
                  <a:srgbClr val="FF0000"/>
                </a:solidFill>
                <a:latin typeface="Calibri"/>
                <a:cs typeface="Calibri"/>
              </a:rPr>
              <a:t>r</a:t>
            </a:r>
            <a:r>
              <a:rPr sz="4200" spc="0" baseline="2925" dirty="0" smtClean="0">
                <a:solidFill>
                  <a:srgbClr val="FF0000"/>
                </a:solidFill>
                <a:latin typeface="Calibri"/>
                <a:cs typeface="Calibri"/>
              </a:rPr>
              <a:t>éoisomè</a:t>
            </a:r>
            <a:r>
              <a:rPr sz="4200" spc="-39" baseline="2925" dirty="0" smtClean="0">
                <a:solidFill>
                  <a:srgbClr val="FF0000"/>
                </a:solidFill>
                <a:latin typeface="Calibri"/>
                <a:cs typeface="Calibri"/>
              </a:rPr>
              <a:t>r</a:t>
            </a:r>
            <a:r>
              <a:rPr sz="4200" spc="0" baseline="2925" dirty="0" smtClean="0">
                <a:solidFill>
                  <a:srgbClr val="FF0000"/>
                </a:solidFill>
                <a:latin typeface="Calibri"/>
                <a:cs typeface="Calibri"/>
              </a:rPr>
              <a:t>es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6703568" y="2600452"/>
            <a:ext cx="243205" cy="3804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950"/>
              </a:lnSpc>
              <a:spcBef>
                <a:spcPts val="147"/>
              </a:spcBef>
            </a:pPr>
            <a:r>
              <a:rPr sz="4200" spc="0" baseline="2925" dirty="0" smtClean="0">
                <a:solidFill>
                  <a:srgbClr val="FF0000"/>
                </a:solidFill>
                <a:latin typeface="Calibri"/>
                <a:cs typeface="Calibri"/>
              </a:rPr>
              <a:t>?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730097" y="2763520"/>
            <a:ext cx="993067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5"/>
              </a:lnSpc>
              <a:spcBef>
                <a:spcPts val="96"/>
              </a:spcBef>
            </a:pPr>
            <a:r>
              <a:rPr sz="2700" spc="0" baseline="3034" dirty="0" smtClean="0">
                <a:solidFill>
                  <a:srgbClr val="EC7C30"/>
                </a:solidFill>
                <a:latin typeface="Calibri"/>
                <a:cs typeface="Calibri"/>
              </a:rPr>
              <a:t>aldot</a:t>
            </a:r>
            <a:r>
              <a:rPr sz="2700" spc="-9" baseline="3034" dirty="0" smtClean="0">
                <a:solidFill>
                  <a:srgbClr val="EC7C30"/>
                </a:solidFill>
                <a:latin typeface="Calibri"/>
                <a:cs typeface="Calibri"/>
              </a:rPr>
              <a:t>r</a:t>
            </a:r>
            <a:r>
              <a:rPr sz="2700" spc="-4" baseline="3034" dirty="0" smtClean="0">
                <a:solidFill>
                  <a:srgbClr val="EC7C30"/>
                </a:solidFill>
                <a:latin typeface="Calibri"/>
                <a:cs typeface="Calibri"/>
              </a:rPr>
              <a:t>i</a:t>
            </a:r>
            <a:r>
              <a:rPr sz="2700" spc="0" baseline="3034" dirty="0" smtClean="0">
                <a:solidFill>
                  <a:srgbClr val="EC7C30"/>
                </a:solidFill>
                <a:latin typeface="Calibri"/>
                <a:cs typeface="Calibri"/>
              </a:rPr>
              <a:t>ose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2027301" y="2774569"/>
            <a:ext cx="2081887" cy="21247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0"/>
              </a:lnSpc>
              <a:spcBef>
                <a:spcPts val="80"/>
              </a:spcBef>
            </a:pPr>
            <a:r>
              <a:rPr sz="2100" spc="0" baseline="1950" dirty="0" smtClean="0">
                <a:latin typeface="Calibri"/>
                <a:cs typeface="Calibri"/>
              </a:rPr>
              <a:t>1</a:t>
            </a:r>
            <a:r>
              <a:rPr sz="2100" spc="-9" baseline="1950" dirty="0" smtClean="0">
                <a:latin typeface="Calibri"/>
                <a:cs typeface="Calibri"/>
              </a:rPr>
              <a:t> </a:t>
            </a:r>
            <a:r>
              <a:rPr sz="2100" spc="0" baseline="1950" dirty="0" smtClean="0">
                <a:latin typeface="Calibri"/>
                <a:cs typeface="Calibri"/>
              </a:rPr>
              <a:t>C</a:t>
            </a:r>
            <a:r>
              <a:rPr sz="2100" spc="4" baseline="1950" dirty="0" smtClean="0">
                <a:latin typeface="Calibri"/>
                <a:cs typeface="Calibri"/>
              </a:rPr>
              <a:t> </a:t>
            </a:r>
            <a:r>
              <a:rPr sz="2100" spc="0" baseline="1950" dirty="0" smtClean="0">
                <a:latin typeface="Calibri"/>
                <a:cs typeface="Calibri"/>
              </a:rPr>
              <a:t>*</a:t>
            </a:r>
            <a:r>
              <a:rPr sz="2100" spc="-9" baseline="1950" dirty="0" smtClean="0">
                <a:latin typeface="Calibri"/>
                <a:cs typeface="Calibri"/>
              </a:rPr>
              <a:t> </a:t>
            </a:r>
            <a:r>
              <a:rPr sz="2100" spc="0" baseline="1950" dirty="0" smtClean="0">
                <a:latin typeface="Calibri"/>
                <a:cs typeface="Calibri"/>
              </a:rPr>
              <a:t>: </a:t>
            </a:r>
            <a:r>
              <a:rPr sz="2100" spc="-4" baseline="1950" dirty="0" smtClean="0">
                <a:latin typeface="Calibri"/>
                <a:cs typeface="Calibri"/>
              </a:rPr>
              <a:t>2</a:t>
            </a:r>
            <a:r>
              <a:rPr sz="1350" spc="0" baseline="30340" dirty="0" smtClean="0">
                <a:latin typeface="Calibri"/>
                <a:cs typeface="Calibri"/>
              </a:rPr>
              <a:t>1</a:t>
            </a:r>
            <a:r>
              <a:rPr sz="1350" spc="23" baseline="30340" dirty="0" smtClean="0">
                <a:latin typeface="Calibri"/>
                <a:cs typeface="Calibri"/>
              </a:rPr>
              <a:t> </a:t>
            </a:r>
            <a:r>
              <a:rPr sz="2100" spc="0" baseline="1950" dirty="0" smtClean="0">
                <a:latin typeface="Calibri"/>
                <a:cs typeface="Calibri"/>
              </a:rPr>
              <a:t>= 2</a:t>
            </a:r>
            <a:r>
              <a:rPr sz="2100" spc="-4" baseline="1950" dirty="0" smtClean="0">
                <a:latin typeface="Calibri"/>
                <a:cs typeface="Calibri"/>
              </a:rPr>
              <a:t> </a:t>
            </a:r>
            <a:r>
              <a:rPr sz="2100" spc="-9" baseline="1950" dirty="0" smtClean="0">
                <a:latin typeface="Calibri"/>
                <a:cs typeface="Calibri"/>
              </a:rPr>
              <a:t>s</a:t>
            </a:r>
            <a:r>
              <a:rPr sz="2100" spc="-14" baseline="1950" dirty="0" smtClean="0">
                <a:latin typeface="Calibri"/>
                <a:cs typeface="Calibri"/>
              </a:rPr>
              <a:t>t</a:t>
            </a:r>
            <a:r>
              <a:rPr sz="2100" spc="0" baseline="1950" dirty="0" smtClean="0">
                <a:latin typeface="Calibri"/>
                <a:cs typeface="Calibri"/>
              </a:rPr>
              <a:t>é</a:t>
            </a:r>
            <a:r>
              <a:rPr sz="2100" spc="-25" baseline="1950" dirty="0" smtClean="0">
                <a:latin typeface="Calibri"/>
                <a:cs typeface="Calibri"/>
              </a:rPr>
              <a:t>r</a:t>
            </a:r>
            <a:r>
              <a:rPr sz="2100" spc="0" baseline="1950" dirty="0" smtClean="0">
                <a:latin typeface="Calibri"/>
                <a:cs typeface="Calibri"/>
              </a:rPr>
              <a:t>éoi</a:t>
            </a:r>
            <a:r>
              <a:rPr sz="2100" spc="4" baseline="1950" dirty="0" smtClean="0">
                <a:latin typeface="Calibri"/>
                <a:cs typeface="Calibri"/>
              </a:rPr>
              <a:t>s</a:t>
            </a:r>
            <a:r>
              <a:rPr sz="2100" spc="0" baseline="1950" dirty="0" smtClean="0">
                <a:latin typeface="Calibri"/>
                <a:cs typeface="Calibri"/>
              </a:rPr>
              <a:t>om</a:t>
            </a:r>
            <a:r>
              <a:rPr sz="2100" spc="-4" baseline="1950" dirty="0" smtClean="0">
                <a:latin typeface="Calibri"/>
                <a:cs typeface="Calibri"/>
              </a:rPr>
              <a:t>è</a:t>
            </a:r>
            <a:r>
              <a:rPr sz="2100" spc="-19" baseline="1950" dirty="0" smtClean="0">
                <a:latin typeface="Calibri"/>
                <a:cs typeface="Calibri"/>
              </a:rPr>
              <a:t>r</a:t>
            </a:r>
            <a:r>
              <a:rPr sz="2100" spc="0" baseline="1950" dirty="0" smtClean="0">
                <a:latin typeface="Calibri"/>
                <a:cs typeface="Calibri"/>
              </a:rPr>
              <a:t>es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2888998" y="3328337"/>
            <a:ext cx="422098" cy="12693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915"/>
              </a:lnSpc>
              <a:spcBef>
                <a:spcPts val="45"/>
              </a:spcBef>
            </a:pPr>
            <a:r>
              <a:rPr sz="800" spc="0" dirty="0" smtClean="0">
                <a:latin typeface="Arial"/>
                <a:cs typeface="Arial"/>
              </a:rPr>
              <a:t>O       </a:t>
            </a:r>
            <a:r>
              <a:rPr sz="800" spc="25" dirty="0" smtClean="0">
                <a:latin typeface="Arial"/>
                <a:cs typeface="Arial"/>
              </a:rPr>
              <a:t> </a:t>
            </a:r>
            <a:r>
              <a:rPr sz="800" spc="0" dirty="0" smtClean="0">
                <a:latin typeface="Arial"/>
                <a:cs typeface="Arial"/>
              </a:rPr>
              <a:t>H</a:t>
            </a:r>
            <a:endParaRPr sz="800">
              <a:latin typeface="Arial"/>
              <a:cs typeface="Arial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1598874" y="3344551"/>
            <a:ext cx="119999" cy="12693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915"/>
              </a:lnSpc>
              <a:spcBef>
                <a:spcPts val="45"/>
              </a:spcBef>
            </a:pPr>
            <a:r>
              <a:rPr sz="800" spc="0" dirty="0" smtClean="0">
                <a:latin typeface="Arial"/>
                <a:cs typeface="Arial"/>
              </a:rPr>
              <a:t>O</a:t>
            </a:r>
            <a:endParaRPr sz="800">
              <a:latin typeface="Arial"/>
              <a:cs typeface="Arial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1908590" y="3344551"/>
            <a:ext cx="114286" cy="12693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915"/>
              </a:lnSpc>
              <a:spcBef>
                <a:spcPts val="45"/>
              </a:spcBef>
            </a:pPr>
            <a:r>
              <a:rPr sz="800" spc="0" dirty="0" smtClean="0">
                <a:latin typeface="Arial"/>
                <a:cs typeface="Arial"/>
              </a:rPr>
              <a:t>H</a:t>
            </a:r>
            <a:endParaRPr sz="800">
              <a:latin typeface="Arial"/>
              <a:cs typeface="Arial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3043973" y="3592418"/>
            <a:ext cx="114286" cy="12693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915"/>
              </a:lnSpc>
              <a:spcBef>
                <a:spcPts val="45"/>
              </a:spcBef>
            </a:pPr>
            <a:r>
              <a:rPr sz="800" spc="0" dirty="0" smtClean="0">
                <a:latin typeface="Arial"/>
                <a:cs typeface="Arial"/>
              </a:rPr>
              <a:t>C</a:t>
            </a:r>
            <a:endParaRPr sz="800">
              <a:latin typeface="Arial"/>
              <a:cs typeface="Arial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1755804" y="3608663"/>
            <a:ext cx="114286" cy="12693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915"/>
              </a:lnSpc>
              <a:spcBef>
                <a:spcPts val="45"/>
              </a:spcBef>
            </a:pPr>
            <a:r>
              <a:rPr sz="800" spc="0" dirty="0" smtClean="0">
                <a:latin typeface="Arial"/>
                <a:cs typeface="Arial"/>
              </a:rPr>
              <a:t>C</a:t>
            </a:r>
            <a:endParaRPr sz="800">
              <a:latin typeface="Arial"/>
              <a:cs typeface="Arial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8555482" y="3768242"/>
            <a:ext cx="2179898" cy="2543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5"/>
              </a:lnSpc>
              <a:spcBef>
                <a:spcPts val="96"/>
              </a:spcBef>
            </a:pPr>
            <a:r>
              <a:rPr sz="2700" spc="0" baseline="3034" dirty="0" smtClean="0">
                <a:latin typeface="Calibri"/>
                <a:cs typeface="Calibri"/>
              </a:rPr>
              <a:t>E</a:t>
            </a:r>
            <a:r>
              <a:rPr sz="2700" spc="-54" baseline="3034" dirty="0" smtClean="0">
                <a:latin typeface="Calibri"/>
                <a:cs typeface="Calibri"/>
              </a:rPr>
              <a:t>x</a:t>
            </a:r>
            <a:r>
              <a:rPr sz="2700" spc="0" baseline="3034" dirty="0" smtClean="0">
                <a:latin typeface="Calibri"/>
                <a:cs typeface="Calibri"/>
              </a:rPr>
              <a:t>e</a:t>
            </a:r>
            <a:r>
              <a:rPr sz="2700" spc="-25" baseline="3034" dirty="0" smtClean="0">
                <a:latin typeface="Calibri"/>
                <a:cs typeface="Calibri"/>
              </a:rPr>
              <a:t>r</a:t>
            </a:r>
            <a:r>
              <a:rPr sz="2700" spc="-4" baseline="3034" dirty="0" smtClean="0">
                <a:latin typeface="Calibri"/>
                <a:cs typeface="Calibri"/>
              </a:rPr>
              <a:t>cic</a:t>
            </a:r>
            <a:r>
              <a:rPr sz="2700" spc="0" baseline="3034" dirty="0" smtClean="0">
                <a:latin typeface="Calibri"/>
                <a:cs typeface="Calibri"/>
              </a:rPr>
              <a:t>e</a:t>
            </a:r>
            <a:r>
              <a:rPr sz="2700" spc="14" baseline="3034" dirty="0" smtClean="0">
                <a:latin typeface="Calibri"/>
                <a:cs typeface="Calibri"/>
              </a:rPr>
              <a:t> </a:t>
            </a:r>
            <a:r>
              <a:rPr sz="2700" spc="0" baseline="3034" dirty="0" smtClean="0">
                <a:latin typeface="Calibri"/>
                <a:cs typeface="Calibri"/>
              </a:rPr>
              <a:t>:</a:t>
            </a:r>
            <a:r>
              <a:rPr sz="2700" spc="9" baseline="3034" dirty="0" smtClean="0">
                <a:latin typeface="Calibri"/>
                <a:cs typeface="Calibri"/>
              </a:rPr>
              <a:t> </a:t>
            </a:r>
            <a:r>
              <a:rPr sz="2700" spc="-4" baseline="3034" dirty="0" smtClean="0">
                <a:latin typeface="Calibri"/>
                <a:cs typeface="Calibri"/>
              </a:rPr>
              <a:t>c</a:t>
            </a:r>
            <a:r>
              <a:rPr sz="2700" spc="-9" baseline="3034" dirty="0" smtClean="0">
                <a:latin typeface="Calibri"/>
                <a:cs typeface="Calibri"/>
              </a:rPr>
              <a:t>é</a:t>
            </a:r>
            <a:r>
              <a:rPr sz="2700" spc="-14" baseline="3034" dirty="0" smtClean="0">
                <a:latin typeface="Calibri"/>
                <a:cs typeface="Calibri"/>
              </a:rPr>
              <a:t>t</a:t>
            </a:r>
            <a:r>
              <a:rPr sz="2700" spc="0" baseline="3034" dirty="0" smtClean="0">
                <a:latin typeface="Calibri"/>
                <a:cs typeface="Calibri"/>
              </a:rPr>
              <a:t>oses</a:t>
            </a:r>
            <a:r>
              <a:rPr sz="2700" spc="4" baseline="3034" dirty="0" smtClean="0">
                <a:latin typeface="Calibri"/>
                <a:cs typeface="Calibri"/>
              </a:rPr>
              <a:t> </a:t>
            </a:r>
            <a:r>
              <a:rPr sz="2700" spc="0" baseline="3034" dirty="0" smtClean="0">
                <a:latin typeface="Calibri"/>
                <a:cs typeface="Calibri"/>
              </a:rPr>
              <a:t>à 6 C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2738197" y="3897015"/>
            <a:ext cx="114286" cy="12693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915"/>
              </a:lnSpc>
              <a:spcBef>
                <a:spcPts val="45"/>
              </a:spcBef>
            </a:pPr>
            <a:r>
              <a:rPr sz="800" spc="0" dirty="0" smtClean="0">
                <a:latin typeface="Arial"/>
                <a:cs typeface="Arial"/>
              </a:rPr>
              <a:t>H</a:t>
            </a:r>
            <a:endParaRPr sz="800">
              <a:latin typeface="Arial"/>
              <a:cs typeface="Aria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3347611" y="3897015"/>
            <a:ext cx="193810" cy="12693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915"/>
              </a:lnSpc>
              <a:spcBef>
                <a:spcPts val="45"/>
              </a:spcBef>
            </a:pPr>
            <a:r>
              <a:rPr sz="800" spc="0" dirty="0" smtClean="0">
                <a:latin typeface="Arial"/>
                <a:cs typeface="Arial"/>
              </a:rPr>
              <a:t>OH</a:t>
            </a:r>
            <a:endParaRPr sz="800">
              <a:latin typeface="Arial"/>
              <a:cs typeface="Aria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1372627" y="3913259"/>
            <a:ext cx="195414" cy="12693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915"/>
              </a:lnSpc>
              <a:spcBef>
                <a:spcPts val="45"/>
              </a:spcBef>
            </a:pPr>
            <a:r>
              <a:rPr sz="800" spc="14" dirty="0" smtClean="0">
                <a:latin typeface="Arial"/>
                <a:cs typeface="Arial"/>
              </a:rPr>
              <a:t>H</a:t>
            </a:r>
            <a:r>
              <a:rPr sz="800" spc="0" dirty="0" smtClean="0">
                <a:latin typeface="Arial"/>
                <a:cs typeface="Arial"/>
              </a:rPr>
              <a:t>O</a:t>
            </a:r>
            <a:endParaRPr sz="800"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2061621" y="3913259"/>
            <a:ext cx="114286" cy="12693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915"/>
              </a:lnSpc>
              <a:spcBef>
                <a:spcPts val="45"/>
              </a:spcBef>
            </a:pPr>
            <a:r>
              <a:rPr sz="800" spc="0" dirty="0" smtClean="0">
                <a:latin typeface="Arial"/>
                <a:cs typeface="Arial"/>
              </a:rPr>
              <a:t>H</a:t>
            </a:r>
            <a:endParaRPr sz="800"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3043973" y="4201612"/>
            <a:ext cx="385958" cy="14463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075"/>
              </a:lnSpc>
              <a:spcBef>
                <a:spcPts val="53"/>
              </a:spcBef>
            </a:pPr>
            <a:r>
              <a:rPr sz="1200" spc="14" baseline="7246" dirty="0" smtClean="0">
                <a:latin typeface="Arial"/>
                <a:cs typeface="Arial"/>
              </a:rPr>
              <a:t>C</a:t>
            </a:r>
            <a:r>
              <a:rPr sz="1200" spc="-19" baseline="7246" dirty="0" smtClean="0">
                <a:latin typeface="Arial"/>
                <a:cs typeface="Arial"/>
              </a:rPr>
              <a:t>H</a:t>
            </a:r>
            <a:r>
              <a:rPr sz="900" spc="0" baseline="-4831" dirty="0" smtClean="0">
                <a:latin typeface="Arial"/>
                <a:cs typeface="Arial"/>
              </a:rPr>
              <a:t>2</a:t>
            </a:r>
            <a:r>
              <a:rPr sz="1200" spc="0" baseline="7246" dirty="0" smtClean="0">
                <a:latin typeface="Arial"/>
                <a:cs typeface="Arial"/>
              </a:rPr>
              <a:t>OH</a:t>
            </a:r>
            <a:endParaRPr sz="800"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755804" y="4217856"/>
            <a:ext cx="385909" cy="14464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075"/>
              </a:lnSpc>
              <a:spcBef>
                <a:spcPts val="53"/>
              </a:spcBef>
            </a:pPr>
            <a:r>
              <a:rPr sz="1200" spc="14" baseline="7246" dirty="0" smtClean="0">
                <a:latin typeface="Arial"/>
                <a:cs typeface="Arial"/>
              </a:rPr>
              <a:t>C</a:t>
            </a:r>
            <a:r>
              <a:rPr sz="1200" spc="-19" baseline="7246" dirty="0" smtClean="0">
                <a:latin typeface="Arial"/>
                <a:cs typeface="Arial"/>
              </a:rPr>
              <a:t>H</a:t>
            </a:r>
            <a:r>
              <a:rPr sz="900" spc="0" baseline="-4831" dirty="0" smtClean="0">
                <a:latin typeface="Arial"/>
                <a:cs typeface="Arial"/>
              </a:rPr>
              <a:t>2</a:t>
            </a:r>
            <a:r>
              <a:rPr sz="1200" spc="0" baseline="7246" dirty="0" smtClean="0">
                <a:latin typeface="Arial"/>
                <a:cs typeface="Arial"/>
              </a:rPr>
              <a:t>OH</a:t>
            </a:r>
            <a:endParaRPr sz="80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513156" y="4868318"/>
            <a:ext cx="195209" cy="12699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919"/>
              </a:lnSpc>
              <a:spcBef>
                <a:spcPts val="46"/>
              </a:spcBef>
            </a:pPr>
            <a:r>
              <a:rPr sz="800" spc="9" dirty="0" smtClean="0">
                <a:latin typeface="Arial"/>
                <a:cs typeface="Arial"/>
              </a:rPr>
              <a:t>H</a:t>
            </a:r>
            <a:r>
              <a:rPr sz="800" spc="0" dirty="0" smtClean="0">
                <a:latin typeface="Arial"/>
                <a:cs typeface="Arial"/>
              </a:rPr>
              <a:t>O</a:t>
            </a:r>
            <a:endParaRPr sz="800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2022412" y="4868318"/>
            <a:ext cx="114279" cy="12699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919"/>
              </a:lnSpc>
              <a:spcBef>
                <a:spcPts val="46"/>
              </a:spcBef>
            </a:pPr>
            <a:r>
              <a:rPr sz="800" spc="0" dirty="0" smtClean="0">
                <a:latin typeface="Arial"/>
                <a:cs typeface="Arial"/>
              </a:rPr>
              <a:t>H</a:t>
            </a:r>
            <a:endParaRPr sz="800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2884423" y="4878485"/>
            <a:ext cx="195448" cy="12699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919"/>
              </a:lnSpc>
              <a:spcBef>
                <a:spcPts val="46"/>
              </a:spcBef>
            </a:pPr>
            <a:r>
              <a:rPr sz="800" spc="14" dirty="0" smtClean="0">
                <a:latin typeface="Arial"/>
                <a:cs typeface="Arial"/>
              </a:rPr>
              <a:t>H</a:t>
            </a:r>
            <a:r>
              <a:rPr sz="800" spc="0" dirty="0" smtClean="0">
                <a:latin typeface="Arial"/>
                <a:cs typeface="Arial"/>
              </a:rPr>
              <a:t>O</a:t>
            </a:r>
            <a:endParaRPr sz="80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391907" y="4878485"/>
            <a:ext cx="114279" cy="12699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919"/>
              </a:lnSpc>
              <a:spcBef>
                <a:spcPts val="46"/>
              </a:spcBef>
            </a:pPr>
            <a:r>
              <a:rPr sz="800" spc="0" dirty="0" smtClean="0">
                <a:latin typeface="Arial"/>
                <a:cs typeface="Arial"/>
              </a:rPr>
              <a:t>H</a:t>
            </a:r>
            <a:endParaRPr sz="80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806490" y="5083529"/>
            <a:ext cx="114279" cy="12699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919"/>
              </a:lnSpc>
              <a:spcBef>
                <a:spcPts val="46"/>
              </a:spcBef>
            </a:pPr>
            <a:r>
              <a:rPr sz="800" spc="0" dirty="0" smtClean="0">
                <a:latin typeface="Arial"/>
                <a:cs typeface="Arial"/>
              </a:rPr>
              <a:t>C</a:t>
            </a:r>
            <a:endParaRPr sz="80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3175792" y="5093696"/>
            <a:ext cx="114279" cy="12699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919"/>
              </a:lnSpc>
              <a:spcBef>
                <a:spcPts val="46"/>
              </a:spcBef>
            </a:pPr>
            <a:r>
              <a:rPr sz="800" spc="0" dirty="0" smtClean="0">
                <a:latin typeface="Arial"/>
                <a:cs typeface="Arial"/>
              </a:rPr>
              <a:t>C</a:t>
            </a:r>
            <a:endParaRPr sz="80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433555" y="5465061"/>
            <a:ext cx="195453" cy="12699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919"/>
              </a:lnSpc>
              <a:spcBef>
                <a:spcPts val="46"/>
              </a:spcBef>
            </a:pPr>
            <a:r>
              <a:rPr sz="800" spc="14" dirty="0" smtClean="0">
                <a:latin typeface="Arial"/>
                <a:cs typeface="Arial"/>
              </a:rPr>
              <a:t>H</a:t>
            </a:r>
            <a:r>
              <a:rPr sz="800" spc="0" dirty="0" smtClean="0">
                <a:latin typeface="Arial"/>
                <a:cs typeface="Arial"/>
              </a:rPr>
              <a:t>O</a:t>
            </a:r>
            <a:endParaRPr sz="8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3438623" y="5550280"/>
            <a:ext cx="193900" cy="12699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919"/>
              </a:lnSpc>
              <a:spcBef>
                <a:spcPts val="46"/>
              </a:spcBef>
            </a:pPr>
            <a:r>
              <a:rPr sz="800" spc="0" dirty="0" smtClean="0">
                <a:latin typeface="Arial"/>
                <a:cs typeface="Arial"/>
              </a:rPr>
              <a:t>OH</a:t>
            </a:r>
            <a:endParaRPr sz="8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2022412" y="5603053"/>
            <a:ext cx="385909" cy="14462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075"/>
              </a:lnSpc>
              <a:spcBef>
                <a:spcPts val="53"/>
              </a:spcBef>
            </a:pPr>
            <a:r>
              <a:rPr sz="1200" spc="14" baseline="7246" dirty="0" smtClean="0">
                <a:latin typeface="Arial"/>
                <a:cs typeface="Arial"/>
              </a:rPr>
              <a:t>C</a:t>
            </a:r>
            <a:r>
              <a:rPr sz="1200" spc="-19" baseline="7246" dirty="0" smtClean="0">
                <a:latin typeface="Arial"/>
                <a:cs typeface="Arial"/>
              </a:rPr>
              <a:t>H</a:t>
            </a:r>
            <a:r>
              <a:rPr sz="900" spc="0" baseline="-4831" dirty="0" smtClean="0">
                <a:latin typeface="Arial"/>
                <a:cs typeface="Arial"/>
              </a:rPr>
              <a:t>2</a:t>
            </a:r>
            <a:r>
              <a:rPr sz="1200" spc="0" baseline="7246" dirty="0" smtClean="0">
                <a:latin typeface="Arial"/>
                <a:cs typeface="Arial"/>
              </a:rPr>
              <a:t>OH</a:t>
            </a:r>
            <a:endParaRPr sz="8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2690854" y="5613221"/>
            <a:ext cx="385949" cy="14462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075"/>
              </a:lnSpc>
              <a:spcBef>
                <a:spcPts val="53"/>
              </a:spcBef>
            </a:pPr>
            <a:r>
              <a:rPr sz="1200" spc="14" baseline="7246" dirty="0" smtClean="0">
                <a:latin typeface="Arial"/>
                <a:cs typeface="Arial"/>
              </a:rPr>
              <a:t>H</a:t>
            </a:r>
            <a:r>
              <a:rPr sz="1200" spc="0" baseline="7246" dirty="0" smtClean="0">
                <a:latin typeface="Arial"/>
                <a:cs typeface="Arial"/>
              </a:rPr>
              <a:t>O</a:t>
            </a:r>
            <a:r>
              <a:rPr sz="1200" spc="-19" baseline="7246" dirty="0" smtClean="0">
                <a:latin typeface="Arial"/>
                <a:cs typeface="Arial"/>
              </a:rPr>
              <a:t>H</a:t>
            </a:r>
            <a:r>
              <a:rPr sz="900" spc="0" baseline="-4831" dirty="0" smtClean="0">
                <a:latin typeface="Arial"/>
                <a:cs typeface="Arial"/>
              </a:rPr>
              <a:t>2</a:t>
            </a:r>
            <a:r>
              <a:rPr sz="1200" spc="0" baseline="7246" dirty="0" smtClean="0">
                <a:latin typeface="Arial"/>
                <a:cs typeface="Arial"/>
              </a:rPr>
              <a:t>C</a:t>
            </a:r>
            <a:endParaRPr sz="8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653615" y="5651713"/>
            <a:ext cx="114279" cy="12699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919"/>
              </a:lnSpc>
              <a:spcBef>
                <a:spcPts val="46"/>
              </a:spcBef>
            </a:pPr>
            <a:r>
              <a:rPr sz="800" spc="0" dirty="0" smtClean="0">
                <a:latin typeface="Arial"/>
                <a:cs typeface="Arial"/>
              </a:rPr>
              <a:t>H</a:t>
            </a:r>
            <a:endParaRPr sz="8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328636" y="5661881"/>
            <a:ext cx="114279" cy="12699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919"/>
              </a:lnSpc>
              <a:spcBef>
                <a:spcPts val="46"/>
              </a:spcBef>
            </a:pPr>
            <a:r>
              <a:rPr sz="800" spc="0" dirty="0" smtClean="0">
                <a:latin typeface="Arial"/>
                <a:cs typeface="Arial"/>
              </a:rPr>
              <a:t>H</a:t>
            </a:r>
            <a:endParaRPr sz="8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030020" y="5984316"/>
            <a:ext cx="1474536" cy="2037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0"/>
              </a:lnSpc>
              <a:spcBef>
                <a:spcPts val="76"/>
              </a:spcBef>
            </a:pPr>
            <a:r>
              <a:rPr sz="2100" spc="4" baseline="1950" dirty="0" smtClean="0">
                <a:latin typeface="Calibri"/>
                <a:cs typeface="Calibri"/>
              </a:rPr>
              <a:t>S</a:t>
            </a:r>
            <a:r>
              <a:rPr sz="2100" spc="0" baseline="1950" dirty="0" smtClean="0">
                <a:latin typeface="Calibri"/>
                <a:cs typeface="Calibri"/>
              </a:rPr>
              <a:t>-</a:t>
            </a:r>
            <a:r>
              <a:rPr sz="2100" spc="-9" baseline="1950" dirty="0" smtClean="0">
                <a:latin typeface="Calibri"/>
                <a:cs typeface="Calibri"/>
              </a:rPr>
              <a:t> </a:t>
            </a:r>
            <a:r>
              <a:rPr sz="2100" spc="-4" baseline="1950" dirty="0" smtClean="0">
                <a:latin typeface="Calibri"/>
                <a:cs typeface="Calibri"/>
              </a:rPr>
              <a:t>(</a:t>
            </a:r>
            <a:r>
              <a:rPr sz="2100" spc="0" baseline="1950" dirty="0" smtClean="0">
                <a:latin typeface="Calibri"/>
                <a:cs typeface="Calibri"/>
              </a:rPr>
              <a:t>-</a:t>
            </a:r>
            <a:r>
              <a:rPr sz="2100" spc="-4" baseline="1950" dirty="0" smtClean="0">
                <a:latin typeface="Calibri"/>
                <a:cs typeface="Calibri"/>
              </a:rPr>
              <a:t>)</a:t>
            </a:r>
            <a:r>
              <a:rPr sz="2100" spc="0" baseline="1950" dirty="0" smtClean="0">
                <a:latin typeface="Calibri"/>
                <a:cs typeface="Calibri"/>
              </a:rPr>
              <a:t>gl</a:t>
            </a:r>
            <a:r>
              <a:rPr sz="2100" spc="-9" baseline="1950" dirty="0" smtClean="0">
                <a:latin typeface="Calibri"/>
                <a:cs typeface="Calibri"/>
              </a:rPr>
              <a:t>y</a:t>
            </a:r>
            <a:r>
              <a:rPr sz="2100" spc="-4" baseline="1950" dirty="0" smtClean="0">
                <a:latin typeface="Calibri"/>
                <a:cs typeface="Calibri"/>
              </a:rPr>
              <a:t>c</a:t>
            </a:r>
            <a:r>
              <a:rPr sz="2100" spc="0" baseline="1950" dirty="0" smtClean="0">
                <a:latin typeface="Calibri"/>
                <a:cs typeface="Calibri"/>
              </a:rPr>
              <a:t>é</a:t>
            </a:r>
            <a:r>
              <a:rPr sz="2100" spc="-25" baseline="1950" dirty="0" smtClean="0">
                <a:latin typeface="Calibri"/>
                <a:cs typeface="Calibri"/>
              </a:rPr>
              <a:t>r</a:t>
            </a:r>
            <a:r>
              <a:rPr sz="2100" spc="0" baseline="1950" dirty="0" smtClean="0">
                <a:latin typeface="Calibri"/>
                <a:cs typeface="Calibri"/>
              </a:rPr>
              <a:t>al</a:t>
            </a:r>
            <a:r>
              <a:rPr sz="2100" spc="-4" baseline="1950" dirty="0" smtClean="0">
                <a:latin typeface="Calibri"/>
                <a:cs typeface="Calibri"/>
              </a:rPr>
              <a:t>d</a:t>
            </a:r>
            <a:r>
              <a:rPr sz="2100" spc="0" baseline="1950" dirty="0" smtClean="0">
                <a:latin typeface="Calibri"/>
                <a:cs typeface="Calibri"/>
              </a:rPr>
              <a:t>é</a:t>
            </a:r>
            <a:r>
              <a:rPr sz="2100" spc="-29" baseline="1950" dirty="0" smtClean="0">
                <a:latin typeface="Calibri"/>
                <a:cs typeface="Calibri"/>
              </a:rPr>
              <a:t>h</a:t>
            </a:r>
            <a:r>
              <a:rPr sz="2100" spc="-9" baseline="1950" dirty="0" smtClean="0">
                <a:latin typeface="Calibri"/>
                <a:cs typeface="Calibri"/>
              </a:rPr>
              <a:t>y</a:t>
            </a:r>
            <a:r>
              <a:rPr sz="2100" spc="-4" baseline="1950" dirty="0" smtClean="0">
                <a:latin typeface="Calibri"/>
                <a:cs typeface="Calibri"/>
              </a:rPr>
              <a:t>d</a:t>
            </a:r>
            <a:r>
              <a:rPr sz="2100" spc="0" baseline="1950" dirty="0" smtClean="0">
                <a:latin typeface="Calibri"/>
                <a:cs typeface="Calibri"/>
              </a:rPr>
              <a:t>e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859151" y="5984316"/>
            <a:ext cx="1564008" cy="2037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0"/>
              </a:lnSpc>
              <a:spcBef>
                <a:spcPts val="76"/>
              </a:spcBef>
            </a:pPr>
            <a:r>
              <a:rPr sz="2100" spc="4" baseline="1950" dirty="0" smtClean="0">
                <a:latin typeface="Calibri"/>
                <a:cs typeface="Calibri"/>
              </a:rPr>
              <a:t>R</a:t>
            </a:r>
            <a:r>
              <a:rPr sz="2100" spc="0" baseline="1950" dirty="0" smtClean="0">
                <a:latin typeface="Calibri"/>
                <a:cs typeface="Calibri"/>
              </a:rPr>
              <a:t>-</a:t>
            </a:r>
            <a:r>
              <a:rPr sz="2100" spc="-14" baseline="1950" dirty="0" smtClean="0">
                <a:latin typeface="Calibri"/>
                <a:cs typeface="Calibri"/>
              </a:rPr>
              <a:t> </a:t>
            </a:r>
            <a:r>
              <a:rPr sz="2100" spc="-4" baseline="1950" dirty="0" smtClean="0">
                <a:latin typeface="Calibri"/>
                <a:cs typeface="Calibri"/>
              </a:rPr>
              <a:t>(</a:t>
            </a:r>
            <a:r>
              <a:rPr sz="2100" spc="0" baseline="1950" dirty="0" smtClean="0">
                <a:latin typeface="Calibri"/>
                <a:cs typeface="Calibri"/>
              </a:rPr>
              <a:t>+) gl</a:t>
            </a:r>
            <a:r>
              <a:rPr sz="2100" spc="-9" baseline="1950" dirty="0" smtClean="0">
                <a:latin typeface="Calibri"/>
                <a:cs typeface="Calibri"/>
              </a:rPr>
              <a:t>y</a:t>
            </a:r>
            <a:r>
              <a:rPr sz="2100" spc="-4" baseline="1950" dirty="0" smtClean="0">
                <a:latin typeface="Calibri"/>
                <a:cs typeface="Calibri"/>
              </a:rPr>
              <a:t>c</a:t>
            </a:r>
            <a:r>
              <a:rPr sz="2100" spc="0" baseline="1950" dirty="0" smtClean="0">
                <a:latin typeface="Calibri"/>
                <a:cs typeface="Calibri"/>
              </a:rPr>
              <a:t>é</a:t>
            </a:r>
            <a:r>
              <a:rPr sz="2100" spc="-25" baseline="1950" dirty="0" smtClean="0">
                <a:latin typeface="Calibri"/>
                <a:cs typeface="Calibri"/>
              </a:rPr>
              <a:t>r</a:t>
            </a:r>
            <a:r>
              <a:rPr sz="2100" spc="0" baseline="1950" dirty="0" smtClean="0">
                <a:latin typeface="Calibri"/>
                <a:cs typeface="Calibri"/>
              </a:rPr>
              <a:t>al</a:t>
            </a:r>
            <a:r>
              <a:rPr sz="2100" spc="-4" baseline="1950" dirty="0" smtClean="0">
                <a:latin typeface="Calibri"/>
                <a:cs typeface="Calibri"/>
              </a:rPr>
              <a:t>d</a:t>
            </a:r>
            <a:r>
              <a:rPr sz="2100" spc="0" baseline="1950" dirty="0" smtClean="0">
                <a:latin typeface="Calibri"/>
                <a:cs typeface="Calibri"/>
              </a:rPr>
              <a:t>é</a:t>
            </a:r>
            <a:r>
              <a:rPr sz="2100" spc="-29" baseline="1950" dirty="0" smtClean="0">
                <a:latin typeface="Calibri"/>
                <a:cs typeface="Calibri"/>
              </a:rPr>
              <a:t>h</a:t>
            </a:r>
            <a:r>
              <a:rPr sz="2100" spc="-9" baseline="1950" dirty="0" smtClean="0">
                <a:latin typeface="Calibri"/>
                <a:cs typeface="Calibri"/>
              </a:rPr>
              <a:t>y</a:t>
            </a:r>
            <a:r>
              <a:rPr sz="2100" spc="-4" baseline="1950" dirty="0" smtClean="0">
                <a:latin typeface="Calibri"/>
                <a:cs typeface="Calibri"/>
              </a:rPr>
              <a:t>d</a:t>
            </a:r>
            <a:r>
              <a:rPr sz="2100" spc="0" baseline="1950" dirty="0" smtClean="0">
                <a:latin typeface="Calibri"/>
                <a:cs typeface="Calibri"/>
              </a:rPr>
              <a:t>e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078218" y="6090310"/>
            <a:ext cx="3542603" cy="177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20"/>
              </a:lnSpc>
              <a:spcBef>
                <a:spcPts val="66"/>
              </a:spcBef>
            </a:pPr>
            <a:r>
              <a:rPr sz="1800" spc="-19" baseline="2275" dirty="0" smtClean="0">
                <a:latin typeface="Calibri"/>
                <a:cs typeface="Calibri"/>
              </a:rPr>
              <a:t>P</a:t>
            </a:r>
            <a:r>
              <a:rPr sz="1800" spc="0" baseline="2275" dirty="0" smtClean="0">
                <a:latin typeface="Calibri"/>
                <a:cs typeface="Calibri"/>
              </a:rPr>
              <a:t>ar</a:t>
            </a:r>
            <a:r>
              <a:rPr sz="1800" spc="-4" baseline="2275" dirty="0" smtClean="0">
                <a:latin typeface="Calibri"/>
                <a:cs typeface="Calibri"/>
              </a:rPr>
              <a:t> </a:t>
            </a:r>
            <a:r>
              <a:rPr sz="1800" spc="-14" baseline="2275" dirty="0" smtClean="0">
                <a:latin typeface="Calibri"/>
                <a:cs typeface="Calibri"/>
              </a:rPr>
              <a:t>c</a:t>
            </a:r>
            <a:r>
              <a:rPr sz="1800" spc="0" baseline="2275" dirty="0" smtClean="0">
                <a:latin typeface="Calibri"/>
                <a:cs typeface="Calibri"/>
              </a:rPr>
              <a:t>o</a:t>
            </a:r>
            <a:r>
              <a:rPr sz="1800" spc="-14" baseline="2275" dirty="0" smtClean="0">
                <a:latin typeface="Calibri"/>
                <a:cs typeface="Calibri"/>
              </a:rPr>
              <a:t>nv</a:t>
            </a:r>
            <a:r>
              <a:rPr sz="1800" spc="0" baseline="2275" dirty="0" smtClean="0">
                <a:latin typeface="Calibri"/>
                <a:cs typeface="Calibri"/>
              </a:rPr>
              <a:t>e</a:t>
            </a:r>
            <a:r>
              <a:rPr sz="1800" spc="-4" baseline="2275" dirty="0" smtClean="0">
                <a:latin typeface="Calibri"/>
                <a:cs typeface="Calibri"/>
              </a:rPr>
              <a:t>n</a:t>
            </a:r>
            <a:r>
              <a:rPr sz="1800" spc="4" baseline="2275" dirty="0" smtClean="0">
                <a:latin typeface="Calibri"/>
                <a:cs typeface="Calibri"/>
              </a:rPr>
              <a:t>t</a:t>
            </a:r>
            <a:r>
              <a:rPr sz="1800" spc="0" baseline="2275" dirty="0" smtClean="0">
                <a:latin typeface="Calibri"/>
                <a:cs typeface="Calibri"/>
              </a:rPr>
              <a:t>io</a:t>
            </a:r>
            <a:r>
              <a:rPr sz="1800" spc="9" baseline="2275" dirty="0" smtClean="0">
                <a:latin typeface="Calibri"/>
                <a:cs typeface="Calibri"/>
              </a:rPr>
              <a:t>n</a:t>
            </a:r>
            <a:r>
              <a:rPr sz="1800" spc="0" baseline="2275" dirty="0" smtClean="0">
                <a:latin typeface="Calibri"/>
                <a:cs typeface="Calibri"/>
              </a:rPr>
              <a:t>,</a:t>
            </a:r>
            <a:r>
              <a:rPr sz="1800" spc="-19" baseline="2275" dirty="0" smtClean="0">
                <a:latin typeface="Calibri"/>
                <a:cs typeface="Calibri"/>
              </a:rPr>
              <a:t> </a:t>
            </a:r>
            <a:r>
              <a:rPr sz="1800" spc="0" baseline="2275" dirty="0" smtClean="0">
                <a:latin typeface="Calibri"/>
                <a:cs typeface="Calibri"/>
              </a:rPr>
              <a:t>lo</a:t>
            </a:r>
            <a:r>
              <a:rPr sz="1800" spc="-19" baseline="2275" dirty="0" smtClean="0">
                <a:latin typeface="Calibri"/>
                <a:cs typeface="Calibri"/>
              </a:rPr>
              <a:t>r</a:t>
            </a:r>
            <a:r>
              <a:rPr sz="1800" spc="0" baseline="2275" dirty="0" smtClean="0">
                <a:latin typeface="Calibri"/>
                <a:cs typeface="Calibri"/>
              </a:rPr>
              <a:t>s</a:t>
            </a:r>
            <a:r>
              <a:rPr sz="1800" spc="4" baseline="2275" dirty="0" smtClean="0">
                <a:latin typeface="Calibri"/>
                <a:cs typeface="Calibri"/>
              </a:rPr>
              <a:t>qu</a:t>
            </a:r>
            <a:r>
              <a:rPr sz="1800" spc="0" baseline="2275" dirty="0" smtClean="0">
                <a:latin typeface="Calibri"/>
                <a:cs typeface="Calibri"/>
              </a:rPr>
              <a:t>e</a:t>
            </a:r>
            <a:r>
              <a:rPr sz="1800" spc="-14" baseline="2275" dirty="0" smtClean="0">
                <a:latin typeface="Calibri"/>
                <a:cs typeface="Calibri"/>
              </a:rPr>
              <a:t> </a:t>
            </a:r>
            <a:r>
              <a:rPr sz="1800" spc="4" baseline="2275" dirty="0" smtClean="0">
                <a:latin typeface="Calibri"/>
                <a:cs typeface="Calibri"/>
              </a:rPr>
              <a:t>d</a:t>
            </a:r>
            <a:r>
              <a:rPr sz="1800" spc="0" baseline="2275" dirty="0" smtClean="0">
                <a:latin typeface="Calibri"/>
                <a:cs typeface="Calibri"/>
              </a:rPr>
              <a:t>a</a:t>
            </a:r>
            <a:r>
              <a:rPr sz="1800" spc="4" baseline="2275" dirty="0" smtClean="0">
                <a:latin typeface="Calibri"/>
                <a:cs typeface="Calibri"/>
              </a:rPr>
              <a:t>n</a:t>
            </a:r>
            <a:r>
              <a:rPr sz="1800" spc="0" baseline="2275" dirty="0" smtClean="0">
                <a:latin typeface="Calibri"/>
                <a:cs typeface="Calibri"/>
              </a:rPr>
              <a:t>s</a:t>
            </a:r>
            <a:r>
              <a:rPr sz="1800" spc="-9" baseline="2275" dirty="0" smtClean="0">
                <a:latin typeface="Calibri"/>
                <a:cs typeface="Calibri"/>
              </a:rPr>
              <a:t> </a:t>
            </a:r>
            <a:r>
              <a:rPr sz="1800" spc="0" baseline="2275" dirty="0" smtClean="0">
                <a:latin typeface="Calibri"/>
                <a:cs typeface="Calibri"/>
              </a:rPr>
              <a:t>les</a:t>
            </a:r>
            <a:r>
              <a:rPr sz="1800" spc="4" baseline="2275" dirty="0" smtClean="0">
                <a:latin typeface="Calibri"/>
                <a:cs typeface="Calibri"/>
              </a:rPr>
              <a:t> p</a:t>
            </a:r>
            <a:r>
              <a:rPr sz="1800" spc="-19" baseline="2275" dirty="0" smtClean="0">
                <a:latin typeface="Calibri"/>
                <a:cs typeface="Calibri"/>
              </a:rPr>
              <a:t>r</a:t>
            </a:r>
            <a:r>
              <a:rPr sz="1800" spc="0" baseline="2275" dirty="0" smtClean="0">
                <a:latin typeface="Calibri"/>
                <a:cs typeface="Calibri"/>
              </a:rPr>
              <a:t>o</a:t>
            </a:r>
            <a:r>
              <a:rPr sz="1800" spc="4" baseline="2275" dirty="0" smtClean="0">
                <a:latin typeface="Calibri"/>
                <a:cs typeface="Calibri"/>
              </a:rPr>
              <a:t>j</a:t>
            </a:r>
            <a:r>
              <a:rPr sz="1800" spc="0" baseline="2275" dirty="0" smtClean="0">
                <a:latin typeface="Calibri"/>
                <a:cs typeface="Calibri"/>
              </a:rPr>
              <a:t>ec</a:t>
            </a:r>
            <a:r>
              <a:rPr sz="1800" spc="4" baseline="2275" dirty="0" smtClean="0">
                <a:latin typeface="Calibri"/>
                <a:cs typeface="Calibri"/>
              </a:rPr>
              <a:t>t</a:t>
            </a:r>
            <a:r>
              <a:rPr sz="1800" spc="0" baseline="2275" dirty="0" smtClean="0">
                <a:latin typeface="Calibri"/>
                <a:cs typeface="Calibri"/>
              </a:rPr>
              <a:t>io</a:t>
            </a:r>
            <a:r>
              <a:rPr sz="1800" spc="9" baseline="2275" dirty="0" smtClean="0">
                <a:latin typeface="Calibri"/>
                <a:cs typeface="Calibri"/>
              </a:rPr>
              <a:t>n</a:t>
            </a:r>
            <a:r>
              <a:rPr sz="1800" spc="0" baseline="2275" dirty="0" smtClean="0">
                <a:latin typeface="Calibri"/>
                <a:cs typeface="Calibri"/>
              </a:rPr>
              <a:t>s</a:t>
            </a:r>
            <a:r>
              <a:rPr sz="1800" spc="-9" baseline="2275" dirty="0" smtClean="0">
                <a:latin typeface="Calibri"/>
                <a:cs typeface="Calibri"/>
              </a:rPr>
              <a:t> </a:t>
            </a:r>
            <a:r>
              <a:rPr sz="1800" spc="4" baseline="2275" dirty="0" smtClean="0">
                <a:latin typeface="Calibri"/>
                <a:cs typeface="Calibri"/>
              </a:rPr>
              <a:t>d</a:t>
            </a:r>
            <a:r>
              <a:rPr sz="1800" spc="0" baseline="2275" dirty="0" smtClean="0">
                <a:latin typeface="Calibri"/>
                <a:cs typeface="Calibri"/>
              </a:rPr>
              <a:t>e</a:t>
            </a:r>
            <a:r>
              <a:rPr sz="1800" spc="-4" baseline="2275" dirty="0" smtClean="0">
                <a:latin typeface="Calibri"/>
                <a:cs typeface="Calibri"/>
              </a:rPr>
              <a:t> </a:t>
            </a:r>
            <a:r>
              <a:rPr sz="1800" spc="0" baseline="2275" dirty="0" smtClean="0">
                <a:latin typeface="Calibri"/>
                <a:cs typeface="Calibri"/>
              </a:rPr>
              <a:t>FISC</a:t>
            </a:r>
            <a:r>
              <a:rPr sz="1800" spc="-9" baseline="2275" dirty="0" smtClean="0">
                <a:latin typeface="Calibri"/>
                <a:cs typeface="Calibri"/>
              </a:rPr>
              <a:t>H</a:t>
            </a:r>
            <a:r>
              <a:rPr sz="1800" spc="0" baseline="2275" dirty="0" smtClean="0">
                <a:latin typeface="Calibri"/>
                <a:cs typeface="Calibri"/>
              </a:rPr>
              <a:t>ER,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30097" y="6360439"/>
            <a:ext cx="1507597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0"/>
              </a:lnSpc>
              <a:spcBef>
                <a:spcPts val="76"/>
              </a:spcBef>
            </a:pPr>
            <a:r>
              <a:rPr sz="2100" spc="0" baseline="1950" dirty="0" smtClean="0">
                <a:latin typeface="Calibri"/>
                <a:cs typeface="Calibri"/>
              </a:rPr>
              <a:t>L-</a:t>
            </a:r>
            <a:r>
              <a:rPr sz="2100" spc="-14" baseline="1950" dirty="0" smtClean="0">
                <a:latin typeface="Calibri"/>
                <a:cs typeface="Calibri"/>
              </a:rPr>
              <a:t> </a:t>
            </a:r>
            <a:r>
              <a:rPr sz="2100" spc="-4" baseline="1950" dirty="0" smtClean="0">
                <a:latin typeface="Calibri"/>
                <a:cs typeface="Calibri"/>
              </a:rPr>
              <a:t>(</a:t>
            </a:r>
            <a:r>
              <a:rPr sz="2100" spc="0" baseline="1950" dirty="0" smtClean="0">
                <a:latin typeface="Calibri"/>
                <a:cs typeface="Calibri"/>
              </a:rPr>
              <a:t>-) gl</a:t>
            </a:r>
            <a:r>
              <a:rPr sz="2100" spc="-9" baseline="1950" dirty="0" smtClean="0">
                <a:latin typeface="Calibri"/>
                <a:cs typeface="Calibri"/>
              </a:rPr>
              <a:t>y</a:t>
            </a:r>
            <a:r>
              <a:rPr sz="2100" spc="-4" baseline="1950" dirty="0" smtClean="0">
                <a:latin typeface="Calibri"/>
                <a:cs typeface="Calibri"/>
              </a:rPr>
              <a:t>c</a:t>
            </a:r>
            <a:r>
              <a:rPr sz="2100" spc="0" baseline="1950" dirty="0" smtClean="0">
                <a:latin typeface="Calibri"/>
                <a:cs typeface="Calibri"/>
              </a:rPr>
              <a:t>é</a:t>
            </a:r>
            <a:r>
              <a:rPr sz="2100" spc="-25" baseline="1950" dirty="0" smtClean="0">
                <a:latin typeface="Calibri"/>
                <a:cs typeface="Calibri"/>
              </a:rPr>
              <a:t>r</a:t>
            </a:r>
            <a:r>
              <a:rPr sz="2100" spc="0" baseline="1950" dirty="0" smtClean="0">
                <a:latin typeface="Calibri"/>
                <a:cs typeface="Calibri"/>
              </a:rPr>
              <a:t>al</a:t>
            </a:r>
            <a:r>
              <a:rPr sz="2100" spc="-4" baseline="1950" dirty="0" smtClean="0">
                <a:latin typeface="Calibri"/>
                <a:cs typeface="Calibri"/>
              </a:rPr>
              <a:t>d</a:t>
            </a:r>
            <a:r>
              <a:rPr sz="2100" spc="0" baseline="1950" dirty="0" smtClean="0">
                <a:latin typeface="Calibri"/>
                <a:cs typeface="Calibri"/>
              </a:rPr>
              <a:t>é</a:t>
            </a:r>
            <a:r>
              <a:rPr sz="2100" spc="-29" baseline="1950" dirty="0" smtClean="0">
                <a:latin typeface="Calibri"/>
                <a:cs typeface="Calibri"/>
              </a:rPr>
              <a:t>h</a:t>
            </a:r>
            <a:r>
              <a:rPr sz="2100" spc="-9" baseline="1950" dirty="0" smtClean="0">
                <a:latin typeface="Calibri"/>
                <a:cs typeface="Calibri"/>
              </a:rPr>
              <a:t>y</a:t>
            </a:r>
            <a:r>
              <a:rPr sz="2100" spc="-4" baseline="1950" dirty="0" smtClean="0">
                <a:latin typeface="Calibri"/>
                <a:cs typeface="Calibri"/>
              </a:rPr>
              <a:t>d</a:t>
            </a:r>
            <a:r>
              <a:rPr sz="2100" spc="0" baseline="1950" dirty="0" smtClean="0">
                <a:latin typeface="Calibri"/>
                <a:cs typeface="Calibri"/>
              </a:rPr>
              <a:t>e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915793" y="6360439"/>
            <a:ext cx="1577864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0"/>
              </a:lnSpc>
              <a:spcBef>
                <a:spcPts val="76"/>
              </a:spcBef>
            </a:pPr>
            <a:r>
              <a:rPr sz="2100" spc="0" baseline="1950" dirty="0" smtClean="0">
                <a:latin typeface="Calibri"/>
                <a:cs typeface="Calibri"/>
              </a:rPr>
              <a:t>D- </a:t>
            </a:r>
            <a:r>
              <a:rPr sz="2100" spc="-4" baseline="1950" dirty="0" smtClean="0">
                <a:latin typeface="Calibri"/>
                <a:cs typeface="Calibri"/>
              </a:rPr>
              <a:t>(</a:t>
            </a:r>
            <a:r>
              <a:rPr sz="2100" spc="0" baseline="1950" dirty="0" smtClean="0">
                <a:latin typeface="Calibri"/>
                <a:cs typeface="Calibri"/>
              </a:rPr>
              <a:t>+) gl</a:t>
            </a:r>
            <a:r>
              <a:rPr sz="2100" spc="-9" baseline="1950" dirty="0" smtClean="0">
                <a:latin typeface="Calibri"/>
                <a:cs typeface="Calibri"/>
              </a:rPr>
              <a:t>y</a:t>
            </a:r>
            <a:r>
              <a:rPr sz="2100" spc="-4" baseline="1950" dirty="0" smtClean="0">
                <a:latin typeface="Calibri"/>
                <a:cs typeface="Calibri"/>
              </a:rPr>
              <a:t>c</a:t>
            </a:r>
            <a:r>
              <a:rPr sz="2100" spc="0" baseline="1950" dirty="0" smtClean="0">
                <a:latin typeface="Calibri"/>
                <a:cs typeface="Calibri"/>
              </a:rPr>
              <a:t>é</a:t>
            </a:r>
            <a:r>
              <a:rPr sz="2100" spc="-25" baseline="1950" dirty="0" smtClean="0">
                <a:latin typeface="Calibri"/>
                <a:cs typeface="Calibri"/>
              </a:rPr>
              <a:t>r</a:t>
            </a:r>
            <a:r>
              <a:rPr sz="2100" spc="0" baseline="1950" dirty="0" smtClean="0">
                <a:latin typeface="Calibri"/>
                <a:cs typeface="Calibri"/>
              </a:rPr>
              <a:t>al</a:t>
            </a:r>
            <a:r>
              <a:rPr sz="2100" spc="-4" baseline="1950" dirty="0" smtClean="0">
                <a:latin typeface="Calibri"/>
                <a:cs typeface="Calibri"/>
              </a:rPr>
              <a:t>d</a:t>
            </a:r>
            <a:r>
              <a:rPr sz="2100" spc="0" baseline="1950" dirty="0" smtClean="0">
                <a:latin typeface="Calibri"/>
                <a:cs typeface="Calibri"/>
              </a:rPr>
              <a:t>é</a:t>
            </a:r>
            <a:r>
              <a:rPr sz="2100" spc="-29" baseline="1950" dirty="0" smtClean="0">
                <a:latin typeface="Calibri"/>
                <a:cs typeface="Calibri"/>
              </a:rPr>
              <a:t>h</a:t>
            </a:r>
            <a:r>
              <a:rPr sz="2100" spc="-9" baseline="1950" dirty="0" smtClean="0">
                <a:latin typeface="Calibri"/>
                <a:cs typeface="Calibri"/>
              </a:rPr>
              <a:t>y</a:t>
            </a:r>
            <a:r>
              <a:rPr sz="2100" spc="-4" baseline="1950" dirty="0" smtClean="0">
                <a:latin typeface="Calibri"/>
                <a:cs typeface="Calibri"/>
              </a:rPr>
              <a:t>d</a:t>
            </a:r>
            <a:r>
              <a:rPr sz="2100" spc="0" baseline="1950" dirty="0" smtClean="0">
                <a:latin typeface="Calibri"/>
                <a:cs typeface="Calibri"/>
              </a:rPr>
              <a:t>e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522185" y="6360439"/>
            <a:ext cx="2356166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0"/>
              </a:lnSpc>
              <a:spcBef>
                <a:spcPts val="76"/>
              </a:spcBef>
            </a:pPr>
            <a:r>
              <a:rPr sz="2100" spc="-9" baseline="1950" dirty="0" smtClean="0">
                <a:latin typeface="Calibri"/>
                <a:cs typeface="Calibri"/>
              </a:rPr>
              <a:t>n</a:t>
            </a:r>
            <a:r>
              <a:rPr sz="2100" spc="0" baseline="1950" dirty="0" smtClean="0">
                <a:latin typeface="Calibri"/>
                <a:cs typeface="Calibri"/>
              </a:rPr>
              <a:t>om</a:t>
            </a:r>
            <a:r>
              <a:rPr sz="2100" spc="-4" baseline="1950" dirty="0" smtClean="0">
                <a:latin typeface="Calibri"/>
                <a:cs typeface="Calibri"/>
              </a:rPr>
              <a:t>enc</a:t>
            </a:r>
            <a:r>
              <a:rPr sz="2100" spc="0" baseline="1950" dirty="0" smtClean="0">
                <a:latin typeface="Calibri"/>
                <a:cs typeface="Calibri"/>
              </a:rPr>
              <a:t>l</a:t>
            </a:r>
            <a:r>
              <a:rPr sz="2100" spc="-9" baseline="1950" dirty="0" smtClean="0">
                <a:latin typeface="Calibri"/>
                <a:cs typeface="Calibri"/>
              </a:rPr>
              <a:t>a</a:t>
            </a:r>
            <a:r>
              <a:rPr sz="2100" spc="0" baseline="1950" dirty="0" smtClean="0">
                <a:latin typeface="Calibri"/>
                <a:cs typeface="Calibri"/>
              </a:rPr>
              <a:t>t</a:t>
            </a:r>
            <a:r>
              <a:rPr sz="2100" spc="-9" baseline="1950" dirty="0" smtClean="0">
                <a:latin typeface="Calibri"/>
                <a:cs typeface="Calibri"/>
              </a:rPr>
              <a:t>u</a:t>
            </a:r>
            <a:r>
              <a:rPr sz="2100" spc="-19" baseline="1950" dirty="0" smtClean="0">
                <a:latin typeface="Calibri"/>
                <a:cs typeface="Calibri"/>
              </a:rPr>
              <a:t>r</a:t>
            </a:r>
            <a:r>
              <a:rPr sz="2100" spc="0" baseline="1950" dirty="0" smtClean="0">
                <a:latin typeface="Calibri"/>
                <a:cs typeface="Calibri"/>
              </a:rPr>
              <a:t>e</a:t>
            </a:r>
            <a:r>
              <a:rPr sz="2100" spc="29" baseline="1950" dirty="0" smtClean="0">
                <a:latin typeface="Calibri"/>
                <a:cs typeface="Calibri"/>
              </a:rPr>
              <a:t> </a:t>
            </a:r>
            <a:r>
              <a:rPr sz="2100" spc="-4" baseline="1950" dirty="0" smtClean="0">
                <a:latin typeface="Calibri"/>
                <a:cs typeface="Calibri"/>
              </a:rPr>
              <a:t>d</a:t>
            </a:r>
            <a:r>
              <a:rPr sz="2100" spc="0" baseline="1950" dirty="0" smtClean="0">
                <a:latin typeface="Calibri"/>
                <a:cs typeface="Calibri"/>
              </a:rPr>
              <a:t>es</a:t>
            </a:r>
            <a:r>
              <a:rPr sz="2100" spc="-4" baseline="1950" dirty="0" smtClean="0">
                <a:latin typeface="Calibri"/>
                <a:cs typeface="Calibri"/>
              </a:rPr>
              <a:t> b</a:t>
            </a:r>
            <a:r>
              <a:rPr sz="2100" spc="0" baseline="1950" dirty="0" smtClean="0">
                <a:latin typeface="Calibri"/>
                <a:cs typeface="Calibri"/>
              </a:rPr>
              <a:t>i</a:t>
            </a:r>
            <a:r>
              <a:rPr sz="2100" spc="4" baseline="1950" dirty="0" smtClean="0">
                <a:latin typeface="Calibri"/>
                <a:cs typeface="Calibri"/>
              </a:rPr>
              <a:t>o</a:t>
            </a:r>
            <a:r>
              <a:rPr sz="2100" spc="0" baseline="1950" dirty="0" smtClean="0">
                <a:latin typeface="Calibri"/>
                <a:cs typeface="Calibri"/>
              </a:rPr>
              <a:t>l</a:t>
            </a:r>
            <a:r>
              <a:rPr sz="2100" spc="4" baseline="1950" dirty="0" smtClean="0">
                <a:latin typeface="Calibri"/>
                <a:cs typeface="Calibri"/>
              </a:rPr>
              <a:t>o</a:t>
            </a:r>
            <a:r>
              <a:rPr sz="2100" spc="0" baseline="1950" dirty="0" smtClean="0">
                <a:latin typeface="Calibri"/>
                <a:cs typeface="Calibri"/>
              </a:rPr>
              <a:t>gi</a:t>
            </a:r>
            <a:r>
              <a:rPr sz="2100" spc="-9" baseline="1950" dirty="0" smtClean="0">
                <a:latin typeface="Calibri"/>
                <a:cs typeface="Calibri"/>
              </a:rPr>
              <a:t>s</a:t>
            </a:r>
            <a:r>
              <a:rPr sz="2100" spc="-14" baseline="1950" dirty="0" smtClean="0">
                <a:latin typeface="Calibri"/>
                <a:cs typeface="Calibri"/>
              </a:rPr>
              <a:t>t</a:t>
            </a:r>
            <a:r>
              <a:rPr sz="2100" spc="0" baseline="1950" dirty="0" smtClean="0">
                <a:latin typeface="Calibri"/>
                <a:cs typeface="Calibri"/>
              </a:rPr>
              <a:t>es</a:t>
            </a:r>
            <a:r>
              <a:rPr sz="2100" spc="-4" baseline="1950" dirty="0" smtClean="0">
                <a:latin typeface="Calibri"/>
                <a:cs typeface="Calibri"/>
              </a:rPr>
              <a:t> </a:t>
            </a:r>
            <a:r>
              <a:rPr sz="2100" spc="0" baseline="1950" dirty="0" smtClean="0">
                <a:latin typeface="Calibri"/>
                <a:cs typeface="Calibri"/>
              </a:rPr>
              <a:t>!</a:t>
            </a:r>
            <a:r>
              <a:rPr sz="2100" spc="-4" baseline="1950" dirty="0" smtClean="0">
                <a:latin typeface="Calibri"/>
                <a:cs typeface="Calibri"/>
              </a:rPr>
              <a:t> </a:t>
            </a:r>
            <a:r>
              <a:rPr sz="2100" spc="0" baseline="1950" dirty="0" smtClean="0">
                <a:latin typeface="Calibri"/>
                <a:cs typeface="Calibri"/>
              </a:rPr>
              <a:t>: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078218" y="6456375"/>
            <a:ext cx="3038664" cy="36068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5360">
              <a:lnSpc>
                <a:spcPts val="1320"/>
              </a:lnSpc>
              <a:spcBef>
                <a:spcPts val="66"/>
              </a:spcBef>
            </a:pPr>
            <a:r>
              <a:rPr sz="1800" spc="0" baseline="2275" dirty="0" smtClean="0">
                <a:latin typeface="Calibri"/>
                <a:cs typeface="Calibri"/>
              </a:rPr>
              <a:t>le</a:t>
            </a:r>
            <a:r>
              <a:rPr sz="1800" spc="9" baseline="2275" dirty="0" smtClean="0">
                <a:latin typeface="Calibri"/>
                <a:cs typeface="Calibri"/>
              </a:rPr>
              <a:t> </a:t>
            </a:r>
            <a:r>
              <a:rPr sz="1800" spc="0" baseline="2275" dirty="0" smtClean="0">
                <a:latin typeface="Calibri"/>
                <a:cs typeface="Calibri"/>
              </a:rPr>
              <a:t>–</a:t>
            </a:r>
            <a:r>
              <a:rPr sz="1800" spc="4" baseline="2275" dirty="0" smtClean="0">
                <a:latin typeface="Calibri"/>
                <a:cs typeface="Calibri"/>
              </a:rPr>
              <a:t> </a:t>
            </a:r>
            <a:r>
              <a:rPr sz="1800" spc="0" baseline="2275" dirty="0" smtClean="0">
                <a:latin typeface="Calibri"/>
                <a:cs typeface="Calibri"/>
              </a:rPr>
              <a:t>OH</a:t>
            </a:r>
            <a:r>
              <a:rPr sz="1800" spc="9" baseline="2275" dirty="0" smtClean="0">
                <a:latin typeface="Calibri"/>
                <a:cs typeface="Calibri"/>
              </a:rPr>
              <a:t> </a:t>
            </a:r>
            <a:r>
              <a:rPr sz="1800" spc="4" baseline="2275" dirty="0" smtClean="0">
                <a:latin typeface="Calibri"/>
                <a:cs typeface="Calibri"/>
              </a:rPr>
              <a:t>f</a:t>
            </a:r>
            <a:r>
              <a:rPr sz="1800" spc="0" baseline="2275" dirty="0" smtClean="0">
                <a:latin typeface="Calibri"/>
                <a:cs typeface="Calibri"/>
              </a:rPr>
              <a:t>ig</a:t>
            </a:r>
            <a:r>
              <a:rPr sz="1800" spc="4" baseline="2275" dirty="0" smtClean="0">
                <a:latin typeface="Calibri"/>
                <a:cs typeface="Calibri"/>
              </a:rPr>
              <a:t>u</a:t>
            </a:r>
            <a:r>
              <a:rPr sz="1800" spc="-9" baseline="2275" dirty="0" smtClean="0">
                <a:latin typeface="Calibri"/>
                <a:cs typeface="Calibri"/>
              </a:rPr>
              <a:t>r</a:t>
            </a:r>
            <a:r>
              <a:rPr sz="1800" spc="0" baseline="2275" dirty="0" smtClean="0">
                <a:latin typeface="Calibri"/>
                <a:cs typeface="Calibri"/>
              </a:rPr>
              <a:t>e</a:t>
            </a:r>
            <a:r>
              <a:rPr sz="1800" spc="-29" baseline="2275" dirty="0" smtClean="0">
                <a:latin typeface="Calibri"/>
                <a:cs typeface="Calibri"/>
              </a:rPr>
              <a:t> </a:t>
            </a:r>
            <a:r>
              <a:rPr sz="1800" spc="0" baseline="2275" dirty="0" smtClean="0">
                <a:latin typeface="Calibri"/>
                <a:cs typeface="Calibri"/>
              </a:rPr>
              <a:t>à</a:t>
            </a:r>
            <a:r>
              <a:rPr sz="1800" spc="4" baseline="2275" dirty="0" smtClean="0">
                <a:latin typeface="Calibri"/>
                <a:cs typeface="Calibri"/>
              </a:rPr>
              <a:t> d</a:t>
            </a:r>
            <a:r>
              <a:rPr sz="1800" spc="-25" baseline="2275" dirty="0" smtClean="0">
                <a:latin typeface="Calibri"/>
                <a:cs typeface="Calibri"/>
              </a:rPr>
              <a:t>r</a:t>
            </a:r>
            <a:r>
              <a:rPr sz="1800" spc="0" baseline="2275" dirty="0" smtClean="0">
                <a:latin typeface="Calibri"/>
                <a:cs typeface="Calibri"/>
              </a:rPr>
              <a:t>oite,</a:t>
            </a:r>
            <a:r>
              <a:rPr sz="1800" spc="256" baseline="2275" dirty="0" smtClean="0">
                <a:latin typeface="Calibri"/>
                <a:cs typeface="Calibri"/>
              </a:rPr>
              <a:t> </a:t>
            </a:r>
            <a:r>
              <a:rPr sz="1800" spc="-4" baseline="2275" dirty="0" smtClean="0">
                <a:latin typeface="Calibri"/>
                <a:cs typeface="Calibri"/>
              </a:rPr>
              <a:t>c</a:t>
            </a:r>
            <a:r>
              <a:rPr sz="1800" spc="-84" baseline="2275" dirty="0" smtClean="0">
                <a:latin typeface="Calibri"/>
                <a:cs typeface="Calibri"/>
              </a:rPr>
              <a:t>’</a:t>
            </a:r>
            <a:r>
              <a:rPr sz="1800" spc="0" baseline="2275" dirty="0" smtClean="0">
                <a:latin typeface="Calibri"/>
                <a:cs typeface="Calibri"/>
              </a:rPr>
              <a:t>e</a:t>
            </a:r>
            <a:r>
              <a:rPr sz="1800" spc="-9" baseline="2275" dirty="0" smtClean="0">
                <a:latin typeface="Calibri"/>
                <a:cs typeface="Calibri"/>
              </a:rPr>
              <a:t>s</a:t>
            </a:r>
            <a:r>
              <a:rPr sz="1800" spc="0" baseline="2275" dirty="0" smtClean="0">
                <a:latin typeface="Calibri"/>
                <a:cs typeface="Calibri"/>
              </a:rPr>
              <a:t>t</a:t>
            </a:r>
            <a:r>
              <a:rPr sz="1800" spc="9" baseline="2275" dirty="0" smtClean="0">
                <a:latin typeface="Calibri"/>
                <a:cs typeface="Calibri"/>
              </a:rPr>
              <a:t> </a:t>
            </a:r>
            <a:r>
              <a:rPr sz="1800" spc="0" baseline="2275" dirty="0" smtClean="0">
                <a:latin typeface="Calibri"/>
                <a:cs typeface="Calibri"/>
              </a:rPr>
              <a:t>le</a:t>
            </a:r>
            <a:r>
              <a:rPr sz="1800" spc="19" baseline="2275" dirty="0" smtClean="0">
                <a:latin typeface="Calibri"/>
                <a:cs typeface="Calibri"/>
              </a:rPr>
              <a:t> </a:t>
            </a:r>
            <a:r>
              <a:rPr sz="1800" spc="-14" baseline="2275" dirty="0" smtClean="0">
                <a:latin typeface="Calibri"/>
                <a:cs typeface="Calibri"/>
              </a:rPr>
              <a:t>s</a:t>
            </a:r>
            <a:r>
              <a:rPr sz="1800" spc="-4" baseline="2275" dirty="0" smtClean="0">
                <a:latin typeface="Calibri"/>
                <a:cs typeface="Calibri"/>
              </a:rPr>
              <a:t>t</a:t>
            </a:r>
            <a:r>
              <a:rPr sz="1800" spc="0" baseline="2275" dirty="0" smtClean="0">
                <a:latin typeface="Calibri"/>
                <a:cs typeface="Calibri"/>
              </a:rPr>
              <a:t>é</a:t>
            </a:r>
            <a:r>
              <a:rPr sz="1800" spc="-4" baseline="2275" dirty="0" smtClean="0">
                <a:latin typeface="Calibri"/>
                <a:cs typeface="Calibri"/>
              </a:rPr>
              <a:t>r</a:t>
            </a:r>
            <a:r>
              <a:rPr sz="1800" spc="0" baseline="2275" dirty="0" smtClean="0">
                <a:latin typeface="Calibri"/>
                <a:cs typeface="Calibri"/>
              </a:rPr>
              <a:t>é</a:t>
            </a:r>
            <a:r>
              <a:rPr sz="1800" spc="4" baseline="2275" dirty="0" smtClean="0">
                <a:latin typeface="Calibri"/>
                <a:cs typeface="Calibri"/>
              </a:rPr>
              <a:t>o</a:t>
            </a:r>
            <a:r>
              <a:rPr sz="1800" spc="0" baseline="2275" dirty="0" smtClean="0">
                <a:latin typeface="Calibri"/>
                <a:cs typeface="Calibri"/>
              </a:rPr>
              <a:t>iso</a:t>
            </a:r>
            <a:r>
              <a:rPr sz="1800" spc="4" baseline="2275" dirty="0" smtClean="0">
                <a:latin typeface="Calibri"/>
                <a:cs typeface="Calibri"/>
              </a:rPr>
              <a:t>m</a:t>
            </a:r>
            <a:r>
              <a:rPr sz="1800" spc="0" baseline="2275" dirty="0" smtClean="0">
                <a:latin typeface="Calibri"/>
                <a:cs typeface="Calibri"/>
              </a:rPr>
              <a:t>è</a:t>
            </a:r>
            <a:r>
              <a:rPr sz="1800" spc="-4" baseline="2275" dirty="0" smtClean="0">
                <a:latin typeface="Calibri"/>
                <a:cs typeface="Calibri"/>
              </a:rPr>
              <a:t>r</a:t>
            </a:r>
            <a:r>
              <a:rPr sz="1800" spc="0" baseline="2275" dirty="0" smtClean="0">
                <a:latin typeface="Calibri"/>
                <a:cs typeface="Calibri"/>
              </a:rPr>
              <a:t>e </a:t>
            </a:r>
            <a:r>
              <a:rPr sz="1800" spc="4" baseline="2275" dirty="0" smtClean="0">
                <a:latin typeface="Calibri"/>
                <a:cs typeface="Calibri"/>
              </a:rPr>
              <a:t> </a:t>
            </a:r>
            <a:r>
              <a:rPr sz="1800" spc="0" baseline="2275" dirty="0" smtClean="0">
                <a:latin typeface="Calibri"/>
                <a:cs typeface="Calibri"/>
              </a:rPr>
              <a:t>D</a:t>
            </a:r>
            <a:endParaRPr sz="1200">
              <a:latin typeface="Calibri"/>
              <a:cs typeface="Calibri"/>
            </a:endParaRPr>
          </a:p>
          <a:p>
            <a:pPr marL="12700">
              <a:lnSpc>
                <a:spcPts val="1440"/>
              </a:lnSpc>
              <a:spcBef>
                <a:spcPts val="6"/>
              </a:spcBef>
            </a:pPr>
            <a:r>
              <a:rPr sz="1800" spc="0" baseline="2275" dirty="0" smtClean="0">
                <a:latin typeface="Calibri"/>
                <a:cs typeface="Calibri"/>
              </a:rPr>
              <a:t>le</a:t>
            </a:r>
            <a:r>
              <a:rPr sz="1800" spc="9" baseline="2275" dirty="0" smtClean="0">
                <a:latin typeface="Calibri"/>
                <a:cs typeface="Calibri"/>
              </a:rPr>
              <a:t> </a:t>
            </a:r>
            <a:r>
              <a:rPr sz="1800" spc="0" baseline="2275" dirty="0" smtClean="0">
                <a:latin typeface="Calibri"/>
                <a:cs typeface="Calibri"/>
              </a:rPr>
              <a:t>–</a:t>
            </a:r>
            <a:r>
              <a:rPr sz="1800" spc="4" baseline="2275" dirty="0" smtClean="0">
                <a:latin typeface="Calibri"/>
                <a:cs typeface="Calibri"/>
              </a:rPr>
              <a:t> </a:t>
            </a:r>
            <a:r>
              <a:rPr sz="1800" spc="0" baseline="2275" dirty="0" smtClean="0">
                <a:latin typeface="Calibri"/>
                <a:cs typeface="Calibri"/>
              </a:rPr>
              <a:t>OH</a:t>
            </a:r>
            <a:r>
              <a:rPr sz="1800" spc="9" baseline="2275" dirty="0" smtClean="0">
                <a:latin typeface="Calibri"/>
                <a:cs typeface="Calibri"/>
              </a:rPr>
              <a:t> </a:t>
            </a:r>
            <a:r>
              <a:rPr sz="1800" spc="4" baseline="2275" dirty="0" smtClean="0">
                <a:latin typeface="Calibri"/>
                <a:cs typeface="Calibri"/>
              </a:rPr>
              <a:t>f</a:t>
            </a:r>
            <a:r>
              <a:rPr sz="1800" spc="0" baseline="2275" dirty="0" smtClean="0">
                <a:latin typeface="Calibri"/>
                <a:cs typeface="Calibri"/>
              </a:rPr>
              <a:t>ig</a:t>
            </a:r>
            <a:r>
              <a:rPr sz="1800" spc="4" baseline="2275" dirty="0" smtClean="0">
                <a:latin typeface="Calibri"/>
                <a:cs typeface="Calibri"/>
              </a:rPr>
              <a:t>u</a:t>
            </a:r>
            <a:r>
              <a:rPr sz="1800" spc="-9" baseline="2275" dirty="0" smtClean="0">
                <a:latin typeface="Calibri"/>
                <a:cs typeface="Calibri"/>
              </a:rPr>
              <a:t>r</a:t>
            </a:r>
            <a:r>
              <a:rPr sz="1800" spc="0" baseline="2275" dirty="0" smtClean="0">
                <a:latin typeface="Calibri"/>
                <a:cs typeface="Calibri"/>
              </a:rPr>
              <a:t>e</a:t>
            </a:r>
            <a:r>
              <a:rPr sz="1800" spc="-29" baseline="2275" dirty="0" smtClean="0">
                <a:latin typeface="Calibri"/>
                <a:cs typeface="Calibri"/>
              </a:rPr>
              <a:t> </a:t>
            </a:r>
            <a:r>
              <a:rPr sz="1800" spc="0" baseline="2275" dirty="0" smtClean="0">
                <a:latin typeface="Calibri"/>
                <a:cs typeface="Calibri"/>
              </a:rPr>
              <a:t>à</a:t>
            </a:r>
            <a:r>
              <a:rPr sz="1800" spc="4" baseline="2275" dirty="0" smtClean="0">
                <a:latin typeface="Calibri"/>
                <a:cs typeface="Calibri"/>
              </a:rPr>
              <a:t> </a:t>
            </a:r>
            <a:r>
              <a:rPr sz="1800" spc="-25" baseline="2275" dirty="0" smtClean="0">
                <a:latin typeface="Calibri"/>
                <a:cs typeface="Calibri"/>
              </a:rPr>
              <a:t>g</a:t>
            </a:r>
            <a:r>
              <a:rPr sz="1800" spc="0" baseline="2275" dirty="0" smtClean="0">
                <a:latin typeface="Calibri"/>
                <a:cs typeface="Calibri"/>
              </a:rPr>
              <a:t>a</a:t>
            </a:r>
            <a:r>
              <a:rPr sz="1800" spc="4" baseline="2275" dirty="0" smtClean="0">
                <a:latin typeface="Calibri"/>
                <a:cs typeface="Calibri"/>
              </a:rPr>
              <a:t>u</a:t>
            </a:r>
            <a:r>
              <a:rPr sz="1800" spc="-4" baseline="2275" dirty="0" smtClean="0">
                <a:latin typeface="Calibri"/>
                <a:cs typeface="Calibri"/>
              </a:rPr>
              <a:t>c</a:t>
            </a:r>
            <a:r>
              <a:rPr sz="1800" spc="4" baseline="2275" dirty="0" smtClean="0">
                <a:latin typeface="Calibri"/>
                <a:cs typeface="Calibri"/>
              </a:rPr>
              <a:t>h</a:t>
            </a:r>
            <a:r>
              <a:rPr sz="1800" spc="0" baseline="2275" dirty="0" smtClean="0">
                <a:latin typeface="Calibri"/>
                <a:cs typeface="Calibri"/>
              </a:rPr>
              <a:t>e,</a:t>
            </a:r>
            <a:r>
              <a:rPr sz="1800" spc="-14" baseline="2275" dirty="0" smtClean="0">
                <a:latin typeface="Calibri"/>
                <a:cs typeface="Calibri"/>
              </a:rPr>
              <a:t> </a:t>
            </a:r>
            <a:r>
              <a:rPr sz="1800" spc="-4" baseline="2275" dirty="0" smtClean="0">
                <a:latin typeface="Calibri"/>
                <a:cs typeface="Calibri"/>
              </a:rPr>
              <a:t>c</a:t>
            </a:r>
            <a:r>
              <a:rPr sz="1800" spc="-84" baseline="2275" dirty="0" smtClean="0">
                <a:latin typeface="Calibri"/>
                <a:cs typeface="Calibri"/>
              </a:rPr>
              <a:t>’</a:t>
            </a:r>
            <a:r>
              <a:rPr sz="1800" spc="0" baseline="2275" dirty="0" smtClean="0">
                <a:latin typeface="Calibri"/>
                <a:cs typeface="Calibri"/>
              </a:rPr>
              <a:t>e</a:t>
            </a:r>
            <a:r>
              <a:rPr sz="1800" spc="-9" baseline="2275" dirty="0" smtClean="0">
                <a:latin typeface="Calibri"/>
                <a:cs typeface="Calibri"/>
              </a:rPr>
              <a:t>s</a:t>
            </a:r>
            <a:r>
              <a:rPr sz="1800" spc="0" baseline="2275" dirty="0" smtClean="0">
                <a:latin typeface="Calibri"/>
                <a:cs typeface="Calibri"/>
              </a:rPr>
              <a:t>t</a:t>
            </a:r>
            <a:r>
              <a:rPr sz="1800" spc="19" baseline="2275" dirty="0" smtClean="0">
                <a:latin typeface="Calibri"/>
                <a:cs typeface="Calibri"/>
              </a:rPr>
              <a:t> </a:t>
            </a:r>
            <a:r>
              <a:rPr sz="1800" spc="0" baseline="2275" dirty="0" smtClean="0">
                <a:latin typeface="Calibri"/>
                <a:cs typeface="Calibri"/>
              </a:rPr>
              <a:t>le</a:t>
            </a:r>
            <a:r>
              <a:rPr sz="1800" spc="19" baseline="2275" dirty="0" smtClean="0">
                <a:latin typeface="Calibri"/>
                <a:cs typeface="Calibri"/>
              </a:rPr>
              <a:t> </a:t>
            </a:r>
            <a:r>
              <a:rPr sz="1800" spc="-14" baseline="2275" dirty="0" smtClean="0">
                <a:latin typeface="Calibri"/>
                <a:cs typeface="Calibri"/>
              </a:rPr>
              <a:t>s</a:t>
            </a:r>
            <a:r>
              <a:rPr sz="1800" spc="-4" baseline="2275" dirty="0" smtClean="0">
                <a:latin typeface="Calibri"/>
                <a:cs typeface="Calibri"/>
              </a:rPr>
              <a:t>t</a:t>
            </a:r>
            <a:r>
              <a:rPr sz="1800" spc="0" baseline="2275" dirty="0" smtClean="0">
                <a:latin typeface="Calibri"/>
                <a:cs typeface="Calibri"/>
              </a:rPr>
              <a:t>é</a:t>
            </a:r>
            <a:r>
              <a:rPr sz="1800" spc="-4" baseline="2275" dirty="0" smtClean="0">
                <a:latin typeface="Calibri"/>
                <a:cs typeface="Calibri"/>
              </a:rPr>
              <a:t>r</a:t>
            </a:r>
            <a:r>
              <a:rPr sz="1800" spc="0" baseline="2275" dirty="0" smtClean="0">
                <a:latin typeface="Calibri"/>
                <a:cs typeface="Calibri"/>
              </a:rPr>
              <a:t>é</a:t>
            </a:r>
            <a:r>
              <a:rPr sz="1800" spc="4" baseline="2275" dirty="0" smtClean="0">
                <a:latin typeface="Calibri"/>
                <a:cs typeface="Calibri"/>
              </a:rPr>
              <a:t>o</a:t>
            </a:r>
            <a:r>
              <a:rPr sz="1800" spc="0" baseline="2275" dirty="0" smtClean="0">
                <a:latin typeface="Calibri"/>
                <a:cs typeface="Calibri"/>
              </a:rPr>
              <a:t>iso</a:t>
            </a:r>
            <a:r>
              <a:rPr sz="1800" spc="4" baseline="2275" dirty="0" smtClean="0">
                <a:latin typeface="Calibri"/>
                <a:cs typeface="Calibri"/>
              </a:rPr>
              <a:t>m</a:t>
            </a:r>
            <a:r>
              <a:rPr sz="1800" spc="0" baseline="2275" dirty="0" smtClean="0">
                <a:latin typeface="Calibri"/>
                <a:cs typeface="Calibri"/>
              </a:rPr>
              <a:t>è</a:t>
            </a:r>
            <a:r>
              <a:rPr sz="1800" spc="-4" baseline="2275" dirty="0" smtClean="0">
                <a:latin typeface="Calibri"/>
                <a:cs typeface="Calibri"/>
              </a:rPr>
              <a:t>r</a:t>
            </a:r>
            <a:r>
              <a:rPr sz="1800" spc="0" baseline="2275" dirty="0" smtClean="0">
                <a:latin typeface="Calibri"/>
                <a:cs typeface="Calibri"/>
              </a:rPr>
              <a:t>e</a:t>
            </a:r>
            <a:r>
              <a:rPr sz="1800" spc="261" baseline="2275" dirty="0" smtClean="0">
                <a:latin typeface="Calibri"/>
                <a:cs typeface="Calibri"/>
              </a:rPr>
              <a:t> </a:t>
            </a:r>
            <a:r>
              <a:rPr sz="1800" spc="0" baseline="2275" dirty="0" smtClean="0">
                <a:latin typeface="Calibri"/>
                <a:cs typeface="Calibri"/>
              </a:rPr>
              <a:t>L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1756517" y="6531508"/>
            <a:ext cx="142719" cy="204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0"/>
              </a:lnSpc>
              <a:spcBef>
                <a:spcPts val="76"/>
              </a:spcBef>
            </a:pPr>
            <a:r>
              <a:rPr sz="2100" spc="0" baseline="1950" dirty="0" smtClean="0">
                <a:solidFill>
                  <a:srgbClr val="C00000"/>
                </a:solidFill>
                <a:latin typeface="Calibri"/>
                <a:cs typeface="Calibri"/>
              </a:rPr>
              <a:t>2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0448290" y="6548518"/>
            <a:ext cx="692400" cy="1518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60"/>
              </a:lnSpc>
              <a:spcBef>
                <a:spcPts val="57"/>
              </a:spcBef>
            </a:pPr>
            <a:r>
              <a:rPr sz="1000" spc="0" dirty="0" smtClean="0">
                <a:latin typeface="Segoe UI"/>
                <a:cs typeface="Segoe UI"/>
              </a:rPr>
              <a:t>E</a:t>
            </a:r>
            <a:r>
              <a:rPr sz="1000" spc="-4" dirty="0" smtClean="0">
                <a:latin typeface="Segoe UI"/>
                <a:cs typeface="Segoe UI"/>
              </a:rPr>
              <a:t>C</a:t>
            </a:r>
            <a:r>
              <a:rPr sz="1000" spc="4" dirty="0" smtClean="0">
                <a:latin typeface="Segoe UI"/>
                <a:cs typeface="Segoe UI"/>
              </a:rPr>
              <a:t>A</a:t>
            </a:r>
            <a:r>
              <a:rPr sz="1000" spc="0" dirty="0" smtClean="0">
                <a:latin typeface="Segoe UI"/>
                <a:cs typeface="Segoe UI"/>
              </a:rPr>
              <a:t>M</a:t>
            </a:r>
            <a:r>
              <a:rPr sz="1000" spc="-6" dirty="0" smtClean="0">
                <a:latin typeface="Segoe UI"/>
                <a:cs typeface="Segoe UI"/>
              </a:rPr>
              <a:t> </a:t>
            </a:r>
            <a:r>
              <a:rPr sz="1000" spc="0" dirty="0" smtClean="0">
                <a:latin typeface="Segoe UI"/>
                <a:cs typeface="Segoe UI"/>
              </a:rPr>
              <a:t>2015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030020" y="6664553"/>
            <a:ext cx="4838725" cy="177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20"/>
              </a:lnSpc>
              <a:spcBef>
                <a:spcPts val="66"/>
              </a:spcBef>
            </a:pPr>
            <a:r>
              <a:rPr sz="1800" spc="0" baseline="2275" dirty="0" smtClean="0">
                <a:latin typeface="Calibri"/>
                <a:cs typeface="Calibri"/>
              </a:rPr>
              <a:t>On</a:t>
            </a:r>
            <a:r>
              <a:rPr sz="1800" spc="9" baseline="2275" dirty="0" smtClean="0">
                <a:latin typeface="Calibri"/>
                <a:cs typeface="Calibri"/>
              </a:rPr>
              <a:t> </a:t>
            </a:r>
            <a:r>
              <a:rPr sz="1800" spc="0" baseline="2275" dirty="0" smtClean="0">
                <a:latin typeface="Calibri"/>
                <a:cs typeface="Calibri"/>
              </a:rPr>
              <a:t>a</a:t>
            </a:r>
            <a:r>
              <a:rPr sz="1800" spc="-4" baseline="2275" dirty="0" smtClean="0">
                <a:latin typeface="Calibri"/>
                <a:cs typeface="Calibri"/>
              </a:rPr>
              <a:t> </a:t>
            </a:r>
            <a:r>
              <a:rPr sz="1800" spc="0" baseline="2275" dirty="0" smtClean="0">
                <a:latin typeface="Calibri"/>
                <a:cs typeface="Calibri"/>
              </a:rPr>
              <a:t>m</a:t>
            </a:r>
            <a:r>
              <a:rPr sz="1800" spc="4" baseline="2275" dirty="0" smtClean="0">
                <a:latin typeface="Calibri"/>
                <a:cs typeface="Calibri"/>
              </a:rPr>
              <a:t>o</a:t>
            </a:r>
            <a:r>
              <a:rPr sz="1800" spc="-4" baseline="2275" dirty="0" smtClean="0">
                <a:latin typeface="Calibri"/>
                <a:cs typeface="Calibri"/>
              </a:rPr>
              <a:t>n</a:t>
            </a:r>
            <a:r>
              <a:rPr sz="1800" spc="4" baseline="2275" dirty="0" smtClean="0">
                <a:latin typeface="Calibri"/>
                <a:cs typeface="Calibri"/>
              </a:rPr>
              <a:t>t</a:t>
            </a:r>
            <a:r>
              <a:rPr sz="1800" spc="-9" baseline="2275" dirty="0" smtClean="0">
                <a:latin typeface="Calibri"/>
                <a:cs typeface="Calibri"/>
              </a:rPr>
              <a:t>r</a:t>
            </a:r>
            <a:r>
              <a:rPr sz="1800" spc="0" baseline="2275" dirty="0" smtClean="0">
                <a:latin typeface="Calibri"/>
                <a:cs typeface="Calibri"/>
              </a:rPr>
              <a:t>é</a:t>
            </a:r>
            <a:r>
              <a:rPr sz="1800" spc="-14" baseline="2275" dirty="0" smtClean="0">
                <a:latin typeface="Calibri"/>
                <a:cs typeface="Calibri"/>
              </a:rPr>
              <a:t> </a:t>
            </a:r>
            <a:r>
              <a:rPr sz="1800" spc="0" baseline="2275" dirty="0" smtClean="0">
                <a:latin typeface="Calibri"/>
                <a:cs typeface="Calibri"/>
              </a:rPr>
              <a:t>e</a:t>
            </a:r>
            <a:r>
              <a:rPr sz="1800" spc="4" baseline="2275" dirty="0" smtClean="0">
                <a:latin typeface="Calibri"/>
                <a:cs typeface="Calibri"/>
              </a:rPr>
              <a:t>n</a:t>
            </a:r>
            <a:r>
              <a:rPr sz="1800" spc="0" baseline="2275" dirty="0" smtClean="0">
                <a:latin typeface="Calibri"/>
                <a:cs typeface="Calibri"/>
              </a:rPr>
              <a:t>s</a:t>
            </a:r>
            <a:r>
              <a:rPr sz="1800" spc="4" baseline="2275" dirty="0" smtClean="0">
                <a:latin typeface="Calibri"/>
                <a:cs typeface="Calibri"/>
              </a:rPr>
              <a:t>u</a:t>
            </a:r>
            <a:r>
              <a:rPr sz="1800" spc="0" baseline="2275" dirty="0" smtClean="0">
                <a:latin typeface="Calibri"/>
                <a:cs typeface="Calibri"/>
              </a:rPr>
              <a:t>i</a:t>
            </a:r>
            <a:r>
              <a:rPr sz="1800" spc="-4" baseline="2275" dirty="0" smtClean="0">
                <a:latin typeface="Calibri"/>
                <a:cs typeface="Calibri"/>
              </a:rPr>
              <a:t>t</a:t>
            </a:r>
            <a:r>
              <a:rPr sz="1800" spc="0" baseline="2275" dirty="0" smtClean="0">
                <a:latin typeface="Calibri"/>
                <a:cs typeface="Calibri"/>
              </a:rPr>
              <a:t>e</a:t>
            </a:r>
            <a:r>
              <a:rPr sz="1800" spc="-14" baseline="2275" dirty="0" smtClean="0">
                <a:latin typeface="Calibri"/>
                <a:cs typeface="Calibri"/>
              </a:rPr>
              <a:t> </a:t>
            </a:r>
            <a:r>
              <a:rPr sz="1800" spc="4" baseline="2275" dirty="0" smtClean="0">
                <a:latin typeface="Calibri"/>
                <a:cs typeface="Calibri"/>
              </a:rPr>
              <a:t>qu</a:t>
            </a:r>
            <a:r>
              <a:rPr sz="1800" spc="0" baseline="2275" dirty="0" smtClean="0">
                <a:latin typeface="Calibri"/>
                <a:cs typeface="Calibri"/>
              </a:rPr>
              <a:t>e</a:t>
            </a:r>
            <a:r>
              <a:rPr sz="1800" spc="-14" baseline="2275" dirty="0" smtClean="0">
                <a:latin typeface="Calibri"/>
                <a:cs typeface="Calibri"/>
              </a:rPr>
              <a:t> </a:t>
            </a:r>
            <a:r>
              <a:rPr sz="1800" spc="0" baseline="2275" dirty="0" smtClean="0">
                <a:latin typeface="Calibri"/>
                <a:cs typeface="Calibri"/>
              </a:rPr>
              <a:t>le</a:t>
            </a:r>
            <a:r>
              <a:rPr sz="1800" spc="4" baseline="2275" dirty="0" smtClean="0">
                <a:latin typeface="Calibri"/>
                <a:cs typeface="Calibri"/>
              </a:rPr>
              <a:t> </a:t>
            </a:r>
            <a:r>
              <a:rPr sz="1800" spc="-14" baseline="2275" dirty="0" smtClean="0">
                <a:latin typeface="Calibri"/>
                <a:cs typeface="Calibri"/>
              </a:rPr>
              <a:t>c</a:t>
            </a:r>
            <a:r>
              <a:rPr sz="1800" spc="0" baseline="2275" dirty="0" smtClean="0">
                <a:latin typeface="Calibri"/>
                <a:cs typeface="Calibri"/>
              </a:rPr>
              <a:t>o</a:t>
            </a:r>
            <a:r>
              <a:rPr sz="1800" spc="4" baseline="2275" dirty="0" smtClean="0">
                <a:latin typeface="Calibri"/>
                <a:cs typeface="Calibri"/>
              </a:rPr>
              <a:t>mp</a:t>
            </a:r>
            <a:r>
              <a:rPr sz="1800" spc="0" baseline="2275" dirty="0" smtClean="0">
                <a:latin typeface="Calibri"/>
                <a:cs typeface="Calibri"/>
              </a:rPr>
              <a:t>osé</a:t>
            </a:r>
            <a:r>
              <a:rPr sz="1800" spc="19" baseline="2275" dirty="0" smtClean="0">
                <a:latin typeface="Calibri"/>
                <a:cs typeface="Calibri"/>
              </a:rPr>
              <a:t> </a:t>
            </a:r>
            <a:r>
              <a:rPr sz="1800" spc="0" baseline="2275" dirty="0" smtClean="0">
                <a:latin typeface="Calibri"/>
                <a:cs typeface="Calibri"/>
              </a:rPr>
              <a:t>D e</a:t>
            </a:r>
            <a:r>
              <a:rPr sz="1800" spc="-9" baseline="2275" dirty="0" smtClean="0">
                <a:latin typeface="Calibri"/>
                <a:cs typeface="Calibri"/>
              </a:rPr>
              <a:t>s</a:t>
            </a:r>
            <a:r>
              <a:rPr sz="1800" spc="0" baseline="2275" dirty="0" smtClean="0">
                <a:latin typeface="Calibri"/>
                <a:cs typeface="Calibri"/>
              </a:rPr>
              <a:t>t</a:t>
            </a:r>
            <a:r>
              <a:rPr sz="1800" spc="9" baseline="2275" dirty="0" smtClean="0">
                <a:latin typeface="Calibri"/>
                <a:cs typeface="Calibri"/>
              </a:rPr>
              <a:t> </a:t>
            </a:r>
            <a:r>
              <a:rPr sz="1800" spc="4" baseline="2275" dirty="0" smtClean="0">
                <a:latin typeface="Calibri"/>
                <a:cs typeface="Calibri"/>
              </a:rPr>
              <a:t>d</a:t>
            </a:r>
            <a:r>
              <a:rPr sz="1800" spc="-9" baseline="2275" dirty="0" smtClean="0">
                <a:latin typeface="Calibri"/>
                <a:cs typeface="Calibri"/>
              </a:rPr>
              <a:t>e</a:t>
            </a:r>
            <a:r>
              <a:rPr sz="1800" spc="-4" baseline="2275" dirty="0" smtClean="0">
                <a:latin typeface="Calibri"/>
                <a:cs typeface="Calibri"/>
              </a:rPr>
              <a:t>x</a:t>
            </a:r>
            <a:r>
              <a:rPr sz="1800" spc="4" baseline="2275" dirty="0" smtClean="0">
                <a:latin typeface="Calibri"/>
                <a:cs typeface="Calibri"/>
              </a:rPr>
              <a:t>t</a:t>
            </a:r>
            <a:r>
              <a:rPr sz="1800" spc="-19" baseline="2275" dirty="0" smtClean="0">
                <a:latin typeface="Calibri"/>
                <a:cs typeface="Calibri"/>
              </a:rPr>
              <a:t>r</a:t>
            </a:r>
            <a:r>
              <a:rPr sz="1800" spc="0" baseline="2275" dirty="0" smtClean="0">
                <a:latin typeface="Calibri"/>
                <a:cs typeface="Calibri"/>
              </a:rPr>
              <a:t>ogy</a:t>
            </a:r>
            <a:r>
              <a:rPr sz="1800" spc="-9" baseline="2275" dirty="0" smtClean="0">
                <a:latin typeface="Calibri"/>
                <a:cs typeface="Calibri"/>
              </a:rPr>
              <a:t>r</a:t>
            </a:r>
            <a:r>
              <a:rPr sz="1800" spc="0" baseline="2275" dirty="0" smtClean="0">
                <a:latin typeface="Calibri"/>
                <a:cs typeface="Calibri"/>
              </a:rPr>
              <a:t>e</a:t>
            </a:r>
            <a:r>
              <a:rPr sz="1800" spc="256" baseline="2275" dirty="0" smtClean="0">
                <a:latin typeface="Calibri"/>
                <a:cs typeface="Calibri"/>
              </a:rPr>
              <a:t> </a:t>
            </a:r>
            <a:r>
              <a:rPr sz="1800" spc="0" baseline="2275" dirty="0" smtClean="0">
                <a:latin typeface="Calibri"/>
                <a:cs typeface="Calibri"/>
              </a:rPr>
              <a:t>(+) </a:t>
            </a:r>
            <a:r>
              <a:rPr sz="1800" spc="-9" baseline="2275" dirty="0" smtClean="0">
                <a:latin typeface="Calibri"/>
                <a:cs typeface="Calibri"/>
              </a:rPr>
              <a:t>e</a:t>
            </a:r>
            <a:r>
              <a:rPr sz="1800" spc="0" baseline="2275" dirty="0" smtClean="0">
                <a:latin typeface="Calibri"/>
                <a:cs typeface="Calibri"/>
              </a:rPr>
              <a:t>t le</a:t>
            </a:r>
            <a:r>
              <a:rPr sz="1800" spc="4" baseline="2275" dirty="0" smtClean="0">
                <a:latin typeface="Calibri"/>
                <a:cs typeface="Calibri"/>
              </a:rPr>
              <a:t> </a:t>
            </a:r>
            <a:r>
              <a:rPr sz="1800" spc="0" baseline="2275" dirty="0" smtClean="0">
                <a:latin typeface="Calibri"/>
                <a:cs typeface="Calibri"/>
              </a:rPr>
              <a:t>L</a:t>
            </a:r>
            <a:r>
              <a:rPr sz="1800" spc="4" baseline="2275" dirty="0" smtClean="0">
                <a:latin typeface="Calibri"/>
                <a:cs typeface="Calibri"/>
              </a:rPr>
              <a:t> </a:t>
            </a:r>
            <a:r>
              <a:rPr sz="1800" spc="0" baseline="2275" dirty="0" smtClean="0">
                <a:latin typeface="Calibri"/>
                <a:cs typeface="Calibri"/>
              </a:rPr>
              <a:t>lé</a:t>
            </a:r>
            <a:r>
              <a:rPr sz="1800" spc="-9" baseline="2275" dirty="0" smtClean="0">
                <a:latin typeface="Calibri"/>
                <a:cs typeface="Calibri"/>
              </a:rPr>
              <a:t>v</a:t>
            </a:r>
            <a:r>
              <a:rPr sz="1800" spc="0" baseline="2275" dirty="0" smtClean="0">
                <a:latin typeface="Calibri"/>
                <a:cs typeface="Calibri"/>
              </a:rPr>
              <a:t>ogy</a:t>
            </a:r>
            <a:r>
              <a:rPr sz="1800" spc="-9" baseline="2275" dirty="0" smtClean="0">
                <a:latin typeface="Calibri"/>
                <a:cs typeface="Calibri"/>
              </a:rPr>
              <a:t>r</a:t>
            </a:r>
            <a:r>
              <a:rPr sz="1800" spc="0" baseline="2275" dirty="0" smtClean="0">
                <a:latin typeface="Calibri"/>
                <a:cs typeface="Calibri"/>
              </a:rPr>
              <a:t>e</a:t>
            </a:r>
            <a:r>
              <a:rPr sz="1800" spc="256" baseline="2275" dirty="0" smtClean="0">
                <a:latin typeface="Calibri"/>
                <a:cs typeface="Calibri"/>
              </a:rPr>
              <a:t> </a:t>
            </a:r>
            <a:r>
              <a:rPr sz="1800" spc="25" baseline="2275" dirty="0" smtClean="0">
                <a:latin typeface="Calibri"/>
                <a:cs typeface="Calibri"/>
              </a:rPr>
              <a:t>(</a:t>
            </a:r>
            <a:r>
              <a:rPr sz="1800" spc="4" baseline="2275" dirty="0" smtClean="0">
                <a:latin typeface="Calibri"/>
                <a:cs typeface="Calibri"/>
              </a:rPr>
              <a:t>-</a:t>
            </a:r>
            <a:r>
              <a:rPr sz="1800" spc="-4" baseline="2275" dirty="0" smtClean="0">
                <a:latin typeface="Calibri"/>
                <a:cs typeface="Calibri"/>
              </a:rPr>
              <a:t>).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 rot="16200000">
            <a:off x="0" y="1761345"/>
            <a:ext cx="3562100" cy="19494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2040-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Ch</a:t>
            </a:r>
            <a:r>
              <a:rPr sz="1400" b="1" i="1" spc="4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400" b="1" i="1" spc="4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400" b="1" i="1" spc="-39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1400" b="1" i="1" spc="-9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1400" b="1" i="1" spc="4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va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400" b="1" i="1" spc="-25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et</a:t>
            </a:r>
            <a:r>
              <a:rPr sz="1400" b="1" i="1" spc="-14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1400" b="1" i="1" spc="4" dirty="0" smtClean="0">
                <a:solidFill>
                  <a:srgbClr val="FFFFFF"/>
                </a:solidFill>
                <a:latin typeface="Arial"/>
                <a:cs typeface="Arial"/>
              </a:rPr>
              <a:t>ir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onn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eme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endParaRPr sz="14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836531" y="3709696"/>
            <a:ext cx="256798" cy="24373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1" name="object 11"/>
          <p:cNvSpPr txBox="1"/>
          <p:nvPr/>
        </p:nvSpPr>
        <p:spPr>
          <a:xfrm>
            <a:off x="3093329" y="3709696"/>
            <a:ext cx="252827" cy="24373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0" name="object 10"/>
          <p:cNvSpPr txBox="1"/>
          <p:nvPr/>
        </p:nvSpPr>
        <p:spPr>
          <a:xfrm>
            <a:off x="2836531" y="3953428"/>
            <a:ext cx="256798" cy="24760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9" name="object 9"/>
          <p:cNvSpPr txBox="1"/>
          <p:nvPr/>
        </p:nvSpPr>
        <p:spPr>
          <a:xfrm>
            <a:off x="3093329" y="3953428"/>
            <a:ext cx="252827" cy="24760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8" name="object 8"/>
          <p:cNvSpPr txBox="1"/>
          <p:nvPr/>
        </p:nvSpPr>
        <p:spPr>
          <a:xfrm>
            <a:off x="1550561" y="3723762"/>
            <a:ext cx="252603" cy="24373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7" name="object 7"/>
          <p:cNvSpPr txBox="1"/>
          <p:nvPr/>
        </p:nvSpPr>
        <p:spPr>
          <a:xfrm>
            <a:off x="1803165" y="3723762"/>
            <a:ext cx="258957" cy="24373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6" name="object 6"/>
          <p:cNvSpPr txBox="1"/>
          <p:nvPr/>
        </p:nvSpPr>
        <p:spPr>
          <a:xfrm>
            <a:off x="1550561" y="3967494"/>
            <a:ext cx="252603" cy="24978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5" name="object 5"/>
          <p:cNvSpPr txBox="1"/>
          <p:nvPr/>
        </p:nvSpPr>
        <p:spPr>
          <a:xfrm>
            <a:off x="1803165" y="3967494"/>
            <a:ext cx="258957" cy="24978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4" name="object 4"/>
          <p:cNvSpPr txBox="1"/>
          <p:nvPr/>
        </p:nvSpPr>
        <p:spPr>
          <a:xfrm>
            <a:off x="8135111" y="2043683"/>
            <a:ext cx="1711452" cy="4831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50"/>
              </a:lnSpc>
              <a:spcBef>
                <a:spcPts val="44"/>
              </a:spcBef>
            </a:pPr>
            <a:endParaRPr sz="750"/>
          </a:p>
          <a:p>
            <a:pPr marL="493522">
              <a:lnSpc>
                <a:spcPct val="101725"/>
              </a:lnSpc>
            </a:pPr>
            <a:r>
              <a:rPr sz="1800" spc="0" dirty="0" smtClean="0">
                <a:latin typeface="Calibri"/>
                <a:cs typeface="Calibri"/>
              </a:rPr>
              <a:t>C</a:t>
            </a:r>
            <a:r>
              <a:rPr sz="1800" spc="-4" dirty="0" smtClean="0">
                <a:latin typeface="Calibri"/>
                <a:cs typeface="Calibri"/>
              </a:rPr>
              <a:t>é</a:t>
            </a:r>
            <a:r>
              <a:rPr sz="1800" spc="-14" dirty="0" smtClean="0">
                <a:latin typeface="Calibri"/>
                <a:cs typeface="Calibri"/>
              </a:rPr>
              <a:t>t</a:t>
            </a:r>
            <a:r>
              <a:rPr sz="1800" spc="0" dirty="0" smtClean="0">
                <a:latin typeface="Calibri"/>
                <a:cs typeface="Calibri"/>
              </a:rPr>
              <a:t>os</a:t>
            </a:r>
            <a:r>
              <a:rPr sz="1800" spc="4" dirty="0" smtClean="0">
                <a:latin typeface="Calibri"/>
                <a:cs typeface="Calibri"/>
              </a:rPr>
              <a:t>e</a:t>
            </a:r>
            <a:r>
              <a:rPr sz="1800" spc="0" dirty="0" smtClean="0">
                <a:latin typeface="Calibri"/>
                <a:cs typeface="Calibri"/>
              </a:rPr>
              <a:t>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932432" y="2043683"/>
            <a:ext cx="1711451" cy="4831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50"/>
              </a:lnSpc>
              <a:spcBef>
                <a:spcPts val="44"/>
              </a:spcBef>
            </a:pPr>
            <a:endParaRPr sz="750"/>
          </a:p>
          <a:p>
            <a:pPr marL="495935">
              <a:lnSpc>
                <a:spcPct val="101725"/>
              </a:lnSpc>
            </a:pPr>
            <a:r>
              <a:rPr sz="1800" spc="0" dirty="0" smtClean="0">
                <a:latin typeface="Calibri"/>
                <a:cs typeface="Calibri"/>
              </a:rPr>
              <a:t>Aldos</a:t>
            </a:r>
            <a:r>
              <a:rPr sz="1800" spc="4" dirty="0" smtClean="0">
                <a:latin typeface="Calibri"/>
                <a:cs typeface="Calibri"/>
              </a:rPr>
              <a:t>e</a:t>
            </a:r>
            <a:r>
              <a:rPr sz="1800" spc="0" dirty="0" smtClean="0">
                <a:latin typeface="Calibri"/>
                <a:cs typeface="Calibri"/>
              </a:rPr>
              <a:t>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0" y="0"/>
            <a:ext cx="330708" cy="68579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object 390"/>
          <p:cNvSpPr txBox="1"/>
          <p:nvPr/>
        </p:nvSpPr>
        <p:spPr>
          <a:xfrm>
            <a:off x="6647688" y="917448"/>
            <a:ext cx="1139952" cy="53644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1400"/>
              </a:lnSpc>
              <a:spcBef>
                <a:spcPts val="45"/>
              </a:spcBef>
            </a:pPr>
            <a:endParaRPr sz="1400"/>
          </a:p>
          <a:p>
            <a:pPr marL="50256">
              <a:lnSpc>
                <a:spcPct val="95825"/>
              </a:lnSpc>
            </a:pPr>
            <a:r>
              <a:rPr sz="950" spc="0" dirty="0" smtClean="0">
                <a:latin typeface="Arial"/>
                <a:cs typeface="Arial"/>
              </a:rPr>
              <a:t>op</a:t>
            </a:r>
            <a:r>
              <a:rPr sz="950" spc="-4" dirty="0" smtClean="0">
                <a:latin typeface="Arial"/>
                <a:cs typeface="Arial"/>
              </a:rPr>
              <a:t>t</a:t>
            </a:r>
            <a:r>
              <a:rPr sz="950" spc="0" dirty="0" smtClean="0">
                <a:latin typeface="Arial"/>
                <a:cs typeface="Arial"/>
              </a:rPr>
              <a:t>ique</a:t>
            </a:r>
            <a:r>
              <a:rPr sz="950" spc="-4" dirty="0" smtClean="0">
                <a:latin typeface="Arial"/>
                <a:cs typeface="Arial"/>
              </a:rPr>
              <a:t>m</a:t>
            </a:r>
            <a:r>
              <a:rPr sz="950" spc="0" dirty="0" smtClean="0">
                <a:latin typeface="Arial"/>
                <a:cs typeface="Arial"/>
              </a:rPr>
              <a:t>ent ac</a:t>
            </a:r>
            <a:r>
              <a:rPr sz="950" spc="-4" dirty="0" smtClean="0">
                <a:latin typeface="Arial"/>
                <a:cs typeface="Arial"/>
              </a:rPr>
              <a:t>t</a:t>
            </a:r>
            <a:r>
              <a:rPr sz="950" spc="4" dirty="0" smtClean="0">
                <a:latin typeface="Arial"/>
                <a:cs typeface="Arial"/>
              </a:rPr>
              <a:t>i</a:t>
            </a:r>
            <a:r>
              <a:rPr sz="950" spc="0" dirty="0" smtClean="0">
                <a:latin typeface="Arial"/>
                <a:cs typeface="Arial"/>
              </a:rPr>
              <a:t>f</a:t>
            </a:r>
            <a:endParaRPr sz="950">
              <a:latin typeface="Arial"/>
              <a:cs typeface="Arial"/>
            </a:endParaRPr>
          </a:p>
        </p:txBody>
      </p:sp>
      <p:sp>
        <p:nvSpPr>
          <p:cNvPr id="389" name="object 389"/>
          <p:cNvSpPr txBox="1"/>
          <p:nvPr/>
        </p:nvSpPr>
        <p:spPr>
          <a:xfrm>
            <a:off x="9189720" y="917448"/>
            <a:ext cx="1141476" cy="53644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1200"/>
              </a:lnSpc>
              <a:spcBef>
                <a:spcPts val="67"/>
              </a:spcBef>
            </a:pPr>
            <a:endParaRPr sz="1200"/>
          </a:p>
          <a:p>
            <a:pPr marL="2743">
              <a:lnSpc>
                <a:spcPct val="95825"/>
              </a:lnSpc>
            </a:pPr>
            <a:r>
              <a:rPr sz="950" spc="0" dirty="0" smtClean="0">
                <a:latin typeface="Arial"/>
                <a:cs typeface="Arial"/>
              </a:rPr>
              <a:t>op</a:t>
            </a:r>
            <a:r>
              <a:rPr sz="950" spc="-4" dirty="0" smtClean="0">
                <a:latin typeface="Arial"/>
                <a:cs typeface="Arial"/>
              </a:rPr>
              <a:t>t</a:t>
            </a:r>
            <a:r>
              <a:rPr sz="950" spc="4" dirty="0" smtClean="0">
                <a:latin typeface="Arial"/>
                <a:cs typeface="Arial"/>
              </a:rPr>
              <a:t>i</a:t>
            </a:r>
            <a:r>
              <a:rPr sz="950" spc="0" dirty="0" smtClean="0">
                <a:latin typeface="Arial"/>
                <a:cs typeface="Arial"/>
              </a:rPr>
              <a:t>que</a:t>
            </a:r>
            <a:r>
              <a:rPr sz="950" spc="-4" dirty="0" smtClean="0">
                <a:latin typeface="Arial"/>
                <a:cs typeface="Arial"/>
              </a:rPr>
              <a:t>m</a:t>
            </a:r>
            <a:r>
              <a:rPr sz="950" spc="0" dirty="0" smtClean="0">
                <a:latin typeface="Arial"/>
                <a:cs typeface="Arial"/>
              </a:rPr>
              <a:t>ent ac</a:t>
            </a:r>
            <a:r>
              <a:rPr sz="950" spc="-4" dirty="0" smtClean="0">
                <a:latin typeface="Arial"/>
                <a:cs typeface="Arial"/>
              </a:rPr>
              <a:t>t</a:t>
            </a:r>
            <a:r>
              <a:rPr sz="950" spc="0" dirty="0" smtClean="0">
                <a:latin typeface="Arial"/>
                <a:cs typeface="Arial"/>
              </a:rPr>
              <a:t>if</a:t>
            </a:r>
            <a:endParaRPr sz="950">
              <a:latin typeface="Arial"/>
              <a:cs typeface="Arial"/>
            </a:endParaRPr>
          </a:p>
        </p:txBody>
      </p:sp>
      <p:sp>
        <p:nvSpPr>
          <p:cNvPr id="388" name="object 388"/>
          <p:cNvSpPr txBox="1"/>
          <p:nvPr/>
        </p:nvSpPr>
        <p:spPr>
          <a:xfrm>
            <a:off x="6647688" y="1926336"/>
            <a:ext cx="1139952" cy="53492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1300"/>
              </a:lnSpc>
              <a:spcBef>
                <a:spcPts val="6"/>
              </a:spcBef>
            </a:pPr>
            <a:endParaRPr sz="1300"/>
          </a:p>
          <a:p>
            <a:pPr marL="50256">
              <a:lnSpc>
                <a:spcPct val="95825"/>
              </a:lnSpc>
            </a:pPr>
            <a:r>
              <a:rPr sz="950" spc="0" dirty="0" smtClean="0">
                <a:latin typeface="Arial"/>
                <a:cs typeface="Arial"/>
              </a:rPr>
              <a:t>op</a:t>
            </a:r>
            <a:r>
              <a:rPr sz="950" spc="-4" dirty="0" smtClean="0">
                <a:latin typeface="Arial"/>
                <a:cs typeface="Arial"/>
              </a:rPr>
              <a:t>t</a:t>
            </a:r>
            <a:r>
              <a:rPr sz="950" spc="0" dirty="0" smtClean="0">
                <a:latin typeface="Arial"/>
                <a:cs typeface="Arial"/>
              </a:rPr>
              <a:t>ique</a:t>
            </a:r>
            <a:r>
              <a:rPr sz="950" spc="-4" dirty="0" smtClean="0">
                <a:latin typeface="Arial"/>
                <a:cs typeface="Arial"/>
              </a:rPr>
              <a:t>m</a:t>
            </a:r>
            <a:r>
              <a:rPr sz="950" spc="0" dirty="0" smtClean="0">
                <a:latin typeface="Arial"/>
                <a:cs typeface="Arial"/>
              </a:rPr>
              <a:t>ent ac</a:t>
            </a:r>
            <a:r>
              <a:rPr sz="950" spc="-4" dirty="0" smtClean="0">
                <a:latin typeface="Arial"/>
                <a:cs typeface="Arial"/>
              </a:rPr>
              <a:t>t</a:t>
            </a:r>
            <a:r>
              <a:rPr sz="950" spc="4" dirty="0" smtClean="0">
                <a:latin typeface="Arial"/>
                <a:cs typeface="Arial"/>
              </a:rPr>
              <a:t>i</a:t>
            </a:r>
            <a:r>
              <a:rPr sz="950" spc="0" dirty="0" smtClean="0">
                <a:latin typeface="Arial"/>
                <a:cs typeface="Arial"/>
              </a:rPr>
              <a:t>f</a:t>
            </a:r>
            <a:endParaRPr sz="950">
              <a:latin typeface="Arial"/>
              <a:cs typeface="Arial"/>
            </a:endParaRPr>
          </a:p>
        </p:txBody>
      </p:sp>
      <p:sp>
        <p:nvSpPr>
          <p:cNvPr id="387" name="object 387"/>
          <p:cNvSpPr txBox="1"/>
          <p:nvPr/>
        </p:nvSpPr>
        <p:spPr>
          <a:xfrm>
            <a:off x="9124188" y="1914143"/>
            <a:ext cx="1141476" cy="53644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1400"/>
              </a:lnSpc>
              <a:spcBef>
                <a:spcPts val="62"/>
              </a:spcBef>
            </a:pPr>
            <a:endParaRPr sz="1400"/>
          </a:p>
          <a:p>
            <a:pPr marL="60700">
              <a:lnSpc>
                <a:spcPct val="95825"/>
              </a:lnSpc>
            </a:pPr>
            <a:r>
              <a:rPr sz="950" spc="0" dirty="0" smtClean="0">
                <a:latin typeface="Arial"/>
                <a:cs typeface="Arial"/>
              </a:rPr>
              <a:t>op</a:t>
            </a:r>
            <a:r>
              <a:rPr sz="950" spc="-4" dirty="0" smtClean="0">
                <a:latin typeface="Arial"/>
                <a:cs typeface="Arial"/>
              </a:rPr>
              <a:t>t</a:t>
            </a:r>
            <a:r>
              <a:rPr sz="950" spc="4" dirty="0" smtClean="0">
                <a:latin typeface="Arial"/>
                <a:cs typeface="Arial"/>
              </a:rPr>
              <a:t>i</a:t>
            </a:r>
            <a:r>
              <a:rPr sz="950" spc="0" dirty="0" smtClean="0">
                <a:latin typeface="Arial"/>
                <a:cs typeface="Arial"/>
              </a:rPr>
              <a:t>que</a:t>
            </a:r>
            <a:r>
              <a:rPr sz="950" spc="-4" dirty="0" smtClean="0">
                <a:latin typeface="Arial"/>
                <a:cs typeface="Arial"/>
              </a:rPr>
              <a:t>m</a:t>
            </a:r>
            <a:r>
              <a:rPr sz="950" spc="0" dirty="0" smtClean="0">
                <a:latin typeface="Arial"/>
                <a:cs typeface="Arial"/>
              </a:rPr>
              <a:t>ent ac</a:t>
            </a:r>
            <a:r>
              <a:rPr sz="950" spc="-4" dirty="0" smtClean="0">
                <a:latin typeface="Arial"/>
                <a:cs typeface="Arial"/>
              </a:rPr>
              <a:t>t</a:t>
            </a:r>
            <a:r>
              <a:rPr sz="950" spc="4" dirty="0" smtClean="0">
                <a:latin typeface="Arial"/>
                <a:cs typeface="Arial"/>
              </a:rPr>
              <a:t>i</a:t>
            </a:r>
            <a:r>
              <a:rPr sz="950" spc="0" dirty="0" smtClean="0">
                <a:latin typeface="Arial"/>
                <a:cs typeface="Arial"/>
              </a:rPr>
              <a:t>f</a:t>
            </a:r>
            <a:endParaRPr sz="950">
              <a:latin typeface="Arial"/>
              <a:cs typeface="Arial"/>
            </a:endParaRPr>
          </a:p>
        </p:txBody>
      </p:sp>
      <p:sp>
        <p:nvSpPr>
          <p:cNvPr id="386" name="object 386"/>
          <p:cNvSpPr txBox="1"/>
          <p:nvPr/>
        </p:nvSpPr>
        <p:spPr>
          <a:xfrm>
            <a:off x="6647688" y="2956560"/>
            <a:ext cx="1139952" cy="53644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1100"/>
              </a:lnSpc>
              <a:spcBef>
                <a:spcPts val="18"/>
              </a:spcBef>
            </a:pPr>
            <a:endParaRPr sz="1100"/>
          </a:p>
          <a:p>
            <a:pPr marL="88332">
              <a:lnSpc>
                <a:spcPct val="95825"/>
              </a:lnSpc>
            </a:pPr>
            <a:r>
              <a:rPr sz="950" spc="0" dirty="0" smtClean="0">
                <a:latin typeface="Arial"/>
                <a:cs typeface="Arial"/>
              </a:rPr>
              <a:t>op</a:t>
            </a:r>
            <a:r>
              <a:rPr sz="950" spc="-4" dirty="0" smtClean="0">
                <a:latin typeface="Arial"/>
                <a:cs typeface="Arial"/>
              </a:rPr>
              <a:t>t</a:t>
            </a:r>
            <a:r>
              <a:rPr sz="950" spc="4" dirty="0" smtClean="0">
                <a:latin typeface="Arial"/>
                <a:cs typeface="Arial"/>
              </a:rPr>
              <a:t>i</a:t>
            </a:r>
            <a:r>
              <a:rPr sz="950" spc="0" dirty="0" smtClean="0">
                <a:latin typeface="Arial"/>
                <a:cs typeface="Arial"/>
              </a:rPr>
              <a:t>quement ac</a:t>
            </a:r>
            <a:r>
              <a:rPr sz="950" spc="-4" dirty="0" smtClean="0">
                <a:latin typeface="Arial"/>
                <a:cs typeface="Arial"/>
              </a:rPr>
              <a:t>t</a:t>
            </a:r>
            <a:r>
              <a:rPr sz="950" spc="4" dirty="0" smtClean="0">
                <a:latin typeface="Arial"/>
                <a:cs typeface="Arial"/>
              </a:rPr>
              <a:t>i</a:t>
            </a:r>
            <a:r>
              <a:rPr sz="950" spc="0" dirty="0" smtClean="0">
                <a:latin typeface="Arial"/>
                <a:cs typeface="Arial"/>
              </a:rPr>
              <a:t>f</a:t>
            </a:r>
            <a:endParaRPr sz="950">
              <a:latin typeface="Arial"/>
              <a:cs typeface="Arial"/>
            </a:endParaRPr>
          </a:p>
        </p:txBody>
      </p:sp>
      <p:sp>
        <p:nvSpPr>
          <p:cNvPr id="385" name="object 385"/>
          <p:cNvSpPr txBox="1"/>
          <p:nvPr/>
        </p:nvSpPr>
        <p:spPr>
          <a:xfrm>
            <a:off x="9124188" y="2903219"/>
            <a:ext cx="1141476" cy="53644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500"/>
              </a:lnSpc>
              <a:spcBef>
                <a:spcPts val="38"/>
              </a:spcBef>
            </a:pPr>
            <a:endParaRPr sz="500"/>
          </a:p>
          <a:p>
            <a:pPr marL="68275">
              <a:lnSpc>
                <a:spcPct val="95825"/>
              </a:lnSpc>
              <a:spcBef>
                <a:spcPts val="1000"/>
              </a:spcBef>
            </a:pPr>
            <a:r>
              <a:rPr sz="950" spc="0" dirty="0" smtClean="0">
                <a:latin typeface="Arial"/>
                <a:cs typeface="Arial"/>
              </a:rPr>
              <a:t>op</a:t>
            </a:r>
            <a:r>
              <a:rPr sz="950" spc="-4" dirty="0" smtClean="0">
                <a:latin typeface="Arial"/>
                <a:cs typeface="Arial"/>
              </a:rPr>
              <a:t>t</a:t>
            </a:r>
            <a:r>
              <a:rPr sz="950" spc="4" dirty="0" smtClean="0">
                <a:latin typeface="Arial"/>
                <a:cs typeface="Arial"/>
              </a:rPr>
              <a:t>i</a:t>
            </a:r>
            <a:r>
              <a:rPr sz="950" spc="0" dirty="0" smtClean="0">
                <a:latin typeface="Arial"/>
                <a:cs typeface="Arial"/>
              </a:rPr>
              <a:t>que</a:t>
            </a:r>
            <a:r>
              <a:rPr sz="950" spc="-4" dirty="0" smtClean="0">
                <a:latin typeface="Arial"/>
                <a:cs typeface="Arial"/>
              </a:rPr>
              <a:t>m</a:t>
            </a:r>
            <a:r>
              <a:rPr sz="950" spc="0" dirty="0" smtClean="0">
                <a:latin typeface="Arial"/>
                <a:cs typeface="Arial"/>
              </a:rPr>
              <a:t>ent ac</a:t>
            </a:r>
            <a:r>
              <a:rPr sz="950" spc="-4" dirty="0" smtClean="0">
                <a:latin typeface="Arial"/>
                <a:cs typeface="Arial"/>
              </a:rPr>
              <a:t>t</a:t>
            </a:r>
            <a:r>
              <a:rPr sz="950" spc="0" dirty="0" smtClean="0">
                <a:latin typeface="Arial"/>
                <a:cs typeface="Arial"/>
              </a:rPr>
              <a:t>if</a:t>
            </a:r>
            <a:endParaRPr sz="950">
              <a:latin typeface="Arial"/>
              <a:cs typeface="Arial"/>
            </a:endParaRPr>
          </a:p>
        </p:txBody>
      </p:sp>
      <p:sp>
        <p:nvSpPr>
          <p:cNvPr id="384" name="object 384"/>
          <p:cNvSpPr txBox="1"/>
          <p:nvPr/>
        </p:nvSpPr>
        <p:spPr>
          <a:xfrm>
            <a:off x="8956548" y="4037076"/>
            <a:ext cx="1141476" cy="53644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1100"/>
              </a:lnSpc>
              <a:spcBef>
                <a:spcPts val="49"/>
              </a:spcBef>
            </a:pPr>
            <a:endParaRPr sz="1100"/>
          </a:p>
          <a:p>
            <a:pPr marL="38211">
              <a:lnSpc>
                <a:spcPct val="95825"/>
              </a:lnSpc>
            </a:pPr>
            <a:r>
              <a:rPr sz="950" spc="0" dirty="0" smtClean="0">
                <a:latin typeface="Arial"/>
                <a:cs typeface="Arial"/>
              </a:rPr>
              <a:t>op</a:t>
            </a:r>
            <a:r>
              <a:rPr sz="950" spc="-4" dirty="0" smtClean="0">
                <a:latin typeface="Arial"/>
                <a:cs typeface="Arial"/>
              </a:rPr>
              <a:t>t</a:t>
            </a:r>
            <a:r>
              <a:rPr sz="950" spc="0" dirty="0" smtClean="0">
                <a:latin typeface="Arial"/>
                <a:cs typeface="Arial"/>
              </a:rPr>
              <a:t>iquement</a:t>
            </a:r>
            <a:r>
              <a:rPr sz="950" spc="166" dirty="0" smtClean="0">
                <a:latin typeface="Arial"/>
                <a:cs typeface="Arial"/>
              </a:rPr>
              <a:t> </a:t>
            </a:r>
            <a:r>
              <a:rPr sz="950" spc="0" dirty="0" smtClean="0">
                <a:latin typeface="Arial"/>
                <a:cs typeface="Arial"/>
              </a:rPr>
              <a:t>ac</a:t>
            </a:r>
            <a:r>
              <a:rPr sz="950" spc="-4" dirty="0" smtClean="0">
                <a:latin typeface="Arial"/>
                <a:cs typeface="Arial"/>
              </a:rPr>
              <a:t>t</a:t>
            </a:r>
            <a:r>
              <a:rPr sz="950" spc="4" dirty="0" smtClean="0">
                <a:latin typeface="Arial"/>
                <a:cs typeface="Arial"/>
              </a:rPr>
              <a:t>i</a:t>
            </a:r>
            <a:r>
              <a:rPr sz="950" spc="-4" dirty="0" smtClean="0">
                <a:latin typeface="Arial"/>
                <a:cs typeface="Arial"/>
              </a:rPr>
              <a:t>f</a:t>
            </a:r>
            <a:r>
              <a:rPr sz="950" spc="0" dirty="0" smtClean="0">
                <a:latin typeface="Arial"/>
                <a:cs typeface="Arial"/>
              </a:rPr>
              <a:t>s</a:t>
            </a:r>
            <a:endParaRPr sz="950">
              <a:latin typeface="Arial"/>
              <a:cs typeface="Arial"/>
            </a:endParaRPr>
          </a:p>
        </p:txBody>
      </p:sp>
      <p:sp>
        <p:nvSpPr>
          <p:cNvPr id="383" name="object 383"/>
          <p:cNvSpPr txBox="1"/>
          <p:nvPr/>
        </p:nvSpPr>
        <p:spPr>
          <a:xfrm>
            <a:off x="8877300" y="5155692"/>
            <a:ext cx="1141476" cy="53644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86191">
              <a:lnSpc>
                <a:spcPct val="95825"/>
              </a:lnSpc>
              <a:spcBef>
                <a:spcPts val="409"/>
              </a:spcBef>
            </a:pPr>
            <a:r>
              <a:rPr sz="950" spc="0" dirty="0" smtClean="0">
                <a:latin typeface="Arial"/>
                <a:cs typeface="Arial"/>
              </a:rPr>
              <a:t>op</a:t>
            </a:r>
            <a:r>
              <a:rPr sz="950" spc="-4" dirty="0" smtClean="0">
                <a:latin typeface="Arial"/>
                <a:cs typeface="Arial"/>
              </a:rPr>
              <a:t>t</a:t>
            </a:r>
            <a:r>
              <a:rPr sz="950" spc="4" dirty="0" smtClean="0">
                <a:latin typeface="Arial"/>
                <a:cs typeface="Arial"/>
              </a:rPr>
              <a:t>i</a:t>
            </a:r>
            <a:r>
              <a:rPr sz="950" spc="0" dirty="0" smtClean="0">
                <a:latin typeface="Arial"/>
                <a:cs typeface="Arial"/>
              </a:rPr>
              <a:t>quement</a:t>
            </a:r>
            <a:r>
              <a:rPr sz="950" spc="166" dirty="0" smtClean="0">
                <a:latin typeface="Arial"/>
                <a:cs typeface="Arial"/>
              </a:rPr>
              <a:t> </a:t>
            </a:r>
            <a:r>
              <a:rPr sz="950" spc="0" dirty="0" smtClean="0">
                <a:latin typeface="Arial"/>
                <a:cs typeface="Arial"/>
              </a:rPr>
              <a:t>ac</a:t>
            </a:r>
            <a:r>
              <a:rPr sz="950" spc="-4" dirty="0" smtClean="0">
                <a:latin typeface="Arial"/>
                <a:cs typeface="Arial"/>
              </a:rPr>
              <a:t>t</a:t>
            </a:r>
            <a:r>
              <a:rPr sz="950" spc="0" dirty="0" smtClean="0">
                <a:latin typeface="Arial"/>
                <a:cs typeface="Arial"/>
              </a:rPr>
              <a:t>i</a:t>
            </a:r>
            <a:r>
              <a:rPr sz="950" spc="-4" dirty="0" smtClean="0">
                <a:latin typeface="Arial"/>
                <a:cs typeface="Arial"/>
              </a:rPr>
              <a:t>f</a:t>
            </a:r>
            <a:r>
              <a:rPr sz="950" spc="0" dirty="0" smtClean="0">
                <a:latin typeface="Arial"/>
                <a:cs typeface="Arial"/>
              </a:rPr>
              <a:t>s</a:t>
            </a:r>
            <a:endParaRPr sz="950">
              <a:latin typeface="Arial"/>
              <a:cs typeface="Arial"/>
            </a:endParaRPr>
          </a:p>
        </p:txBody>
      </p:sp>
      <p:sp>
        <p:nvSpPr>
          <p:cNvPr id="382" name="object 382"/>
          <p:cNvSpPr txBox="1"/>
          <p:nvPr/>
        </p:nvSpPr>
        <p:spPr>
          <a:xfrm>
            <a:off x="8956548" y="6053328"/>
            <a:ext cx="1141476" cy="53644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1400"/>
              </a:lnSpc>
              <a:spcBef>
                <a:spcPts val="75"/>
              </a:spcBef>
            </a:pPr>
            <a:endParaRPr sz="1400"/>
          </a:p>
          <a:p>
            <a:pPr marL="53949">
              <a:lnSpc>
                <a:spcPct val="95825"/>
              </a:lnSpc>
            </a:pPr>
            <a:r>
              <a:rPr sz="950" spc="0" dirty="0" smtClean="0">
                <a:latin typeface="Arial"/>
                <a:cs typeface="Arial"/>
              </a:rPr>
              <a:t>op</a:t>
            </a:r>
            <a:r>
              <a:rPr sz="950" spc="-4" dirty="0" smtClean="0">
                <a:latin typeface="Arial"/>
                <a:cs typeface="Arial"/>
              </a:rPr>
              <a:t>t</a:t>
            </a:r>
            <a:r>
              <a:rPr sz="950" spc="4" dirty="0" smtClean="0">
                <a:latin typeface="Arial"/>
                <a:cs typeface="Arial"/>
              </a:rPr>
              <a:t>i</a:t>
            </a:r>
            <a:r>
              <a:rPr sz="950" spc="0" dirty="0" smtClean="0">
                <a:latin typeface="Arial"/>
                <a:cs typeface="Arial"/>
              </a:rPr>
              <a:t>quement</a:t>
            </a:r>
            <a:r>
              <a:rPr sz="950" spc="166" dirty="0" smtClean="0">
                <a:latin typeface="Arial"/>
                <a:cs typeface="Arial"/>
              </a:rPr>
              <a:t> </a:t>
            </a:r>
            <a:r>
              <a:rPr sz="950" spc="0" dirty="0" smtClean="0">
                <a:latin typeface="Arial"/>
                <a:cs typeface="Arial"/>
              </a:rPr>
              <a:t>ac</a:t>
            </a:r>
            <a:r>
              <a:rPr sz="950" spc="-4" dirty="0" smtClean="0">
                <a:latin typeface="Arial"/>
                <a:cs typeface="Arial"/>
              </a:rPr>
              <a:t>t</a:t>
            </a:r>
            <a:r>
              <a:rPr sz="950" spc="0" dirty="0" smtClean="0">
                <a:latin typeface="Arial"/>
                <a:cs typeface="Arial"/>
              </a:rPr>
              <a:t>i</a:t>
            </a:r>
            <a:r>
              <a:rPr sz="950" spc="-4" dirty="0" smtClean="0">
                <a:latin typeface="Arial"/>
                <a:cs typeface="Arial"/>
              </a:rPr>
              <a:t>f</a:t>
            </a:r>
            <a:r>
              <a:rPr sz="950" spc="0" dirty="0" smtClean="0">
                <a:latin typeface="Arial"/>
                <a:cs typeface="Arial"/>
              </a:rPr>
              <a:t>s</a:t>
            </a:r>
            <a:endParaRPr sz="950">
              <a:latin typeface="Arial"/>
              <a:cs typeface="Arial"/>
            </a:endParaRPr>
          </a:p>
        </p:txBody>
      </p:sp>
      <p:sp>
        <p:nvSpPr>
          <p:cNvPr id="381" name="object 381"/>
          <p:cNvSpPr/>
          <p:nvPr/>
        </p:nvSpPr>
        <p:spPr>
          <a:xfrm>
            <a:off x="11415522" y="6528054"/>
            <a:ext cx="0" cy="347470"/>
          </a:xfrm>
          <a:custGeom>
            <a:avLst/>
            <a:gdLst/>
            <a:ahLst/>
            <a:cxnLst/>
            <a:rect l="l" t="t" r="r" b="b"/>
            <a:pathLst>
              <a:path h="347470">
                <a:moveTo>
                  <a:pt x="0" y="0"/>
                </a:moveTo>
                <a:lnTo>
                  <a:pt x="0" y="329943"/>
                </a:lnTo>
              </a:path>
            </a:pathLst>
          </a:custGeom>
          <a:ln w="25908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77" name="object 377"/>
          <p:cNvSpPr/>
          <p:nvPr/>
        </p:nvSpPr>
        <p:spPr>
          <a:xfrm>
            <a:off x="-12192" y="0"/>
            <a:ext cx="3429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78" name="object 378"/>
          <p:cNvSpPr/>
          <p:nvPr/>
        </p:nvSpPr>
        <p:spPr>
          <a:xfrm>
            <a:off x="-12192" y="0"/>
            <a:ext cx="342900" cy="6858000"/>
          </a:xfrm>
          <a:custGeom>
            <a:avLst/>
            <a:gdLst/>
            <a:ahLst/>
            <a:cxnLst/>
            <a:rect l="l" t="t" r="r" b="b"/>
            <a:pathLst>
              <a:path w="342900" h="6858000">
                <a:moveTo>
                  <a:pt x="342900" y="0"/>
                </a:moveTo>
                <a:lnTo>
                  <a:pt x="12192" y="0"/>
                </a:lnTo>
              </a:path>
              <a:path w="342900" h="6858000">
                <a:moveTo>
                  <a:pt x="12192" y="6858000"/>
                </a:moveTo>
                <a:lnTo>
                  <a:pt x="342900" y="6858000"/>
                </a:lnTo>
                <a:lnTo>
                  <a:pt x="342900" y="0"/>
                </a:lnTo>
              </a:path>
            </a:pathLst>
          </a:custGeom>
          <a:ln w="9144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79" name="object 379"/>
          <p:cNvSpPr/>
          <p:nvPr/>
        </p:nvSpPr>
        <p:spPr>
          <a:xfrm>
            <a:off x="-21336" y="6385560"/>
            <a:ext cx="361188" cy="3352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80" name="object 380"/>
          <p:cNvSpPr/>
          <p:nvPr/>
        </p:nvSpPr>
        <p:spPr>
          <a:xfrm>
            <a:off x="-18288" y="5987224"/>
            <a:ext cx="361188" cy="31908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69" name="object 369"/>
          <p:cNvSpPr/>
          <p:nvPr/>
        </p:nvSpPr>
        <p:spPr>
          <a:xfrm>
            <a:off x="5479527" y="4070998"/>
            <a:ext cx="180869" cy="103931"/>
          </a:xfrm>
          <a:custGeom>
            <a:avLst/>
            <a:gdLst/>
            <a:ahLst/>
            <a:cxnLst/>
            <a:rect l="l" t="t" r="r" b="b"/>
            <a:pathLst>
              <a:path w="180869" h="103931">
                <a:moveTo>
                  <a:pt x="180869" y="0"/>
                </a:moveTo>
                <a:lnTo>
                  <a:pt x="0" y="103931"/>
                </a:lnTo>
              </a:path>
            </a:pathLst>
          </a:custGeom>
          <a:ln w="399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70" name="object 370"/>
          <p:cNvSpPr/>
          <p:nvPr/>
        </p:nvSpPr>
        <p:spPr>
          <a:xfrm>
            <a:off x="5660397" y="4070998"/>
            <a:ext cx="180871" cy="103931"/>
          </a:xfrm>
          <a:custGeom>
            <a:avLst/>
            <a:gdLst/>
            <a:ahLst/>
            <a:cxnLst/>
            <a:rect l="l" t="t" r="r" b="b"/>
            <a:pathLst>
              <a:path w="180871" h="103931">
                <a:moveTo>
                  <a:pt x="180871" y="103931"/>
                </a:moveTo>
                <a:lnTo>
                  <a:pt x="0" y="0"/>
                </a:lnTo>
              </a:path>
            </a:pathLst>
          </a:custGeom>
          <a:ln w="399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71" name="object 371"/>
          <p:cNvSpPr/>
          <p:nvPr/>
        </p:nvSpPr>
        <p:spPr>
          <a:xfrm>
            <a:off x="5841269" y="4174930"/>
            <a:ext cx="0" cy="208801"/>
          </a:xfrm>
          <a:custGeom>
            <a:avLst/>
            <a:gdLst/>
            <a:ahLst/>
            <a:cxnLst/>
            <a:rect l="l" t="t" r="r" b="b"/>
            <a:pathLst>
              <a:path h="208801">
                <a:moveTo>
                  <a:pt x="0" y="208801"/>
                </a:moveTo>
                <a:lnTo>
                  <a:pt x="0" y="0"/>
                </a:lnTo>
              </a:path>
            </a:pathLst>
          </a:custGeom>
          <a:ln w="399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72" name="object 372"/>
          <p:cNvSpPr/>
          <p:nvPr/>
        </p:nvSpPr>
        <p:spPr>
          <a:xfrm>
            <a:off x="5660397" y="4383731"/>
            <a:ext cx="180871" cy="104244"/>
          </a:xfrm>
          <a:custGeom>
            <a:avLst/>
            <a:gdLst/>
            <a:ahLst/>
            <a:cxnLst/>
            <a:rect l="l" t="t" r="r" b="b"/>
            <a:pathLst>
              <a:path w="180871" h="104244">
                <a:moveTo>
                  <a:pt x="0" y="104244"/>
                </a:moveTo>
                <a:lnTo>
                  <a:pt x="180871" y="0"/>
                </a:lnTo>
              </a:path>
            </a:pathLst>
          </a:custGeom>
          <a:ln w="399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73" name="object 373"/>
          <p:cNvSpPr/>
          <p:nvPr/>
        </p:nvSpPr>
        <p:spPr>
          <a:xfrm>
            <a:off x="5479527" y="4383731"/>
            <a:ext cx="180869" cy="104244"/>
          </a:xfrm>
          <a:custGeom>
            <a:avLst/>
            <a:gdLst/>
            <a:ahLst/>
            <a:cxnLst/>
            <a:rect l="l" t="t" r="r" b="b"/>
            <a:pathLst>
              <a:path w="180869" h="104244">
                <a:moveTo>
                  <a:pt x="0" y="0"/>
                </a:moveTo>
                <a:lnTo>
                  <a:pt x="180869" y="104244"/>
                </a:lnTo>
              </a:path>
            </a:pathLst>
          </a:custGeom>
          <a:ln w="399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74" name="object 374"/>
          <p:cNvSpPr/>
          <p:nvPr/>
        </p:nvSpPr>
        <p:spPr>
          <a:xfrm>
            <a:off x="5479527" y="4174930"/>
            <a:ext cx="0" cy="208801"/>
          </a:xfrm>
          <a:custGeom>
            <a:avLst/>
            <a:gdLst/>
            <a:ahLst/>
            <a:cxnLst/>
            <a:rect l="l" t="t" r="r" b="b"/>
            <a:pathLst>
              <a:path h="208801">
                <a:moveTo>
                  <a:pt x="0" y="0"/>
                </a:moveTo>
                <a:lnTo>
                  <a:pt x="0" y="208801"/>
                </a:lnTo>
              </a:path>
            </a:pathLst>
          </a:custGeom>
          <a:ln w="399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75" name="object 375"/>
          <p:cNvSpPr/>
          <p:nvPr/>
        </p:nvSpPr>
        <p:spPr>
          <a:xfrm>
            <a:off x="5841269" y="4106927"/>
            <a:ext cx="118159" cy="68003"/>
          </a:xfrm>
          <a:custGeom>
            <a:avLst/>
            <a:gdLst/>
            <a:ahLst/>
            <a:cxnLst/>
            <a:rect l="l" t="t" r="r" b="b"/>
            <a:pathLst>
              <a:path w="118159" h="68003">
                <a:moveTo>
                  <a:pt x="118159" y="0"/>
                </a:moveTo>
                <a:lnTo>
                  <a:pt x="0" y="68003"/>
                </a:lnTo>
              </a:path>
            </a:pathLst>
          </a:custGeom>
          <a:ln w="399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76" name="object 376"/>
          <p:cNvSpPr/>
          <p:nvPr/>
        </p:nvSpPr>
        <p:spPr>
          <a:xfrm>
            <a:off x="5841269" y="4383731"/>
            <a:ext cx="126153" cy="72794"/>
          </a:xfrm>
          <a:custGeom>
            <a:avLst/>
            <a:gdLst/>
            <a:ahLst/>
            <a:cxnLst/>
            <a:rect l="l" t="t" r="r" b="b"/>
            <a:pathLst>
              <a:path w="126153" h="72794">
                <a:moveTo>
                  <a:pt x="0" y="0"/>
                </a:moveTo>
                <a:lnTo>
                  <a:pt x="126153" y="72794"/>
                </a:lnTo>
              </a:path>
            </a:pathLst>
          </a:custGeom>
          <a:ln w="399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58" name="object 358"/>
          <p:cNvSpPr/>
          <p:nvPr/>
        </p:nvSpPr>
        <p:spPr>
          <a:xfrm>
            <a:off x="6550477" y="4290838"/>
            <a:ext cx="238153" cy="217340"/>
          </a:xfrm>
          <a:custGeom>
            <a:avLst/>
            <a:gdLst/>
            <a:ahLst/>
            <a:cxnLst/>
            <a:rect l="l" t="t" r="r" b="b"/>
            <a:pathLst>
              <a:path w="238153" h="217340">
                <a:moveTo>
                  <a:pt x="0" y="0"/>
                </a:moveTo>
                <a:lnTo>
                  <a:pt x="214599" y="217340"/>
                </a:lnTo>
                <a:lnTo>
                  <a:pt x="226376" y="182141"/>
                </a:lnTo>
                <a:lnTo>
                  <a:pt x="238153" y="149961"/>
                </a:lnTo>
                <a:lnTo>
                  <a:pt x="833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59" name="object 359"/>
          <p:cNvSpPr/>
          <p:nvPr/>
        </p:nvSpPr>
        <p:spPr>
          <a:xfrm>
            <a:off x="6550477" y="4290838"/>
            <a:ext cx="238153" cy="217340"/>
          </a:xfrm>
          <a:custGeom>
            <a:avLst/>
            <a:gdLst/>
            <a:ahLst/>
            <a:cxnLst/>
            <a:rect l="l" t="t" r="r" b="b"/>
            <a:pathLst>
              <a:path w="238153" h="217340">
                <a:moveTo>
                  <a:pt x="0" y="0"/>
                </a:moveTo>
                <a:lnTo>
                  <a:pt x="214599" y="217340"/>
                </a:lnTo>
                <a:lnTo>
                  <a:pt x="226376" y="182141"/>
                </a:lnTo>
                <a:lnTo>
                  <a:pt x="238153" y="149961"/>
                </a:lnTo>
                <a:lnTo>
                  <a:pt x="833" y="0"/>
                </a:lnTo>
                <a:lnTo>
                  <a:pt x="0" y="0"/>
                </a:lnTo>
                <a:close/>
              </a:path>
            </a:pathLst>
          </a:custGeom>
          <a:ln w="399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60" name="object 360"/>
          <p:cNvSpPr/>
          <p:nvPr/>
        </p:nvSpPr>
        <p:spPr>
          <a:xfrm>
            <a:off x="6550477" y="4108385"/>
            <a:ext cx="226376" cy="182453"/>
          </a:xfrm>
          <a:custGeom>
            <a:avLst/>
            <a:gdLst/>
            <a:ahLst/>
            <a:cxnLst/>
            <a:rect l="l" t="t" r="r" b="b"/>
            <a:pathLst>
              <a:path w="226376" h="182453">
                <a:moveTo>
                  <a:pt x="226376" y="0"/>
                </a:moveTo>
                <a:lnTo>
                  <a:pt x="0" y="182453"/>
                </a:lnTo>
              </a:path>
            </a:pathLst>
          </a:custGeom>
          <a:ln w="399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61" name="object 361"/>
          <p:cNvSpPr/>
          <p:nvPr/>
        </p:nvSpPr>
        <p:spPr>
          <a:xfrm>
            <a:off x="6776854" y="4108385"/>
            <a:ext cx="452440" cy="0"/>
          </a:xfrm>
          <a:custGeom>
            <a:avLst/>
            <a:gdLst/>
            <a:ahLst/>
            <a:cxnLst/>
            <a:rect l="l" t="t" r="r" b="b"/>
            <a:pathLst>
              <a:path w="452440">
                <a:moveTo>
                  <a:pt x="452440" y="0"/>
                </a:moveTo>
                <a:lnTo>
                  <a:pt x="0" y="0"/>
                </a:lnTo>
              </a:path>
            </a:pathLst>
          </a:custGeom>
          <a:ln w="399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62" name="object 362"/>
          <p:cNvSpPr/>
          <p:nvPr/>
        </p:nvSpPr>
        <p:spPr>
          <a:xfrm>
            <a:off x="7218246" y="4290838"/>
            <a:ext cx="237319" cy="217340"/>
          </a:xfrm>
          <a:custGeom>
            <a:avLst/>
            <a:gdLst/>
            <a:ahLst/>
            <a:cxnLst/>
            <a:rect l="l" t="t" r="r" b="b"/>
            <a:pathLst>
              <a:path w="237319" h="217340">
                <a:moveTo>
                  <a:pt x="237319" y="0"/>
                </a:moveTo>
                <a:lnTo>
                  <a:pt x="0" y="149961"/>
                </a:lnTo>
                <a:lnTo>
                  <a:pt x="11047" y="182141"/>
                </a:lnTo>
                <a:lnTo>
                  <a:pt x="23554" y="217340"/>
                </a:lnTo>
                <a:lnTo>
                  <a:pt x="23731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63" name="object 363"/>
          <p:cNvSpPr/>
          <p:nvPr/>
        </p:nvSpPr>
        <p:spPr>
          <a:xfrm>
            <a:off x="7229294" y="4108385"/>
            <a:ext cx="226272" cy="182453"/>
          </a:xfrm>
          <a:custGeom>
            <a:avLst/>
            <a:gdLst/>
            <a:ahLst/>
            <a:cxnLst/>
            <a:rect l="l" t="t" r="r" b="b"/>
            <a:pathLst>
              <a:path w="226272" h="182453">
                <a:moveTo>
                  <a:pt x="226272" y="182453"/>
                </a:moveTo>
                <a:lnTo>
                  <a:pt x="0" y="0"/>
                </a:lnTo>
              </a:path>
            </a:pathLst>
          </a:custGeom>
          <a:ln w="399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64" name="object 364"/>
          <p:cNvSpPr/>
          <p:nvPr/>
        </p:nvSpPr>
        <p:spPr>
          <a:xfrm>
            <a:off x="7218246" y="4290838"/>
            <a:ext cx="237319" cy="217340"/>
          </a:xfrm>
          <a:custGeom>
            <a:avLst/>
            <a:gdLst/>
            <a:ahLst/>
            <a:cxnLst/>
            <a:rect l="l" t="t" r="r" b="b"/>
            <a:pathLst>
              <a:path w="237319" h="217340">
                <a:moveTo>
                  <a:pt x="11047" y="182141"/>
                </a:moveTo>
                <a:lnTo>
                  <a:pt x="23554" y="217340"/>
                </a:lnTo>
                <a:lnTo>
                  <a:pt x="237319" y="0"/>
                </a:lnTo>
                <a:lnTo>
                  <a:pt x="0" y="149961"/>
                </a:lnTo>
                <a:lnTo>
                  <a:pt x="11047" y="182141"/>
                </a:lnTo>
                <a:close/>
              </a:path>
            </a:pathLst>
          </a:custGeom>
          <a:ln w="399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65" name="object 365"/>
          <p:cNvSpPr/>
          <p:nvPr/>
        </p:nvSpPr>
        <p:spPr>
          <a:xfrm>
            <a:off x="6765806" y="4439342"/>
            <a:ext cx="475161" cy="67274"/>
          </a:xfrm>
          <a:custGeom>
            <a:avLst/>
            <a:gdLst/>
            <a:ahLst/>
            <a:cxnLst/>
            <a:rect l="l" t="t" r="r" b="b"/>
            <a:pathLst>
              <a:path w="475161" h="67274">
                <a:moveTo>
                  <a:pt x="11047" y="33637"/>
                </a:moveTo>
                <a:lnTo>
                  <a:pt x="0" y="67274"/>
                </a:lnTo>
                <a:lnTo>
                  <a:pt x="475161" y="67274"/>
                </a:lnTo>
                <a:lnTo>
                  <a:pt x="463487" y="33637"/>
                </a:lnTo>
                <a:lnTo>
                  <a:pt x="452440" y="0"/>
                </a:lnTo>
                <a:lnTo>
                  <a:pt x="11047" y="0"/>
                </a:lnTo>
                <a:lnTo>
                  <a:pt x="11047" y="3363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66" name="object 366"/>
          <p:cNvSpPr/>
          <p:nvPr/>
        </p:nvSpPr>
        <p:spPr>
          <a:xfrm>
            <a:off x="6765806" y="4439342"/>
            <a:ext cx="475161" cy="67274"/>
          </a:xfrm>
          <a:custGeom>
            <a:avLst/>
            <a:gdLst/>
            <a:ahLst/>
            <a:cxnLst/>
            <a:rect l="l" t="t" r="r" b="b"/>
            <a:pathLst>
              <a:path w="475161" h="67274">
                <a:moveTo>
                  <a:pt x="11047" y="33637"/>
                </a:moveTo>
                <a:lnTo>
                  <a:pt x="0" y="67274"/>
                </a:lnTo>
                <a:lnTo>
                  <a:pt x="475161" y="67274"/>
                </a:lnTo>
                <a:lnTo>
                  <a:pt x="463487" y="33637"/>
                </a:lnTo>
                <a:lnTo>
                  <a:pt x="452440" y="0"/>
                </a:lnTo>
                <a:lnTo>
                  <a:pt x="11047" y="0"/>
                </a:lnTo>
                <a:lnTo>
                  <a:pt x="11047" y="33637"/>
                </a:lnTo>
                <a:close/>
              </a:path>
            </a:pathLst>
          </a:custGeom>
          <a:ln w="399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67" name="object 367"/>
          <p:cNvSpPr/>
          <p:nvPr/>
        </p:nvSpPr>
        <p:spPr>
          <a:xfrm>
            <a:off x="6776854" y="4323747"/>
            <a:ext cx="0" cy="149232"/>
          </a:xfrm>
          <a:custGeom>
            <a:avLst/>
            <a:gdLst/>
            <a:ahLst/>
            <a:cxnLst/>
            <a:rect l="l" t="t" r="r" b="b"/>
            <a:pathLst>
              <a:path h="149232">
                <a:moveTo>
                  <a:pt x="0" y="149232"/>
                </a:moveTo>
                <a:lnTo>
                  <a:pt x="0" y="0"/>
                </a:lnTo>
              </a:path>
            </a:pathLst>
          </a:custGeom>
          <a:ln w="399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68" name="object 368"/>
          <p:cNvSpPr/>
          <p:nvPr/>
        </p:nvSpPr>
        <p:spPr>
          <a:xfrm>
            <a:off x="7229294" y="4323747"/>
            <a:ext cx="0" cy="149232"/>
          </a:xfrm>
          <a:custGeom>
            <a:avLst/>
            <a:gdLst/>
            <a:ahLst/>
            <a:cxnLst/>
            <a:rect l="l" t="t" r="r" b="b"/>
            <a:pathLst>
              <a:path h="149232">
                <a:moveTo>
                  <a:pt x="0" y="149232"/>
                </a:moveTo>
                <a:lnTo>
                  <a:pt x="0" y="0"/>
                </a:lnTo>
              </a:path>
            </a:pathLst>
          </a:custGeom>
          <a:ln w="399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47" name="object 347"/>
          <p:cNvSpPr/>
          <p:nvPr/>
        </p:nvSpPr>
        <p:spPr>
          <a:xfrm>
            <a:off x="7811077" y="4267407"/>
            <a:ext cx="237841" cy="217340"/>
          </a:xfrm>
          <a:custGeom>
            <a:avLst/>
            <a:gdLst/>
            <a:ahLst/>
            <a:cxnLst/>
            <a:rect l="l" t="t" r="r" b="b"/>
            <a:pathLst>
              <a:path w="237841" h="217340">
                <a:moveTo>
                  <a:pt x="0" y="0"/>
                </a:moveTo>
                <a:lnTo>
                  <a:pt x="214390" y="217340"/>
                </a:lnTo>
                <a:lnTo>
                  <a:pt x="226167" y="182141"/>
                </a:lnTo>
                <a:lnTo>
                  <a:pt x="237841" y="150066"/>
                </a:lnTo>
                <a:lnTo>
                  <a:pt x="72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48" name="object 348"/>
          <p:cNvSpPr/>
          <p:nvPr/>
        </p:nvSpPr>
        <p:spPr>
          <a:xfrm>
            <a:off x="7811077" y="4267407"/>
            <a:ext cx="237841" cy="217340"/>
          </a:xfrm>
          <a:custGeom>
            <a:avLst/>
            <a:gdLst/>
            <a:ahLst/>
            <a:cxnLst/>
            <a:rect l="l" t="t" r="r" b="b"/>
            <a:pathLst>
              <a:path w="237841" h="217340">
                <a:moveTo>
                  <a:pt x="0" y="0"/>
                </a:moveTo>
                <a:lnTo>
                  <a:pt x="214390" y="217340"/>
                </a:lnTo>
                <a:lnTo>
                  <a:pt x="226167" y="182141"/>
                </a:lnTo>
                <a:lnTo>
                  <a:pt x="237841" y="150066"/>
                </a:lnTo>
                <a:lnTo>
                  <a:pt x="729" y="0"/>
                </a:lnTo>
                <a:lnTo>
                  <a:pt x="0" y="0"/>
                </a:lnTo>
                <a:close/>
              </a:path>
            </a:pathLst>
          </a:custGeom>
          <a:ln w="399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49" name="object 349"/>
          <p:cNvSpPr/>
          <p:nvPr/>
        </p:nvSpPr>
        <p:spPr>
          <a:xfrm>
            <a:off x="7811077" y="4084953"/>
            <a:ext cx="226167" cy="182453"/>
          </a:xfrm>
          <a:custGeom>
            <a:avLst/>
            <a:gdLst/>
            <a:ahLst/>
            <a:cxnLst/>
            <a:rect l="l" t="t" r="r" b="b"/>
            <a:pathLst>
              <a:path w="226167" h="182453">
                <a:moveTo>
                  <a:pt x="226167" y="0"/>
                </a:moveTo>
                <a:lnTo>
                  <a:pt x="0" y="182453"/>
                </a:lnTo>
              </a:path>
            </a:pathLst>
          </a:custGeom>
          <a:ln w="399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50" name="object 350"/>
          <p:cNvSpPr/>
          <p:nvPr/>
        </p:nvSpPr>
        <p:spPr>
          <a:xfrm>
            <a:off x="8037245" y="4084953"/>
            <a:ext cx="452648" cy="0"/>
          </a:xfrm>
          <a:custGeom>
            <a:avLst/>
            <a:gdLst/>
            <a:ahLst/>
            <a:cxnLst/>
            <a:rect l="l" t="t" r="r" b="b"/>
            <a:pathLst>
              <a:path w="452648">
                <a:moveTo>
                  <a:pt x="452648" y="0"/>
                </a:moveTo>
                <a:lnTo>
                  <a:pt x="0" y="0"/>
                </a:lnTo>
              </a:path>
            </a:pathLst>
          </a:custGeom>
          <a:ln w="399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51" name="object 351"/>
          <p:cNvSpPr/>
          <p:nvPr/>
        </p:nvSpPr>
        <p:spPr>
          <a:xfrm>
            <a:off x="8468632" y="4267407"/>
            <a:ext cx="247325" cy="217340"/>
          </a:xfrm>
          <a:custGeom>
            <a:avLst/>
            <a:gdLst/>
            <a:ahLst/>
            <a:cxnLst/>
            <a:rect l="l" t="t" r="r" b="b"/>
            <a:pathLst>
              <a:path w="247325" h="217340">
                <a:moveTo>
                  <a:pt x="247325" y="0"/>
                </a:moveTo>
                <a:lnTo>
                  <a:pt x="0" y="156210"/>
                </a:lnTo>
                <a:lnTo>
                  <a:pt x="21261" y="182141"/>
                </a:lnTo>
                <a:lnTo>
                  <a:pt x="33768" y="217340"/>
                </a:lnTo>
                <a:lnTo>
                  <a:pt x="24732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52" name="object 352"/>
          <p:cNvSpPr/>
          <p:nvPr/>
        </p:nvSpPr>
        <p:spPr>
          <a:xfrm>
            <a:off x="8489893" y="4084953"/>
            <a:ext cx="226063" cy="182453"/>
          </a:xfrm>
          <a:custGeom>
            <a:avLst/>
            <a:gdLst/>
            <a:ahLst/>
            <a:cxnLst/>
            <a:rect l="l" t="t" r="r" b="b"/>
            <a:pathLst>
              <a:path w="226063" h="182453">
                <a:moveTo>
                  <a:pt x="226063" y="182453"/>
                </a:moveTo>
                <a:lnTo>
                  <a:pt x="0" y="0"/>
                </a:lnTo>
              </a:path>
            </a:pathLst>
          </a:custGeom>
          <a:ln w="399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53" name="object 353"/>
          <p:cNvSpPr/>
          <p:nvPr/>
        </p:nvSpPr>
        <p:spPr>
          <a:xfrm>
            <a:off x="8468632" y="4267407"/>
            <a:ext cx="247325" cy="217340"/>
          </a:xfrm>
          <a:custGeom>
            <a:avLst/>
            <a:gdLst/>
            <a:ahLst/>
            <a:cxnLst/>
            <a:rect l="l" t="t" r="r" b="b"/>
            <a:pathLst>
              <a:path w="247325" h="217340">
                <a:moveTo>
                  <a:pt x="21261" y="182141"/>
                </a:moveTo>
                <a:lnTo>
                  <a:pt x="33768" y="217340"/>
                </a:lnTo>
                <a:lnTo>
                  <a:pt x="247325" y="0"/>
                </a:lnTo>
                <a:lnTo>
                  <a:pt x="0" y="156210"/>
                </a:lnTo>
                <a:lnTo>
                  <a:pt x="21261" y="182141"/>
                </a:lnTo>
                <a:close/>
              </a:path>
            </a:pathLst>
          </a:custGeom>
          <a:ln w="399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54" name="object 354"/>
          <p:cNvSpPr/>
          <p:nvPr/>
        </p:nvSpPr>
        <p:spPr>
          <a:xfrm>
            <a:off x="8026197" y="4415911"/>
            <a:ext cx="475369" cy="67274"/>
          </a:xfrm>
          <a:custGeom>
            <a:avLst/>
            <a:gdLst/>
            <a:ahLst/>
            <a:cxnLst/>
            <a:rect l="l" t="t" r="r" b="b"/>
            <a:pathLst>
              <a:path w="475369" h="67274">
                <a:moveTo>
                  <a:pt x="11047" y="33637"/>
                </a:moveTo>
                <a:lnTo>
                  <a:pt x="0" y="67274"/>
                </a:lnTo>
                <a:lnTo>
                  <a:pt x="475369" y="67274"/>
                </a:lnTo>
                <a:lnTo>
                  <a:pt x="463696" y="33637"/>
                </a:lnTo>
                <a:lnTo>
                  <a:pt x="463696" y="0"/>
                </a:lnTo>
                <a:lnTo>
                  <a:pt x="11047" y="0"/>
                </a:lnTo>
                <a:lnTo>
                  <a:pt x="11047" y="3363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55" name="object 355"/>
          <p:cNvSpPr/>
          <p:nvPr/>
        </p:nvSpPr>
        <p:spPr>
          <a:xfrm>
            <a:off x="8026197" y="4415911"/>
            <a:ext cx="475369" cy="67274"/>
          </a:xfrm>
          <a:custGeom>
            <a:avLst/>
            <a:gdLst/>
            <a:ahLst/>
            <a:cxnLst/>
            <a:rect l="l" t="t" r="r" b="b"/>
            <a:pathLst>
              <a:path w="475369" h="67274">
                <a:moveTo>
                  <a:pt x="11047" y="33637"/>
                </a:moveTo>
                <a:lnTo>
                  <a:pt x="0" y="67274"/>
                </a:lnTo>
                <a:lnTo>
                  <a:pt x="475369" y="67274"/>
                </a:lnTo>
                <a:lnTo>
                  <a:pt x="463696" y="33637"/>
                </a:lnTo>
                <a:lnTo>
                  <a:pt x="463696" y="0"/>
                </a:lnTo>
                <a:lnTo>
                  <a:pt x="11047" y="0"/>
                </a:lnTo>
                <a:lnTo>
                  <a:pt x="11047" y="33637"/>
                </a:lnTo>
                <a:close/>
              </a:path>
            </a:pathLst>
          </a:custGeom>
          <a:ln w="399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56" name="object 356"/>
          <p:cNvSpPr/>
          <p:nvPr/>
        </p:nvSpPr>
        <p:spPr>
          <a:xfrm>
            <a:off x="8037245" y="4300003"/>
            <a:ext cx="0" cy="149545"/>
          </a:xfrm>
          <a:custGeom>
            <a:avLst/>
            <a:gdLst/>
            <a:ahLst/>
            <a:cxnLst/>
            <a:rect l="l" t="t" r="r" b="b"/>
            <a:pathLst>
              <a:path h="149545">
                <a:moveTo>
                  <a:pt x="0" y="149545"/>
                </a:moveTo>
                <a:lnTo>
                  <a:pt x="0" y="0"/>
                </a:lnTo>
              </a:path>
            </a:pathLst>
          </a:custGeom>
          <a:ln w="399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57" name="object 357"/>
          <p:cNvSpPr/>
          <p:nvPr/>
        </p:nvSpPr>
        <p:spPr>
          <a:xfrm>
            <a:off x="8489893" y="4449548"/>
            <a:ext cx="0" cy="142359"/>
          </a:xfrm>
          <a:custGeom>
            <a:avLst/>
            <a:gdLst/>
            <a:ahLst/>
            <a:cxnLst/>
            <a:rect l="l" t="t" r="r" b="b"/>
            <a:pathLst>
              <a:path h="142359">
                <a:moveTo>
                  <a:pt x="0" y="0"/>
                </a:moveTo>
                <a:lnTo>
                  <a:pt x="0" y="142359"/>
                </a:lnTo>
              </a:path>
            </a:pathLst>
          </a:custGeom>
          <a:ln w="399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39" name="object 339"/>
          <p:cNvSpPr/>
          <p:nvPr/>
        </p:nvSpPr>
        <p:spPr>
          <a:xfrm>
            <a:off x="5471782" y="5025235"/>
            <a:ext cx="180870" cy="104244"/>
          </a:xfrm>
          <a:custGeom>
            <a:avLst/>
            <a:gdLst/>
            <a:ahLst/>
            <a:cxnLst/>
            <a:rect l="l" t="t" r="r" b="b"/>
            <a:pathLst>
              <a:path w="180870" h="104244">
                <a:moveTo>
                  <a:pt x="180870" y="0"/>
                </a:moveTo>
                <a:lnTo>
                  <a:pt x="0" y="104244"/>
                </a:lnTo>
              </a:path>
            </a:pathLst>
          </a:custGeom>
          <a:ln w="399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40" name="object 340"/>
          <p:cNvSpPr/>
          <p:nvPr/>
        </p:nvSpPr>
        <p:spPr>
          <a:xfrm>
            <a:off x="5652653" y="5025235"/>
            <a:ext cx="180871" cy="104244"/>
          </a:xfrm>
          <a:custGeom>
            <a:avLst/>
            <a:gdLst/>
            <a:ahLst/>
            <a:cxnLst/>
            <a:rect l="l" t="t" r="r" b="b"/>
            <a:pathLst>
              <a:path w="180871" h="104244">
                <a:moveTo>
                  <a:pt x="180871" y="104244"/>
                </a:moveTo>
                <a:lnTo>
                  <a:pt x="0" y="0"/>
                </a:lnTo>
              </a:path>
            </a:pathLst>
          </a:custGeom>
          <a:ln w="399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41" name="object 341"/>
          <p:cNvSpPr/>
          <p:nvPr/>
        </p:nvSpPr>
        <p:spPr>
          <a:xfrm>
            <a:off x="5833525" y="5129479"/>
            <a:ext cx="0" cy="208801"/>
          </a:xfrm>
          <a:custGeom>
            <a:avLst/>
            <a:gdLst/>
            <a:ahLst/>
            <a:cxnLst/>
            <a:rect l="l" t="t" r="r" b="b"/>
            <a:pathLst>
              <a:path h="208801">
                <a:moveTo>
                  <a:pt x="0" y="208801"/>
                </a:moveTo>
                <a:lnTo>
                  <a:pt x="0" y="0"/>
                </a:lnTo>
              </a:path>
            </a:pathLst>
          </a:custGeom>
          <a:ln w="399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42" name="object 342"/>
          <p:cNvSpPr/>
          <p:nvPr/>
        </p:nvSpPr>
        <p:spPr>
          <a:xfrm>
            <a:off x="5652653" y="5338281"/>
            <a:ext cx="180871" cy="103931"/>
          </a:xfrm>
          <a:custGeom>
            <a:avLst/>
            <a:gdLst/>
            <a:ahLst/>
            <a:cxnLst/>
            <a:rect l="l" t="t" r="r" b="b"/>
            <a:pathLst>
              <a:path w="180871" h="103931">
                <a:moveTo>
                  <a:pt x="0" y="103931"/>
                </a:moveTo>
                <a:lnTo>
                  <a:pt x="180871" y="0"/>
                </a:lnTo>
              </a:path>
            </a:pathLst>
          </a:custGeom>
          <a:ln w="399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43" name="object 343"/>
          <p:cNvSpPr/>
          <p:nvPr/>
        </p:nvSpPr>
        <p:spPr>
          <a:xfrm>
            <a:off x="5471782" y="5338281"/>
            <a:ext cx="180870" cy="103931"/>
          </a:xfrm>
          <a:custGeom>
            <a:avLst/>
            <a:gdLst/>
            <a:ahLst/>
            <a:cxnLst/>
            <a:rect l="l" t="t" r="r" b="b"/>
            <a:pathLst>
              <a:path w="180870" h="103931">
                <a:moveTo>
                  <a:pt x="0" y="0"/>
                </a:moveTo>
                <a:lnTo>
                  <a:pt x="180870" y="103931"/>
                </a:lnTo>
              </a:path>
            </a:pathLst>
          </a:custGeom>
          <a:ln w="399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44" name="object 344"/>
          <p:cNvSpPr/>
          <p:nvPr/>
        </p:nvSpPr>
        <p:spPr>
          <a:xfrm>
            <a:off x="5471782" y="5129479"/>
            <a:ext cx="0" cy="208801"/>
          </a:xfrm>
          <a:custGeom>
            <a:avLst/>
            <a:gdLst/>
            <a:ahLst/>
            <a:cxnLst/>
            <a:rect l="l" t="t" r="r" b="b"/>
            <a:pathLst>
              <a:path h="208801">
                <a:moveTo>
                  <a:pt x="0" y="0"/>
                </a:moveTo>
                <a:lnTo>
                  <a:pt x="0" y="208801"/>
                </a:lnTo>
              </a:path>
            </a:pathLst>
          </a:custGeom>
          <a:ln w="399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45" name="object 345"/>
          <p:cNvSpPr/>
          <p:nvPr/>
        </p:nvSpPr>
        <p:spPr>
          <a:xfrm>
            <a:off x="5833525" y="5061372"/>
            <a:ext cx="118159" cy="68107"/>
          </a:xfrm>
          <a:custGeom>
            <a:avLst/>
            <a:gdLst/>
            <a:ahLst/>
            <a:cxnLst/>
            <a:rect l="l" t="t" r="r" b="b"/>
            <a:pathLst>
              <a:path w="118159" h="68107">
                <a:moveTo>
                  <a:pt x="118159" y="0"/>
                </a:moveTo>
                <a:lnTo>
                  <a:pt x="0" y="68107"/>
                </a:lnTo>
              </a:path>
            </a:pathLst>
          </a:custGeom>
          <a:ln w="399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46" name="object 346"/>
          <p:cNvSpPr/>
          <p:nvPr/>
        </p:nvSpPr>
        <p:spPr>
          <a:xfrm>
            <a:off x="5652653" y="5442212"/>
            <a:ext cx="0" cy="142567"/>
          </a:xfrm>
          <a:custGeom>
            <a:avLst/>
            <a:gdLst/>
            <a:ahLst/>
            <a:cxnLst/>
            <a:rect l="l" t="t" r="r" b="b"/>
            <a:pathLst>
              <a:path h="142567">
                <a:moveTo>
                  <a:pt x="0" y="0"/>
                </a:moveTo>
                <a:lnTo>
                  <a:pt x="0" y="142567"/>
                </a:lnTo>
              </a:path>
            </a:pathLst>
          </a:custGeom>
          <a:ln w="399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28" name="object 328"/>
          <p:cNvSpPr/>
          <p:nvPr/>
        </p:nvSpPr>
        <p:spPr>
          <a:xfrm>
            <a:off x="6519314" y="5315578"/>
            <a:ext cx="238049" cy="217548"/>
          </a:xfrm>
          <a:custGeom>
            <a:avLst/>
            <a:gdLst/>
            <a:ahLst/>
            <a:cxnLst/>
            <a:rect l="l" t="t" r="r" b="b"/>
            <a:pathLst>
              <a:path w="238049" h="217548">
                <a:moveTo>
                  <a:pt x="0" y="0"/>
                </a:moveTo>
                <a:lnTo>
                  <a:pt x="214599" y="217548"/>
                </a:lnTo>
                <a:lnTo>
                  <a:pt x="226272" y="182245"/>
                </a:lnTo>
                <a:lnTo>
                  <a:pt x="238049" y="150274"/>
                </a:lnTo>
                <a:lnTo>
                  <a:pt x="72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29" name="object 329"/>
          <p:cNvSpPr/>
          <p:nvPr/>
        </p:nvSpPr>
        <p:spPr>
          <a:xfrm>
            <a:off x="6519314" y="5315578"/>
            <a:ext cx="238049" cy="217548"/>
          </a:xfrm>
          <a:custGeom>
            <a:avLst/>
            <a:gdLst/>
            <a:ahLst/>
            <a:cxnLst/>
            <a:rect l="l" t="t" r="r" b="b"/>
            <a:pathLst>
              <a:path w="238049" h="217548">
                <a:moveTo>
                  <a:pt x="0" y="0"/>
                </a:moveTo>
                <a:lnTo>
                  <a:pt x="214599" y="217548"/>
                </a:lnTo>
                <a:lnTo>
                  <a:pt x="226272" y="182245"/>
                </a:lnTo>
                <a:lnTo>
                  <a:pt x="238049" y="150274"/>
                </a:lnTo>
                <a:lnTo>
                  <a:pt x="729" y="0"/>
                </a:lnTo>
                <a:lnTo>
                  <a:pt x="0" y="0"/>
                </a:lnTo>
                <a:close/>
              </a:path>
            </a:pathLst>
          </a:custGeom>
          <a:ln w="399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30" name="object 330"/>
          <p:cNvSpPr/>
          <p:nvPr/>
        </p:nvSpPr>
        <p:spPr>
          <a:xfrm>
            <a:off x="6519314" y="5133437"/>
            <a:ext cx="226272" cy="182141"/>
          </a:xfrm>
          <a:custGeom>
            <a:avLst/>
            <a:gdLst/>
            <a:ahLst/>
            <a:cxnLst/>
            <a:rect l="l" t="t" r="r" b="b"/>
            <a:pathLst>
              <a:path w="226272" h="182141">
                <a:moveTo>
                  <a:pt x="226272" y="0"/>
                </a:moveTo>
                <a:lnTo>
                  <a:pt x="0" y="182141"/>
                </a:lnTo>
              </a:path>
            </a:pathLst>
          </a:custGeom>
          <a:ln w="399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31" name="object 331"/>
          <p:cNvSpPr/>
          <p:nvPr/>
        </p:nvSpPr>
        <p:spPr>
          <a:xfrm>
            <a:off x="6745586" y="5133437"/>
            <a:ext cx="452440" cy="0"/>
          </a:xfrm>
          <a:custGeom>
            <a:avLst/>
            <a:gdLst/>
            <a:ahLst/>
            <a:cxnLst/>
            <a:rect l="l" t="t" r="r" b="b"/>
            <a:pathLst>
              <a:path w="452440">
                <a:moveTo>
                  <a:pt x="452440" y="0"/>
                </a:moveTo>
                <a:lnTo>
                  <a:pt x="0" y="0"/>
                </a:lnTo>
              </a:path>
            </a:pathLst>
          </a:custGeom>
          <a:ln w="399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32" name="object 332"/>
          <p:cNvSpPr/>
          <p:nvPr/>
        </p:nvSpPr>
        <p:spPr>
          <a:xfrm>
            <a:off x="7187083" y="5315578"/>
            <a:ext cx="237319" cy="217548"/>
          </a:xfrm>
          <a:custGeom>
            <a:avLst/>
            <a:gdLst/>
            <a:ahLst/>
            <a:cxnLst/>
            <a:rect l="l" t="t" r="r" b="b"/>
            <a:pathLst>
              <a:path w="237319" h="217548">
                <a:moveTo>
                  <a:pt x="237319" y="0"/>
                </a:moveTo>
                <a:lnTo>
                  <a:pt x="0" y="150274"/>
                </a:lnTo>
                <a:lnTo>
                  <a:pt x="10943" y="182245"/>
                </a:lnTo>
                <a:lnTo>
                  <a:pt x="23450" y="217548"/>
                </a:lnTo>
                <a:lnTo>
                  <a:pt x="23731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33" name="object 333"/>
          <p:cNvSpPr/>
          <p:nvPr/>
        </p:nvSpPr>
        <p:spPr>
          <a:xfrm>
            <a:off x="7198026" y="5133437"/>
            <a:ext cx="226376" cy="182141"/>
          </a:xfrm>
          <a:custGeom>
            <a:avLst/>
            <a:gdLst/>
            <a:ahLst/>
            <a:cxnLst/>
            <a:rect l="l" t="t" r="r" b="b"/>
            <a:pathLst>
              <a:path w="226376" h="182141">
                <a:moveTo>
                  <a:pt x="226376" y="182141"/>
                </a:moveTo>
                <a:lnTo>
                  <a:pt x="0" y="0"/>
                </a:lnTo>
              </a:path>
            </a:pathLst>
          </a:custGeom>
          <a:ln w="399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34" name="object 334"/>
          <p:cNvSpPr/>
          <p:nvPr/>
        </p:nvSpPr>
        <p:spPr>
          <a:xfrm>
            <a:off x="7187083" y="5315578"/>
            <a:ext cx="237319" cy="217548"/>
          </a:xfrm>
          <a:custGeom>
            <a:avLst/>
            <a:gdLst/>
            <a:ahLst/>
            <a:cxnLst/>
            <a:rect l="l" t="t" r="r" b="b"/>
            <a:pathLst>
              <a:path w="237319" h="217548">
                <a:moveTo>
                  <a:pt x="10943" y="182245"/>
                </a:moveTo>
                <a:lnTo>
                  <a:pt x="23450" y="217548"/>
                </a:lnTo>
                <a:lnTo>
                  <a:pt x="237319" y="0"/>
                </a:lnTo>
                <a:lnTo>
                  <a:pt x="0" y="150274"/>
                </a:lnTo>
                <a:lnTo>
                  <a:pt x="10943" y="182245"/>
                </a:lnTo>
                <a:close/>
              </a:path>
            </a:pathLst>
          </a:custGeom>
          <a:ln w="399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35" name="object 335"/>
          <p:cNvSpPr/>
          <p:nvPr/>
        </p:nvSpPr>
        <p:spPr>
          <a:xfrm>
            <a:off x="6734643" y="5464082"/>
            <a:ext cx="475161" cy="67378"/>
          </a:xfrm>
          <a:custGeom>
            <a:avLst/>
            <a:gdLst/>
            <a:ahLst/>
            <a:cxnLst/>
            <a:rect l="l" t="t" r="r" b="b"/>
            <a:pathLst>
              <a:path w="475161" h="67378">
                <a:moveTo>
                  <a:pt x="10943" y="33741"/>
                </a:moveTo>
                <a:lnTo>
                  <a:pt x="0" y="67378"/>
                </a:lnTo>
                <a:lnTo>
                  <a:pt x="475161" y="67378"/>
                </a:lnTo>
                <a:lnTo>
                  <a:pt x="463383" y="33741"/>
                </a:lnTo>
                <a:lnTo>
                  <a:pt x="452440" y="0"/>
                </a:lnTo>
                <a:lnTo>
                  <a:pt x="10943" y="0"/>
                </a:lnTo>
                <a:lnTo>
                  <a:pt x="10943" y="3374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36" name="object 336"/>
          <p:cNvSpPr/>
          <p:nvPr/>
        </p:nvSpPr>
        <p:spPr>
          <a:xfrm>
            <a:off x="6734643" y="5464082"/>
            <a:ext cx="475161" cy="67378"/>
          </a:xfrm>
          <a:custGeom>
            <a:avLst/>
            <a:gdLst/>
            <a:ahLst/>
            <a:cxnLst/>
            <a:rect l="l" t="t" r="r" b="b"/>
            <a:pathLst>
              <a:path w="475161" h="67378">
                <a:moveTo>
                  <a:pt x="10943" y="33741"/>
                </a:moveTo>
                <a:lnTo>
                  <a:pt x="0" y="67378"/>
                </a:lnTo>
                <a:lnTo>
                  <a:pt x="475161" y="67378"/>
                </a:lnTo>
                <a:lnTo>
                  <a:pt x="463383" y="33741"/>
                </a:lnTo>
                <a:lnTo>
                  <a:pt x="452440" y="0"/>
                </a:lnTo>
                <a:lnTo>
                  <a:pt x="10943" y="0"/>
                </a:lnTo>
                <a:lnTo>
                  <a:pt x="10943" y="33741"/>
                </a:lnTo>
                <a:close/>
              </a:path>
            </a:pathLst>
          </a:custGeom>
          <a:ln w="399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37" name="object 337"/>
          <p:cNvSpPr/>
          <p:nvPr/>
        </p:nvSpPr>
        <p:spPr>
          <a:xfrm>
            <a:off x="6745586" y="5348486"/>
            <a:ext cx="0" cy="149337"/>
          </a:xfrm>
          <a:custGeom>
            <a:avLst/>
            <a:gdLst/>
            <a:ahLst/>
            <a:cxnLst/>
            <a:rect l="l" t="t" r="r" b="b"/>
            <a:pathLst>
              <a:path h="149337">
                <a:moveTo>
                  <a:pt x="0" y="149337"/>
                </a:moveTo>
                <a:lnTo>
                  <a:pt x="0" y="0"/>
                </a:lnTo>
              </a:path>
            </a:pathLst>
          </a:custGeom>
          <a:ln w="399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38" name="object 338"/>
          <p:cNvSpPr/>
          <p:nvPr/>
        </p:nvSpPr>
        <p:spPr>
          <a:xfrm>
            <a:off x="7424403" y="5166033"/>
            <a:ext cx="0" cy="149545"/>
          </a:xfrm>
          <a:custGeom>
            <a:avLst/>
            <a:gdLst/>
            <a:ahLst/>
            <a:cxnLst/>
            <a:rect l="l" t="t" r="r" b="b"/>
            <a:pathLst>
              <a:path h="149545">
                <a:moveTo>
                  <a:pt x="0" y="149545"/>
                </a:moveTo>
                <a:lnTo>
                  <a:pt x="0" y="0"/>
                </a:lnTo>
              </a:path>
            </a:pathLst>
          </a:custGeom>
          <a:ln w="399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17" name="object 317"/>
          <p:cNvSpPr/>
          <p:nvPr/>
        </p:nvSpPr>
        <p:spPr>
          <a:xfrm>
            <a:off x="7779601" y="5292146"/>
            <a:ext cx="238153" cy="217340"/>
          </a:xfrm>
          <a:custGeom>
            <a:avLst/>
            <a:gdLst/>
            <a:ahLst/>
            <a:cxnLst/>
            <a:rect l="l" t="t" r="r" b="b"/>
            <a:pathLst>
              <a:path w="238153" h="217340">
                <a:moveTo>
                  <a:pt x="0" y="0"/>
                </a:moveTo>
                <a:lnTo>
                  <a:pt x="214599" y="217340"/>
                </a:lnTo>
                <a:lnTo>
                  <a:pt x="226376" y="182245"/>
                </a:lnTo>
                <a:lnTo>
                  <a:pt x="238153" y="150066"/>
                </a:lnTo>
                <a:lnTo>
                  <a:pt x="72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18" name="object 318"/>
          <p:cNvSpPr/>
          <p:nvPr/>
        </p:nvSpPr>
        <p:spPr>
          <a:xfrm>
            <a:off x="7779601" y="5292146"/>
            <a:ext cx="238153" cy="217340"/>
          </a:xfrm>
          <a:custGeom>
            <a:avLst/>
            <a:gdLst/>
            <a:ahLst/>
            <a:cxnLst/>
            <a:rect l="l" t="t" r="r" b="b"/>
            <a:pathLst>
              <a:path w="238153" h="217340">
                <a:moveTo>
                  <a:pt x="0" y="0"/>
                </a:moveTo>
                <a:lnTo>
                  <a:pt x="214599" y="217340"/>
                </a:lnTo>
                <a:lnTo>
                  <a:pt x="226376" y="182245"/>
                </a:lnTo>
                <a:lnTo>
                  <a:pt x="238153" y="150066"/>
                </a:lnTo>
                <a:lnTo>
                  <a:pt x="729" y="0"/>
                </a:lnTo>
                <a:lnTo>
                  <a:pt x="0" y="0"/>
                </a:lnTo>
                <a:close/>
              </a:path>
            </a:pathLst>
          </a:custGeom>
          <a:ln w="399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19" name="object 319"/>
          <p:cNvSpPr/>
          <p:nvPr/>
        </p:nvSpPr>
        <p:spPr>
          <a:xfrm>
            <a:off x="7779601" y="5109797"/>
            <a:ext cx="226376" cy="182349"/>
          </a:xfrm>
          <a:custGeom>
            <a:avLst/>
            <a:gdLst/>
            <a:ahLst/>
            <a:cxnLst/>
            <a:rect l="l" t="t" r="r" b="b"/>
            <a:pathLst>
              <a:path w="226376" h="182349">
                <a:moveTo>
                  <a:pt x="226376" y="0"/>
                </a:moveTo>
                <a:lnTo>
                  <a:pt x="0" y="182349"/>
                </a:lnTo>
              </a:path>
            </a:pathLst>
          </a:custGeom>
          <a:ln w="399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20" name="object 320"/>
          <p:cNvSpPr/>
          <p:nvPr/>
        </p:nvSpPr>
        <p:spPr>
          <a:xfrm>
            <a:off x="8005977" y="5109797"/>
            <a:ext cx="452440" cy="0"/>
          </a:xfrm>
          <a:custGeom>
            <a:avLst/>
            <a:gdLst/>
            <a:ahLst/>
            <a:cxnLst/>
            <a:rect l="l" t="t" r="r" b="b"/>
            <a:pathLst>
              <a:path w="452440">
                <a:moveTo>
                  <a:pt x="452440" y="0"/>
                </a:moveTo>
                <a:lnTo>
                  <a:pt x="0" y="0"/>
                </a:lnTo>
              </a:path>
            </a:pathLst>
          </a:custGeom>
          <a:ln w="399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21" name="object 321"/>
          <p:cNvSpPr/>
          <p:nvPr/>
        </p:nvSpPr>
        <p:spPr>
          <a:xfrm>
            <a:off x="8447370" y="5292146"/>
            <a:ext cx="237319" cy="217340"/>
          </a:xfrm>
          <a:custGeom>
            <a:avLst/>
            <a:gdLst/>
            <a:ahLst/>
            <a:cxnLst/>
            <a:rect l="l" t="t" r="r" b="b"/>
            <a:pathLst>
              <a:path w="237319" h="217340">
                <a:moveTo>
                  <a:pt x="237319" y="0"/>
                </a:moveTo>
                <a:lnTo>
                  <a:pt x="0" y="150066"/>
                </a:lnTo>
                <a:lnTo>
                  <a:pt x="11047" y="182245"/>
                </a:lnTo>
                <a:lnTo>
                  <a:pt x="23554" y="217340"/>
                </a:lnTo>
                <a:lnTo>
                  <a:pt x="23731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22" name="object 322"/>
          <p:cNvSpPr/>
          <p:nvPr/>
        </p:nvSpPr>
        <p:spPr>
          <a:xfrm>
            <a:off x="8458418" y="5109797"/>
            <a:ext cx="226272" cy="182349"/>
          </a:xfrm>
          <a:custGeom>
            <a:avLst/>
            <a:gdLst/>
            <a:ahLst/>
            <a:cxnLst/>
            <a:rect l="l" t="t" r="r" b="b"/>
            <a:pathLst>
              <a:path w="226272" h="182349">
                <a:moveTo>
                  <a:pt x="226272" y="182349"/>
                </a:moveTo>
                <a:lnTo>
                  <a:pt x="0" y="0"/>
                </a:lnTo>
              </a:path>
            </a:pathLst>
          </a:custGeom>
          <a:ln w="399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23" name="object 323"/>
          <p:cNvSpPr/>
          <p:nvPr/>
        </p:nvSpPr>
        <p:spPr>
          <a:xfrm>
            <a:off x="8447370" y="5292146"/>
            <a:ext cx="237319" cy="217340"/>
          </a:xfrm>
          <a:custGeom>
            <a:avLst/>
            <a:gdLst/>
            <a:ahLst/>
            <a:cxnLst/>
            <a:rect l="l" t="t" r="r" b="b"/>
            <a:pathLst>
              <a:path w="237319" h="217340">
                <a:moveTo>
                  <a:pt x="11047" y="182245"/>
                </a:moveTo>
                <a:lnTo>
                  <a:pt x="23554" y="217340"/>
                </a:lnTo>
                <a:lnTo>
                  <a:pt x="237319" y="0"/>
                </a:lnTo>
                <a:lnTo>
                  <a:pt x="0" y="150066"/>
                </a:lnTo>
                <a:lnTo>
                  <a:pt x="11047" y="182245"/>
                </a:lnTo>
                <a:close/>
              </a:path>
            </a:pathLst>
          </a:custGeom>
          <a:ln w="399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24" name="object 324"/>
          <p:cNvSpPr/>
          <p:nvPr/>
        </p:nvSpPr>
        <p:spPr>
          <a:xfrm>
            <a:off x="7994930" y="5440755"/>
            <a:ext cx="475161" cy="67274"/>
          </a:xfrm>
          <a:custGeom>
            <a:avLst/>
            <a:gdLst/>
            <a:ahLst/>
            <a:cxnLst/>
            <a:rect l="l" t="t" r="r" b="b"/>
            <a:pathLst>
              <a:path w="475161" h="67274">
                <a:moveTo>
                  <a:pt x="11047" y="33637"/>
                </a:moveTo>
                <a:lnTo>
                  <a:pt x="0" y="67274"/>
                </a:lnTo>
                <a:lnTo>
                  <a:pt x="475161" y="67274"/>
                </a:lnTo>
                <a:lnTo>
                  <a:pt x="463487" y="33637"/>
                </a:lnTo>
                <a:lnTo>
                  <a:pt x="452440" y="0"/>
                </a:lnTo>
                <a:lnTo>
                  <a:pt x="11047" y="0"/>
                </a:lnTo>
                <a:lnTo>
                  <a:pt x="11047" y="3363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25" name="object 325"/>
          <p:cNvSpPr/>
          <p:nvPr/>
        </p:nvSpPr>
        <p:spPr>
          <a:xfrm>
            <a:off x="7994930" y="5440755"/>
            <a:ext cx="475161" cy="67274"/>
          </a:xfrm>
          <a:custGeom>
            <a:avLst/>
            <a:gdLst/>
            <a:ahLst/>
            <a:cxnLst/>
            <a:rect l="l" t="t" r="r" b="b"/>
            <a:pathLst>
              <a:path w="475161" h="67274">
                <a:moveTo>
                  <a:pt x="11047" y="33637"/>
                </a:moveTo>
                <a:lnTo>
                  <a:pt x="0" y="67274"/>
                </a:lnTo>
                <a:lnTo>
                  <a:pt x="475161" y="67274"/>
                </a:lnTo>
                <a:lnTo>
                  <a:pt x="463487" y="33637"/>
                </a:lnTo>
                <a:lnTo>
                  <a:pt x="452440" y="0"/>
                </a:lnTo>
                <a:lnTo>
                  <a:pt x="11047" y="0"/>
                </a:lnTo>
                <a:lnTo>
                  <a:pt x="11047" y="33637"/>
                </a:lnTo>
                <a:close/>
              </a:path>
            </a:pathLst>
          </a:custGeom>
          <a:ln w="399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26" name="object 326"/>
          <p:cNvSpPr/>
          <p:nvPr/>
        </p:nvSpPr>
        <p:spPr>
          <a:xfrm>
            <a:off x="8005977" y="5325055"/>
            <a:ext cx="0" cy="149337"/>
          </a:xfrm>
          <a:custGeom>
            <a:avLst/>
            <a:gdLst/>
            <a:ahLst/>
            <a:cxnLst/>
            <a:rect l="l" t="t" r="r" b="b"/>
            <a:pathLst>
              <a:path h="149337">
                <a:moveTo>
                  <a:pt x="0" y="149337"/>
                </a:moveTo>
                <a:lnTo>
                  <a:pt x="0" y="0"/>
                </a:lnTo>
              </a:path>
            </a:pathLst>
          </a:custGeom>
          <a:ln w="399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27" name="object 327"/>
          <p:cNvSpPr/>
          <p:nvPr/>
        </p:nvSpPr>
        <p:spPr>
          <a:xfrm>
            <a:off x="8684690" y="5292146"/>
            <a:ext cx="0" cy="142359"/>
          </a:xfrm>
          <a:custGeom>
            <a:avLst/>
            <a:gdLst/>
            <a:ahLst/>
            <a:cxnLst/>
            <a:rect l="l" t="t" r="r" b="b"/>
            <a:pathLst>
              <a:path h="142359">
                <a:moveTo>
                  <a:pt x="0" y="0"/>
                </a:moveTo>
                <a:lnTo>
                  <a:pt x="0" y="142359"/>
                </a:lnTo>
              </a:path>
            </a:pathLst>
          </a:custGeom>
          <a:ln w="399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6" name="object 306"/>
          <p:cNvSpPr/>
          <p:nvPr/>
        </p:nvSpPr>
        <p:spPr>
          <a:xfrm>
            <a:off x="6566215" y="6348347"/>
            <a:ext cx="238153" cy="217319"/>
          </a:xfrm>
          <a:custGeom>
            <a:avLst/>
            <a:gdLst/>
            <a:ahLst/>
            <a:cxnLst/>
            <a:rect l="l" t="t" r="r" b="b"/>
            <a:pathLst>
              <a:path w="238153" h="217319">
                <a:moveTo>
                  <a:pt x="0" y="0"/>
                </a:moveTo>
                <a:lnTo>
                  <a:pt x="214599" y="217319"/>
                </a:lnTo>
                <a:lnTo>
                  <a:pt x="226376" y="182182"/>
                </a:lnTo>
                <a:lnTo>
                  <a:pt x="238153" y="150034"/>
                </a:lnTo>
                <a:lnTo>
                  <a:pt x="833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7" name="object 307"/>
          <p:cNvSpPr/>
          <p:nvPr/>
        </p:nvSpPr>
        <p:spPr>
          <a:xfrm>
            <a:off x="6566215" y="6348347"/>
            <a:ext cx="238153" cy="217319"/>
          </a:xfrm>
          <a:custGeom>
            <a:avLst/>
            <a:gdLst/>
            <a:ahLst/>
            <a:cxnLst/>
            <a:rect l="l" t="t" r="r" b="b"/>
            <a:pathLst>
              <a:path w="238153" h="217319">
                <a:moveTo>
                  <a:pt x="0" y="0"/>
                </a:moveTo>
                <a:lnTo>
                  <a:pt x="214599" y="217319"/>
                </a:lnTo>
                <a:lnTo>
                  <a:pt x="226376" y="182182"/>
                </a:lnTo>
                <a:lnTo>
                  <a:pt x="238153" y="150034"/>
                </a:lnTo>
                <a:lnTo>
                  <a:pt x="833" y="0"/>
                </a:lnTo>
                <a:lnTo>
                  <a:pt x="0" y="0"/>
                </a:lnTo>
                <a:close/>
              </a:path>
            </a:pathLst>
          </a:custGeom>
          <a:ln w="399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8" name="object 308"/>
          <p:cNvSpPr/>
          <p:nvPr/>
        </p:nvSpPr>
        <p:spPr>
          <a:xfrm>
            <a:off x="6566215" y="6165925"/>
            <a:ext cx="226376" cy="182422"/>
          </a:xfrm>
          <a:custGeom>
            <a:avLst/>
            <a:gdLst/>
            <a:ahLst/>
            <a:cxnLst/>
            <a:rect l="l" t="t" r="r" b="b"/>
            <a:pathLst>
              <a:path w="226376" h="182422">
                <a:moveTo>
                  <a:pt x="226376" y="0"/>
                </a:moveTo>
                <a:lnTo>
                  <a:pt x="0" y="182422"/>
                </a:lnTo>
              </a:path>
            </a:pathLst>
          </a:custGeom>
          <a:ln w="399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9" name="object 309"/>
          <p:cNvSpPr/>
          <p:nvPr/>
        </p:nvSpPr>
        <p:spPr>
          <a:xfrm>
            <a:off x="6792592" y="6165925"/>
            <a:ext cx="452440" cy="0"/>
          </a:xfrm>
          <a:custGeom>
            <a:avLst/>
            <a:gdLst/>
            <a:ahLst/>
            <a:cxnLst/>
            <a:rect l="l" t="t" r="r" b="b"/>
            <a:pathLst>
              <a:path w="452440">
                <a:moveTo>
                  <a:pt x="452440" y="0"/>
                </a:moveTo>
                <a:lnTo>
                  <a:pt x="0" y="0"/>
                </a:lnTo>
              </a:path>
            </a:pathLst>
          </a:custGeom>
          <a:ln w="399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10" name="object 310"/>
          <p:cNvSpPr/>
          <p:nvPr/>
        </p:nvSpPr>
        <p:spPr>
          <a:xfrm>
            <a:off x="7233984" y="6348347"/>
            <a:ext cx="237319" cy="217319"/>
          </a:xfrm>
          <a:custGeom>
            <a:avLst/>
            <a:gdLst/>
            <a:ahLst/>
            <a:cxnLst/>
            <a:rect l="l" t="t" r="r" b="b"/>
            <a:pathLst>
              <a:path w="237319" h="217319">
                <a:moveTo>
                  <a:pt x="237319" y="0"/>
                </a:moveTo>
                <a:lnTo>
                  <a:pt x="0" y="150034"/>
                </a:lnTo>
                <a:lnTo>
                  <a:pt x="11047" y="182182"/>
                </a:lnTo>
                <a:lnTo>
                  <a:pt x="23554" y="217319"/>
                </a:lnTo>
                <a:lnTo>
                  <a:pt x="23731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11" name="object 311"/>
          <p:cNvSpPr/>
          <p:nvPr/>
        </p:nvSpPr>
        <p:spPr>
          <a:xfrm>
            <a:off x="7245032" y="6165925"/>
            <a:ext cx="226272" cy="182422"/>
          </a:xfrm>
          <a:custGeom>
            <a:avLst/>
            <a:gdLst/>
            <a:ahLst/>
            <a:cxnLst/>
            <a:rect l="l" t="t" r="r" b="b"/>
            <a:pathLst>
              <a:path w="226272" h="182422">
                <a:moveTo>
                  <a:pt x="226272" y="182422"/>
                </a:moveTo>
                <a:lnTo>
                  <a:pt x="0" y="0"/>
                </a:lnTo>
              </a:path>
            </a:pathLst>
          </a:custGeom>
          <a:ln w="399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12" name="object 312"/>
          <p:cNvSpPr/>
          <p:nvPr/>
        </p:nvSpPr>
        <p:spPr>
          <a:xfrm>
            <a:off x="7233984" y="6348347"/>
            <a:ext cx="237319" cy="217319"/>
          </a:xfrm>
          <a:custGeom>
            <a:avLst/>
            <a:gdLst/>
            <a:ahLst/>
            <a:cxnLst/>
            <a:rect l="l" t="t" r="r" b="b"/>
            <a:pathLst>
              <a:path w="237319" h="217319">
                <a:moveTo>
                  <a:pt x="11047" y="182182"/>
                </a:moveTo>
                <a:lnTo>
                  <a:pt x="23554" y="217319"/>
                </a:lnTo>
                <a:lnTo>
                  <a:pt x="237319" y="0"/>
                </a:lnTo>
                <a:lnTo>
                  <a:pt x="0" y="150034"/>
                </a:lnTo>
                <a:lnTo>
                  <a:pt x="11047" y="182182"/>
                </a:lnTo>
                <a:close/>
              </a:path>
            </a:pathLst>
          </a:custGeom>
          <a:ln w="399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13" name="object 313"/>
          <p:cNvSpPr/>
          <p:nvPr/>
        </p:nvSpPr>
        <p:spPr>
          <a:xfrm>
            <a:off x="6781544" y="6496882"/>
            <a:ext cx="475161" cy="67295"/>
          </a:xfrm>
          <a:custGeom>
            <a:avLst/>
            <a:gdLst/>
            <a:ahLst/>
            <a:cxnLst/>
            <a:rect l="l" t="t" r="r" b="b"/>
            <a:pathLst>
              <a:path w="475161" h="67295">
                <a:moveTo>
                  <a:pt x="11047" y="33647"/>
                </a:moveTo>
                <a:lnTo>
                  <a:pt x="0" y="67295"/>
                </a:lnTo>
                <a:lnTo>
                  <a:pt x="475161" y="67295"/>
                </a:lnTo>
                <a:lnTo>
                  <a:pt x="463487" y="33647"/>
                </a:lnTo>
                <a:lnTo>
                  <a:pt x="452440" y="0"/>
                </a:lnTo>
                <a:lnTo>
                  <a:pt x="22825" y="0"/>
                </a:lnTo>
                <a:lnTo>
                  <a:pt x="11047" y="3364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14" name="object 314"/>
          <p:cNvSpPr/>
          <p:nvPr/>
        </p:nvSpPr>
        <p:spPr>
          <a:xfrm>
            <a:off x="6781544" y="6496882"/>
            <a:ext cx="475161" cy="67295"/>
          </a:xfrm>
          <a:custGeom>
            <a:avLst/>
            <a:gdLst/>
            <a:ahLst/>
            <a:cxnLst/>
            <a:rect l="l" t="t" r="r" b="b"/>
            <a:pathLst>
              <a:path w="475161" h="67295">
                <a:moveTo>
                  <a:pt x="11047" y="33647"/>
                </a:moveTo>
                <a:lnTo>
                  <a:pt x="0" y="67295"/>
                </a:lnTo>
                <a:lnTo>
                  <a:pt x="475161" y="67295"/>
                </a:lnTo>
                <a:lnTo>
                  <a:pt x="463487" y="33647"/>
                </a:lnTo>
                <a:lnTo>
                  <a:pt x="452440" y="0"/>
                </a:lnTo>
                <a:lnTo>
                  <a:pt x="22825" y="0"/>
                </a:lnTo>
                <a:lnTo>
                  <a:pt x="11047" y="33647"/>
                </a:lnTo>
                <a:close/>
              </a:path>
            </a:pathLst>
          </a:custGeom>
          <a:ln w="399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15" name="object 315"/>
          <p:cNvSpPr/>
          <p:nvPr/>
        </p:nvSpPr>
        <p:spPr>
          <a:xfrm>
            <a:off x="7471304" y="6198822"/>
            <a:ext cx="0" cy="149524"/>
          </a:xfrm>
          <a:custGeom>
            <a:avLst/>
            <a:gdLst/>
            <a:ahLst/>
            <a:cxnLst/>
            <a:rect l="l" t="t" r="r" b="b"/>
            <a:pathLst>
              <a:path h="149524">
                <a:moveTo>
                  <a:pt x="0" y="149524"/>
                </a:moveTo>
                <a:lnTo>
                  <a:pt x="0" y="0"/>
                </a:lnTo>
              </a:path>
            </a:pathLst>
          </a:custGeom>
          <a:ln w="399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16" name="object 316"/>
          <p:cNvSpPr/>
          <p:nvPr/>
        </p:nvSpPr>
        <p:spPr>
          <a:xfrm>
            <a:off x="6566215" y="6198822"/>
            <a:ext cx="0" cy="149524"/>
          </a:xfrm>
          <a:custGeom>
            <a:avLst/>
            <a:gdLst/>
            <a:ahLst/>
            <a:cxnLst/>
            <a:rect l="l" t="t" r="r" b="b"/>
            <a:pathLst>
              <a:path h="149524">
                <a:moveTo>
                  <a:pt x="0" y="149524"/>
                </a:moveTo>
                <a:lnTo>
                  <a:pt x="0" y="0"/>
                </a:lnTo>
              </a:path>
            </a:pathLst>
          </a:custGeom>
          <a:ln w="399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95" name="object 295"/>
          <p:cNvSpPr/>
          <p:nvPr/>
        </p:nvSpPr>
        <p:spPr>
          <a:xfrm>
            <a:off x="7826607" y="6324676"/>
            <a:ext cx="238049" cy="217569"/>
          </a:xfrm>
          <a:custGeom>
            <a:avLst/>
            <a:gdLst/>
            <a:ahLst/>
            <a:cxnLst/>
            <a:rect l="l" t="t" r="r" b="b"/>
            <a:pathLst>
              <a:path w="238049" h="217569">
                <a:moveTo>
                  <a:pt x="0" y="0"/>
                </a:moveTo>
                <a:lnTo>
                  <a:pt x="214599" y="217569"/>
                </a:lnTo>
                <a:lnTo>
                  <a:pt x="226376" y="182422"/>
                </a:lnTo>
                <a:lnTo>
                  <a:pt x="238049" y="150274"/>
                </a:lnTo>
                <a:lnTo>
                  <a:pt x="72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96" name="object 296"/>
          <p:cNvSpPr/>
          <p:nvPr/>
        </p:nvSpPr>
        <p:spPr>
          <a:xfrm>
            <a:off x="7826607" y="6324676"/>
            <a:ext cx="238049" cy="217569"/>
          </a:xfrm>
          <a:custGeom>
            <a:avLst/>
            <a:gdLst/>
            <a:ahLst/>
            <a:cxnLst/>
            <a:rect l="l" t="t" r="r" b="b"/>
            <a:pathLst>
              <a:path w="238049" h="217569">
                <a:moveTo>
                  <a:pt x="0" y="0"/>
                </a:moveTo>
                <a:lnTo>
                  <a:pt x="214599" y="217569"/>
                </a:lnTo>
                <a:lnTo>
                  <a:pt x="226376" y="182422"/>
                </a:lnTo>
                <a:lnTo>
                  <a:pt x="238049" y="150274"/>
                </a:lnTo>
                <a:lnTo>
                  <a:pt x="729" y="0"/>
                </a:lnTo>
                <a:lnTo>
                  <a:pt x="0" y="0"/>
                </a:lnTo>
                <a:close/>
              </a:path>
            </a:pathLst>
          </a:custGeom>
          <a:ln w="399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97" name="object 297"/>
          <p:cNvSpPr/>
          <p:nvPr/>
        </p:nvSpPr>
        <p:spPr>
          <a:xfrm>
            <a:off x="7826607" y="6142503"/>
            <a:ext cx="226376" cy="182172"/>
          </a:xfrm>
          <a:custGeom>
            <a:avLst/>
            <a:gdLst/>
            <a:ahLst/>
            <a:cxnLst/>
            <a:rect l="l" t="t" r="r" b="b"/>
            <a:pathLst>
              <a:path w="226376" h="182172">
                <a:moveTo>
                  <a:pt x="226376" y="0"/>
                </a:moveTo>
                <a:lnTo>
                  <a:pt x="0" y="182172"/>
                </a:lnTo>
              </a:path>
            </a:pathLst>
          </a:custGeom>
          <a:ln w="399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98" name="object 298"/>
          <p:cNvSpPr/>
          <p:nvPr/>
        </p:nvSpPr>
        <p:spPr>
          <a:xfrm>
            <a:off x="8052983" y="6142503"/>
            <a:ext cx="452335" cy="0"/>
          </a:xfrm>
          <a:custGeom>
            <a:avLst/>
            <a:gdLst/>
            <a:ahLst/>
            <a:cxnLst/>
            <a:rect l="l" t="t" r="r" b="b"/>
            <a:pathLst>
              <a:path w="452335">
                <a:moveTo>
                  <a:pt x="452335" y="0"/>
                </a:moveTo>
                <a:lnTo>
                  <a:pt x="0" y="0"/>
                </a:lnTo>
              </a:path>
            </a:pathLst>
          </a:custGeom>
          <a:ln w="399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99" name="object 299"/>
          <p:cNvSpPr/>
          <p:nvPr/>
        </p:nvSpPr>
        <p:spPr>
          <a:xfrm>
            <a:off x="8494375" y="6324676"/>
            <a:ext cx="237319" cy="217569"/>
          </a:xfrm>
          <a:custGeom>
            <a:avLst/>
            <a:gdLst/>
            <a:ahLst/>
            <a:cxnLst/>
            <a:rect l="l" t="t" r="r" b="b"/>
            <a:pathLst>
              <a:path w="237319" h="217569">
                <a:moveTo>
                  <a:pt x="237319" y="0"/>
                </a:moveTo>
                <a:lnTo>
                  <a:pt x="0" y="150274"/>
                </a:lnTo>
                <a:lnTo>
                  <a:pt x="10943" y="182422"/>
                </a:lnTo>
                <a:lnTo>
                  <a:pt x="23450" y="217569"/>
                </a:lnTo>
                <a:lnTo>
                  <a:pt x="23731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0" name="object 300"/>
          <p:cNvSpPr/>
          <p:nvPr/>
        </p:nvSpPr>
        <p:spPr>
          <a:xfrm>
            <a:off x="8505319" y="6142503"/>
            <a:ext cx="226376" cy="182172"/>
          </a:xfrm>
          <a:custGeom>
            <a:avLst/>
            <a:gdLst/>
            <a:ahLst/>
            <a:cxnLst/>
            <a:rect l="l" t="t" r="r" b="b"/>
            <a:pathLst>
              <a:path w="226376" h="182172">
                <a:moveTo>
                  <a:pt x="226376" y="182172"/>
                </a:moveTo>
                <a:lnTo>
                  <a:pt x="0" y="0"/>
                </a:lnTo>
              </a:path>
            </a:pathLst>
          </a:custGeom>
          <a:ln w="399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1" name="object 301"/>
          <p:cNvSpPr/>
          <p:nvPr/>
        </p:nvSpPr>
        <p:spPr>
          <a:xfrm>
            <a:off x="8494375" y="6324676"/>
            <a:ext cx="237319" cy="217569"/>
          </a:xfrm>
          <a:custGeom>
            <a:avLst/>
            <a:gdLst/>
            <a:ahLst/>
            <a:cxnLst/>
            <a:rect l="l" t="t" r="r" b="b"/>
            <a:pathLst>
              <a:path w="237319" h="217569">
                <a:moveTo>
                  <a:pt x="10943" y="182422"/>
                </a:moveTo>
                <a:lnTo>
                  <a:pt x="23450" y="217569"/>
                </a:lnTo>
                <a:lnTo>
                  <a:pt x="237319" y="0"/>
                </a:lnTo>
                <a:lnTo>
                  <a:pt x="0" y="150274"/>
                </a:lnTo>
                <a:lnTo>
                  <a:pt x="10943" y="182422"/>
                </a:lnTo>
                <a:close/>
              </a:path>
            </a:pathLst>
          </a:custGeom>
          <a:ln w="399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2" name="object 302"/>
          <p:cNvSpPr/>
          <p:nvPr/>
        </p:nvSpPr>
        <p:spPr>
          <a:xfrm>
            <a:off x="8041935" y="6473461"/>
            <a:ext cx="475161" cy="67284"/>
          </a:xfrm>
          <a:custGeom>
            <a:avLst/>
            <a:gdLst/>
            <a:ahLst/>
            <a:cxnLst/>
            <a:rect l="l" t="t" r="r" b="b"/>
            <a:pathLst>
              <a:path w="475161" h="67284">
                <a:moveTo>
                  <a:pt x="11047" y="33637"/>
                </a:moveTo>
                <a:lnTo>
                  <a:pt x="0" y="67284"/>
                </a:lnTo>
                <a:lnTo>
                  <a:pt x="475161" y="67284"/>
                </a:lnTo>
                <a:lnTo>
                  <a:pt x="463383" y="33637"/>
                </a:lnTo>
                <a:lnTo>
                  <a:pt x="452440" y="0"/>
                </a:lnTo>
                <a:lnTo>
                  <a:pt x="22721" y="0"/>
                </a:lnTo>
                <a:lnTo>
                  <a:pt x="11047" y="3363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3" name="object 303"/>
          <p:cNvSpPr/>
          <p:nvPr/>
        </p:nvSpPr>
        <p:spPr>
          <a:xfrm>
            <a:off x="8041935" y="6473461"/>
            <a:ext cx="475161" cy="67284"/>
          </a:xfrm>
          <a:custGeom>
            <a:avLst/>
            <a:gdLst/>
            <a:ahLst/>
            <a:cxnLst/>
            <a:rect l="l" t="t" r="r" b="b"/>
            <a:pathLst>
              <a:path w="475161" h="67284">
                <a:moveTo>
                  <a:pt x="11047" y="33637"/>
                </a:moveTo>
                <a:lnTo>
                  <a:pt x="0" y="67284"/>
                </a:lnTo>
                <a:lnTo>
                  <a:pt x="475161" y="67284"/>
                </a:lnTo>
                <a:lnTo>
                  <a:pt x="463383" y="33637"/>
                </a:lnTo>
                <a:lnTo>
                  <a:pt x="452440" y="0"/>
                </a:lnTo>
                <a:lnTo>
                  <a:pt x="22721" y="0"/>
                </a:lnTo>
                <a:lnTo>
                  <a:pt x="11047" y="33637"/>
                </a:lnTo>
                <a:close/>
              </a:path>
            </a:pathLst>
          </a:custGeom>
          <a:ln w="399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4" name="object 304"/>
          <p:cNvSpPr/>
          <p:nvPr/>
        </p:nvSpPr>
        <p:spPr>
          <a:xfrm>
            <a:off x="8731695" y="6324676"/>
            <a:ext cx="0" cy="142547"/>
          </a:xfrm>
          <a:custGeom>
            <a:avLst/>
            <a:gdLst/>
            <a:ahLst/>
            <a:cxnLst/>
            <a:rect l="l" t="t" r="r" b="b"/>
            <a:pathLst>
              <a:path h="142547">
                <a:moveTo>
                  <a:pt x="0" y="0"/>
                </a:moveTo>
                <a:lnTo>
                  <a:pt x="0" y="142547"/>
                </a:lnTo>
              </a:path>
            </a:pathLst>
          </a:custGeom>
          <a:ln w="399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5" name="object 305"/>
          <p:cNvSpPr/>
          <p:nvPr/>
        </p:nvSpPr>
        <p:spPr>
          <a:xfrm>
            <a:off x="7826607" y="6175391"/>
            <a:ext cx="0" cy="149284"/>
          </a:xfrm>
          <a:custGeom>
            <a:avLst/>
            <a:gdLst/>
            <a:ahLst/>
            <a:cxnLst/>
            <a:rect l="l" t="t" r="r" b="b"/>
            <a:pathLst>
              <a:path h="149284">
                <a:moveTo>
                  <a:pt x="0" y="149284"/>
                </a:moveTo>
                <a:lnTo>
                  <a:pt x="0" y="0"/>
                </a:lnTo>
              </a:path>
            </a:pathLst>
          </a:custGeom>
          <a:ln w="399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7" name="object 287"/>
          <p:cNvSpPr/>
          <p:nvPr/>
        </p:nvSpPr>
        <p:spPr>
          <a:xfrm>
            <a:off x="5495266" y="6128538"/>
            <a:ext cx="180868" cy="103931"/>
          </a:xfrm>
          <a:custGeom>
            <a:avLst/>
            <a:gdLst/>
            <a:ahLst/>
            <a:cxnLst/>
            <a:rect l="l" t="t" r="r" b="b"/>
            <a:pathLst>
              <a:path w="180868" h="103931">
                <a:moveTo>
                  <a:pt x="180868" y="0"/>
                </a:moveTo>
                <a:lnTo>
                  <a:pt x="0" y="103931"/>
                </a:lnTo>
              </a:path>
            </a:pathLst>
          </a:custGeom>
          <a:ln w="399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8" name="object 288"/>
          <p:cNvSpPr/>
          <p:nvPr/>
        </p:nvSpPr>
        <p:spPr>
          <a:xfrm>
            <a:off x="5676135" y="6128538"/>
            <a:ext cx="180871" cy="103931"/>
          </a:xfrm>
          <a:custGeom>
            <a:avLst/>
            <a:gdLst/>
            <a:ahLst/>
            <a:cxnLst/>
            <a:rect l="l" t="t" r="r" b="b"/>
            <a:pathLst>
              <a:path w="180871" h="103931">
                <a:moveTo>
                  <a:pt x="180871" y="103931"/>
                </a:moveTo>
                <a:lnTo>
                  <a:pt x="0" y="0"/>
                </a:lnTo>
              </a:path>
            </a:pathLst>
          </a:custGeom>
          <a:ln w="399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9" name="object 289"/>
          <p:cNvSpPr/>
          <p:nvPr/>
        </p:nvSpPr>
        <p:spPr>
          <a:xfrm>
            <a:off x="5857007" y="6232470"/>
            <a:ext cx="0" cy="208842"/>
          </a:xfrm>
          <a:custGeom>
            <a:avLst/>
            <a:gdLst/>
            <a:ahLst/>
            <a:cxnLst/>
            <a:rect l="l" t="t" r="r" b="b"/>
            <a:pathLst>
              <a:path h="208842">
                <a:moveTo>
                  <a:pt x="0" y="208842"/>
                </a:moveTo>
                <a:lnTo>
                  <a:pt x="0" y="0"/>
                </a:lnTo>
              </a:path>
            </a:pathLst>
          </a:custGeom>
          <a:ln w="399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90" name="object 290"/>
          <p:cNvSpPr/>
          <p:nvPr/>
        </p:nvSpPr>
        <p:spPr>
          <a:xfrm>
            <a:off x="5676135" y="6441313"/>
            <a:ext cx="180871" cy="104171"/>
          </a:xfrm>
          <a:custGeom>
            <a:avLst/>
            <a:gdLst/>
            <a:ahLst/>
            <a:cxnLst/>
            <a:rect l="l" t="t" r="r" b="b"/>
            <a:pathLst>
              <a:path w="180871" h="104171">
                <a:moveTo>
                  <a:pt x="0" y="104171"/>
                </a:moveTo>
                <a:lnTo>
                  <a:pt x="180871" y="0"/>
                </a:lnTo>
              </a:path>
            </a:pathLst>
          </a:custGeom>
          <a:ln w="399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91" name="object 291"/>
          <p:cNvSpPr/>
          <p:nvPr/>
        </p:nvSpPr>
        <p:spPr>
          <a:xfrm>
            <a:off x="5495266" y="6441313"/>
            <a:ext cx="180868" cy="104171"/>
          </a:xfrm>
          <a:custGeom>
            <a:avLst/>
            <a:gdLst/>
            <a:ahLst/>
            <a:cxnLst/>
            <a:rect l="l" t="t" r="r" b="b"/>
            <a:pathLst>
              <a:path w="180868" h="104171">
                <a:moveTo>
                  <a:pt x="0" y="0"/>
                </a:moveTo>
                <a:lnTo>
                  <a:pt x="180868" y="104171"/>
                </a:lnTo>
              </a:path>
            </a:pathLst>
          </a:custGeom>
          <a:ln w="399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92" name="object 292"/>
          <p:cNvSpPr/>
          <p:nvPr/>
        </p:nvSpPr>
        <p:spPr>
          <a:xfrm>
            <a:off x="5495266" y="6232470"/>
            <a:ext cx="0" cy="208842"/>
          </a:xfrm>
          <a:custGeom>
            <a:avLst/>
            <a:gdLst/>
            <a:ahLst/>
            <a:cxnLst/>
            <a:rect l="l" t="t" r="r" b="b"/>
            <a:pathLst>
              <a:path h="208842">
                <a:moveTo>
                  <a:pt x="0" y="0"/>
                </a:moveTo>
                <a:lnTo>
                  <a:pt x="0" y="208842"/>
                </a:lnTo>
              </a:path>
            </a:pathLst>
          </a:custGeom>
          <a:ln w="399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93" name="object 293"/>
          <p:cNvSpPr/>
          <p:nvPr/>
        </p:nvSpPr>
        <p:spPr>
          <a:xfrm>
            <a:off x="5676135" y="6545484"/>
            <a:ext cx="0" cy="142297"/>
          </a:xfrm>
          <a:custGeom>
            <a:avLst/>
            <a:gdLst/>
            <a:ahLst/>
            <a:cxnLst/>
            <a:rect l="l" t="t" r="r" b="b"/>
            <a:pathLst>
              <a:path h="142297">
                <a:moveTo>
                  <a:pt x="0" y="0"/>
                </a:moveTo>
                <a:lnTo>
                  <a:pt x="0" y="142297"/>
                </a:lnTo>
              </a:path>
            </a:pathLst>
          </a:custGeom>
          <a:ln w="399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94" name="object 294"/>
          <p:cNvSpPr/>
          <p:nvPr/>
        </p:nvSpPr>
        <p:spPr>
          <a:xfrm>
            <a:off x="5676135" y="5978264"/>
            <a:ext cx="0" cy="150274"/>
          </a:xfrm>
          <a:custGeom>
            <a:avLst/>
            <a:gdLst/>
            <a:ahLst/>
            <a:cxnLst/>
            <a:rect l="l" t="t" r="r" b="b"/>
            <a:pathLst>
              <a:path h="150274">
                <a:moveTo>
                  <a:pt x="0" y="150274"/>
                </a:moveTo>
                <a:lnTo>
                  <a:pt x="0" y="0"/>
                </a:lnTo>
              </a:path>
            </a:pathLst>
          </a:custGeom>
          <a:ln w="399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3" name="object 283"/>
          <p:cNvSpPr/>
          <p:nvPr/>
        </p:nvSpPr>
        <p:spPr>
          <a:xfrm>
            <a:off x="9033947" y="6169913"/>
            <a:ext cx="1064552" cy="284854"/>
          </a:xfrm>
          <a:custGeom>
            <a:avLst/>
            <a:gdLst/>
            <a:ahLst/>
            <a:cxnLst/>
            <a:rect l="l" t="t" r="r" b="b"/>
            <a:pathLst>
              <a:path w="1064552" h="284854">
                <a:moveTo>
                  <a:pt x="0" y="0"/>
                </a:moveTo>
                <a:lnTo>
                  <a:pt x="1064552" y="284854"/>
                </a:lnTo>
              </a:path>
            </a:pathLst>
          </a:custGeom>
          <a:ln w="399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4" name="object 284"/>
          <p:cNvSpPr/>
          <p:nvPr/>
        </p:nvSpPr>
        <p:spPr>
          <a:xfrm>
            <a:off x="9080953" y="6075208"/>
            <a:ext cx="828170" cy="478003"/>
          </a:xfrm>
          <a:custGeom>
            <a:avLst/>
            <a:gdLst/>
            <a:ahLst/>
            <a:cxnLst/>
            <a:rect l="l" t="t" r="r" b="b"/>
            <a:pathLst>
              <a:path w="828170" h="478003">
                <a:moveTo>
                  <a:pt x="0" y="478003"/>
                </a:moveTo>
                <a:lnTo>
                  <a:pt x="828170" y="0"/>
                </a:lnTo>
              </a:path>
            </a:pathLst>
          </a:custGeom>
          <a:ln w="399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6" name="object 286"/>
          <p:cNvSpPr/>
          <p:nvPr/>
        </p:nvSpPr>
        <p:spPr>
          <a:xfrm>
            <a:off x="8956548" y="6053328"/>
            <a:ext cx="1141476" cy="536447"/>
          </a:xfrm>
          <a:custGeom>
            <a:avLst/>
            <a:gdLst/>
            <a:ahLst/>
            <a:cxnLst/>
            <a:rect l="l" t="t" r="r" b="b"/>
            <a:pathLst>
              <a:path w="1141476" h="536448">
                <a:moveTo>
                  <a:pt x="0" y="536448"/>
                </a:moveTo>
                <a:lnTo>
                  <a:pt x="1141476" y="536448"/>
                </a:lnTo>
                <a:lnTo>
                  <a:pt x="1141476" y="0"/>
                </a:lnTo>
                <a:lnTo>
                  <a:pt x="0" y="0"/>
                </a:lnTo>
                <a:lnTo>
                  <a:pt x="0" y="536448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5" name="object 275"/>
          <p:cNvSpPr/>
          <p:nvPr/>
        </p:nvSpPr>
        <p:spPr>
          <a:xfrm>
            <a:off x="4612928" y="981090"/>
            <a:ext cx="175267" cy="100825"/>
          </a:xfrm>
          <a:custGeom>
            <a:avLst/>
            <a:gdLst/>
            <a:ahLst/>
            <a:cxnLst/>
            <a:rect l="l" t="t" r="r" b="b"/>
            <a:pathLst>
              <a:path w="175267" h="100825">
                <a:moveTo>
                  <a:pt x="175267" y="0"/>
                </a:moveTo>
                <a:lnTo>
                  <a:pt x="0" y="100825"/>
                </a:lnTo>
              </a:path>
            </a:pathLst>
          </a:custGeom>
          <a:ln w="386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6" name="object 276"/>
          <p:cNvSpPr/>
          <p:nvPr/>
        </p:nvSpPr>
        <p:spPr>
          <a:xfrm>
            <a:off x="4788196" y="981090"/>
            <a:ext cx="175027" cy="100825"/>
          </a:xfrm>
          <a:custGeom>
            <a:avLst/>
            <a:gdLst/>
            <a:ahLst/>
            <a:cxnLst/>
            <a:rect l="l" t="t" r="r" b="b"/>
            <a:pathLst>
              <a:path w="175027" h="100825">
                <a:moveTo>
                  <a:pt x="175027" y="100825"/>
                </a:moveTo>
                <a:lnTo>
                  <a:pt x="0" y="0"/>
                </a:lnTo>
              </a:path>
            </a:pathLst>
          </a:custGeom>
          <a:ln w="386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7" name="object 277"/>
          <p:cNvSpPr/>
          <p:nvPr/>
        </p:nvSpPr>
        <p:spPr>
          <a:xfrm>
            <a:off x="4963223" y="1081915"/>
            <a:ext cx="0" cy="201952"/>
          </a:xfrm>
          <a:custGeom>
            <a:avLst/>
            <a:gdLst/>
            <a:ahLst/>
            <a:cxnLst/>
            <a:rect l="l" t="t" r="r" b="b"/>
            <a:pathLst>
              <a:path h="201952">
                <a:moveTo>
                  <a:pt x="0" y="201952"/>
                </a:moveTo>
                <a:lnTo>
                  <a:pt x="0" y="0"/>
                </a:lnTo>
              </a:path>
            </a:pathLst>
          </a:custGeom>
          <a:ln w="387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8" name="object 278"/>
          <p:cNvSpPr/>
          <p:nvPr/>
        </p:nvSpPr>
        <p:spPr>
          <a:xfrm>
            <a:off x="4788196" y="1283867"/>
            <a:ext cx="175027" cy="100522"/>
          </a:xfrm>
          <a:custGeom>
            <a:avLst/>
            <a:gdLst/>
            <a:ahLst/>
            <a:cxnLst/>
            <a:rect l="l" t="t" r="r" b="b"/>
            <a:pathLst>
              <a:path w="175027" h="100522">
                <a:moveTo>
                  <a:pt x="0" y="100522"/>
                </a:moveTo>
                <a:lnTo>
                  <a:pt x="175027" y="0"/>
                </a:lnTo>
              </a:path>
            </a:pathLst>
          </a:custGeom>
          <a:ln w="386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9" name="object 279"/>
          <p:cNvSpPr/>
          <p:nvPr/>
        </p:nvSpPr>
        <p:spPr>
          <a:xfrm>
            <a:off x="4612928" y="1283867"/>
            <a:ext cx="175267" cy="100522"/>
          </a:xfrm>
          <a:custGeom>
            <a:avLst/>
            <a:gdLst/>
            <a:ahLst/>
            <a:cxnLst/>
            <a:rect l="l" t="t" r="r" b="b"/>
            <a:pathLst>
              <a:path w="175267" h="100522">
                <a:moveTo>
                  <a:pt x="0" y="0"/>
                </a:moveTo>
                <a:lnTo>
                  <a:pt x="175267" y="100522"/>
                </a:lnTo>
              </a:path>
            </a:pathLst>
          </a:custGeom>
          <a:ln w="386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0" name="object 280"/>
          <p:cNvSpPr/>
          <p:nvPr/>
        </p:nvSpPr>
        <p:spPr>
          <a:xfrm>
            <a:off x="4612928" y="1081915"/>
            <a:ext cx="0" cy="201952"/>
          </a:xfrm>
          <a:custGeom>
            <a:avLst/>
            <a:gdLst/>
            <a:ahLst/>
            <a:cxnLst/>
            <a:rect l="l" t="t" r="r" b="b"/>
            <a:pathLst>
              <a:path h="201952">
                <a:moveTo>
                  <a:pt x="0" y="0"/>
                </a:moveTo>
                <a:lnTo>
                  <a:pt x="0" y="201952"/>
                </a:lnTo>
              </a:path>
            </a:pathLst>
          </a:custGeom>
          <a:ln w="387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1" name="object 281"/>
          <p:cNvSpPr/>
          <p:nvPr/>
        </p:nvSpPr>
        <p:spPr>
          <a:xfrm>
            <a:off x="4963223" y="1016041"/>
            <a:ext cx="114500" cy="65873"/>
          </a:xfrm>
          <a:custGeom>
            <a:avLst/>
            <a:gdLst/>
            <a:ahLst/>
            <a:cxnLst/>
            <a:rect l="l" t="t" r="r" b="b"/>
            <a:pathLst>
              <a:path w="114500" h="65873">
                <a:moveTo>
                  <a:pt x="114500" y="0"/>
                </a:moveTo>
                <a:lnTo>
                  <a:pt x="0" y="65873"/>
                </a:lnTo>
              </a:path>
            </a:pathLst>
          </a:custGeom>
          <a:ln w="386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2" name="object 282"/>
          <p:cNvSpPr/>
          <p:nvPr/>
        </p:nvSpPr>
        <p:spPr>
          <a:xfrm>
            <a:off x="4963223" y="1283867"/>
            <a:ext cx="114500" cy="65773"/>
          </a:xfrm>
          <a:custGeom>
            <a:avLst/>
            <a:gdLst/>
            <a:ahLst/>
            <a:cxnLst/>
            <a:rect l="l" t="t" r="r" b="b"/>
            <a:pathLst>
              <a:path w="114500" h="65773">
                <a:moveTo>
                  <a:pt x="0" y="0"/>
                </a:moveTo>
                <a:lnTo>
                  <a:pt x="114500" y="65773"/>
                </a:lnTo>
              </a:path>
            </a:pathLst>
          </a:custGeom>
          <a:ln w="386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4" name="object 264"/>
          <p:cNvSpPr/>
          <p:nvPr/>
        </p:nvSpPr>
        <p:spPr>
          <a:xfrm>
            <a:off x="5650304" y="1193719"/>
            <a:ext cx="230373" cy="210413"/>
          </a:xfrm>
          <a:custGeom>
            <a:avLst/>
            <a:gdLst/>
            <a:ahLst/>
            <a:cxnLst/>
            <a:rect l="l" t="t" r="r" b="b"/>
            <a:pathLst>
              <a:path w="230373" h="210413">
                <a:moveTo>
                  <a:pt x="0" y="0"/>
                </a:moveTo>
                <a:lnTo>
                  <a:pt x="207649" y="210413"/>
                </a:lnTo>
                <a:lnTo>
                  <a:pt x="219062" y="176469"/>
                </a:lnTo>
                <a:lnTo>
                  <a:pt x="230373" y="145345"/>
                </a:lnTo>
                <a:lnTo>
                  <a:pt x="706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5" name="object 265"/>
          <p:cNvSpPr/>
          <p:nvPr/>
        </p:nvSpPr>
        <p:spPr>
          <a:xfrm>
            <a:off x="5650304" y="1193719"/>
            <a:ext cx="230373" cy="210413"/>
          </a:xfrm>
          <a:custGeom>
            <a:avLst/>
            <a:gdLst/>
            <a:ahLst/>
            <a:cxnLst/>
            <a:rect l="l" t="t" r="r" b="b"/>
            <a:pathLst>
              <a:path w="230373" h="210413">
                <a:moveTo>
                  <a:pt x="0" y="0"/>
                </a:moveTo>
                <a:lnTo>
                  <a:pt x="207649" y="210413"/>
                </a:lnTo>
                <a:lnTo>
                  <a:pt x="219062" y="176469"/>
                </a:lnTo>
                <a:lnTo>
                  <a:pt x="230373" y="145345"/>
                </a:lnTo>
                <a:lnTo>
                  <a:pt x="706" y="0"/>
                </a:lnTo>
                <a:lnTo>
                  <a:pt x="0" y="0"/>
                </a:lnTo>
                <a:close/>
              </a:path>
            </a:pathLst>
          </a:custGeom>
          <a:ln w="386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6" name="object 266"/>
          <p:cNvSpPr/>
          <p:nvPr/>
        </p:nvSpPr>
        <p:spPr>
          <a:xfrm>
            <a:off x="5650304" y="1017552"/>
            <a:ext cx="219061" cy="176166"/>
          </a:xfrm>
          <a:custGeom>
            <a:avLst/>
            <a:gdLst/>
            <a:ahLst/>
            <a:cxnLst/>
            <a:rect l="l" t="t" r="r" b="b"/>
            <a:pathLst>
              <a:path w="219061" h="176166">
                <a:moveTo>
                  <a:pt x="219061" y="0"/>
                </a:moveTo>
                <a:lnTo>
                  <a:pt x="0" y="176166"/>
                </a:lnTo>
              </a:path>
            </a:pathLst>
          </a:custGeom>
          <a:ln w="386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7" name="object 267"/>
          <p:cNvSpPr/>
          <p:nvPr/>
        </p:nvSpPr>
        <p:spPr>
          <a:xfrm>
            <a:off x="5869366" y="1017552"/>
            <a:ext cx="438124" cy="0"/>
          </a:xfrm>
          <a:custGeom>
            <a:avLst/>
            <a:gdLst/>
            <a:ahLst/>
            <a:cxnLst/>
            <a:rect l="l" t="t" r="r" b="b"/>
            <a:pathLst>
              <a:path w="438124">
                <a:moveTo>
                  <a:pt x="438124" y="0"/>
                </a:moveTo>
                <a:lnTo>
                  <a:pt x="0" y="0"/>
                </a:lnTo>
              </a:path>
            </a:pathLst>
          </a:custGeom>
          <a:ln w="386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8" name="object 268"/>
          <p:cNvSpPr/>
          <p:nvPr/>
        </p:nvSpPr>
        <p:spPr>
          <a:xfrm>
            <a:off x="6296885" y="1193719"/>
            <a:ext cx="229666" cy="210413"/>
          </a:xfrm>
          <a:custGeom>
            <a:avLst/>
            <a:gdLst/>
            <a:ahLst/>
            <a:cxnLst/>
            <a:rect l="l" t="t" r="r" b="b"/>
            <a:pathLst>
              <a:path w="229666" h="210413">
                <a:moveTo>
                  <a:pt x="229666" y="0"/>
                </a:moveTo>
                <a:lnTo>
                  <a:pt x="0" y="145345"/>
                </a:lnTo>
                <a:lnTo>
                  <a:pt x="10604" y="176469"/>
                </a:lnTo>
                <a:lnTo>
                  <a:pt x="22724" y="210413"/>
                </a:lnTo>
                <a:lnTo>
                  <a:pt x="22966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9" name="object 269"/>
          <p:cNvSpPr/>
          <p:nvPr/>
        </p:nvSpPr>
        <p:spPr>
          <a:xfrm>
            <a:off x="6307490" y="1017552"/>
            <a:ext cx="219062" cy="176166"/>
          </a:xfrm>
          <a:custGeom>
            <a:avLst/>
            <a:gdLst/>
            <a:ahLst/>
            <a:cxnLst/>
            <a:rect l="l" t="t" r="r" b="b"/>
            <a:pathLst>
              <a:path w="219062" h="176166">
                <a:moveTo>
                  <a:pt x="219062" y="176166"/>
                </a:moveTo>
                <a:lnTo>
                  <a:pt x="0" y="0"/>
                </a:lnTo>
              </a:path>
            </a:pathLst>
          </a:custGeom>
          <a:ln w="386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0" name="object 270"/>
          <p:cNvSpPr/>
          <p:nvPr/>
        </p:nvSpPr>
        <p:spPr>
          <a:xfrm>
            <a:off x="6296885" y="1193719"/>
            <a:ext cx="229666" cy="210413"/>
          </a:xfrm>
          <a:custGeom>
            <a:avLst/>
            <a:gdLst/>
            <a:ahLst/>
            <a:cxnLst/>
            <a:rect l="l" t="t" r="r" b="b"/>
            <a:pathLst>
              <a:path w="229666" h="210413">
                <a:moveTo>
                  <a:pt x="10604" y="176469"/>
                </a:moveTo>
                <a:lnTo>
                  <a:pt x="22724" y="210413"/>
                </a:lnTo>
                <a:lnTo>
                  <a:pt x="229666" y="0"/>
                </a:lnTo>
                <a:lnTo>
                  <a:pt x="0" y="145345"/>
                </a:lnTo>
                <a:lnTo>
                  <a:pt x="10604" y="176469"/>
                </a:lnTo>
                <a:close/>
              </a:path>
            </a:pathLst>
          </a:custGeom>
          <a:ln w="386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1" name="object 271"/>
          <p:cNvSpPr/>
          <p:nvPr/>
        </p:nvSpPr>
        <p:spPr>
          <a:xfrm>
            <a:off x="5858660" y="1337654"/>
            <a:ext cx="460242" cy="65067"/>
          </a:xfrm>
          <a:custGeom>
            <a:avLst/>
            <a:gdLst/>
            <a:ahLst/>
            <a:cxnLst/>
            <a:rect l="l" t="t" r="r" b="b"/>
            <a:pathLst>
              <a:path w="460242" h="65067">
                <a:moveTo>
                  <a:pt x="10705" y="32533"/>
                </a:moveTo>
                <a:lnTo>
                  <a:pt x="0" y="65067"/>
                </a:lnTo>
                <a:lnTo>
                  <a:pt x="460242" y="65067"/>
                </a:lnTo>
                <a:lnTo>
                  <a:pt x="448829" y="32534"/>
                </a:lnTo>
                <a:lnTo>
                  <a:pt x="438224" y="0"/>
                </a:lnTo>
                <a:lnTo>
                  <a:pt x="10705" y="0"/>
                </a:lnTo>
                <a:lnTo>
                  <a:pt x="10705" y="3253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2" name="object 272"/>
          <p:cNvSpPr/>
          <p:nvPr/>
        </p:nvSpPr>
        <p:spPr>
          <a:xfrm>
            <a:off x="5858660" y="1337654"/>
            <a:ext cx="460242" cy="65067"/>
          </a:xfrm>
          <a:custGeom>
            <a:avLst/>
            <a:gdLst/>
            <a:ahLst/>
            <a:cxnLst/>
            <a:rect l="l" t="t" r="r" b="b"/>
            <a:pathLst>
              <a:path w="460242" h="65067">
                <a:moveTo>
                  <a:pt x="10705" y="32533"/>
                </a:moveTo>
                <a:lnTo>
                  <a:pt x="0" y="65067"/>
                </a:lnTo>
                <a:lnTo>
                  <a:pt x="460242" y="65067"/>
                </a:lnTo>
                <a:lnTo>
                  <a:pt x="448829" y="32534"/>
                </a:lnTo>
                <a:lnTo>
                  <a:pt x="438224" y="0"/>
                </a:lnTo>
                <a:lnTo>
                  <a:pt x="10705" y="0"/>
                </a:lnTo>
                <a:lnTo>
                  <a:pt x="10705" y="32533"/>
                </a:lnTo>
                <a:close/>
              </a:path>
            </a:pathLst>
          </a:custGeom>
          <a:ln w="386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3" name="object 273"/>
          <p:cNvSpPr/>
          <p:nvPr/>
        </p:nvSpPr>
        <p:spPr>
          <a:xfrm>
            <a:off x="5869366" y="1225548"/>
            <a:ext cx="0" cy="144640"/>
          </a:xfrm>
          <a:custGeom>
            <a:avLst/>
            <a:gdLst/>
            <a:ahLst/>
            <a:cxnLst/>
            <a:rect l="l" t="t" r="r" b="b"/>
            <a:pathLst>
              <a:path h="144640">
                <a:moveTo>
                  <a:pt x="0" y="144640"/>
                </a:moveTo>
                <a:lnTo>
                  <a:pt x="0" y="0"/>
                </a:lnTo>
              </a:path>
            </a:pathLst>
          </a:custGeom>
          <a:ln w="387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4" name="object 274"/>
          <p:cNvSpPr/>
          <p:nvPr/>
        </p:nvSpPr>
        <p:spPr>
          <a:xfrm>
            <a:off x="6307490" y="1225548"/>
            <a:ext cx="0" cy="144640"/>
          </a:xfrm>
          <a:custGeom>
            <a:avLst/>
            <a:gdLst/>
            <a:ahLst/>
            <a:cxnLst/>
            <a:rect l="l" t="t" r="r" b="b"/>
            <a:pathLst>
              <a:path h="144640">
                <a:moveTo>
                  <a:pt x="0" y="144640"/>
                </a:moveTo>
                <a:lnTo>
                  <a:pt x="0" y="0"/>
                </a:lnTo>
              </a:path>
            </a:pathLst>
          </a:custGeom>
          <a:ln w="387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3" name="object 253"/>
          <p:cNvSpPr/>
          <p:nvPr/>
        </p:nvSpPr>
        <p:spPr>
          <a:xfrm>
            <a:off x="8091699" y="1171056"/>
            <a:ext cx="230474" cy="210413"/>
          </a:xfrm>
          <a:custGeom>
            <a:avLst/>
            <a:gdLst/>
            <a:ahLst/>
            <a:cxnLst/>
            <a:rect l="l" t="t" r="r" b="b"/>
            <a:pathLst>
              <a:path w="230474" h="210413">
                <a:moveTo>
                  <a:pt x="0" y="0"/>
                </a:moveTo>
                <a:lnTo>
                  <a:pt x="207649" y="210413"/>
                </a:lnTo>
                <a:lnTo>
                  <a:pt x="219062" y="176469"/>
                </a:lnTo>
                <a:lnTo>
                  <a:pt x="230474" y="145345"/>
                </a:lnTo>
                <a:lnTo>
                  <a:pt x="706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4" name="object 254"/>
          <p:cNvSpPr/>
          <p:nvPr/>
        </p:nvSpPr>
        <p:spPr>
          <a:xfrm>
            <a:off x="8091699" y="1171056"/>
            <a:ext cx="230474" cy="210413"/>
          </a:xfrm>
          <a:custGeom>
            <a:avLst/>
            <a:gdLst/>
            <a:ahLst/>
            <a:cxnLst/>
            <a:rect l="l" t="t" r="r" b="b"/>
            <a:pathLst>
              <a:path w="230474" h="210413">
                <a:moveTo>
                  <a:pt x="0" y="0"/>
                </a:moveTo>
                <a:lnTo>
                  <a:pt x="207649" y="210413"/>
                </a:lnTo>
                <a:lnTo>
                  <a:pt x="219062" y="176469"/>
                </a:lnTo>
                <a:lnTo>
                  <a:pt x="230474" y="145345"/>
                </a:lnTo>
                <a:lnTo>
                  <a:pt x="706" y="0"/>
                </a:lnTo>
                <a:lnTo>
                  <a:pt x="0" y="0"/>
                </a:lnTo>
                <a:close/>
              </a:path>
            </a:pathLst>
          </a:custGeom>
          <a:ln w="386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5" name="object 255"/>
          <p:cNvSpPr/>
          <p:nvPr/>
        </p:nvSpPr>
        <p:spPr>
          <a:xfrm>
            <a:off x="8091699" y="994889"/>
            <a:ext cx="219061" cy="176166"/>
          </a:xfrm>
          <a:custGeom>
            <a:avLst/>
            <a:gdLst/>
            <a:ahLst/>
            <a:cxnLst/>
            <a:rect l="l" t="t" r="r" b="b"/>
            <a:pathLst>
              <a:path w="219061" h="176166">
                <a:moveTo>
                  <a:pt x="219061" y="0"/>
                </a:moveTo>
                <a:lnTo>
                  <a:pt x="0" y="176166"/>
                </a:lnTo>
              </a:path>
            </a:pathLst>
          </a:custGeom>
          <a:ln w="386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6" name="object 256"/>
          <p:cNvSpPr/>
          <p:nvPr/>
        </p:nvSpPr>
        <p:spPr>
          <a:xfrm>
            <a:off x="8310761" y="994889"/>
            <a:ext cx="438124" cy="0"/>
          </a:xfrm>
          <a:custGeom>
            <a:avLst/>
            <a:gdLst/>
            <a:ahLst/>
            <a:cxnLst/>
            <a:rect l="l" t="t" r="r" b="b"/>
            <a:pathLst>
              <a:path w="438124">
                <a:moveTo>
                  <a:pt x="438124" y="0"/>
                </a:moveTo>
                <a:lnTo>
                  <a:pt x="0" y="0"/>
                </a:lnTo>
              </a:path>
            </a:pathLst>
          </a:custGeom>
          <a:ln w="386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7" name="object 257"/>
          <p:cNvSpPr/>
          <p:nvPr/>
        </p:nvSpPr>
        <p:spPr>
          <a:xfrm>
            <a:off x="8728585" y="1171056"/>
            <a:ext cx="239463" cy="210413"/>
          </a:xfrm>
          <a:custGeom>
            <a:avLst/>
            <a:gdLst/>
            <a:ahLst/>
            <a:cxnLst/>
            <a:rect l="l" t="t" r="r" b="b"/>
            <a:pathLst>
              <a:path w="239463" h="210413">
                <a:moveTo>
                  <a:pt x="239463" y="0"/>
                </a:moveTo>
                <a:lnTo>
                  <a:pt x="0" y="151388"/>
                </a:lnTo>
                <a:lnTo>
                  <a:pt x="20300" y="176469"/>
                </a:lnTo>
                <a:lnTo>
                  <a:pt x="32419" y="210413"/>
                </a:lnTo>
                <a:lnTo>
                  <a:pt x="2394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8" name="object 258"/>
          <p:cNvSpPr/>
          <p:nvPr/>
        </p:nvSpPr>
        <p:spPr>
          <a:xfrm>
            <a:off x="8748885" y="994889"/>
            <a:ext cx="219163" cy="176166"/>
          </a:xfrm>
          <a:custGeom>
            <a:avLst/>
            <a:gdLst/>
            <a:ahLst/>
            <a:cxnLst/>
            <a:rect l="l" t="t" r="r" b="b"/>
            <a:pathLst>
              <a:path w="219163" h="176166">
                <a:moveTo>
                  <a:pt x="219163" y="176166"/>
                </a:moveTo>
                <a:lnTo>
                  <a:pt x="0" y="0"/>
                </a:lnTo>
              </a:path>
            </a:pathLst>
          </a:custGeom>
          <a:ln w="386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9" name="object 259"/>
          <p:cNvSpPr/>
          <p:nvPr/>
        </p:nvSpPr>
        <p:spPr>
          <a:xfrm>
            <a:off x="8728585" y="1171056"/>
            <a:ext cx="239463" cy="210413"/>
          </a:xfrm>
          <a:custGeom>
            <a:avLst/>
            <a:gdLst/>
            <a:ahLst/>
            <a:cxnLst/>
            <a:rect l="l" t="t" r="r" b="b"/>
            <a:pathLst>
              <a:path w="239463" h="210413">
                <a:moveTo>
                  <a:pt x="20300" y="176469"/>
                </a:moveTo>
                <a:lnTo>
                  <a:pt x="32419" y="210413"/>
                </a:lnTo>
                <a:lnTo>
                  <a:pt x="239463" y="0"/>
                </a:lnTo>
                <a:lnTo>
                  <a:pt x="0" y="151388"/>
                </a:lnTo>
                <a:lnTo>
                  <a:pt x="20300" y="176469"/>
                </a:lnTo>
                <a:close/>
              </a:path>
            </a:pathLst>
          </a:custGeom>
          <a:ln w="386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0" name="object 260"/>
          <p:cNvSpPr/>
          <p:nvPr/>
        </p:nvSpPr>
        <p:spPr>
          <a:xfrm>
            <a:off x="8300055" y="1314991"/>
            <a:ext cx="460242" cy="65067"/>
          </a:xfrm>
          <a:custGeom>
            <a:avLst/>
            <a:gdLst/>
            <a:ahLst/>
            <a:cxnLst/>
            <a:rect l="l" t="t" r="r" b="b"/>
            <a:pathLst>
              <a:path w="460242" h="65067">
                <a:moveTo>
                  <a:pt x="10705" y="32533"/>
                </a:moveTo>
                <a:lnTo>
                  <a:pt x="0" y="65067"/>
                </a:lnTo>
                <a:lnTo>
                  <a:pt x="460242" y="65067"/>
                </a:lnTo>
                <a:lnTo>
                  <a:pt x="448829" y="32534"/>
                </a:lnTo>
                <a:lnTo>
                  <a:pt x="438224" y="0"/>
                </a:lnTo>
                <a:lnTo>
                  <a:pt x="10705" y="0"/>
                </a:lnTo>
                <a:lnTo>
                  <a:pt x="10705" y="3253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1" name="object 261"/>
          <p:cNvSpPr/>
          <p:nvPr/>
        </p:nvSpPr>
        <p:spPr>
          <a:xfrm>
            <a:off x="8300055" y="1314991"/>
            <a:ext cx="460242" cy="65067"/>
          </a:xfrm>
          <a:custGeom>
            <a:avLst/>
            <a:gdLst/>
            <a:ahLst/>
            <a:cxnLst/>
            <a:rect l="l" t="t" r="r" b="b"/>
            <a:pathLst>
              <a:path w="460242" h="65067">
                <a:moveTo>
                  <a:pt x="10705" y="32533"/>
                </a:moveTo>
                <a:lnTo>
                  <a:pt x="0" y="65067"/>
                </a:lnTo>
                <a:lnTo>
                  <a:pt x="460242" y="65067"/>
                </a:lnTo>
                <a:lnTo>
                  <a:pt x="448829" y="32534"/>
                </a:lnTo>
                <a:lnTo>
                  <a:pt x="438224" y="0"/>
                </a:lnTo>
                <a:lnTo>
                  <a:pt x="10705" y="0"/>
                </a:lnTo>
                <a:lnTo>
                  <a:pt x="10705" y="32533"/>
                </a:lnTo>
                <a:close/>
              </a:path>
            </a:pathLst>
          </a:custGeom>
          <a:ln w="386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2" name="object 262"/>
          <p:cNvSpPr/>
          <p:nvPr/>
        </p:nvSpPr>
        <p:spPr>
          <a:xfrm>
            <a:off x="8310761" y="1202885"/>
            <a:ext cx="0" cy="144640"/>
          </a:xfrm>
          <a:custGeom>
            <a:avLst/>
            <a:gdLst/>
            <a:ahLst/>
            <a:cxnLst/>
            <a:rect l="l" t="t" r="r" b="b"/>
            <a:pathLst>
              <a:path h="144640">
                <a:moveTo>
                  <a:pt x="0" y="144640"/>
                </a:moveTo>
                <a:lnTo>
                  <a:pt x="0" y="0"/>
                </a:lnTo>
              </a:path>
            </a:pathLst>
          </a:custGeom>
          <a:ln w="387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3" name="object 263"/>
          <p:cNvSpPr/>
          <p:nvPr/>
        </p:nvSpPr>
        <p:spPr>
          <a:xfrm>
            <a:off x="8748885" y="1347525"/>
            <a:ext cx="0" cy="137589"/>
          </a:xfrm>
          <a:custGeom>
            <a:avLst/>
            <a:gdLst/>
            <a:ahLst/>
            <a:cxnLst/>
            <a:rect l="l" t="t" r="r" b="b"/>
            <a:pathLst>
              <a:path h="137589">
                <a:moveTo>
                  <a:pt x="0" y="0"/>
                </a:moveTo>
                <a:lnTo>
                  <a:pt x="0" y="137589"/>
                </a:lnTo>
              </a:path>
            </a:pathLst>
          </a:custGeom>
          <a:ln w="387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5" name="object 245"/>
          <p:cNvSpPr/>
          <p:nvPr/>
        </p:nvSpPr>
        <p:spPr>
          <a:xfrm>
            <a:off x="4605423" y="1904329"/>
            <a:ext cx="175026" cy="100522"/>
          </a:xfrm>
          <a:custGeom>
            <a:avLst/>
            <a:gdLst/>
            <a:ahLst/>
            <a:cxnLst/>
            <a:rect l="l" t="t" r="r" b="b"/>
            <a:pathLst>
              <a:path w="175026" h="100522">
                <a:moveTo>
                  <a:pt x="175026" y="0"/>
                </a:moveTo>
                <a:lnTo>
                  <a:pt x="0" y="100522"/>
                </a:lnTo>
              </a:path>
            </a:pathLst>
          </a:custGeom>
          <a:ln w="386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6" name="object 246"/>
          <p:cNvSpPr/>
          <p:nvPr/>
        </p:nvSpPr>
        <p:spPr>
          <a:xfrm>
            <a:off x="4780449" y="1904329"/>
            <a:ext cx="175269" cy="100522"/>
          </a:xfrm>
          <a:custGeom>
            <a:avLst/>
            <a:gdLst/>
            <a:ahLst/>
            <a:cxnLst/>
            <a:rect l="l" t="t" r="r" b="b"/>
            <a:pathLst>
              <a:path w="175269" h="100522">
                <a:moveTo>
                  <a:pt x="175269" y="100522"/>
                </a:moveTo>
                <a:lnTo>
                  <a:pt x="0" y="0"/>
                </a:lnTo>
              </a:path>
            </a:pathLst>
          </a:custGeom>
          <a:ln w="386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7" name="object 247"/>
          <p:cNvSpPr/>
          <p:nvPr/>
        </p:nvSpPr>
        <p:spPr>
          <a:xfrm>
            <a:off x="4955719" y="2004852"/>
            <a:ext cx="0" cy="202254"/>
          </a:xfrm>
          <a:custGeom>
            <a:avLst/>
            <a:gdLst/>
            <a:ahLst/>
            <a:cxnLst/>
            <a:rect l="l" t="t" r="r" b="b"/>
            <a:pathLst>
              <a:path h="202254">
                <a:moveTo>
                  <a:pt x="0" y="202254"/>
                </a:moveTo>
                <a:lnTo>
                  <a:pt x="0" y="0"/>
                </a:lnTo>
              </a:path>
            </a:pathLst>
          </a:custGeom>
          <a:ln w="387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8" name="object 248"/>
          <p:cNvSpPr/>
          <p:nvPr/>
        </p:nvSpPr>
        <p:spPr>
          <a:xfrm>
            <a:off x="4780449" y="2207107"/>
            <a:ext cx="175269" cy="100422"/>
          </a:xfrm>
          <a:custGeom>
            <a:avLst/>
            <a:gdLst/>
            <a:ahLst/>
            <a:cxnLst/>
            <a:rect l="l" t="t" r="r" b="b"/>
            <a:pathLst>
              <a:path w="175269" h="100422">
                <a:moveTo>
                  <a:pt x="0" y="100422"/>
                </a:moveTo>
                <a:lnTo>
                  <a:pt x="175269" y="0"/>
                </a:lnTo>
              </a:path>
            </a:pathLst>
          </a:custGeom>
          <a:ln w="386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9" name="object 249"/>
          <p:cNvSpPr/>
          <p:nvPr/>
        </p:nvSpPr>
        <p:spPr>
          <a:xfrm>
            <a:off x="4605423" y="2207107"/>
            <a:ext cx="175026" cy="100422"/>
          </a:xfrm>
          <a:custGeom>
            <a:avLst/>
            <a:gdLst/>
            <a:ahLst/>
            <a:cxnLst/>
            <a:rect l="l" t="t" r="r" b="b"/>
            <a:pathLst>
              <a:path w="175026" h="100422">
                <a:moveTo>
                  <a:pt x="0" y="0"/>
                </a:moveTo>
                <a:lnTo>
                  <a:pt x="175026" y="100422"/>
                </a:lnTo>
              </a:path>
            </a:pathLst>
          </a:custGeom>
          <a:ln w="386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0" name="object 250"/>
          <p:cNvSpPr/>
          <p:nvPr/>
        </p:nvSpPr>
        <p:spPr>
          <a:xfrm>
            <a:off x="4605423" y="2004852"/>
            <a:ext cx="0" cy="202254"/>
          </a:xfrm>
          <a:custGeom>
            <a:avLst/>
            <a:gdLst/>
            <a:ahLst/>
            <a:cxnLst/>
            <a:rect l="l" t="t" r="r" b="b"/>
            <a:pathLst>
              <a:path h="202254">
                <a:moveTo>
                  <a:pt x="0" y="0"/>
                </a:moveTo>
                <a:lnTo>
                  <a:pt x="0" y="202254"/>
                </a:lnTo>
              </a:path>
            </a:pathLst>
          </a:custGeom>
          <a:ln w="387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1" name="object 251"/>
          <p:cNvSpPr/>
          <p:nvPr/>
        </p:nvSpPr>
        <p:spPr>
          <a:xfrm>
            <a:off x="4955719" y="1938979"/>
            <a:ext cx="114500" cy="65873"/>
          </a:xfrm>
          <a:custGeom>
            <a:avLst/>
            <a:gdLst/>
            <a:ahLst/>
            <a:cxnLst/>
            <a:rect l="l" t="t" r="r" b="b"/>
            <a:pathLst>
              <a:path w="114500" h="65873">
                <a:moveTo>
                  <a:pt x="114500" y="0"/>
                </a:moveTo>
                <a:lnTo>
                  <a:pt x="0" y="65873"/>
                </a:lnTo>
              </a:path>
            </a:pathLst>
          </a:custGeom>
          <a:ln w="386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2" name="object 252"/>
          <p:cNvSpPr/>
          <p:nvPr/>
        </p:nvSpPr>
        <p:spPr>
          <a:xfrm>
            <a:off x="4780449" y="2307529"/>
            <a:ext cx="0" cy="137690"/>
          </a:xfrm>
          <a:custGeom>
            <a:avLst/>
            <a:gdLst/>
            <a:ahLst/>
            <a:cxnLst/>
            <a:rect l="l" t="t" r="r" b="b"/>
            <a:pathLst>
              <a:path h="137690">
                <a:moveTo>
                  <a:pt x="0" y="0"/>
                </a:moveTo>
                <a:lnTo>
                  <a:pt x="0" y="137690"/>
                </a:lnTo>
              </a:path>
            </a:pathLst>
          </a:custGeom>
          <a:ln w="387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4" name="object 234"/>
          <p:cNvSpPr/>
          <p:nvPr/>
        </p:nvSpPr>
        <p:spPr>
          <a:xfrm>
            <a:off x="5620005" y="2184847"/>
            <a:ext cx="230474" cy="210513"/>
          </a:xfrm>
          <a:custGeom>
            <a:avLst/>
            <a:gdLst/>
            <a:ahLst/>
            <a:cxnLst/>
            <a:rect l="l" t="t" r="r" b="b"/>
            <a:pathLst>
              <a:path w="230474" h="210513">
                <a:moveTo>
                  <a:pt x="0" y="0"/>
                </a:moveTo>
                <a:lnTo>
                  <a:pt x="207649" y="210513"/>
                </a:lnTo>
                <a:lnTo>
                  <a:pt x="219062" y="176469"/>
                </a:lnTo>
                <a:lnTo>
                  <a:pt x="230474" y="145345"/>
                </a:lnTo>
                <a:lnTo>
                  <a:pt x="706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5" name="object 235"/>
          <p:cNvSpPr/>
          <p:nvPr/>
        </p:nvSpPr>
        <p:spPr>
          <a:xfrm>
            <a:off x="5620005" y="2184847"/>
            <a:ext cx="230474" cy="210513"/>
          </a:xfrm>
          <a:custGeom>
            <a:avLst/>
            <a:gdLst/>
            <a:ahLst/>
            <a:cxnLst/>
            <a:rect l="l" t="t" r="r" b="b"/>
            <a:pathLst>
              <a:path w="230474" h="210513">
                <a:moveTo>
                  <a:pt x="0" y="0"/>
                </a:moveTo>
                <a:lnTo>
                  <a:pt x="207649" y="210513"/>
                </a:lnTo>
                <a:lnTo>
                  <a:pt x="219062" y="176469"/>
                </a:lnTo>
                <a:lnTo>
                  <a:pt x="230474" y="145345"/>
                </a:lnTo>
                <a:lnTo>
                  <a:pt x="706" y="0"/>
                </a:lnTo>
                <a:lnTo>
                  <a:pt x="0" y="0"/>
                </a:lnTo>
                <a:close/>
              </a:path>
            </a:pathLst>
          </a:custGeom>
          <a:ln w="386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6" name="object 236"/>
          <p:cNvSpPr/>
          <p:nvPr/>
        </p:nvSpPr>
        <p:spPr>
          <a:xfrm>
            <a:off x="5620005" y="2008680"/>
            <a:ext cx="219061" cy="176166"/>
          </a:xfrm>
          <a:custGeom>
            <a:avLst/>
            <a:gdLst/>
            <a:ahLst/>
            <a:cxnLst/>
            <a:rect l="l" t="t" r="r" b="b"/>
            <a:pathLst>
              <a:path w="219061" h="176166">
                <a:moveTo>
                  <a:pt x="219061" y="0"/>
                </a:moveTo>
                <a:lnTo>
                  <a:pt x="0" y="176166"/>
                </a:lnTo>
              </a:path>
            </a:pathLst>
          </a:custGeom>
          <a:ln w="386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7" name="object 237"/>
          <p:cNvSpPr/>
          <p:nvPr/>
        </p:nvSpPr>
        <p:spPr>
          <a:xfrm>
            <a:off x="5839067" y="2008680"/>
            <a:ext cx="438225" cy="0"/>
          </a:xfrm>
          <a:custGeom>
            <a:avLst/>
            <a:gdLst/>
            <a:ahLst/>
            <a:cxnLst/>
            <a:rect l="l" t="t" r="r" b="b"/>
            <a:pathLst>
              <a:path w="438225">
                <a:moveTo>
                  <a:pt x="438225" y="0"/>
                </a:moveTo>
                <a:lnTo>
                  <a:pt x="0" y="0"/>
                </a:lnTo>
              </a:path>
            </a:pathLst>
          </a:custGeom>
          <a:ln w="386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8" name="object 238"/>
          <p:cNvSpPr/>
          <p:nvPr/>
        </p:nvSpPr>
        <p:spPr>
          <a:xfrm>
            <a:off x="6266587" y="2184847"/>
            <a:ext cx="229767" cy="210513"/>
          </a:xfrm>
          <a:custGeom>
            <a:avLst/>
            <a:gdLst/>
            <a:ahLst/>
            <a:cxnLst/>
            <a:rect l="l" t="t" r="r" b="b"/>
            <a:pathLst>
              <a:path w="229767" h="210513">
                <a:moveTo>
                  <a:pt x="229767" y="0"/>
                </a:moveTo>
                <a:lnTo>
                  <a:pt x="0" y="145345"/>
                </a:lnTo>
                <a:lnTo>
                  <a:pt x="10705" y="176469"/>
                </a:lnTo>
                <a:lnTo>
                  <a:pt x="22724" y="210513"/>
                </a:lnTo>
                <a:lnTo>
                  <a:pt x="22976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9" name="object 239"/>
          <p:cNvSpPr/>
          <p:nvPr/>
        </p:nvSpPr>
        <p:spPr>
          <a:xfrm>
            <a:off x="6277292" y="2008680"/>
            <a:ext cx="219062" cy="176166"/>
          </a:xfrm>
          <a:custGeom>
            <a:avLst/>
            <a:gdLst/>
            <a:ahLst/>
            <a:cxnLst/>
            <a:rect l="l" t="t" r="r" b="b"/>
            <a:pathLst>
              <a:path w="219062" h="176166">
                <a:moveTo>
                  <a:pt x="219062" y="176166"/>
                </a:moveTo>
                <a:lnTo>
                  <a:pt x="0" y="0"/>
                </a:lnTo>
              </a:path>
            </a:pathLst>
          </a:custGeom>
          <a:ln w="386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0" name="object 240"/>
          <p:cNvSpPr/>
          <p:nvPr/>
        </p:nvSpPr>
        <p:spPr>
          <a:xfrm>
            <a:off x="6266587" y="2184847"/>
            <a:ext cx="229767" cy="210513"/>
          </a:xfrm>
          <a:custGeom>
            <a:avLst/>
            <a:gdLst/>
            <a:ahLst/>
            <a:cxnLst/>
            <a:rect l="l" t="t" r="r" b="b"/>
            <a:pathLst>
              <a:path w="229767" h="210513">
                <a:moveTo>
                  <a:pt x="10705" y="176469"/>
                </a:moveTo>
                <a:lnTo>
                  <a:pt x="22724" y="210513"/>
                </a:lnTo>
                <a:lnTo>
                  <a:pt x="229767" y="0"/>
                </a:lnTo>
                <a:lnTo>
                  <a:pt x="0" y="145345"/>
                </a:lnTo>
                <a:lnTo>
                  <a:pt x="10705" y="176469"/>
                </a:lnTo>
                <a:close/>
              </a:path>
            </a:pathLst>
          </a:custGeom>
          <a:ln w="386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1" name="object 241"/>
          <p:cNvSpPr/>
          <p:nvPr/>
        </p:nvSpPr>
        <p:spPr>
          <a:xfrm>
            <a:off x="5828463" y="2328782"/>
            <a:ext cx="460141" cy="65067"/>
          </a:xfrm>
          <a:custGeom>
            <a:avLst/>
            <a:gdLst/>
            <a:ahLst/>
            <a:cxnLst/>
            <a:rect l="l" t="t" r="r" b="b"/>
            <a:pathLst>
              <a:path w="460141" h="65067">
                <a:moveTo>
                  <a:pt x="10604" y="32533"/>
                </a:moveTo>
                <a:lnTo>
                  <a:pt x="0" y="65067"/>
                </a:lnTo>
                <a:lnTo>
                  <a:pt x="460141" y="65067"/>
                </a:lnTo>
                <a:lnTo>
                  <a:pt x="448829" y="32534"/>
                </a:lnTo>
                <a:lnTo>
                  <a:pt x="438123" y="0"/>
                </a:lnTo>
                <a:lnTo>
                  <a:pt x="10604" y="0"/>
                </a:lnTo>
                <a:lnTo>
                  <a:pt x="10604" y="3253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2" name="object 242"/>
          <p:cNvSpPr/>
          <p:nvPr/>
        </p:nvSpPr>
        <p:spPr>
          <a:xfrm>
            <a:off x="5828463" y="2328782"/>
            <a:ext cx="460141" cy="65067"/>
          </a:xfrm>
          <a:custGeom>
            <a:avLst/>
            <a:gdLst/>
            <a:ahLst/>
            <a:cxnLst/>
            <a:rect l="l" t="t" r="r" b="b"/>
            <a:pathLst>
              <a:path w="460141" h="65067">
                <a:moveTo>
                  <a:pt x="10604" y="32533"/>
                </a:moveTo>
                <a:lnTo>
                  <a:pt x="0" y="65067"/>
                </a:lnTo>
                <a:lnTo>
                  <a:pt x="460141" y="65067"/>
                </a:lnTo>
                <a:lnTo>
                  <a:pt x="448829" y="32534"/>
                </a:lnTo>
                <a:lnTo>
                  <a:pt x="438123" y="0"/>
                </a:lnTo>
                <a:lnTo>
                  <a:pt x="10604" y="0"/>
                </a:lnTo>
                <a:lnTo>
                  <a:pt x="10604" y="32533"/>
                </a:lnTo>
                <a:close/>
              </a:path>
            </a:pathLst>
          </a:custGeom>
          <a:ln w="386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3" name="object 243"/>
          <p:cNvSpPr/>
          <p:nvPr/>
        </p:nvSpPr>
        <p:spPr>
          <a:xfrm>
            <a:off x="5839067" y="2216676"/>
            <a:ext cx="0" cy="144640"/>
          </a:xfrm>
          <a:custGeom>
            <a:avLst/>
            <a:gdLst/>
            <a:ahLst/>
            <a:cxnLst/>
            <a:rect l="l" t="t" r="r" b="b"/>
            <a:pathLst>
              <a:path h="144640">
                <a:moveTo>
                  <a:pt x="0" y="144640"/>
                </a:moveTo>
                <a:lnTo>
                  <a:pt x="0" y="0"/>
                </a:lnTo>
              </a:path>
            </a:pathLst>
          </a:custGeom>
          <a:ln w="387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4" name="object 244"/>
          <p:cNvSpPr/>
          <p:nvPr/>
        </p:nvSpPr>
        <p:spPr>
          <a:xfrm>
            <a:off x="6496354" y="2040509"/>
            <a:ext cx="0" cy="144338"/>
          </a:xfrm>
          <a:custGeom>
            <a:avLst/>
            <a:gdLst/>
            <a:ahLst/>
            <a:cxnLst/>
            <a:rect l="l" t="t" r="r" b="b"/>
            <a:pathLst>
              <a:path h="144338">
                <a:moveTo>
                  <a:pt x="0" y="144338"/>
                </a:moveTo>
                <a:lnTo>
                  <a:pt x="0" y="0"/>
                </a:lnTo>
              </a:path>
            </a:pathLst>
          </a:custGeom>
          <a:ln w="387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3" name="object 223"/>
          <p:cNvSpPr/>
          <p:nvPr/>
        </p:nvSpPr>
        <p:spPr>
          <a:xfrm>
            <a:off x="8061400" y="2162184"/>
            <a:ext cx="230474" cy="210513"/>
          </a:xfrm>
          <a:custGeom>
            <a:avLst/>
            <a:gdLst/>
            <a:ahLst/>
            <a:cxnLst/>
            <a:rect l="l" t="t" r="r" b="b"/>
            <a:pathLst>
              <a:path w="230474" h="210513">
                <a:moveTo>
                  <a:pt x="0" y="0"/>
                </a:moveTo>
                <a:lnTo>
                  <a:pt x="207750" y="210513"/>
                </a:lnTo>
                <a:lnTo>
                  <a:pt x="219062" y="176469"/>
                </a:lnTo>
                <a:lnTo>
                  <a:pt x="230474" y="145345"/>
                </a:lnTo>
                <a:lnTo>
                  <a:pt x="706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4" name="object 224"/>
          <p:cNvSpPr/>
          <p:nvPr/>
        </p:nvSpPr>
        <p:spPr>
          <a:xfrm>
            <a:off x="8061400" y="2162184"/>
            <a:ext cx="230474" cy="210513"/>
          </a:xfrm>
          <a:custGeom>
            <a:avLst/>
            <a:gdLst/>
            <a:ahLst/>
            <a:cxnLst/>
            <a:rect l="l" t="t" r="r" b="b"/>
            <a:pathLst>
              <a:path w="230474" h="210513">
                <a:moveTo>
                  <a:pt x="0" y="0"/>
                </a:moveTo>
                <a:lnTo>
                  <a:pt x="207750" y="210513"/>
                </a:lnTo>
                <a:lnTo>
                  <a:pt x="219062" y="176469"/>
                </a:lnTo>
                <a:lnTo>
                  <a:pt x="230474" y="145345"/>
                </a:lnTo>
                <a:lnTo>
                  <a:pt x="706" y="0"/>
                </a:lnTo>
                <a:lnTo>
                  <a:pt x="0" y="0"/>
                </a:lnTo>
                <a:close/>
              </a:path>
            </a:pathLst>
          </a:custGeom>
          <a:ln w="386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5" name="object 225"/>
          <p:cNvSpPr/>
          <p:nvPr/>
        </p:nvSpPr>
        <p:spPr>
          <a:xfrm>
            <a:off x="8061400" y="1986017"/>
            <a:ext cx="219061" cy="176166"/>
          </a:xfrm>
          <a:custGeom>
            <a:avLst/>
            <a:gdLst/>
            <a:ahLst/>
            <a:cxnLst/>
            <a:rect l="l" t="t" r="r" b="b"/>
            <a:pathLst>
              <a:path w="219061" h="176166">
                <a:moveTo>
                  <a:pt x="219061" y="0"/>
                </a:moveTo>
                <a:lnTo>
                  <a:pt x="0" y="176166"/>
                </a:lnTo>
              </a:path>
            </a:pathLst>
          </a:custGeom>
          <a:ln w="386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6" name="object 226"/>
          <p:cNvSpPr/>
          <p:nvPr/>
        </p:nvSpPr>
        <p:spPr>
          <a:xfrm>
            <a:off x="8280462" y="1986017"/>
            <a:ext cx="438225" cy="0"/>
          </a:xfrm>
          <a:custGeom>
            <a:avLst/>
            <a:gdLst/>
            <a:ahLst/>
            <a:cxnLst/>
            <a:rect l="l" t="t" r="r" b="b"/>
            <a:pathLst>
              <a:path w="438225">
                <a:moveTo>
                  <a:pt x="438225" y="0"/>
                </a:moveTo>
                <a:lnTo>
                  <a:pt x="0" y="0"/>
                </a:lnTo>
              </a:path>
            </a:pathLst>
          </a:custGeom>
          <a:ln w="386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7" name="object 227"/>
          <p:cNvSpPr/>
          <p:nvPr/>
        </p:nvSpPr>
        <p:spPr>
          <a:xfrm>
            <a:off x="8707982" y="2162184"/>
            <a:ext cx="229767" cy="210513"/>
          </a:xfrm>
          <a:custGeom>
            <a:avLst/>
            <a:gdLst/>
            <a:ahLst/>
            <a:cxnLst/>
            <a:rect l="l" t="t" r="r" b="b"/>
            <a:pathLst>
              <a:path w="229767" h="210513">
                <a:moveTo>
                  <a:pt x="229767" y="0"/>
                </a:moveTo>
                <a:lnTo>
                  <a:pt x="0" y="145345"/>
                </a:lnTo>
                <a:lnTo>
                  <a:pt x="10705" y="176469"/>
                </a:lnTo>
                <a:lnTo>
                  <a:pt x="22825" y="210513"/>
                </a:lnTo>
                <a:lnTo>
                  <a:pt x="22976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8" name="object 228"/>
          <p:cNvSpPr/>
          <p:nvPr/>
        </p:nvSpPr>
        <p:spPr>
          <a:xfrm>
            <a:off x="8718687" y="1986017"/>
            <a:ext cx="219062" cy="176166"/>
          </a:xfrm>
          <a:custGeom>
            <a:avLst/>
            <a:gdLst/>
            <a:ahLst/>
            <a:cxnLst/>
            <a:rect l="l" t="t" r="r" b="b"/>
            <a:pathLst>
              <a:path w="219062" h="176166">
                <a:moveTo>
                  <a:pt x="219062" y="176166"/>
                </a:moveTo>
                <a:lnTo>
                  <a:pt x="0" y="0"/>
                </a:lnTo>
              </a:path>
            </a:pathLst>
          </a:custGeom>
          <a:ln w="386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9" name="object 229"/>
          <p:cNvSpPr/>
          <p:nvPr/>
        </p:nvSpPr>
        <p:spPr>
          <a:xfrm>
            <a:off x="8707982" y="2162184"/>
            <a:ext cx="229767" cy="210513"/>
          </a:xfrm>
          <a:custGeom>
            <a:avLst/>
            <a:gdLst/>
            <a:ahLst/>
            <a:cxnLst/>
            <a:rect l="l" t="t" r="r" b="b"/>
            <a:pathLst>
              <a:path w="229767" h="210513">
                <a:moveTo>
                  <a:pt x="10705" y="176469"/>
                </a:moveTo>
                <a:lnTo>
                  <a:pt x="22825" y="210513"/>
                </a:lnTo>
                <a:lnTo>
                  <a:pt x="229767" y="0"/>
                </a:lnTo>
                <a:lnTo>
                  <a:pt x="0" y="145345"/>
                </a:lnTo>
                <a:lnTo>
                  <a:pt x="10705" y="176469"/>
                </a:lnTo>
                <a:close/>
              </a:path>
            </a:pathLst>
          </a:custGeom>
          <a:ln w="386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0" name="object 230"/>
          <p:cNvSpPr/>
          <p:nvPr/>
        </p:nvSpPr>
        <p:spPr>
          <a:xfrm>
            <a:off x="8269858" y="2306119"/>
            <a:ext cx="460141" cy="65067"/>
          </a:xfrm>
          <a:custGeom>
            <a:avLst/>
            <a:gdLst/>
            <a:ahLst/>
            <a:cxnLst/>
            <a:rect l="l" t="t" r="r" b="b"/>
            <a:pathLst>
              <a:path w="460141" h="65067">
                <a:moveTo>
                  <a:pt x="10604" y="32533"/>
                </a:moveTo>
                <a:lnTo>
                  <a:pt x="0" y="65067"/>
                </a:lnTo>
                <a:lnTo>
                  <a:pt x="460141" y="65067"/>
                </a:lnTo>
                <a:lnTo>
                  <a:pt x="448829" y="32534"/>
                </a:lnTo>
                <a:lnTo>
                  <a:pt x="438123" y="0"/>
                </a:lnTo>
                <a:lnTo>
                  <a:pt x="10604" y="0"/>
                </a:lnTo>
                <a:lnTo>
                  <a:pt x="10604" y="3253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1" name="object 231"/>
          <p:cNvSpPr/>
          <p:nvPr/>
        </p:nvSpPr>
        <p:spPr>
          <a:xfrm>
            <a:off x="8269858" y="2306119"/>
            <a:ext cx="460141" cy="65067"/>
          </a:xfrm>
          <a:custGeom>
            <a:avLst/>
            <a:gdLst/>
            <a:ahLst/>
            <a:cxnLst/>
            <a:rect l="l" t="t" r="r" b="b"/>
            <a:pathLst>
              <a:path w="460141" h="65067">
                <a:moveTo>
                  <a:pt x="10604" y="32533"/>
                </a:moveTo>
                <a:lnTo>
                  <a:pt x="0" y="65067"/>
                </a:lnTo>
                <a:lnTo>
                  <a:pt x="460141" y="65067"/>
                </a:lnTo>
                <a:lnTo>
                  <a:pt x="448829" y="32534"/>
                </a:lnTo>
                <a:lnTo>
                  <a:pt x="438123" y="0"/>
                </a:lnTo>
                <a:lnTo>
                  <a:pt x="10604" y="0"/>
                </a:lnTo>
                <a:lnTo>
                  <a:pt x="10604" y="32533"/>
                </a:lnTo>
                <a:close/>
              </a:path>
            </a:pathLst>
          </a:custGeom>
          <a:ln w="386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2" name="object 232"/>
          <p:cNvSpPr/>
          <p:nvPr/>
        </p:nvSpPr>
        <p:spPr>
          <a:xfrm>
            <a:off x="8280462" y="2194013"/>
            <a:ext cx="0" cy="144640"/>
          </a:xfrm>
          <a:custGeom>
            <a:avLst/>
            <a:gdLst/>
            <a:ahLst/>
            <a:cxnLst/>
            <a:rect l="l" t="t" r="r" b="b"/>
            <a:pathLst>
              <a:path h="144640">
                <a:moveTo>
                  <a:pt x="0" y="144640"/>
                </a:moveTo>
                <a:lnTo>
                  <a:pt x="0" y="0"/>
                </a:lnTo>
              </a:path>
            </a:pathLst>
          </a:custGeom>
          <a:ln w="387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3" name="object 233"/>
          <p:cNvSpPr/>
          <p:nvPr/>
        </p:nvSpPr>
        <p:spPr>
          <a:xfrm>
            <a:off x="8937749" y="2162184"/>
            <a:ext cx="0" cy="137891"/>
          </a:xfrm>
          <a:custGeom>
            <a:avLst/>
            <a:gdLst/>
            <a:ahLst/>
            <a:cxnLst/>
            <a:rect l="l" t="t" r="r" b="b"/>
            <a:pathLst>
              <a:path h="137891">
                <a:moveTo>
                  <a:pt x="0" y="0"/>
                </a:moveTo>
                <a:lnTo>
                  <a:pt x="0" y="137891"/>
                </a:lnTo>
              </a:path>
            </a:pathLst>
          </a:custGeom>
          <a:ln w="387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2" name="object 212"/>
          <p:cNvSpPr/>
          <p:nvPr/>
        </p:nvSpPr>
        <p:spPr>
          <a:xfrm>
            <a:off x="5665252" y="3183761"/>
            <a:ext cx="230676" cy="210433"/>
          </a:xfrm>
          <a:custGeom>
            <a:avLst/>
            <a:gdLst/>
            <a:ahLst/>
            <a:cxnLst/>
            <a:rect l="l" t="t" r="r" b="b"/>
            <a:pathLst>
              <a:path w="230676" h="210433">
                <a:moveTo>
                  <a:pt x="0" y="0"/>
                </a:moveTo>
                <a:lnTo>
                  <a:pt x="207952" y="210433"/>
                </a:lnTo>
                <a:lnTo>
                  <a:pt x="219365" y="176207"/>
                </a:lnTo>
                <a:lnTo>
                  <a:pt x="230676" y="145355"/>
                </a:lnTo>
                <a:lnTo>
                  <a:pt x="100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3" name="object 213"/>
          <p:cNvSpPr/>
          <p:nvPr/>
        </p:nvSpPr>
        <p:spPr>
          <a:xfrm>
            <a:off x="5665252" y="3183761"/>
            <a:ext cx="230676" cy="210433"/>
          </a:xfrm>
          <a:custGeom>
            <a:avLst/>
            <a:gdLst/>
            <a:ahLst/>
            <a:cxnLst/>
            <a:rect l="l" t="t" r="r" b="b"/>
            <a:pathLst>
              <a:path w="230676" h="210433">
                <a:moveTo>
                  <a:pt x="0" y="0"/>
                </a:moveTo>
                <a:lnTo>
                  <a:pt x="207952" y="210433"/>
                </a:lnTo>
                <a:lnTo>
                  <a:pt x="219365" y="176207"/>
                </a:lnTo>
                <a:lnTo>
                  <a:pt x="230676" y="145355"/>
                </a:lnTo>
                <a:lnTo>
                  <a:pt x="1009" y="0"/>
                </a:lnTo>
                <a:lnTo>
                  <a:pt x="0" y="0"/>
                </a:lnTo>
                <a:close/>
              </a:path>
            </a:pathLst>
          </a:custGeom>
          <a:ln w="386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4" name="object 214"/>
          <p:cNvSpPr/>
          <p:nvPr/>
        </p:nvSpPr>
        <p:spPr>
          <a:xfrm>
            <a:off x="5665252" y="3007564"/>
            <a:ext cx="219364" cy="176197"/>
          </a:xfrm>
          <a:custGeom>
            <a:avLst/>
            <a:gdLst/>
            <a:ahLst/>
            <a:cxnLst/>
            <a:rect l="l" t="t" r="r" b="b"/>
            <a:pathLst>
              <a:path w="219364" h="176197">
                <a:moveTo>
                  <a:pt x="219364" y="0"/>
                </a:moveTo>
                <a:lnTo>
                  <a:pt x="0" y="176197"/>
                </a:lnTo>
              </a:path>
            </a:pathLst>
          </a:custGeom>
          <a:ln w="386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5" name="object 215"/>
          <p:cNvSpPr/>
          <p:nvPr/>
        </p:nvSpPr>
        <p:spPr>
          <a:xfrm>
            <a:off x="5884617" y="3007564"/>
            <a:ext cx="438124" cy="0"/>
          </a:xfrm>
          <a:custGeom>
            <a:avLst/>
            <a:gdLst/>
            <a:ahLst/>
            <a:cxnLst/>
            <a:rect l="l" t="t" r="r" b="b"/>
            <a:pathLst>
              <a:path w="438124">
                <a:moveTo>
                  <a:pt x="438124" y="0"/>
                </a:moveTo>
                <a:lnTo>
                  <a:pt x="0" y="0"/>
                </a:lnTo>
              </a:path>
            </a:pathLst>
          </a:custGeom>
          <a:ln w="386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6" name="object 216"/>
          <p:cNvSpPr/>
          <p:nvPr/>
        </p:nvSpPr>
        <p:spPr>
          <a:xfrm>
            <a:off x="6312136" y="3183761"/>
            <a:ext cx="229666" cy="210433"/>
          </a:xfrm>
          <a:custGeom>
            <a:avLst/>
            <a:gdLst/>
            <a:ahLst/>
            <a:cxnLst/>
            <a:rect l="l" t="t" r="r" b="b"/>
            <a:pathLst>
              <a:path w="229666" h="210433">
                <a:moveTo>
                  <a:pt x="229666" y="0"/>
                </a:moveTo>
                <a:lnTo>
                  <a:pt x="0" y="145355"/>
                </a:lnTo>
                <a:lnTo>
                  <a:pt x="10604" y="176207"/>
                </a:lnTo>
                <a:lnTo>
                  <a:pt x="22724" y="210433"/>
                </a:lnTo>
                <a:lnTo>
                  <a:pt x="22966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7" name="object 217"/>
          <p:cNvSpPr/>
          <p:nvPr/>
        </p:nvSpPr>
        <p:spPr>
          <a:xfrm>
            <a:off x="6322741" y="3007564"/>
            <a:ext cx="219062" cy="176197"/>
          </a:xfrm>
          <a:custGeom>
            <a:avLst/>
            <a:gdLst/>
            <a:ahLst/>
            <a:cxnLst/>
            <a:rect l="l" t="t" r="r" b="b"/>
            <a:pathLst>
              <a:path w="219062" h="176197">
                <a:moveTo>
                  <a:pt x="219062" y="176197"/>
                </a:moveTo>
                <a:lnTo>
                  <a:pt x="0" y="0"/>
                </a:lnTo>
              </a:path>
            </a:pathLst>
          </a:custGeom>
          <a:ln w="386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8" name="object 218"/>
          <p:cNvSpPr/>
          <p:nvPr/>
        </p:nvSpPr>
        <p:spPr>
          <a:xfrm>
            <a:off x="6312136" y="3183761"/>
            <a:ext cx="229666" cy="210433"/>
          </a:xfrm>
          <a:custGeom>
            <a:avLst/>
            <a:gdLst/>
            <a:ahLst/>
            <a:cxnLst/>
            <a:rect l="l" t="t" r="r" b="b"/>
            <a:pathLst>
              <a:path w="229666" h="210433">
                <a:moveTo>
                  <a:pt x="10604" y="176207"/>
                </a:moveTo>
                <a:lnTo>
                  <a:pt x="22724" y="210433"/>
                </a:lnTo>
                <a:lnTo>
                  <a:pt x="229666" y="0"/>
                </a:lnTo>
                <a:lnTo>
                  <a:pt x="0" y="145355"/>
                </a:lnTo>
                <a:lnTo>
                  <a:pt x="10604" y="176207"/>
                </a:lnTo>
                <a:close/>
              </a:path>
            </a:pathLst>
          </a:custGeom>
          <a:ln w="386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9" name="object 219"/>
          <p:cNvSpPr/>
          <p:nvPr/>
        </p:nvSpPr>
        <p:spPr>
          <a:xfrm>
            <a:off x="5873911" y="3327424"/>
            <a:ext cx="460242" cy="65088"/>
          </a:xfrm>
          <a:custGeom>
            <a:avLst/>
            <a:gdLst/>
            <a:ahLst/>
            <a:cxnLst/>
            <a:rect l="l" t="t" r="r" b="b"/>
            <a:pathLst>
              <a:path w="460242" h="65088">
                <a:moveTo>
                  <a:pt x="10705" y="32544"/>
                </a:moveTo>
                <a:lnTo>
                  <a:pt x="0" y="65088"/>
                </a:lnTo>
                <a:lnTo>
                  <a:pt x="460242" y="65088"/>
                </a:lnTo>
                <a:lnTo>
                  <a:pt x="448829" y="32544"/>
                </a:lnTo>
                <a:lnTo>
                  <a:pt x="438224" y="0"/>
                </a:lnTo>
                <a:lnTo>
                  <a:pt x="22017" y="0"/>
                </a:lnTo>
                <a:lnTo>
                  <a:pt x="10705" y="325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0" name="object 220"/>
          <p:cNvSpPr/>
          <p:nvPr/>
        </p:nvSpPr>
        <p:spPr>
          <a:xfrm>
            <a:off x="5873911" y="3327424"/>
            <a:ext cx="460242" cy="65088"/>
          </a:xfrm>
          <a:custGeom>
            <a:avLst/>
            <a:gdLst/>
            <a:ahLst/>
            <a:cxnLst/>
            <a:rect l="l" t="t" r="r" b="b"/>
            <a:pathLst>
              <a:path w="460242" h="65088">
                <a:moveTo>
                  <a:pt x="10705" y="32544"/>
                </a:moveTo>
                <a:lnTo>
                  <a:pt x="0" y="65088"/>
                </a:lnTo>
                <a:lnTo>
                  <a:pt x="460242" y="65088"/>
                </a:lnTo>
                <a:lnTo>
                  <a:pt x="448829" y="32544"/>
                </a:lnTo>
                <a:lnTo>
                  <a:pt x="438224" y="0"/>
                </a:lnTo>
                <a:lnTo>
                  <a:pt x="22017" y="0"/>
                </a:lnTo>
                <a:lnTo>
                  <a:pt x="10705" y="32544"/>
                </a:lnTo>
                <a:close/>
              </a:path>
            </a:pathLst>
          </a:custGeom>
          <a:ln w="386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1" name="object 221"/>
          <p:cNvSpPr/>
          <p:nvPr/>
        </p:nvSpPr>
        <p:spPr>
          <a:xfrm>
            <a:off x="6541803" y="3039141"/>
            <a:ext cx="0" cy="144620"/>
          </a:xfrm>
          <a:custGeom>
            <a:avLst/>
            <a:gdLst/>
            <a:ahLst/>
            <a:cxnLst/>
            <a:rect l="l" t="t" r="r" b="b"/>
            <a:pathLst>
              <a:path h="144620">
                <a:moveTo>
                  <a:pt x="0" y="144620"/>
                </a:moveTo>
                <a:lnTo>
                  <a:pt x="0" y="0"/>
                </a:lnTo>
              </a:path>
            </a:pathLst>
          </a:custGeom>
          <a:ln w="387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2" name="object 222"/>
          <p:cNvSpPr/>
          <p:nvPr/>
        </p:nvSpPr>
        <p:spPr>
          <a:xfrm>
            <a:off x="5665252" y="3039141"/>
            <a:ext cx="0" cy="144620"/>
          </a:xfrm>
          <a:custGeom>
            <a:avLst/>
            <a:gdLst/>
            <a:ahLst/>
            <a:cxnLst/>
            <a:rect l="l" t="t" r="r" b="b"/>
            <a:pathLst>
              <a:path h="144620">
                <a:moveTo>
                  <a:pt x="0" y="144620"/>
                </a:moveTo>
                <a:lnTo>
                  <a:pt x="0" y="0"/>
                </a:lnTo>
              </a:path>
            </a:pathLst>
          </a:custGeom>
          <a:ln w="387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1" name="object 201"/>
          <p:cNvSpPr/>
          <p:nvPr/>
        </p:nvSpPr>
        <p:spPr>
          <a:xfrm>
            <a:off x="8106647" y="3161108"/>
            <a:ext cx="230777" cy="210191"/>
          </a:xfrm>
          <a:custGeom>
            <a:avLst/>
            <a:gdLst/>
            <a:ahLst/>
            <a:cxnLst/>
            <a:rect l="l" t="t" r="r" b="b"/>
            <a:pathLst>
              <a:path w="230777" h="210191">
                <a:moveTo>
                  <a:pt x="0" y="0"/>
                </a:moveTo>
                <a:lnTo>
                  <a:pt x="207952" y="210191"/>
                </a:lnTo>
                <a:lnTo>
                  <a:pt x="219365" y="176197"/>
                </a:lnTo>
                <a:lnTo>
                  <a:pt x="230777" y="145103"/>
                </a:lnTo>
                <a:lnTo>
                  <a:pt x="100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2" name="object 202"/>
          <p:cNvSpPr/>
          <p:nvPr/>
        </p:nvSpPr>
        <p:spPr>
          <a:xfrm>
            <a:off x="8106647" y="3161108"/>
            <a:ext cx="230777" cy="210191"/>
          </a:xfrm>
          <a:custGeom>
            <a:avLst/>
            <a:gdLst/>
            <a:ahLst/>
            <a:cxnLst/>
            <a:rect l="l" t="t" r="r" b="b"/>
            <a:pathLst>
              <a:path w="230777" h="210191">
                <a:moveTo>
                  <a:pt x="0" y="0"/>
                </a:moveTo>
                <a:lnTo>
                  <a:pt x="207952" y="210191"/>
                </a:lnTo>
                <a:lnTo>
                  <a:pt x="219365" y="176197"/>
                </a:lnTo>
                <a:lnTo>
                  <a:pt x="230777" y="145103"/>
                </a:lnTo>
                <a:lnTo>
                  <a:pt x="1009" y="0"/>
                </a:lnTo>
                <a:lnTo>
                  <a:pt x="0" y="0"/>
                </a:lnTo>
                <a:close/>
              </a:path>
            </a:pathLst>
          </a:custGeom>
          <a:ln w="386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3" name="object 203"/>
          <p:cNvSpPr/>
          <p:nvPr/>
        </p:nvSpPr>
        <p:spPr>
          <a:xfrm>
            <a:off x="8106647" y="2984669"/>
            <a:ext cx="219364" cy="176438"/>
          </a:xfrm>
          <a:custGeom>
            <a:avLst/>
            <a:gdLst/>
            <a:ahLst/>
            <a:cxnLst/>
            <a:rect l="l" t="t" r="r" b="b"/>
            <a:pathLst>
              <a:path w="219364" h="176438">
                <a:moveTo>
                  <a:pt x="219364" y="0"/>
                </a:moveTo>
                <a:lnTo>
                  <a:pt x="0" y="176438"/>
                </a:lnTo>
              </a:path>
            </a:pathLst>
          </a:custGeom>
          <a:ln w="386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4" name="object 204"/>
          <p:cNvSpPr/>
          <p:nvPr/>
        </p:nvSpPr>
        <p:spPr>
          <a:xfrm>
            <a:off x="8326012" y="2984669"/>
            <a:ext cx="438124" cy="0"/>
          </a:xfrm>
          <a:custGeom>
            <a:avLst/>
            <a:gdLst/>
            <a:ahLst/>
            <a:cxnLst/>
            <a:rect l="l" t="t" r="r" b="b"/>
            <a:pathLst>
              <a:path w="438124">
                <a:moveTo>
                  <a:pt x="438124" y="0"/>
                </a:moveTo>
                <a:lnTo>
                  <a:pt x="0" y="0"/>
                </a:lnTo>
              </a:path>
            </a:pathLst>
          </a:custGeom>
          <a:ln w="386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5" name="object 205"/>
          <p:cNvSpPr/>
          <p:nvPr/>
        </p:nvSpPr>
        <p:spPr>
          <a:xfrm>
            <a:off x="8753531" y="3161108"/>
            <a:ext cx="229767" cy="210191"/>
          </a:xfrm>
          <a:custGeom>
            <a:avLst/>
            <a:gdLst/>
            <a:ahLst/>
            <a:cxnLst/>
            <a:rect l="l" t="t" r="r" b="b"/>
            <a:pathLst>
              <a:path w="229767" h="210191">
                <a:moveTo>
                  <a:pt x="229767" y="0"/>
                </a:moveTo>
                <a:lnTo>
                  <a:pt x="0" y="145103"/>
                </a:lnTo>
                <a:lnTo>
                  <a:pt x="10604" y="176197"/>
                </a:lnTo>
                <a:lnTo>
                  <a:pt x="22724" y="210191"/>
                </a:lnTo>
                <a:lnTo>
                  <a:pt x="22976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6" name="object 206"/>
          <p:cNvSpPr/>
          <p:nvPr/>
        </p:nvSpPr>
        <p:spPr>
          <a:xfrm>
            <a:off x="8764136" y="2984669"/>
            <a:ext cx="219163" cy="176438"/>
          </a:xfrm>
          <a:custGeom>
            <a:avLst/>
            <a:gdLst/>
            <a:ahLst/>
            <a:cxnLst/>
            <a:rect l="l" t="t" r="r" b="b"/>
            <a:pathLst>
              <a:path w="219163" h="176438">
                <a:moveTo>
                  <a:pt x="219163" y="176438"/>
                </a:moveTo>
                <a:lnTo>
                  <a:pt x="0" y="0"/>
                </a:lnTo>
              </a:path>
            </a:pathLst>
          </a:custGeom>
          <a:ln w="386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7" name="object 207"/>
          <p:cNvSpPr/>
          <p:nvPr/>
        </p:nvSpPr>
        <p:spPr>
          <a:xfrm>
            <a:off x="8753531" y="3161108"/>
            <a:ext cx="229767" cy="210191"/>
          </a:xfrm>
          <a:custGeom>
            <a:avLst/>
            <a:gdLst/>
            <a:ahLst/>
            <a:cxnLst/>
            <a:rect l="l" t="t" r="r" b="b"/>
            <a:pathLst>
              <a:path w="229767" h="210191">
                <a:moveTo>
                  <a:pt x="10604" y="176197"/>
                </a:moveTo>
                <a:lnTo>
                  <a:pt x="22724" y="210191"/>
                </a:lnTo>
                <a:lnTo>
                  <a:pt x="229767" y="0"/>
                </a:lnTo>
                <a:lnTo>
                  <a:pt x="0" y="145103"/>
                </a:lnTo>
                <a:lnTo>
                  <a:pt x="10604" y="176197"/>
                </a:lnTo>
                <a:close/>
              </a:path>
            </a:pathLst>
          </a:custGeom>
          <a:ln w="386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8" name="object 208"/>
          <p:cNvSpPr/>
          <p:nvPr/>
        </p:nvSpPr>
        <p:spPr>
          <a:xfrm>
            <a:off x="8315306" y="3304771"/>
            <a:ext cx="460242" cy="65078"/>
          </a:xfrm>
          <a:custGeom>
            <a:avLst/>
            <a:gdLst/>
            <a:ahLst/>
            <a:cxnLst/>
            <a:rect l="l" t="t" r="r" b="b"/>
            <a:pathLst>
              <a:path w="460242" h="65078">
                <a:moveTo>
                  <a:pt x="10705" y="32533"/>
                </a:moveTo>
                <a:lnTo>
                  <a:pt x="0" y="65078"/>
                </a:lnTo>
                <a:lnTo>
                  <a:pt x="460242" y="65078"/>
                </a:lnTo>
                <a:lnTo>
                  <a:pt x="448829" y="32534"/>
                </a:lnTo>
                <a:lnTo>
                  <a:pt x="438224" y="0"/>
                </a:lnTo>
                <a:lnTo>
                  <a:pt x="22118" y="0"/>
                </a:lnTo>
                <a:lnTo>
                  <a:pt x="10705" y="3253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9" name="object 209"/>
          <p:cNvSpPr/>
          <p:nvPr/>
        </p:nvSpPr>
        <p:spPr>
          <a:xfrm>
            <a:off x="8315306" y="3304771"/>
            <a:ext cx="460242" cy="65078"/>
          </a:xfrm>
          <a:custGeom>
            <a:avLst/>
            <a:gdLst/>
            <a:ahLst/>
            <a:cxnLst/>
            <a:rect l="l" t="t" r="r" b="b"/>
            <a:pathLst>
              <a:path w="460242" h="65078">
                <a:moveTo>
                  <a:pt x="10705" y="32533"/>
                </a:moveTo>
                <a:lnTo>
                  <a:pt x="0" y="65078"/>
                </a:lnTo>
                <a:lnTo>
                  <a:pt x="460242" y="65078"/>
                </a:lnTo>
                <a:lnTo>
                  <a:pt x="448829" y="32534"/>
                </a:lnTo>
                <a:lnTo>
                  <a:pt x="438224" y="0"/>
                </a:lnTo>
                <a:lnTo>
                  <a:pt x="22118" y="0"/>
                </a:lnTo>
                <a:lnTo>
                  <a:pt x="10705" y="32533"/>
                </a:lnTo>
                <a:close/>
              </a:path>
            </a:pathLst>
          </a:custGeom>
          <a:ln w="386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0" name="object 210"/>
          <p:cNvSpPr/>
          <p:nvPr/>
        </p:nvSpPr>
        <p:spPr>
          <a:xfrm>
            <a:off x="8983299" y="3161108"/>
            <a:ext cx="0" cy="137629"/>
          </a:xfrm>
          <a:custGeom>
            <a:avLst/>
            <a:gdLst/>
            <a:ahLst/>
            <a:cxnLst/>
            <a:rect l="l" t="t" r="r" b="b"/>
            <a:pathLst>
              <a:path h="137629">
                <a:moveTo>
                  <a:pt x="0" y="0"/>
                </a:moveTo>
                <a:lnTo>
                  <a:pt x="0" y="137629"/>
                </a:lnTo>
              </a:path>
            </a:pathLst>
          </a:custGeom>
          <a:ln w="387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1" name="object 211"/>
          <p:cNvSpPr/>
          <p:nvPr/>
        </p:nvSpPr>
        <p:spPr>
          <a:xfrm>
            <a:off x="8106647" y="3016478"/>
            <a:ext cx="0" cy="144630"/>
          </a:xfrm>
          <a:custGeom>
            <a:avLst/>
            <a:gdLst/>
            <a:ahLst/>
            <a:cxnLst/>
            <a:rect l="l" t="t" r="r" b="b"/>
            <a:pathLst>
              <a:path h="144630">
                <a:moveTo>
                  <a:pt x="0" y="144630"/>
                </a:moveTo>
                <a:lnTo>
                  <a:pt x="0" y="0"/>
                </a:lnTo>
              </a:path>
            </a:pathLst>
          </a:custGeom>
          <a:ln w="387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3" name="object 193"/>
          <p:cNvSpPr/>
          <p:nvPr/>
        </p:nvSpPr>
        <p:spPr>
          <a:xfrm>
            <a:off x="4628180" y="2971162"/>
            <a:ext cx="175024" cy="100522"/>
          </a:xfrm>
          <a:custGeom>
            <a:avLst/>
            <a:gdLst/>
            <a:ahLst/>
            <a:cxnLst/>
            <a:rect l="l" t="t" r="r" b="b"/>
            <a:pathLst>
              <a:path w="175024" h="100522">
                <a:moveTo>
                  <a:pt x="175024" y="0"/>
                </a:moveTo>
                <a:lnTo>
                  <a:pt x="0" y="100522"/>
                </a:lnTo>
              </a:path>
            </a:pathLst>
          </a:custGeom>
          <a:ln w="386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4" name="object 194"/>
          <p:cNvSpPr/>
          <p:nvPr/>
        </p:nvSpPr>
        <p:spPr>
          <a:xfrm>
            <a:off x="4803204" y="2971162"/>
            <a:ext cx="175269" cy="100522"/>
          </a:xfrm>
          <a:custGeom>
            <a:avLst/>
            <a:gdLst/>
            <a:ahLst/>
            <a:cxnLst/>
            <a:rect l="l" t="t" r="r" b="b"/>
            <a:pathLst>
              <a:path w="175269" h="100522">
                <a:moveTo>
                  <a:pt x="175269" y="100522"/>
                </a:moveTo>
                <a:lnTo>
                  <a:pt x="0" y="0"/>
                </a:lnTo>
              </a:path>
            </a:pathLst>
          </a:custGeom>
          <a:ln w="386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5" name="object 195"/>
          <p:cNvSpPr/>
          <p:nvPr/>
        </p:nvSpPr>
        <p:spPr>
          <a:xfrm>
            <a:off x="4978474" y="3071685"/>
            <a:ext cx="0" cy="201992"/>
          </a:xfrm>
          <a:custGeom>
            <a:avLst/>
            <a:gdLst/>
            <a:ahLst/>
            <a:cxnLst/>
            <a:rect l="l" t="t" r="r" b="b"/>
            <a:pathLst>
              <a:path h="201992">
                <a:moveTo>
                  <a:pt x="0" y="201992"/>
                </a:moveTo>
                <a:lnTo>
                  <a:pt x="0" y="0"/>
                </a:lnTo>
              </a:path>
            </a:pathLst>
          </a:custGeom>
          <a:ln w="387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6" name="object 196"/>
          <p:cNvSpPr/>
          <p:nvPr/>
        </p:nvSpPr>
        <p:spPr>
          <a:xfrm>
            <a:off x="4803204" y="3273677"/>
            <a:ext cx="175269" cy="100754"/>
          </a:xfrm>
          <a:custGeom>
            <a:avLst/>
            <a:gdLst/>
            <a:ahLst/>
            <a:cxnLst/>
            <a:rect l="l" t="t" r="r" b="b"/>
            <a:pathLst>
              <a:path w="175269" h="100754">
                <a:moveTo>
                  <a:pt x="0" y="100754"/>
                </a:moveTo>
                <a:lnTo>
                  <a:pt x="175269" y="0"/>
                </a:lnTo>
              </a:path>
            </a:pathLst>
          </a:custGeom>
          <a:ln w="386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7" name="object 197"/>
          <p:cNvSpPr/>
          <p:nvPr/>
        </p:nvSpPr>
        <p:spPr>
          <a:xfrm>
            <a:off x="4628180" y="3273677"/>
            <a:ext cx="175024" cy="100754"/>
          </a:xfrm>
          <a:custGeom>
            <a:avLst/>
            <a:gdLst/>
            <a:ahLst/>
            <a:cxnLst/>
            <a:rect l="l" t="t" r="r" b="b"/>
            <a:pathLst>
              <a:path w="175024" h="100754">
                <a:moveTo>
                  <a:pt x="0" y="0"/>
                </a:moveTo>
                <a:lnTo>
                  <a:pt x="175024" y="100754"/>
                </a:lnTo>
              </a:path>
            </a:pathLst>
          </a:custGeom>
          <a:ln w="386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8" name="object 198"/>
          <p:cNvSpPr/>
          <p:nvPr/>
        </p:nvSpPr>
        <p:spPr>
          <a:xfrm>
            <a:off x="4628180" y="3071685"/>
            <a:ext cx="0" cy="201992"/>
          </a:xfrm>
          <a:custGeom>
            <a:avLst/>
            <a:gdLst/>
            <a:ahLst/>
            <a:cxnLst/>
            <a:rect l="l" t="t" r="r" b="b"/>
            <a:pathLst>
              <a:path h="201992">
                <a:moveTo>
                  <a:pt x="0" y="0"/>
                </a:moveTo>
                <a:lnTo>
                  <a:pt x="0" y="201992"/>
                </a:lnTo>
              </a:path>
            </a:pathLst>
          </a:custGeom>
          <a:ln w="387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9" name="object 199"/>
          <p:cNvSpPr/>
          <p:nvPr/>
        </p:nvSpPr>
        <p:spPr>
          <a:xfrm>
            <a:off x="4803204" y="3374432"/>
            <a:ext cx="0" cy="137629"/>
          </a:xfrm>
          <a:custGeom>
            <a:avLst/>
            <a:gdLst/>
            <a:ahLst/>
            <a:cxnLst/>
            <a:rect l="l" t="t" r="r" b="b"/>
            <a:pathLst>
              <a:path h="137629">
                <a:moveTo>
                  <a:pt x="0" y="0"/>
                </a:moveTo>
                <a:lnTo>
                  <a:pt x="0" y="137629"/>
                </a:lnTo>
              </a:path>
            </a:pathLst>
          </a:custGeom>
          <a:ln w="387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0" name="object 200"/>
          <p:cNvSpPr/>
          <p:nvPr/>
        </p:nvSpPr>
        <p:spPr>
          <a:xfrm>
            <a:off x="4803204" y="2825816"/>
            <a:ext cx="0" cy="145345"/>
          </a:xfrm>
          <a:custGeom>
            <a:avLst/>
            <a:gdLst/>
            <a:ahLst/>
            <a:cxnLst/>
            <a:rect l="l" t="t" r="r" b="b"/>
            <a:pathLst>
              <a:path h="145345">
                <a:moveTo>
                  <a:pt x="0" y="145345"/>
                </a:moveTo>
                <a:lnTo>
                  <a:pt x="0" y="0"/>
                </a:lnTo>
              </a:path>
            </a:pathLst>
          </a:custGeom>
          <a:ln w="387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9" name="object 189"/>
          <p:cNvSpPr/>
          <p:nvPr/>
        </p:nvSpPr>
        <p:spPr>
          <a:xfrm>
            <a:off x="6728546" y="1036287"/>
            <a:ext cx="1030975" cy="275581"/>
          </a:xfrm>
          <a:custGeom>
            <a:avLst/>
            <a:gdLst/>
            <a:ahLst/>
            <a:cxnLst/>
            <a:rect l="l" t="t" r="r" b="b"/>
            <a:pathLst>
              <a:path w="1030975" h="275581">
                <a:moveTo>
                  <a:pt x="0" y="0"/>
                </a:moveTo>
                <a:lnTo>
                  <a:pt x="1030975" y="275581"/>
                </a:lnTo>
              </a:path>
            </a:pathLst>
          </a:custGeom>
          <a:ln w="386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0" name="object 190"/>
          <p:cNvSpPr/>
          <p:nvPr/>
        </p:nvSpPr>
        <p:spPr>
          <a:xfrm>
            <a:off x="6773792" y="944930"/>
            <a:ext cx="802217" cy="462324"/>
          </a:xfrm>
          <a:custGeom>
            <a:avLst/>
            <a:gdLst/>
            <a:ahLst/>
            <a:cxnLst/>
            <a:rect l="l" t="t" r="r" b="b"/>
            <a:pathLst>
              <a:path w="802217" h="462324">
                <a:moveTo>
                  <a:pt x="0" y="462324"/>
                </a:moveTo>
                <a:lnTo>
                  <a:pt x="802217" y="0"/>
                </a:lnTo>
              </a:path>
            </a:pathLst>
          </a:custGeom>
          <a:ln w="386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2" name="object 192"/>
          <p:cNvSpPr/>
          <p:nvPr/>
        </p:nvSpPr>
        <p:spPr>
          <a:xfrm>
            <a:off x="6647688" y="917448"/>
            <a:ext cx="1139952" cy="536448"/>
          </a:xfrm>
          <a:custGeom>
            <a:avLst/>
            <a:gdLst/>
            <a:ahLst/>
            <a:cxnLst/>
            <a:rect l="l" t="t" r="r" b="b"/>
            <a:pathLst>
              <a:path w="1139952" h="536448">
                <a:moveTo>
                  <a:pt x="0" y="536448"/>
                </a:moveTo>
                <a:lnTo>
                  <a:pt x="1139952" y="536448"/>
                </a:lnTo>
                <a:lnTo>
                  <a:pt x="1139952" y="0"/>
                </a:lnTo>
                <a:lnTo>
                  <a:pt x="0" y="0"/>
                </a:lnTo>
                <a:lnTo>
                  <a:pt x="0" y="536448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5" name="object 185"/>
          <p:cNvSpPr/>
          <p:nvPr/>
        </p:nvSpPr>
        <p:spPr>
          <a:xfrm>
            <a:off x="6690470" y="2057833"/>
            <a:ext cx="1031076" cy="275581"/>
          </a:xfrm>
          <a:custGeom>
            <a:avLst/>
            <a:gdLst/>
            <a:ahLst/>
            <a:cxnLst/>
            <a:rect l="l" t="t" r="r" b="b"/>
            <a:pathLst>
              <a:path w="1031076" h="275581">
                <a:moveTo>
                  <a:pt x="0" y="0"/>
                </a:moveTo>
                <a:lnTo>
                  <a:pt x="1031076" y="275581"/>
                </a:lnTo>
              </a:path>
            </a:pathLst>
          </a:custGeom>
          <a:ln w="386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6" name="object 186"/>
          <p:cNvSpPr/>
          <p:nvPr/>
        </p:nvSpPr>
        <p:spPr>
          <a:xfrm>
            <a:off x="6736020" y="1966275"/>
            <a:ext cx="802015" cy="462324"/>
          </a:xfrm>
          <a:custGeom>
            <a:avLst/>
            <a:gdLst/>
            <a:ahLst/>
            <a:cxnLst/>
            <a:rect l="l" t="t" r="r" b="b"/>
            <a:pathLst>
              <a:path w="802015" h="462324">
                <a:moveTo>
                  <a:pt x="0" y="462324"/>
                </a:moveTo>
                <a:lnTo>
                  <a:pt x="802015" y="0"/>
                </a:lnTo>
              </a:path>
            </a:pathLst>
          </a:custGeom>
          <a:ln w="386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8" name="object 188"/>
          <p:cNvSpPr/>
          <p:nvPr/>
        </p:nvSpPr>
        <p:spPr>
          <a:xfrm>
            <a:off x="6647688" y="1926336"/>
            <a:ext cx="1139952" cy="534924"/>
          </a:xfrm>
          <a:custGeom>
            <a:avLst/>
            <a:gdLst/>
            <a:ahLst/>
            <a:cxnLst/>
            <a:rect l="l" t="t" r="r" b="b"/>
            <a:pathLst>
              <a:path w="1139952" h="534924">
                <a:moveTo>
                  <a:pt x="0" y="534924"/>
                </a:moveTo>
                <a:lnTo>
                  <a:pt x="1139952" y="534924"/>
                </a:lnTo>
                <a:lnTo>
                  <a:pt x="1139952" y="0"/>
                </a:lnTo>
                <a:lnTo>
                  <a:pt x="0" y="0"/>
                </a:lnTo>
                <a:lnTo>
                  <a:pt x="0" y="534924"/>
                </a:lnTo>
                <a:close/>
              </a:path>
            </a:pathLst>
          </a:custGeom>
          <a:ln w="12191">
            <a:solidFill>
              <a:srgbClr val="41709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1" name="object 181"/>
          <p:cNvSpPr/>
          <p:nvPr/>
        </p:nvSpPr>
        <p:spPr>
          <a:xfrm>
            <a:off x="6773792" y="3049022"/>
            <a:ext cx="1031278" cy="275511"/>
          </a:xfrm>
          <a:custGeom>
            <a:avLst/>
            <a:gdLst/>
            <a:ahLst/>
            <a:cxnLst/>
            <a:rect l="l" t="t" r="r" b="b"/>
            <a:pathLst>
              <a:path w="1031278" h="275511">
                <a:moveTo>
                  <a:pt x="0" y="0"/>
                </a:moveTo>
                <a:lnTo>
                  <a:pt x="1031278" y="275511"/>
                </a:lnTo>
              </a:path>
            </a:pathLst>
          </a:custGeom>
          <a:ln w="386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2" name="object 182"/>
          <p:cNvSpPr/>
          <p:nvPr/>
        </p:nvSpPr>
        <p:spPr>
          <a:xfrm>
            <a:off x="6819241" y="2957423"/>
            <a:ext cx="802318" cy="462324"/>
          </a:xfrm>
          <a:custGeom>
            <a:avLst/>
            <a:gdLst/>
            <a:ahLst/>
            <a:cxnLst/>
            <a:rect l="l" t="t" r="r" b="b"/>
            <a:pathLst>
              <a:path w="802318" h="462324">
                <a:moveTo>
                  <a:pt x="0" y="462324"/>
                </a:moveTo>
                <a:lnTo>
                  <a:pt x="802318" y="0"/>
                </a:lnTo>
              </a:path>
            </a:pathLst>
          </a:custGeom>
          <a:ln w="386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4" name="object 184"/>
          <p:cNvSpPr/>
          <p:nvPr/>
        </p:nvSpPr>
        <p:spPr>
          <a:xfrm>
            <a:off x="6647688" y="2956560"/>
            <a:ext cx="1139952" cy="536448"/>
          </a:xfrm>
          <a:custGeom>
            <a:avLst/>
            <a:gdLst/>
            <a:ahLst/>
            <a:cxnLst/>
            <a:rect l="l" t="t" r="r" b="b"/>
            <a:pathLst>
              <a:path w="1139952" h="536448">
                <a:moveTo>
                  <a:pt x="0" y="536448"/>
                </a:moveTo>
                <a:lnTo>
                  <a:pt x="1139952" y="536448"/>
                </a:lnTo>
                <a:lnTo>
                  <a:pt x="1139952" y="0"/>
                </a:lnTo>
                <a:lnTo>
                  <a:pt x="0" y="0"/>
                </a:lnTo>
                <a:lnTo>
                  <a:pt x="0" y="536448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7" name="object 177"/>
          <p:cNvSpPr/>
          <p:nvPr/>
        </p:nvSpPr>
        <p:spPr>
          <a:xfrm>
            <a:off x="9139440" y="3049022"/>
            <a:ext cx="1031278" cy="275511"/>
          </a:xfrm>
          <a:custGeom>
            <a:avLst/>
            <a:gdLst/>
            <a:ahLst/>
            <a:cxnLst/>
            <a:rect l="l" t="t" r="r" b="b"/>
            <a:pathLst>
              <a:path w="1031278" h="275511">
                <a:moveTo>
                  <a:pt x="0" y="0"/>
                </a:moveTo>
                <a:lnTo>
                  <a:pt x="1031278" y="275511"/>
                </a:lnTo>
              </a:path>
            </a:pathLst>
          </a:custGeom>
          <a:ln w="386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8" name="object 178"/>
          <p:cNvSpPr/>
          <p:nvPr/>
        </p:nvSpPr>
        <p:spPr>
          <a:xfrm>
            <a:off x="9184888" y="2957423"/>
            <a:ext cx="802318" cy="462324"/>
          </a:xfrm>
          <a:custGeom>
            <a:avLst/>
            <a:gdLst/>
            <a:ahLst/>
            <a:cxnLst/>
            <a:rect l="l" t="t" r="r" b="b"/>
            <a:pathLst>
              <a:path w="802318" h="462324">
                <a:moveTo>
                  <a:pt x="0" y="462324"/>
                </a:moveTo>
                <a:lnTo>
                  <a:pt x="802318" y="0"/>
                </a:lnTo>
              </a:path>
            </a:pathLst>
          </a:custGeom>
          <a:ln w="386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0" name="object 180"/>
          <p:cNvSpPr/>
          <p:nvPr/>
        </p:nvSpPr>
        <p:spPr>
          <a:xfrm>
            <a:off x="9124188" y="2903219"/>
            <a:ext cx="1141476" cy="536448"/>
          </a:xfrm>
          <a:custGeom>
            <a:avLst/>
            <a:gdLst/>
            <a:ahLst/>
            <a:cxnLst/>
            <a:rect l="l" t="t" r="r" b="b"/>
            <a:pathLst>
              <a:path w="1141476" h="536448">
                <a:moveTo>
                  <a:pt x="0" y="536448"/>
                </a:moveTo>
                <a:lnTo>
                  <a:pt x="1141476" y="536448"/>
                </a:lnTo>
                <a:lnTo>
                  <a:pt x="1141476" y="0"/>
                </a:lnTo>
                <a:lnTo>
                  <a:pt x="0" y="0"/>
                </a:lnTo>
                <a:lnTo>
                  <a:pt x="0" y="536448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5" name="object 175"/>
          <p:cNvSpPr/>
          <p:nvPr/>
        </p:nvSpPr>
        <p:spPr>
          <a:xfrm>
            <a:off x="7896068" y="642958"/>
            <a:ext cx="0" cy="37872"/>
          </a:xfrm>
          <a:custGeom>
            <a:avLst/>
            <a:gdLst/>
            <a:ahLst/>
            <a:cxnLst/>
            <a:rect l="l" t="t" r="r" b="b"/>
            <a:pathLst>
              <a:path h="37872">
                <a:moveTo>
                  <a:pt x="0" y="0"/>
                </a:moveTo>
                <a:lnTo>
                  <a:pt x="0" y="37872"/>
                </a:lnTo>
              </a:path>
            </a:pathLst>
          </a:custGeom>
          <a:ln w="387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6" name="object 176"/>
          <p:cNvSpPr/>
          <p:nvPr/>
        </p:nvSpPr>
        <p:spPr>
          <a:xfrm>
            <a:off x="7896068" y="718602"/>
            <a:ext cx="0" cy="37872"/>
          </a:xfrm>
          <a:custGeom>
            <a:avLst/>
            <a:gdLst/>
            <a:ahLst/>
            <a:cxnLst/>
            <a:rect l="l" t="t" r="r" b="b"/>
            <a:pathLst>
              <a:path h="37872">
                <a:moveTo>
                  <a:pt x="0" y="0"/>
                </a:moveTo>
                <a:lnTo>
                  <a:pt x="0" y="37872"/>
                </a:lnTo>
              </a:path>
            </a:pathLst>
          </a:custGeom>
          <a:ln w="387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3" name="object 173"/>
          <p:cNvSpPr/>
          <p:nvPr/>
        </p:nvSpPr>
        <p:spPr>
          <a:xfrm>
            <a:off x="7896068" y="794347"/>
            <a:ext cx="0" cy="37771"/>
          </a:xfrm>
          <a:custGeom>
            <a:avLst/>
            <a:gdLst/>
            <a:ahLst/>
            <a:cxnLst/>
            <a:rect l="l" t="t" r="r" b="b"/>
            <a:pathLst>
              <a:path h="37771">
                <a:moveTo>
                  <a:pt x="0" y="0"/>
                </a:moveTo>
                <a:lnTo>
                  <a:pt x="0" y="37771"/>
                </a:lnTo>
              </a:path>
            </a:pathLst>
          </a:custGeom>
          <a:ln w="387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4" name="object 174"/>
          <p:cNvSpPr/>
          <p:nvPr/>
        </p:nvSpPr>
        <p:spPr>
          <a:xfrm>
            <a:off x="7896068" y="869991"/>
            <a:ext cx="0" cy="37872"/>
          </a:xfrm>
          <a:custGeom>
            <a:avLst/>
            <a:gdLst/>
            <a:ahLst/>
            <a:cxnLst/>
            <a:rect l="l" t="t" r="r" b="b"/>
            <a:pathLst>
              <a:path h="37872">
                <a:moveTo>
                  <a:pt x="0" y="0"/>
                </a:moveTo>
                <a:lnTo>
                  <a:pt x="0" y="37872"/>
                </a:lnTo>
              </a:path>
            </a:pathLst>
          </a:custGeom>
          <a:ln w="387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1" name="object 171"/>
          <p:cNvSpPr/>
          <p:nvPr/>
        </p:nvSpPr>
        <p:spPr>
          <a:xfrm>
            <a:off x="7896068" y="945736"/>
            <a:ext cx="0" cy="37771"/>
          </a:xfrm>
          <a:custGeom>
            <a:avLst/>
            <a:gdLst/>
            <a:ahLst/>
            <a:cxnLst/>
            <a:rect l="l" t="t" r="r" b="b"/>
            <a:pathLst>
              <a:path h="37771">
                <a:moveTo>
                  <a:pt x="0" y="0"/>
                </a:moveTo>
                <a:lnTo>
                  <a:pt x="0" y="37771"/>
                </a:lnTo>
              </a:path>
            </a:pathLst>
          </a:custGeom>
          <a:ln w="387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2" name="object 172"/>
          <p:cNvSpPr/>
          <p:nvPr/>
        </p:nvSpPr>
        <p:spPr>
          <a:xfrm>
            <a:off x="7896068" y="1021380"/>
            <a:ext cx="0" cy="37872"/>
          </a:xfrm>
          <a:custGeom>
            <a:avLst/>
            <a:gdLst/>
            <a:ahLst/>
            <a:cxnLst/>
            <a:rect l="l" t="t" r="r" b="b"/>
            <a:pathLst>
              <a:path h="37872">
                <a:moveTo>
                  <a:pt x="0" y="0"/>
                </a:moveTo>
                <a:lnTo>
                  <a:pt x="0" y="37872"/>
                </a:lnTo>
              </a:path>
            </a:pathLst>
          </a:custGeom>
          <a:ln w="387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9" name="object 169"/>
          <p:cNvSpPr/>
          <p:nvPr/>
        </p:nvSpPr>
        <p:spPr>
          <a:xfrm>
            <a:off x="7896068" y="1097024"/>
            <a:ext cx="0" cy="37872"/>
          </a:xfrm>
          <a:custGeom>
            <a:avLst/>
            <a:gdLst/>
            <a:ahLst/>
            <a:cxnLst/>
            <a:rect l="l" t="t" r="r" b="b"/>
            <a:pathLst>
              <a:path h="37872">
                <a:moveTo>
                  <a:pt x="0" y="0"/>
                </a:moveTo>
                <a:lnTo>
                  <a:pt x="0" y="37872"/>
                </a:lnTo>
              </a:path>
            </a:pathLst>
          </a:custGeom>
          <a:ln w="387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0" name="object 170"/>
          <p:cNvSpPr/>
          <p:nvPr/>
        </p:nvSpPr>
        <p:spPr>
          <a:xfrm>
            <a:off x="7896068" y="1172466"/>
            <a:ext cx="0" cy="37872"/>
          </a:xfrm>
          <a:custGeom>
            <a:avLst/>
            <a:gdLst/>
            <a:ahLst/>
            <a:cxnLst/>
            <a:rect l="l" t="t" r="r" b="b"/>
            <a:pathLst>
              <a:path h="37872">
                <a:moveTo>
                  <a:pt x="0" y="0"/>
                </a:moveTo>
                <a:lnTo>
                  <a:pt x="0" y="37872"/>
                </a:lnTo>
              </a:path>
            </a:pathLst>
          </a:custGeom>
          <a:ln w="387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7" name="object 167"/>
          <p:cNvSpPr/>
          <p:nvPr/>
        </p:nvSpPr>
        <p:spPr>
          <a:xfrm>
            <a:off x="7896068" y="1248211"/>
            <a:ext cx="0" cy="37872"/>
          </a:xfrm>
          <a:custGeom>
            <a:avLst/>
            <a:gdLst/>
            <a:ahLst/>
            <a:cxnLst/>
            <a:rect l="l" t="t" r="r" b="b"/>
            <a:pathLst>
              <a:path h="37872">
                <a:moveTo>
                  <a:pt x="0" y="0"/>
                </a:moveTo>
                <a:lnTo>
                  <a:pt x="0" y="37872"/>
                </a:lnTo>
              </a:path>
            </a:pathLst>
          </a:custGeom>
          <a:ln w="387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8" name="object 168"/>
          <p:cNvSpPr/>
          <p:nvPr/>
        </p:nvSpPr>
        <p:spPr>
          <a:xfrm>
            <a:off x="7896068" y="1323855"/>
            <a:ext cx="0" cy="37872"/>
          </a:xfrm>
          <a:custGeom>
            <a:avLst/>
            <a:gdLst/>
            <a:ahLst/>
            <a:cxnLst/>
            <a:rect l="l" t="t" r="r" b="b"/>
            <a:pathLst>
              <a:path h="37872">
                <a:moveTo>
                  <a:pt x="0" y="0"/>
                </a:moveTo>
                <a:lnTo>
                  <a:pt x="0" y="37872"/>
                </a:lnTo>
              </a:path>
            </a:pathLst>
          </a:custGeom>
          <a:ln w="387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5" name="object 165"/>
          <p:cNvSpPr/>
          <p:nvPr/>
        </p:nvSpPr>
        <p:spPr>
          <a:xfrm>
            <a:off x="7896068" y="1399600"/>
            <a:ext cx="0" cy="37771"/>
          </a:xfrm>
          <a:custGeom>
            <a:avLst/>
            <a:gdLst/>
            <a:ahLst/>
            <a:cxnLst/>
            <a:rect l="l" t="t" r="r" b="b"/>
            <a:pathLst>
              <a:path h="37771">
                <a:moveTo>
                  <a:pt x="0" y="0"/>
                </a:moveTo>
                <a:lnTo>
                  <a:pt x="0" y="37771"/>
                </a:lnTo>
              </a:path>
            </a:pathLst>
          </a:custGeom>
          <a:ln w="387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6" name="object 166"/>
          <p:cNvSpPr/>
          <p:nvPr/>
        </p:nvSpPr>
        <p:spPr>
          <a:xfrm>
            <a:off x="7896068" y="1475244"/>
            <a:ext cx="0" cy="37872"/>
          </a:xfrm>
          <a:custGeom>
            <a:avLst/>
            <a:gdLst/>
            <a:ahLst/>
            <a:cxnLst/>
            <a:rect l="l" t="t" r="r" b="b"/>
            <a:pathLst>
              <a:path h="37872">
                <a:moveTo>
                  <a:pt x="0" y="0"/>
                </a:moveTo>
                <a:lnTo>
                  <a:pt x="0" y="37872"/>
                </a:lnTo>
              </a:path>
            </a:pathLst>
          </a:custGeom>
          <a:ln w="387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3" name="object 163"/>
          <p:cNvSpPr/>
          <p:nvPr/>
        </p:nvSpPr>
        <p:spPr>
          <a:xfrm>
            <a:off x="7896068" y="1550988"/>
            <a:ext cx="0" cy="37771"/>
          </a:xfrm>
          <a:custGeom>
            <a:avLst/>
            <a:gdLst/>
            <a:ahLst/>
            <a:cxnLst/>
            <a:rect l="l" t="t" r="r" b="b"/>
            <a:pathLst>
              <a:path h="37771">
                <a:moveTo>
                  <a:pt x="0" y="0"/>
                </a:moveTo>
                <a:lnTo>
                  <a:pt x="0" y="37771"/>
                </a:lnTo>
              </a:path>
            </a:pathLst>
          </a:custGeom>
          <a:ln w="387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4" name="object 164"/>
          <p:cNvSpPr/>
          <p:nvPr/>
        </p:nvSpPr>
        <p:spPr>
          <a:xfrm>
            <a:off x="7896068" y="1626632"/>
            <a:ext cx="0" cy="37872"/>
          </a:xfrm>
          <a:custGeom>
            <a:avLst/>
            <a:gdLst/>
            <a:ahLst/>
            <a:cxnLst/>
            <a:rect l="l" t="t" r="r" b="b"/>
            <a:pathLst>
              <a:path h="37872">
                <a:moveTo>
                  <a:pt x="0" y="0"/>
                </a:moveTo>
                <a:lnTo>
                  <a:pt x="0" y="37872"/>
                </a:lnTo>
              </a:path>
            </a:pathLst>
          </a:custGeom>
          <a:ln w="387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1" name="object 161"/>
          <p:cNvSpPr/>
          <p:nvPr/>
        </p:nvSpPr>
        <p:spPr>
          <a:xfrm>
            <a:off x="7896068" y="1702276"/>
            <a:ext cx="0" cy="37872"/>
          </a:xfrm>
          <a:custGeom>
            <a:avLst/>
            <a:gdLst/>
            <a:ahLst/>
            <a:cxnLst/>
            <a:rect l="l" t="t" r="r" b="b"/>
            <a:pathLst>
              <a:path h="37872">
                <a:moveTo>
                  <a:pt x="0" y="0"/>
                </a:moveTo>
                <a:lnTo>
                  <a:pt x="0" y="37872"/>
                </a:lnTo>
              </a:path>
            </a:pathLst>
          </a:custGeom>
          <a:ln w="387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2" name="object 162"/>
          <p:cNvSpPr/>
          <p:nvPr/>
        </p:nvSpPr>
        <p:spPr>
          <a:xfrm>
            <a:off x="7896068" y="1778021"/>
            <a:ext cx="0" cy="37872"/>
          </a:xfrm>
          <a:custGeom>
            <a:avLst/>
            <a:gdLst/>
            <a:ahLst/>
            <a:cxnLst/>
            <a:rect l="l" t="t" r="r" b="b"/>
            <a:pathLst>
              <a:path h="37872">
                <a:moveTo>
                  <a:pt x="0" y="0"/>
                </a:moveTo>
                <a:lnTo>
                  <a:pt x="0" y="37872"/>
                </a:lnTo>
              </a:path>
            </a:pathLst>
          </a:custGeom>
          <a:ln w="387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9" name="object 159"/>
          <p:cNvSpPr/>
          <p:nvPr/>
        </p:nvSpPr>
        <p:spPr>
          <a:xfrm>
            <a:off x="7896068" y="1853665"/>
            <a:ext cx="0" cy="37872"/>
          </a:xfrm>
          <a:custGeom>
            <a:avLst/>
            <a:gdLst/>
            <a:ahLst/>
            <a:cxnLst/>
            <a:rect l="l" t="t" r="r" b="b"/>
            <a:pathLst>
              <a:path h="37872">
                <a:moveTo>
                  <a:pt x="0" y="0"/>
                </a:moveTo>
                <a:lnTo>
                  <a:pt x="0" y="37872"/>
                </a:lnTo>
              </a:path>
            </a:pathLst>
          </a:custGeom>
          <a:ln w="387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0" name="object 160"/>
          <p:cNvSpPr/>
          <p:nvPr/>
        </p:nvSpPr>
        <p:spPr>
          <a:xfrm>
            <a:off x="7896068" y="1929108"/>
            <a:ext cx="0" cy="37872"/>
          </a:xfrm>
          <a:custGeom>
            <a:avLst/>
            <a:gdLst/>
            <a:ahLst/>
            <a:cxnLst/>
            <a:rect l="l" t="t" r="r" b="b"/>
            <a:pathLst>
              <a:path h="37872">
                <a:moveTo>
                  <a:pt x="0" y="0"/>
                </a:moveTo>
                <a:lnTo>
                  <a:pt x="0" y="37872"/>
                </a:lnTo>
              </a:path>
            </a:pathLst>
          </a:custGeom>
          <a:ln w="387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7" name="object 157"/>
          <p:cNvSpPr/>
          <p:nvPr/>
        </p:nvSpPr>
        <p:spPr>
          <a:xfrm>
            <a:off x="7896068" y="2004853"/>
            <a:ext cx="0" cy="37771"/>
          </a:xfrm>
          <a:custGeom>
            <a:avLst/>
            <a:gdLst/>
            <a:ahLst/>
            <a:cxnLst/>
            <a:rect l="l" t="t" r="r" b="b"/>
            <a:pathLst>
              <a:path h="37771">
                <a:moveTo>
                  <a:pt x="0" y="0"/>
                </a:moveTo>
                <a:lnTo>
                  <a:pt x="0" y="37771"/>
                </a:lnTo>
              </a:path>
            </a:pathLst>
          </a:custGeom>
          <a:ln w="387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8" name="object 158"/>
          <p:cNvSpPr/>
          <p:nvPr/>
        </p:nvSpPr>
        <p:spPr>
          <a:xfrm>
            <a:off x="7896068" y="2080497"/>
            <a:ext cx="0" cy="37872"/>
          </a:xfrm>
          <a:custGeom>
            <a:avLst/>
            <a:gdLst/>
            <a:ahLst/>
            <a:cxnLst/>
            <a:rect l="l" t="t" r="r" b="b"/>
            <a:pathLst>
              <a:path h="37872">
                <a:moveTo>
                  <a:pt x="0" y="0"/>
                </a:moveTo>
                <a:lnTo>
                  <a:pt x="0" y="37872"/>
                </a:lnTo>
              </a:path>
            </a:pathLst>
          </a:custGeom>
          <a:ln w="387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5" name="object 155"/>
          <p:cNvSpPr/>
          <p:nvPr/>
        </p:nvSpPr>
        <p:spPr>
          <a:xfrm>
            <a:off x="7896068" y="2156241"/>
            <a:ext cx="0" cy="37771"/>
          </a:xfrm>
          <a:custGeom>
            <a:avLst/>
            <a:gdLst/>
            <a:ahLst/>
            <a:cxnLst/>
            <a:rect l="l" t="t" r="r" b="b"/>
            <a:pathLst>
              <a:path h="37771">
                <a:moveTo>
                  <a:pt x="0" y="0"/>
                </a:moveTo>
                <a:lnTo>
                  <a:pt x="0" y="37771"/>
                </a:lnTo>
              </a:path>
            </a:pathLst>
          </a:custGeom>
          <a:ln w="387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6" name="object 156"/>
          <p:cNvSpPr/>
          <p:nvPr/>
        </p:nvSpPr>
        <p:spPr>
          <a:xfrm>
            <a:off x="7896068" y="2231885"/>
            <a:ext cx="0" cy="37872"/>
          </a:xfrm>
          <a:custGeom>
            <a:avLst/>
            <a:gdLst/>
            <a:ahLst/>
            <a:cxnLst/>
            <a:rect l="l" t="t" r="r" b="b"/>
            <a:pathLst>
              <a:path h="37872">
                <a:moveTo>
                  <a:pt x="0" y="0"/>
                </a:moveTo>
                <a:lnTo>
                  <a:pt x="0" y="37872"/>
                </a:lnTo>
              </a:path>
            </a:pathLst>
          </a:custGeom>
          <a:ln w="387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7896068" y="2307529"/>
            <a:ext cx="0" cy="37872"/>
          </a:xfrm>
          <a:custGeom>
            <a:avLst/>
            <a:gdLst/>
            <a:ahLst/>
            <a:cxnLst/>
            <a:rect l="l" t="t" r="r" b="b"/>
            <a:pathLst>
              <a:path h="37872">
                <a:moveTo>
                  <a:pt x="0" y="0"/>
                </a:moveTo>
                <a:lnTo>
                  <a:pt x="0" y="37872"/>
                </a:lnTo>
              </a:path>
            </a:pathLst>
          </a:custGeom>
          <a:ln w="387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4" name="object 154"/>
          <p:cNvSpPr/>
          <p:nvPr/>
        </p:nvSpPr>
        <p:spPr>
          <a:xfrm>
            <a:off x="7896068" y="2383274"/>
            <a:ext cx="0" cy="37872"/>
          </a:xfrm>
          <a:custGeom>
            <a:avLst/>
            <a:gdLst/>
            <a:ahLst/>
            <a:cxnLst/>
            <a:rect l="l" t="t" r="r" b="b"/>
            <a:pathLst>
              <a:path h="37872">
                <a:moveTo>
                  <a:pt x="0" y="0"/>
                </a:moveTo>
                <a:lnTo>
                  <a:pt x="0" y="37872"/>
                </a:lnTo>
              </a:path>
            </a:pathLst>
          </a:custGeom>
          <a:ln w="387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7896069" y="2458918"/>
            <a:ext cx="0" cy="37872"/>
          </a:xfrm>
          <a:custGeom>
            <a:avLst/>
            <a:gdLst/>
            <a:ahLst/>
            <a:cxnLst/>
            <a:rect l="l" t="t" r="r" b="b"/>
            <a:pathLst>
              <a:path h="37872">
                <a:moveTo>
                  <a:pt x="0" y="0"/>
                </a:moveTo>
                <a:lnTo>
                  <a:pt x="0" y="37872"/>
                </a:lnTo>
              </a:path>
            </a:pathLst>
          </a:custGeom>
          <a:ln w="387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7896069" y="2534663"/>
            <a:ext cx="0" cy="37771"/>
          </a:xfrm>
          <a:custGeom>
            <a:avLst/>
            <a:gdLst/>
            <a:ahLst/>
            <a:cxnLst/>
            <a:rect l="l" t="t" r="r" b="b"/>
            <a:pathLst>
              <a:path h="37771">
                <a:moveTo>
                  <a:pt x="0" y="0"/>
                </a:moveTo>
                <a:lnTo>
                  <a:pt x="0" y="37771"/>
                </a:lnTo>
              </a:path>
            </a:pathLst>
          </a:custGeom>
          <a:ln w="387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7896069" y="2610307"/>
            <a:ext cx="0" cy="37872"/>
          </a:xfrm>
          <a:custGeom>
            <a:avLst/>
            <a:gdLst/>
            <a:ahLst/>
            <a:cxnLst/>
            <a:rect l="l" t="t" r="r" b="b"/>
            <a:pathLst>
              <a:path h="37872">
                <a:moveTo>
                  <a:pt x="0" y="0"/>
                </a:moveTo>
                <a:lnTo>
                  <a:pt x="0" y="37872"/>
                </a:lnTo>
              </a:path>
            </a:pathLst>
          </a:custGeom>
          <a:ln w="387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7896069" y="2685749"/>
            <a:ext cx="0" cy="37872"/>
          </a:xfrm>
          <a:custGeom>
            <a:avLst/>
            <a:gdLst/>
            <a:ahLst/>
            <a:cxnLst/>
            <a:rect l="l" t="t" r="r" b="b"/>
            <a:pathLst>
              <a:path h="37872">
                <a:moveTo>
                  <a:pt x="0" y="0"/>
                </a:moveTo>
                <a:lnTo>
                  <a:pt x="0" y="37872"/>
                </a:lnTo>
              </a:path>
            </a:pathLst>
          </a:custGeom>
          <a:ln w="387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7896069" y="2761464"/>
            <a:ext cx="0" cy="37842"/>
          </a:xfrm>
          <a:custGeom>
            <a:avLst/>
            <a:gdLst/>
            <a:ahLst/>
            <a:cxnLst/>
            <a:rect l="l" t="t" r="r" b="b"/>
            <a:pathLst>
              <a:path h="37842">
                <a:moveTo>
                  <a:pt x="0" y="0"/>
                </a:moveTo>
                <a:lnTo>
                  <a:pt x="0" y="37842"/>
                </a:lnTo>
              </a:path>
            </a:pathLst>
          </a:custGeom>
          <a:ln w="387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7896069" y="2837148"/>
            <a:ext cx="0" cy="37842"/>
          </a:xfrm>
          <a:custGeom>
            <a:avLst/>
            <a:gdLst/>
            <a:ahLst/>
            <a:cxnLst/>
            <a:rect l="l" t="t" r="r" b="b"/>
            <a:pathLst>
              <a:path h="37842">
                <a:moveTo>
                  <a:pt x="0" y="0"/>
                </a:moveTo>
                <a:lnTo>
                  <a:pt x="0" y="37842"/>
                </a:lnTo>
              </a:path>
            </a:pathLst>
          </a:custGeom>
          <a:ln w="387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7896069" y="2912832"/>
            <a:ext cx="0" cy="37842"/>
          </a:xfrm>
          <a:custGeom>
            <a:avLst/>
            <a:gdLst/>
            <a:ahLst/>
            <a:cxnLst/>
            <a:rect l="l" t="t" r="r" b="b"/>
            <a:pathLst>
              <a:path h="37842">
                <a:moveTo>
                  <a:pt x="0" y="0"/>
                </a:moveTo>
                <a:lnTo>
                  <a:pt x="0" y="37842"/>
                </a:lnTo>
              </a:path>
            </a:pathLst>
          </a:custGeom>
          <a:ln w="387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7896069" y="2988517"/>
            <a:ext cx="0" cy="37852"/>
          </a:xfrm>
          <a:custGeom>
            <a:avLst/>
            <a:gdLst/>
            <a:ahLst/>
            <a:cxnLst/>
            <a:rect l="l" t="t" r="r" b="b"/>
            <a:pathLst>
              <a:path h="37852">
                <a:moveTo>
                  <a:pt x="0" y="0"/>
                </a:moveTo>
                <a:lnTo>
                  <a:pt x="0" y="37852"/>
                </a:lnTo>
              </a:path>
            </a:pathLst>
          </a:custGeom>
          <a:ln w="387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7896069" y="3064211"/>
            <a:ext cx="0" cy="37842"/>
          </a:xfrm>
          <a:custGeom>
            <a:avLst/>
            <a:gdLst/>
            <a:ahLst/>
            <a:cxnLst/>
            <a:rect l="l" t="t" r="r" b="b"/>
            <a:pathLst>
              <a:path h="37842">
                <a:moveTo>
                  <a:pt x="0" y="0"/>
                </a:moveTo>
                <a:lnTo>
                  <a:pt x="0" y="37842"/>
                </a:lnTo>
              </a:path>
            </a:pathLst>
          </a:custGeom>
          <a:ln w="387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7896069" y="3139895"/>
            <a:ext cx="0" cy="37842"/>
          </a:xfrm>
          <a:custGeom>
            <a:avLst/>
            <a:gdLst/>
            <a:ahLst/>
            <a:cxnLst/>
            <a:rect l="l" t="t" r="r" b="b"/>
            <a:pathLst>
              <a:path h="37842">
                <a:moveTo>
                  <a:pt x="0" y="0"/>
                </a:moveTo>
                <a:lnTo>
                  <a:pt x="0" y="37842"/>
                </a:lnTo>
              </a:path>
            </a:pathLst>
          </a:custGeom>
          <a:ln w="387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7896069" y="3215580"/>
            <a:ext cx="0" cy="37842"/>
          </a:xfrm>
          <a:custGeom>
            <a:avLst/>
            <a:gdLst/>
            <a:ahLst/>
            <a:cxnLst/>
            <a:rect l="l" t="t" r="r" b="b"/>
            <a:pathLst>
              <a:path h="37842">
                <a:moveTo>
                  <a:pt x="0" y="0"/>
                </a:moveTo>
                <a:lnTo>
                  <a:pt x="0" y="37842"/>
                </a:lnTo>
              </a:path>
            </a:pathLst>
          </a:custGeom>
          <a:ln w="387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7896069" y="3291274"/>
            <a:ext cx="0" cy="37842"/>
          </a:xfrm>
          <a:custGeom>
            <a:avLst/>
            <a:gdLst/>
            <a:ahLst/>
            <a:cxnLst/>
            <a:rect l="l" t="t" r="r" b="b"/>
            <a:pathLst>
              <a:path h="37842">
                <a:moveTo>
                  <a:pt x="0" y="0"/>
                </a:moveTo>
                <a:lnTo>
                  <a:pt x="0" y="37842"/>
                </a:lnTo>
              </a:path>
            </a:pathLst>
          </a:custGeom>
          <a:ln w="387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7896069" y="3366958"/>
            <a:ext cx="0" cy="37842"/>
          </a:xfrm>
          <a:custGeom>
            <a:avLst/>
            <a:gdLst/>
            <a:ahLst/>
            <a:cxnLst/>
            <a:rect l="l" t="t" r="r" b="b"/>
            <a:pathLst>
              <a:path h="37842">
                <a:moveTo>
                  <a:pt x="0" y="0"/>
                </a:moveTo>
                <a:lnTo>
                  <a:pt x="0" y="37842"/>
                </a:lnTo>
              </a:path>
            </a:pathLst>
          </a:custGeom>
          <a:ln w="387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7896069" y="3442401"/>
            <a:ext cx="0" cy="37842"/>
          </a:xfrm>
          <a:custGeom>
            <a:avLst/>
            <a:gdLst/>
            <a:ahLst/>
            <a:cxnLst/>
            <a:rect l="l" t="t" r="r" b="b"/>
            <a:pathLst>
              <a:path h="37842">
                <a:moveTo>
                  <a:pt x="0" y="0"/>
                </a:moveTo>
                <a:lnTo>
                  <a:pt x="0" y="37842"/>
                </a:lnTo>
              </a:path>
            </a:pathLst>
          </a:custGeom>
          <a:ln w="387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7896069" y="3518095"/>
            <a:ext cx="0" cy="37842"/>
          </a:xfrm>
          <a:custGeom>
            <a:avLst/>
            <a:gdLst/>
            <a:ahLst/>
            <a:cxnLst/>
            <a:rect l="l" t="t" r="r" b="b"/>
            <a:pathLst>
              <a:path h="37842">
                <a:moveTo>
                  <a:pt x="0" y="0"/>
                </a:moveTo>
                <a:lnTo>
                  <a:pt x="0" y="37842"/>
                </a:lnTo>
              </a:path>
            </a:pathLst>
          </a:custGeom>
          <a:ln w="387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7896069" y="3593780"/>
            <a:ext cx="0" cy="37842"/>
          </a:xfrm>
          <a:custGeom>
            <a:avLst/>
            <a:gdLst/>
            <a:ahLst/>
            <a:cxnLst/>
            <a:rect l="l" t="t" r="r" b="b"/>
            <a:pathLst>
              <a:path h="37842">
                <a:moveTo>
                  <a:pt x="0" y="0"/>
                </a:moveTo>
                <a:lnTo>
                  <a:pt x="0" y="37842"/>
                </a:lnTo>
              </a:path>
            </a:pathLst>
          </a:custGeom>
          <a:ln w="387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7896069" y="366946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86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5454653" y="711148"/>
            <a:ext cx="0" cy="37872"/>
          </a:xfrm>
          <a:custGeom>
            <a:avLst/>
            <a:gdLst/>
            <a:ahLst/>
            <a:cxnLst/>
            <a:rect l="l" t="t" r="r" b="b"/>
            <a:pathLst>
              <a:path h="37872">
                <a:moveTo>
                  <a:pt x="0" y="0"/>
                </a:moveTo>
                <a:lnTo>
                  <a:pt x="0" y="37872"/>
                </a:lnTo>
              </a:path>
            </a:pathLst>
          </a:custGeom>
          <a:ln w="387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5454653" y="786893"/>
            <a:ext cx="0" cy="37771"/>
          </a:xfrm>
          <a:custGeom>
            <a:avLst/>
            <a:gdLst/>
            <a:ahLst/>
            <a:cxnLst/>
            <a:rect l="l" t="t" r="r" b="b"/>
            <a:pathLst>
              <a:path h="37771">
                <a:moveTo>
                  <a:pt x="0" y="0"/>
                </a:moveTo>
                <a:lnTo>
                  <a:pt x="0" y="37771"/>
                </a:lnTo>
              </a:path>
            </a:pathLst>
          </a:custGeom>
          <a:ln w="387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5454653" y="862537"/>
            <a:ext cx="0" cy="37570"/>
          </a:xfrm>
          <a:custGeom>
            <a:avLst/>
            <a:gdLst/>
            <a:ahLst/>
            <a:cxnLst/>
            <a:rect l="l" t="t" r="r" b="b"/>
            <a:pathLst>
              <a:path h="37570">
                <a:moveTo>
                  <a:pt x="0" y="0"/>
                </a:moveTo>
                <a:lnTo>
                  <a:pt x="0" y="37570"/>
                </a:lnTo>
              </a:path>
            </a:pathLst>
          </a:custGeom>
          <a:ln w="387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5454653" y="937980"/>
            <a:ext cx="0" cy="37872"/>
          </a:xfrm>
          <a:custGeom>
            <a:avLst/>
            <a:gdLst/>
            <a:ahLst/>
            <a:cxnLst/>
            <a:rect l="l" t="t" r="r" b="b"/>
            <a:pathLst>
              <a:path h="37872">
                <a:moveTo>
                  <a:pt x="0" y="0"/>
                </a:moveTo>
                <a:lnTo>
                  <a:pt x="0" y="37872"/>
                </a:lnTo>
              </a:path>
            </a:pathLst>
          </a:custGeom>
          <a:ln w="387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5454653" y="1013624"/>
            <a:ext cx="0" cy="37872"/>
          </a:xfrm>
          <a:custGeom>
            <a:avLst/>
            <a:gdLst/>
            <a:ahLst/>
            <a:cxnLst/>
            <a:rect l="l" t="t" r="r" b="b"/>
            <a:pathLst>
              <a:path h="37872">
                <a:moveTo>
                  <a:pt x="0" y="0"/>
                </a:moveTo>
                <a:lnTo>
                  <a:pt x="0" y="37872"/>
                </a:lnTo>
              </a:path>
            </a:pathLst>
          </a:custGeom>
          <a:ln w="387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5454653" y="1089368"/>
            <a:ext cx="0" cy="37872"/>
          </a:xfrm>
          <a:custGeom>
            <a:avLst/>
            <a:gdLst/>
            <a:ahLst/>
            <a:cxnLst/>
            <a:rect l="l" t="t" r="r" b="b"/>
            <a:pathLst>
              <a:path h="37872">
                <a:moveTo>
                  <a:pt x="0" y="0"/>
                </a:moveTo>
                <a:lnTo>
                  <a:pt x="0" y="37872"/>
                </a:lnTo>
              </a:path>
            </a:pathLst>
          </a:custGeom>
          <a:ln w="387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5454653" y="1165012"/>
            <a:ext cx="0" cy="37872"/>
          </a:xfrm>
          <a:custGeom>
            <a:avLst/>
            <a:gdLst/>
            <a:ahLst/>
            <a:cxnLst/>
            <a:rect l="l" t="t" r="r" b="b"/>
            <a:pathLst>
              <a:path h="37872">
                <a:moveTo>
                  <a:pt x="0" y="0"/>
                </a:moveTo>
                <a:lnTo>
                  <a:pt x="0" y="37872"/>
                </a:lnTo>
              </a:path>
            </a:pathLst>
          </a:custGeom>
          <a:ln w="387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5454653" y="1240757"/>
            <a:ext cx="0" cy="37771"/>
          </a:xfrm>
          <a:custGeom>
            <a:avLst/>
            <a:gdLst/>
            <a:ahLst/>
            <a:cxnLst/>
            <a:rect l="l" t="t" r="r" b="b"/>
            <a:pathLst>
              <a:path h="37771">
                <a:moveTo>
                  <a:pt x="0" y="0"/>
                </a:moveTo>
                <a:lnTo>
                  <a:pt x="0" y="37771"/>
                </a:lnTo>
              </a:path>
            </a:pathLst>
          </a:custGeom>
          <a:ln w="387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5454653" y="1316401"/>
            <a:ext cx="0" cy="37872"/>
          </a:xfrm>
          <a:custGeom>
            <a:avLst/>
            <a:gdLst/>
            <a:ahLst/>
            <a:cxnLst/>
            <a:rect l="l" t="t" r="r" b="b"/>
            <a:pathLst>
              <a:path h="37872">
                <a:moveTo>
                  <a:pt x="0" y="0"/>
                </a:moveTo>
                <a:lnTo>
                  <a:pt x="0" y="37872"/>
                </a:lnTo>
              </a:path>
            </a:pathLst>
          </a:custGeom>
          <a:ln w="387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5454653" y="1392146"/>
            <a:ext cx="0" cy="37771"/>
          </a:xfrm>
          <a:custGeom>
            <a:avLst/>
            <a:gdLst/>
            <a:ahLst/>
            <a:cxnLst/>
            <a:rect l="l" t="t" r="r" b="b"/>
            <a:pathLst>
              <a:path h="37771">
                <a:moveTo>
                  <a:pt x="0" y="0"/>
                </a:moveTo>
                <a:lnTo>
                  <a:pt x="0" y="37771"/>
                </a:lnTo>
              </a:path>
            </a:pathLst>
          </a:custGeom>
          <a:ln w="387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5454653" y="1467790"/>
            <a:ext cx="0" cy="37872"/>
          </a:xfrm>
          <a:custGeom>
            <a:avLst/>
            <a:gdLst/>
            <a:ahLst/>
            <a:cxnLst/>
            <a:rect l="l" t="t" r="r" b="b"/>
            <a:pathLst>
              <a:path h="37872">
                <a:moveTo>
                  <a:pt x="0" y="0"/>
                </a:moveTo>
                <a:lnTo>
                  <a:pt x="0" y="37872"/>
                </a:lnTo>
              </a:path>
            </a:pathLst>
          </a:custGeom>
          <a:ln w="387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5454653" y="1543434"/>
            <a:ext cx="0" cy="37872"/>
          </a:xfrm>
          <a:custGeom>
            <a:avLst/>
            <a:gdLst/>
            <a:ahLst/>
            <a:cxnLst/>
            <a:rect l="l" t="t" r="r" b="b"/>
            <a:pathLst>
              <a:path h="37872">
                <a:moveTo>
                  <a:pt x="0" y="0"/>
                </a:moveTo>
                <a:lnTo>
                  <a:pt x="0" y="37872"/>
                </a:lnTo>
              </a:path>
            </a:pathLst>
          </a:custGeom>
          <a:ln w="387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5454653" y="1619179"/>
            <a:ext cx="0" cy="37570"/>
          </a:xfrm>
          <a:custGeom>
            <a:avLst/>
            <a:gdLst/>
            <a:ahLst/>
            <a:cxnLst/>
            <a:rect l="l" t="t" r="r" b="b"/>
            <a:pathLst>
              <a:path h="37570">
                <a:moveTo>
                  <a:pt x="0" y="0"/>
                </a:moveTo>
                <a:lnTo>
                  <a:pt x="0" y="37570"/>
                </a:lnTo>
              </a:path>
            </a:pathLst>
          </a:custGeom>
          <a:ln w="387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5454653" y="1694621"/>
            <a:ext cx="0" cy="37872"/>
          </a:xfrm>
          <a:custGeom>
            <a:avLst/>
            <a:gdLst/>
            <a:ahLst/>
            <a:cxnLst/>
            <a:rect l="l" t="t" r="r" b="b"/>
            <a:pathLst>
              <a:path h="37872">
                <a:moveTo>
                  <a:pt x="0" y="0"/>
                </a:moveTo>
                <a:lnTo>
                  <a:pt x="0" y="37872"/>
                </a:lnTo>
              </a:path>
            </a:pathLst>
          </a:custGeom>
          <a:ln w="387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5454653" y="1770265"/>
            <a:ext cx="0" cy="37872"/>
          </a:xfrm>
          <a:custGeom>
            <a:avLst/>
            <a:gdLst/>
            <a:ahLst/>
            <a:cxnLst/>
            <a:rect l="l" t="t" r="r" b="b"/>
            <a:pathLst>
              <a:path h="37872">
                <a:moveTo>
                  <a:pt x="0" y="0"/>
                </a:moveTo>
                <a:lnTo>
                  <a:pt x="0" y="37872"/>
                </a:lnTo>
              </a:path>
            </a:pathLst>
          </a:custGeom>
          <a:ln w="387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5454653" y="1846010"/>
            <a:ext cx="0" cy="37771"/>
          </a:xfrm>
          <a:custGeom>
            <a:avLst/>
            <a:gdLst/>
            <a:ahLst/>
            <a:cxnLst/>
            <a:rect l="l" t="t" r="r" b="b"/>
            <a:pathLst>
              <a:path h="37771">
                <a:moveTo>
                  <a:pt x="0" y="0"/>
                </a:moveTo>
                <a:lnTo>
                  <a:pt x="0" y="37771"/>
                </a:lnTo>
              </a:path>
            </a:pathLst>
          </a:custGeom>
          <a:ln w="387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5454653" y="1921654"/>
            <a:ext cx="0" cy="37872"/>
          </a:xfrm>
          <a:custGeom>
            <a:avLst/>
            <a:gdLst/>
            <a:ahLst/>
            <a:cxnLst/>
            <a:rect l="l" t="t" r="r" b="b"/>
            <a:pathLst>
              <a:path h="37872">
                <a:moveTo>
                  <a:pt x="0" y="0"/>
                </a:moveTo>
                <a:lnTo>
                  <a:pt x="0" y="37872"/>
                </a:lnTo>
              </a:path>
            </a:pathLst>
          </a:custGeom>
          <a:ln w="387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5454653" y="1997399"/>
            <a:ext cx="0" cy="37771"/>
          </a:xfrm>
          <a:custGeom>
            <a:avLst/>
            <a:gdLst/>
            <a:ahLst/>
            <a:cxnLst/>
            <a:rect l="l" t="t" r="r" b="b"/>
            <a:pathLst>
              <a:path h="37771">
                <a:moveTo>
                  <a:pt x="0" y="0"/>
                </a:moveTo>
                <a:lnTo>
                  <a:pt x="0" y="37771"/>
                </a:lnTo>
              </a:path>
            </a:pathLst>
          </a:custGeom>
          <a:ln w="387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5454653" y="2073043"/>
            <a:ext cx="0" cy="37872"/>
          </a:xfrm>
          <a:custGeom>
            <a:avLst/>
            <a:gdLst/>
            <a:ahLst/>
            <a:cxnLst/>
            <a:rect l="l" t="t" r="r" b="b"/>
            <a:pathLst>
              <a:path h="37872">
                <a:moveTo>
                  <a:pt x="0" y="0"/>
                </a:moveTo>
                <a:lnTo>
                  <a:pt x="0" y="37872"/>
                </a:lnTo>
              </a:path>
            </a:pathLst>
          </a:custGeom>
          <a:ln w="387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5454653" y="2148687"/>
            <a:ext cx="0" cy="37872"/>
          </a:xfrm>
          <a:custGeom>
            <a:avLst/>
            <a:gdLst/>
            <a:ahLst/>
            <a:cxnLst/>
            <a:rect l="l" t="t" r="r" b="b"/>
            <a:pathLst>
              <a:path h="37872">
                <a:moveTo>
                  <a:pt x="0" y="0"/>
                </a:moveTo>
                <a:lnTo>
                  <a:pt x="0" y="37872"/>
                </a:lnTo>
              </a:path>
            </a:pathLst>
          </a:custGeom>
          <a:ln w="387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5454653" y="2224432"/>
            <a:ext cx="0" cy="37872"/>
          </a:xfrm>
          <a:custGeom>
            <a:avLst/>
            <a:gdLst/>
            <a:ahLst/>
            <a:cxnLst/>
            <a:rect l="l" t="t" r="r" b="b"/>
            <a:pathLst>
              <a:path h="37872">
                <a:moveTo>
                  <a:pt x="0" y="0"/>
                </a:moveTo>
                <a:lnTo>
                  <a:pt x="0" y="37872"/>
                </a:lnTo>
              </a:path>
            </a:pathLst>
          </a:custGeom>
          <a:ln w="387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5454653" y="2300076"/>
            <a:ext cx="0" cy="37872"/>
          </a:xfrm>
          <a:custGeom>
            <a:avLst/>
            <a:gdLst/>
            <a:ahLst/>
            <a:cxnLst/>
            <a:rect l="l" t="t" r="r" b="b"/>
            <a:pathLst>
              <a:path h="37872">
                <a:moveTo>
                  <a:pt x="0" y="0"/>
                </a:moveTo>
                <a:lnTo>
                  <a:pt x="0" y="37872"/>
                </a:lnTo>
              </a:path>
            </a:pathLst>
          </a:custGeom>
          <a:ln w="387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5454653" y="2375518"/>
            <a:ext cx="0" cy="37872"/>
          </a:xfrm>
          <a:custGeom>
            <a:avLst/>
            <a:gdLst/>
            <a:ahLst/>
            <a:cxnLst/>
            <a:rect l="l" t="t" r="r" b="b"/>
            <a:pathLst>
              <a:path h="37872">
                <a:moveTo>
                  <a:pt x="0" y="0"/>
                </a:moveTo>
                <a:lnTo>
                  <a:pt x="0" y="37872"/>
                </a:lnTo>
              </a:path>
            </a:pathLst>
          </a:custGeom>
          <a:ln w="387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5454653" y="2451263"/>
            <a:ext cx="0" cy="37771"/>
          </a:xfrm>
          <a:custGeom>
            <a:avLst/>
            <a:gdLst/>
            <a:ahLst/>
            <a:cxnLst/>
            <a:rect l="l" t="t" r="r" b="b"/>
            <a:pathLst>
              <a:path h="37771">
                <a:moveTo>
                  <a:pt x="0" y="0"/>
                </a:moveTo>
                <a:lnTo>
                  <a:pt x="0" y="37771"/>
                </a:lnTo>
              </a:path>
            </a:pathLst>
          </a:custGeom>
          <a:ln w="387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5454653" y="2526907"/>
            <a:ext cx="0" cy="37872"/>
          </a:xfrm>
          <a:custGeom>
            <a:avLst/>
            <a:gdLst/>
            <a:ahLst/>
            <a:cxnLst/>
            <a:rect l="l" t="t" r="r" b="b"/>
            <a:pathLst>
              <a:path h="37872">
                <a:moveTo>
                  <a:pt x="0" y="0"/>
                </a:moveTo>
                <a:lnTo>
                  <a:pt x="0" y="37872"/>
                </a:lnTo>
              </a:path>
            </a:pathLst>
          </a:custGeom>
          <a:ln w="387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5454653" y="2602652"/>
            <a:ext cx="0" cy="37771"/>
          </a:xfrm>
          <a:custGeom>
            <a:avLst/>
            <a:gdLst/>
            <a:ahLst/>
            <a:cxnLst/>
            <a:rect l="l" t="t" r="r" b="b"/>
            <a:pathLst>
              <a:path h="37771">
                <a:moveTo>
                  <a:pt x="0" y="0"/>
                </a:moveTo>
                <a:lnTo>
                  <a:pt x="0" y="37771"/>
                </a:lnTo>
              </a:path>
            </a:pathLst>
          </a:custGeom>
          <a:ln w="387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5454653" y="2678296"/>
            <a:ext cx="0" cy="37872"/>
          </a:xfrm>
          <a:custGeom>
            <a:avLst/>
            <a:gdLst/>
            <a:ahLst/>
            <a:cxnLst/>
            <a:rect l="l" t="t" r="r" b="b"/>
            <a:pathLst>
              <a:path h="37872">
                <a:moveTo>
                  <a:pt x="0" y="0"/>
                </a:moveTo>
                <a:lnTo>
                  <a:pt x="0" y="37872"/>
                </a:lnTo>
              </a:path>
            </a:pathLst>
          </a:custGeom>
          <a:ln w="387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5454653" y="2753940"/>
            <a:ext cx="0" cy="37892"/>
          </a:xfrm>
          <a:custGeom>
            <a:avLst/>
            <a:gdLst/>
            <a:ahLst/>
            <a:cxnLst/>
            <a:rect l="l" t="t" r="r" b="b"/>
            <a:pathLst>
              <a:path h="37892">
                <a:moveTo>
                  <a:pt x="0" y="0"/>
                </a:moveTo>
                <a:lnTo>
                  <a:pt x="0" y="37892"/>
                </a:lnTo>
              </a:path>
            </a:pathLst>
          </a:custGeom>
          <a:ln w="387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5454653" y="2829674"/>
            <a:ext cx="0" cy="37842"/>
          </a:xfrm>
          <a:custGeom>
            <a:avLst/>
            <a:gdLst/>
            <a:ahLst/>
            <a:cxnLst/>
            <a:rect l="l" t="t" r="r" b="b"/>
            <a:pathLst>
              <a:path h="37842">
                <a:moveTo>
                  <a:pt x="0" y="0"/>
                </a:moveTo>
                <a:lnTo>
                  <a:pt x="0" y="37842"/>
                </a:lnTo>
              </a:path>
            </a:pathLst>
          </a:custGeom>
          <a:ln w="387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5454653" y="2905359"/>
            <a:ext cx="0" cy="37842"/>
          </a:xfrm>
          <a:custGeom>
            <a:avLst/>
            <a:gdLst/>
            <a:ahLst/>
            <a:cxnLst/>
            <a:rect l="l" t="t" r="r" b="b"/>
            <a:pathLst>
              <a:path h="37842">
                <a:moveTo>
                  <a:pt x="0" y="0"/>
                </a:moveTo>
                <a:lnTo>
                  <a:pt x="0" y="37842"/>
                </a:lnTo>
              </a:path>
            </a:pathLst>
          </a:custGeom>
          <a:ln w="387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5454653" y="2981053"/>
            <a:ext cx="0" cy="37842"/>
          </a:xfrm>
          <a:custGeom>
            <a:avLst/>
            <a:gdLst/>
            <a:ahLst/>
            <a:cxnLst/>
            <a:rect l="l" t="t" r="r" b="b"/>
            <a:pathLst>
              <a:path h="37842">
                <a:moveTo>
                  <a:pt x="0" y="0"/>
                </a:moveTo>
                <a:lnTo>
                  <a:pt x="0" y="37842"/>
                </a:lnTo>
              </a:path>
            </a:pathLst>
          </a:custGeom>
          <a:ln w="387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5454653" y="3056737"/>
            <a:ext cx="0" cy="37842"/>
          </a:xfrm>
          <a:custGeom>
            <a:avLst/>
            <a:gdLst/>
            <a:ahLst/>
            <a:cxnLst/>
            <a:rect l="l" t="t" r="r" b="b"/>
            <a:pathLst>
              <a:path h="37842">
                <a:moveTo>
                  <a:pt x="0" y="0"/>
                </a:moveTo>
                <a:lnTo>
                  <a:pt x="0" y="37842"/>
                </a:lnTo>
              </a:path>
            </a:pathLst>
          </a:custGeom>
          <a:ln w="387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5454653" y="3132180"/>
            <a:ext cx="0" cy="37842"/>
          </a:xfrm>
          <a:custGeom>
            <a:avLst/>
            <a:gdLst/>
            <a:ahLst/>
            <a:cxnLst/>
            <a:rect l="l" t="t" r="r" b="b"/>
            <a:pathLst>
              <a:path h="37842">
                <a:moveTo>
                  <a:pt x="0" y="0"/>
                </a:moveTo>
                <a:lnTo>
                  <a:pt x="0" y="37842"/>
                </a:lnTo>
              </a:path>
            </a:pathLst>
          </a:custGeom>
          <a:ln w="387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5454653" y="3207874"/>
            <a:ext cx="0" cy="37842"/>
          </a:xfrm>
          <a:custGeom>
            <a:avLst/>
            <a:gdLst/>
            <a:ahLst/>
            <a:cxnLst/>
            <a:rect l="l" t="t" r="r" b="b"/>
            <a:pathLst>
              <a:path h="37842">
                <a:moveTo>
                  <a:pt x="0" y="0"/>
                </a:moveTo>
                <a:lnTo>
                  <a:pt x="0" y="37842"/>
                </a:lnTo>
              </a:path>
            </a:pathLst>
          </a:custGeom>
          <a:ln w="387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5454653" y="3283558"/>
            <a:ext cx="0" cy="37842"/>
          </a:xfrm>
          <a:custGeom>
            <a:avLst/>
            <a:gdLst/>
            <a:ahLst/>
            <a:cxnLst/>
            <a:rect l="l" t="t" r="r" b="b"/>
            <a:pathLst>
              <a:path h="37842">
                <a:moveTo>
                  <a:pt x="0" y="0"/>
                </a:moveTo>
                <a:lnTo>
                  <a:pt x="0" y="37842"/>
                </a:lnTo>
              </a:path>
            </a:pathLst>
          </a:custGeom>
          <a:ln w="387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5454653" y="3359243"/>
            <a:ext cx="0" cy="37842"/>
          </a:xfrm>
          <a:custGeom>
            <a:avLst/>
            <a:gdLst/>
            <a:ahLst/>
            <a:cxnLst/>
            <a:rect l="l" t="t" r="r" b="b"/>
            <a:pathLst>
              <a:path h="37842">
                <a:moveTo>
                  <a:pt x="0" y="0"/>
                </a:moveTo>
                <a:lnTo>
                  <a:pt x="0" y="37842"/>
                </a:lnTo>
              </a:path>
            </a:pathLst>
          </a:custGeom>
          <a:ln w="387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5454653" y="3434927"/>
            <a:ext cx="0" cy="37852"/>
          </a:xfrm>
          <a:custGeom>
            <a:avLst/>
            <a:gdLst/>
            <a:ahLst/>
            <a:cxnLst/>
            <a:rect l="l" t="t" r="r" b="b"/>
            <a:pathLst>
              <a:path h="37852">
                <a:moveTo>
                  <a:pt x="0" y="0"/>
                </a:moveTo>
                <a:lnTo>
                  <a:pt x="0" y="37852"/>
                </a:lnTo>
              </a:path>
            </a:pathLst>
          </a:custGeom>
          <a:ln w="387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5454653" y="3510621"/>
            <a:ext cx="0" cy="37842"/>
          </a:xfrm>
          <a:custGeom>
            <a:avLst/>
            <a:gdLst/>
            <a:ahLst/>
            <a:cxnLst/>
            <a:rect l="l" t="t" r="r" b="b"/>
            <a:pathLst>
              <a:path h="37842">
                <a:moveTo>
                  <a:pt x="0" y="0"/>
                </a:moveTo>
                <a:lnTo>
                  <a:pt x="0" y="37842"/>
                </a:lnTo>
              </a:path>
            </a:pathLst>
          </a:custGeom>
          <a:ln w="387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5454653" y="3586306"/>
            <a:ext cx="0" cy="37842"/>
          </a:xfrm>
          <a:custGeom>
            <a:avLst/>
            <a:gdLst/>
            <a:ahLst/>
            <a:cxnLst/>
            <a:rect l="l" t="t" r="r" b="b"/>
            <a:pathLst>
              <a:path h="37842">
                <a:moveTo>
                  <a:pt x="0" y="0"/>
                </a:moveTo>
                <a:lnTo>
                  <a:pt x="0" y="37842"/>
                </a:lnTo>
              </a:path>
            </a:pathLst>
          </a:custGeom>
          <a:ln w="387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5454653" y="3661990"/>
            <a:ext cx="0" cy="37846"/>
          </a:xfrm>
          <a:custGeom>
            <a:avLst/>
            <a:gdLst/>
            <a:ahLst/>
            <a:cxnLst/>
            <a:rect l="l" t="t" r="r" b="b"/>
            <a:pathLst>
              <a:path h="37846">
                <a:moveTo>
                  <a:pt x="0" y="0"/>
                </a:moveTo>
                <a:lnTo>
                  <a:pt x="0" y="37846"/>
                </a:lnTo>
              </a:path>
            </a:pathLst>
          </a:custGeom>
          <a:ln w="387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5454653" y="37376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86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9189720" y="917448"/>
            <a:ext cx="1141476" cy="536448"/>
          </a:xfrm>
          <a:custGeom>
            <a:avLst/>
            <a:gdLst/>
            <a:ahLst/>
            <a:cxnLst/>
            <a:rect l="l" t="t" r="r" b="b"/>
            <a:pathLst>
              <a:path w="1141476" h="536448">
                <a:moveTo>
                  <a:pt x="0" y="536448"/>
                </a:moveTo>
                <a:lnTo>
                  <a:pt x="1141476" y="536448"/>
                </a:lnTo>
                <a:lnTo>
                  <a:pt x="1141476" y="0"/>
                </a:lnTo>
                <a:lnTo>
                  <a:pt x="0" y="0"/>
                </a:lnTo>
                <a:lnTo>
                  <a:pt x="0" y="536448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9124188" y="1914143"/>
            <a:ext cx="1141476" cy="536448"/>
          </a:xfrm>
          <a:custGeom>
            <a:avLst/>
            <a:gdLst/>
            <a:ahLst/>
            <a:cxnLst/>
            <a:rect l="l" t="t" r="r" b="b"/>
            <a:pathLst>
              <a:path w="1141476" h="536448">
                <a:moveTo>
                  <a:pt x="0" y="536448"/>
                </a:moveTo>
                <a:lnTo>
                  <a:pt x="1141476" y="536448"/>
                </a:lnTo>
                <a:lnTo>
                  <a:pt x="1141476" y="0"/>
                </a:lnTo>
                <a:lnTo>
                  <a:pt x="0" y="0"/>
                </a:lnTo>
                <a:lnTo>
                  <a:pt x="0" y="536448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8956548" y="4037076"/>
            <a:ext cx="1141476" cy="536448"/>
          </a:xfrm>
          <a:custGeom>
            <a:avLst/>
            <a:gdLst/>
            <a:ahLst/>
            <a:cxnLst/>
            <a:rect l="l" t="t" r="r" b="b"/>
            <a:pathLst>
              <a:path w="1141476" h="536448">
                <a:moveTo>
                  <a:pt x="0" y="536448"/>
                </a:moveTo>
                <a:lnTo>
                  <a:pt x="1141476" y="536448"/>
                </a:lnTo>
                <a:lnTo>
                  <a:pt x="1141476" y="0"/>
                </a:lnTo>
                <a:lnTo>
                  <a:pt x="0" y="0"/>
                </a:lnTo>
                <a:lnTo>
                  <a:pt x="0" y="536448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8877300" y="5155692"/>
            <a:ext cx="1141476" cy="536447"/>
          </a:xfrm>
          <a:custGeom>
            <a:avLst/>
            <a:gdLst/>
            <a:ahLst/>
            <a:cxnLst/>
            <a:rect l="l" t="t" r="r" b="b"/>
            <a:pathLst>
              <a:path w="1141476" h="536448">
                <a:moveTo>
                  <a:pt x="0" y="536447"/>
                </a:moveTo>
                <a:lnTo>
                  <a:pt x="1141476" y="536447"/>
                </a:lnTo>
                <a:lnTo>
                  <a:pt x="1141476" y="0"/>
                </a:lnTo>
                <a:lnTo>
                  <a:pt x="0" y="0"/>
                </a:lnTo>
                <a:lnTo>
                  <a:pt x="0" y="536447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6" name="object 86"/>
          <p:cNvSpPr txBox="1"/>
          <p:nvPr/>
        </p:nvSpPr>
        <p:spPr>
          <a:xfrm>
            <a:off x="1782318" y="61000"/>
            <a:ext cx="3274204" cy="2037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sz="1400" b="1" spc="-4" dirty="0" smtClean="0">
                <a:latin typeface="Arial"/>
                <a:cs typeface="Arial"/>
              </a:rPr>
              <a:t>pou</a:t>
            </a:r>
            <a:r>
              <a:rPr sz="1400" b="1" spc="0" dirty="0" smtClean="0">
                <a:latin typeface="Arial"/>
                <a:cs typeface="Arial"/>
              </a:rPr>
              <a:t>r êt</a:t>
            </a:r>
            <a:r>
              <a:rPr sz="1400" b="1" spc="4" dirty="0" smtClean="0">
                <a:latin typeface="Arial"/>
                <a:cs typeface="Arial"/>
              </a:rPr>
              <a:t>r</a:t>
            </a:r>
            <a:r>
              <a:rPr sz="1400" b="1" spc="0" dirty="0" smtClean="0">
                <a:latin typeface="Arial"/>
                <a:cs typeface="Arial"/>
              </a:rPr>
              <a:t>e</a:t>
            </a:r>
            <a:r>
              <a:rPr sz="1400" b="1" spc="-29" dirty="0" smtClean="0">
                <a:latin typeface="Arial"/>
                <a:cs typeface="Arial"/>
              </a:rPr>
              <a:t> </a:t>
            </a:r>
            <a:r>
              <a:rPr sz="1400" b="1" spc="-4" dirty="0" smtClean="0">
                <a:latin typeface="Arial"/>
                <a:cs typeface="Arial"/>
              </a:rPr>
              <a:t>op</a:t>
            </a:r>
            <a:r>
              <a:rPr sz="1400" b="1" spc="0" dirty="0" smtClean="0">
                <a:latin typeface="Arial"/>
                <a:cs typeface="Arial"/>
              </a:rPr>
              <a:t>t</a:t>
            </a:r>
            <a:r>
              <a:rPr sz="1400" b="1" spc="4" dirty="0" smtClean="0">
                <a:latin typeface="Arial"/>
                <a:cs typeface="Arial"/>
              </a:rPr>
              <a:t>i</a:t>
            </a:r>
            <a:r>
              <a:rPr sz="1400" b="1" spc="-4" dirty="0" smtClean="0">
                <a:latin typeface="Arial"/>
                <a:cs typeface="Arial"/>
              </a:rPr>
              <a:t>qu</a:t>
            </a:r>
            <a:r>
              <a:rPr sz="1400" b="1" spc="0" dirty="0" smtClean="0">
                <a:latin typeface="Arial"/>
                <a:cs typeface="Arial"/>
              </a:rPr>
              <a:t>eme</a:t>
            </a:r>
            <a:r>
              <a:rPr sz="1400" b="1" spc="-4" dirty="0" smtClean="0">
                <a:latin typeface="Arial"/>
                <a:cs typeface="Arial"/>
              </a:rPr>
              <a:t>n</a:t>
            </a:r>
            <a:r>
              <a:rPr sz="1400" b="1" spc="0" dirty="0" smtClean="0">
                <a:latin typeface="Arial"/>
                <a:cs typeface="Arial"/>
              </a:rPr>
              <a:t>t</a:t>
            </a:r>
            <a:r>
              <a:rPr sz="1400" b="1" spc="-25" dirty="0" smtClean="0">
                <a:latin typeface="Arial"/>
                <a:cs typeface="Arial"/>
              </a:rPr>
              <a:t> </a:t>
            </a:r>
            <a:r>
              <a:rPr sz="1400" b="1" spc="0" dirty="0" smtClean="0">
                <a:latin typeface="Arial"/>
                <a:cs typeface="Arial"/>
              </a:rPr>
              <a:t>act</a:t>
            </a:r>
            <a:r>
              <a:rPr sz="1400" b="1" spc="4" dirty="0" smtClean="0">
                <a:latin typeface="Arial"/>
                <a:cs typeface="Arial"/>
              </a:rPr>
              <a:t>i</a:t>
            </a:r>
            <a:r>
              <a:rPr sz="1400" b="1" spc="0" dirty="0" smtClean="0">
                <a:latin typeface="Arial"/>
                <a:cs typeface="Arial"/>
              </a:rPr>
              <a:t>fs</a:t>
            </a:r>
            <a:r>
              <a:rPr sz="1400" b="1" spc="-34" dirty="0" smtClean="0">
                <a:latin typeface="Arial"/>
                <a:cs typeface="Arial"/>
              </a:rPr>
              <a:t> </a:t>
            </a:r>
            <a:r>
              <a:rPr sz="1400" b="1" spc="-4" dirty="0" smtClean="0">
                <a:latin typeface="Arial"/>
                <a:cs typeface="Arial"/>
              </a:rPr>
              <a:t>p</a:t>
            </a:r>
            <a:r>
              <a:rPr sz="1400" b="1" spc="4" dirty="0" smtClean="0">
                <a:latin typeface="Arial"/>
                <a:cs typeface="Arial"/>
              </a:rPr>
              <a:t>r</a:t>
            </a:r>
            <a:r>
              <a:rPr sz="1400" b="1" spc="0" dirty="0" smtClean="0">
                <a:latin typeface="Arial"/>
                <a:cs typeface="Arial"/>
              </a:rPr>
              <a:t>ése</a:t>
            </a:r>
            <a:r>
              <a:rPr sz="1400" b="1" spc="-4" dirty="0" smtClean="0">
                <a:latin typeface="Arial"/>
                <a:cs typeface="Arial"/>
              </a:rPr>
              <a:t>n</a:t>
            </a:r>
            <a:r>
              <a:rPr sz="1400" b="1" spc="0" dirty="0" smtClean="0">
                <a:latin typeface="Arial"/>
                <a:cs typeface="Arial"/>
              </a:rPr>
              <a:t>ce</a:t>
            </a:r>
            <a:endParaRPr sz="1400">
              <a:latin typeface="Arial"/>
              <a:cs typeface="Arial"/>
            </a:endParaRPr>
          </a:p>
        </p:txBody>
      </p:sp>
      <p:sp>
        <p:nvSpPr>
          <p:cNvPr id="85" name="object 85"/>
          <p:cNvSpPr txBox="1"/>
          <p:nvPr/>
        </p:nvSpPr>
        <p:spPr>
          <a:xfrm>
            <a:off x="5440426" y="61000"/>
            <a:ext cx="3318798" cy="46742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3744">
              <a:lnSpc>
                <a:spcPts val="1535"/>
              </a:lnSpc>
              <a:spcBef>
                <a:spcPts val="76"/>
              </a:spcBef>
            </a:pPr>
            <a:r>
              <a:rPr sz="1400" spc="0" dirty="0" smtClean="0">
                <a:latin typeface="Wingdings"/>
                <a:cs typeface="Wingdings"/>
              </a:rPr>
              <a:t></a:t>
            </a:r>
            <a:r>
              <a:rPr sz="1400" spc="44" dirty="0" smtClean="0">
                <a:latin typeface="Times New Roman"/>
                <a:cs typeface="Times New Roman"/>
              </a:rPr>
              <a:t> </a:t>
            </a:r>
            <a:r>
              <a:rPr sz="1400" b="1" spc="0" dirty="0" smtClean="0">
                <a:latin typeface="Arial"/>
                <a:cs typeface="Arial"/>
              </a:rPr>
              <a:t>au</a:t>
            </a:r>
            <a:r>
              <a:rPr sz="1400" b="1" spc="-25" dirty="0" smtClean="0">
                <a:latin typeface="Arial"/>
                <a:cs typeface="Arial"/>
              </a:rPr>
              <a:t> </a:t>
            </a:r>
            <a:r>
              <a:rPr sz="1400" b="1" spc="0" dirty="0" smtClean="0">
                <a:latin typeface="Arial"/>
                <a:cs typeface="Arial"/>
              </a:rPr>
              <a:t>m</a:t>
            </a:r>
            <a:r>
              <a:rPr sz="1400" b="1" spc="-4" dirty="0" smtClean="0">
                <a:latin typeface="Arial"/>
                <a:cs typeface="Arial"/>
              </a:rPr>
              <a:t>o</a:t>
            </a:r>
            <a:r>
              <a:rPr sz="1400" b="1" spc="4" dirty="0" smtClean="0">
                <a:latin typeface="Arial"/>
                <a:cs typeface="Arial"/>
              </a:rPr>
              <a:t>i</a:t>
            </a:r>
            <a:r>
              <a:rPr sz="1400" b="1" spc="-4" dirty="0" smtClean="0">
                <a:latin typeface="Arial"/>
                <a:cs typeface="Arial"/>
              </a:rPr>
              <a:t>n</a:t>
            </a:r>
            <a:r>
              <a:rPr sz="1400" b="1" spc="0" dirty="0" smtClean="0">
                <a:latin typeface="Arial"/>
                <a:cs typeface="Arial"/>
              </a:rPr>
              <a:t>s</a:t>
            </a:r>
            <a:r>
              <a:rPr sz="1400" b="1" spc="-14" dirty="0" smtClean="0">
                <a:latin typeface="Arial"/>
                <a:cs typeface="Arial"/>
              </a:rPr>
              <a:t> </a:t>
            </a:r>
            <a:r>
              <a:rPr sz="1400" b="1" spc="-4" dirty="0" smtClean="0">
                <a:latin typeface="Arial"/>
                <a:cs typeface="Arial"/>
              </a:rPr>
              <a:t>u</a:t>
            </a:r>
            <a:r>
              <a:rPr sz="1400" b="1" spc="0" dirty="0" smtClean="0">
                <a:latin typeface="Arial"/>
                <a:cs typeface="Arial"/>
              </a:rPr>
              <a:t>n</a:t>
            </a:r>
            <a:r>
              <a:rPr sz="1400" b="1" spc="-9" dirty="0" smtClean="0">
                <a:latin typeface="Arial"/>
                <a:cs typeface="Arial"/>
              </a:rPr>
              <a:t> </a:t>
            </a:r>
            <a:r>
              <a:rPr sz="1400" b="1" spc="0" dirty="0" smtClean="0">
                <a:latin typeface="Arial"/>
                <a:cs typeface="Arial"/>
              </a:rPr>
              <a:t>ca</a:t>
            </a:r>
            <a:r>
              <a:rPr sz="1400" b="1" spc="4" dirty="0" smtClean="0">
                <a:latin typeface="Arial"/>
                <a:cs typeface="Arial"/>
              </a:rPr>
              <a:t>r</a:t>
            </a:r>
            <a:r>
              <a:rPr sz="1400" b="1" spc="-4" dirty="0" smtClean="0">
                <a:latin typeface="Arial"/>
                <a:cs typeface="Arial"/>
              </a:rPr>
              <a:t>bon</a:t>
            </a:r>
            <a:r>
              <a:rPr sz="1400" b="1" spc="0" dirty="0" smtClean="0">
                <a:latin typeface="Arial"/>
                <a:cs typeface="Arial"/>
              </a:rPr>
              <a:t>e</a:t>
            </a:r>
            <a:r>
              <a:rPr sz="1400" b="1" spc="-14" dirty="0" smtClean="0">
                <a:latin typeface="Arial"/>
                <a:cs typeface="Arial"/>
              </a:rPr>
              <a:t> </a:t>
            </a:r>
            <a:r>
              <a:rPr sz="1400" b="1" spc="0" dirty="0" smtClean="0">
                <a:latin typeface="Arial"/>
                <a:cs typeface="Arial"/>
              </a:rPr>
              <a:t>sté</a:t>
            </a:r>
            <a:r>
              <a:rPr sz="1400" b="1" spc="4" dirty="0" smtClean="0">
                <a:latin typeface="Arial"/>
                <a:cs typeface="Arial"/>
              </a:rPr>
              <a:t>r</a:t>
            </a:r>
            <a:r>
              <a:rPr sz="1400" b="1" spc="0" dirty="0" smtClean="0">
                <a:latin typeface="Arial"/>
                <a:cs typeface="Arial"/>
              </a:rPr>
              <a:t>é</a:t>
            </a:r>
            <a:r>
              <a:rPr sz="1400" b="1" spc="-4" dirty="0" smtClean="0">
                <a:latin typeface="Arial"/>
                <a:cs typeface="Arial"/>
              </a:rPr>
              <a:t>og</a:t>
            </a:r>
            <a:r>
              <a:rPr sz="1400" b="1" spc="0" dirty="0" smtClean="0">
                <a:latin typeface="Arial"/>
                <a:cs typeface="Arial"/>
              </a:rPr>
              <a:t>é</a:t>
            </a:r>
            <a:r>
              <a:rPr sz="1400" b="1" spc="-4" dirty="0" smtClean="0">
                <a:latin typeface="Arial"/>
                <a:cs typeface="Arial"/>
              </a:rPr>
              <a:t>niqu</a:t>
            </a:r>
            <a:r>
              <a:rPr sz="1400" b="1" spc="0" dirty="0" smtClean="0">
                <a:latin typeface="Arial"/>
                <a:cs typeface="Arial"/>
              </a:rPr>
              <a:t>e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ct val="95825"/>
              </a:lnSpc>
              <a:spcBef>
                <a:spcPts val="388"/>
              </a:spcBef>
            </a:pPr>
            <a:r>
              <a:rPr sz="1400" spc="0" dirty="0" smtClean="0">
                <a:latin typeface="Wingdings"/>
                <a:cs typeface="Wingdings"/>
              </a:rPr>
              <a:t></a:t>
            </a:r>
            <a:r>
              <a:rPr sz="1400" spc="44" dirty="0" smtClean="0">
                <a:latin typeface="Times New Roman"/>
                <a:cs typeface="Times New Roman"/>
              </a:rPr>
              <a:t> </a:t>
            </a:r>
            <a:r>
              <a:rPr sz="1400" b="1" spc="-4" dirty="0" smtClean="0">
                <a:latin typeface="Arial"/>
                <a:cs typeface="Arial"/>
              </a:rPr>
              <a:t>p</a:t>
            </a:r>
            <a:r>
              <a:rPr sz="1400" b="1" spc="0" dirty="0" smtClean="0">
                <a:latin typeface="Arial"/>
                <a:cs typeface="Arial"/>
              </a:rPr>
              <a:t>as</a:t>
            </a:r>
            <a:r>
              <a:rPr sz="1400" b="1" spc="-14" dirty="0" smtClean="0">
                <a:latin typeface="Arial"/>
                <a:cs typeface="Arial"/>
              </a:rPr>
              <a:t> </a:t>
            </a:r>
            <a:r>
              <a:rPr sz="1400" b="1" spc="-4" dirty="0" smtClean="0">
                <a:latin typeface="Arial"/>
                <a:cs typeface="Arial"/>
              </a:rPr>
              <a:t>d</a:t>
            </a:r>
            <a:r>
              <a:rPr sz="1400" b="1" spc="0" dirty="0" smtClean="0">
                <a:latin typeface="Arial"/>
                <a:cs typeface="Arial"/>
              </a:rPr>
              <a:t>e</a:t>
            </a:r>
            <a:r>
              <a:rPr sz="1400" b="1" spc="-4" dirty="0" smtClean="0">
                <a:latin typeface="Arial"/>
                <a:cs typeface="Arial"/>
              </a:rPr>
              <a:t> p</a:t>
            </a:r>
            <a:r>
              <a:rPr sz="1400" b="1" spc="4" dirty="0" smtClean="0">
                <a:latin typeface="Arial"/>
                <a:cs typeface="Arial"/>
              </a:rPr>
              <a:t>l</a:t>
            </a:r>
            <a:r>
              <a:rPr sz="1400" b="1" spc="0" dirty="0" smtClean="0">
                <a:latin typeface="Arial"/>
                <a:cs typeface="Arial"/>
              </a:rPr>
              <a:t>an</a:t>
            </a:r>
            <a:r>
              <a:rPr sz="1400" b="1" spc="-25" dirty="0" smtClean="0">
                <a:latin typeface="Arial"/>
                <a:cs typeface="Arial"/>
              </a:rPr>
              <a:t> </a:t>
            </a:r>
            <a:r>
              <a:rPr sz="1400" b="1" spc="-4" dirty="0" smtClean="0">
                <a:latin typeface="Arial"/>
                <a:cs typeface="Arial"/>
              </a:rPr>
              <a:t>n</a:t>
            </a:r>
            <a:r>
              <a:rPr sz="1400" b="1" spc="0" dirty="0" smtClean="0">
                <a:latin typeface="Arial"/>
                <a:cs typeface="Arial"/>
              </a:rPr>
              <a:t>i</a:t>
            </a:r>
            <a:r>
              <a:rPr sz="1400" b="1" spc="-9" dirty="0" smtClean="0">
                <a:latin typeface="Arial"/>
                <a:cs typeface="Arial"/>
              </a:rPr>
              <a:t> </a:t>
            </a:r>
            <a:r>
              <a:rPr sz="1400" b="1" spc="-4" dirty="0" smtClean="0">
                <a:latin typeface="Arial"/>
                <a:cs typeface="Arial"/>
              </a:rPr>
              <a:t>d</a:t>
            </a:r>
            <a:r>
              <a:rPr sz="1400" b="1" spc="0" dirty="0" smtClean="0">
                <a:latin typeface="Arial"/>
                <a:cs typeface="Arial"/>
              </a:rPr>
              <a:t>e</a:t>
            </a:r>
            <a:r>
              <a:rPr sz="1400" b="1" spc="-4" dirty="0" smtClean="0">
                <a:latin typeface="Arial"/>
                <a:cs typeface="Arial"/>
              </a:rPr>
              <a:t> </a:t>
            </a:r>
            <a:r>
              <a:rPr sz="1400" b="1" spc="0" dirty="0" smtClean="0">
                <a:latin typeface="Arial"/>
                <a:cs typeface="Arial"/>
              </a:rPr>
              <a:t>ce</a:t>
            </a:r>
            <a:r>
              <a:rPr sz="1400" b="1" spc="-4" dirty="0" smtClean="0">
                <a:latin typeface="Arial"/>
                <a:cs typeface="Arial"/>
              </a:rPr>
              <a:t>n</a:t>
            </a:r>
            <a:r>
              <a:rPr sz="1400" b="1" spc="0" dirty="0" smtClean="0">
                <a:latin typeface="Arial"/>
                <a:cs typeface="Arial"/>
              </a:rPr>
              <a:t>t</a:t>
            </a:r>
            <a:r>
              <a:rPr sz="1400" b="1" spc="4" dirty="0" smtClean="0">
                <a:latin typeface="Arial"/>
                <a:cs typeface="Arial"/>
              </a:rPr>
              <a:t>r</a:t>
            </a:r>
            <a:r>
              <a:rPr sz="1400" b="1" spc="0" dirty="0" smtClean="0">
                <a:latin typeface="Arial"/>
                <a:cs typeface="Arial"/>
              </a:rPr>
              <a:t>e</a:t>
            </a:r>
            <a:r>
              <a:rPr sz="1400" b="1" spc="-29" dirty="0" smtClean="0">
                <a:latin typeface="Arial"/>
                <a:cs typeface="Arial"/>
              </a:rPr>
              <a:t> </a:t>
            </a:r>
            <a:r>
              <a:rPr sz="1400" b="1" spc="-4" dirty="0" smtClean="0">
                <a:latin typeface="Arial"/>
                <a:cs typeface="Arial"/>
              </a:rPr>
              <a:t>d</a:t>
            </a:r>
            <a:r>
              <a:rPr sz="1400" b="1" spc="0" dirty="0" smtClean="0">
                <a:latin typeface="Arial"/>
                <a:cs typeface="Arial"/>
              </a:rPr>
              <a:t>e</a:t>
            </a:r>
            <a:r>
              <a:rPr sz="1400" b="1" spc="-4" dirty="0" smtClean="0">
                <a:latin typeface="Arial"/>
                <a:cs typeface="Arial"/>
              </a:rPr>
              <a:t> </a:t>
            </a:r>
            <a:r>
              <a:rPr sz="1400" b="1" spc="0" dirty="0" smtClean="0">
                <a:latin typeface="Arial"/>
                <a:cs typeface="Arial"/>
              </a:rPr>
              <a:t>s</a:t>
            </a:r>
            <a:r>
              <a:rPr sz="1400" b="1" spc="-50" dirty="0" smtClean="0">
                <a:latin typeface="Arial"/>
                <a:cs typeface="Arial"/>
              </a:rPr>
              <a:t>y</a:t>
            </a:r>
            <a:r>
              <a:rPr sz="1400" b="1" spc="0" dirty="0" smtClean="0">
                <a:latin typeface="Arial"/>
                <a:cs typeface="Arial"/>
              </a:rPr>
              <a:t>mét</a:t>
            </a:r>
            <a:r>
              <a:rPr sz="1400" b="1" spc="4" dirty="0" smtClean="0">
                <a:latin typeface="Arial"/>
                <a:cs typeface="Arial"/>
              </a:rPr>
              <a:t>ri</a:t>
            </a:r>
            <a:r>
              <a:rPr sz="1400" b="1" spc="0" dirty="0" smtClean="0">
                <a:latin typeface="Arial"/>
                <a:cs typeface="Arial"/>
              </a:rPr>
              <a:t>e</a:t>
            </a:r>
            <a:endParaRPr sz="1400">
              <a:latin typeface="Arial"/>
              <a:cs typeface="Arial"/>
            </a:endParaRPr>
          </a:p>
        </p:txBody>
      </p:sp>
      <p:sp>
        <p:nvSpPr>
          <p:cNvPr id="84" name="object 84"/>
          <p:cNvSpPr txBox="1"/>
          <p:nvPr/>
        </p:nvSpPr>
        <p:spPr>
          <a:xfrm>
            <a:off x="5980387" y="777915"/>
            <a:ext cx="245836" cy="14660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075"/>
              </a:lnSpc>
              <a:spcBef>
                <a:spcPts val="53"/>
              </a:spcBef>
            </a:pPr>
            <a:r>
              <a:rPr sz="950" dirty="0" smtClean="0">
                <a:latin typeface="Arial"/>
                <a:cs typeface="Arial"/>
              </a:rPr>
              <a:t>C</a:t>
            </a:r>
            <a:r>
              <a:rPr sz="950" spc="-4" dirty="0" smtClean="0">
                <a:latin typeface="Arial"/>
                <a:cs typeface="Arial"/>
              </a:rPr>
              <a:t>I</a:t>
            </a:r>
            <a:r>
              <a:rPr sz="950" spc="0" dirty="0" smtClean="0">
                <a:latin typeface="Arial"/>
                <a:cs typeface="Arial"/>
              </a:rPr>
              <a:t>S</a:t>
            </a:r>
            <a:endParaRPr sz="950">
              <a:latin typeface="Arial"/>
              <a:cs typeface="Arial"/>
            </a:endParaRPr>
          </a:p>
        </p:txBody>
      </p:sp>
      <p:sp>
        <p:nvSpPr>
          <p:cNvPr id="83" name="object 83"/>
          <p:cNvSpPr txBox="1"/>
          <p:nvPr/>
        </p:nvSpPr>
        <p:spPr>
          <a:xfrm>
            <a:off x="8285234" y="785570"/>
            <a:ext cx="455808" cy="14660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075"/>
              </a:lnSpc>
              <a:spcBef>
                <a:spcPts val="53"/>
              </a:spcBef>
            </a:pPr>
            <a:r>
              <a:rPr sz="950" spc="0" dirty="0" smtClean="0">
                <a:latin typeface="Arial"/>
                <a:cs typeface="Arial"/>
              </a:rPr>
              <a:t>TRANS</a:t>
            </a:r>
            <a:endParaRPr sz="950">
              <a:latin typeface="Arial"/>
              <a:cs typeface="Arial"/>
            </a:endParaRPr>
          </a:p>
        </p:txBody>
      </p:sp>
      <p:sp>
        <p:nvSpPr>
          <p:cNvPr id="82" name="object 82"/>
          <p:cNvSpPr txBox="1"/>
          <p:nvPr/>
        </p:nvSpPr>
        <p:spPr>
          <a:xfrm>
            <a:off x="1961769" y="826476"/>
            <a:ext cx="256834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sz="2100" b="1" spc="0" baseline="1708" dirty="0" smtClean="0">
                <a:latin typeface="Comic Sans MS"/>
                <a:cs typeface="Comic Sans MS"/>
              </a:rPr>
              <a:t>En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81" name="object 81"/>
          <p:cNvSpPr txBox="1"/>
          <p:nvPr/>
        </p:nvSpPr>
        <p:spPr>
          <a:xfrm>
            <a:off x="2243852" y="826476"/>
            <a:ext cx="671242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sz="2100" b="1" spc="0" baseline="1708" dirty="0" smtClean="0">
                <a:latin typeface="Comic Sans MS"/>
                <a:cs typeface="Comic Sans MS"/>
              </a:rPr>
              <a:t>g</a:t>
            </a:r>
            <a:r>
              <a:rPr sz="2100" b="1" spc="-4" baseline="1708" dirty="0" smtClean="0">
                <a:latin typeface="Comic Sans MS"/>
                <a:cs typeface="Comic Sans MS"/>
              </a:rPr>
              <a:t>é</a:t>
            </a:r>
            <a:r>
              <a:rPr sz="2100" b="1" spc="0" baseline="1708" dirty="0" smtClean="0">
                <a:latin typeface="Comic Sans MS"/>
                <a:cs typeface="Comic Sans MS"/>
              </a:rPr>
              <a:t>n</a:t>
            </a:r>
            <a:r>
              <a:rPr sz="2100" b="1" spc="-9" baseline="1708" dirty="0" smtClean="0">
                <a:latin typeface="Comic Sans MS"/>
                <a:cs typeface="Comic Sans MS"/>
              </a:rPr>
              <a:t>é</a:t>
            </a:r>
            <a:r>
              <a:rPr sz="2100" b="1" spc="0" baseline="1708" dirty="0" smtClean="0">
                <a:latin typeface="Comic Sans MS"/>
                <a:cs typeface="Comic Sans MS"/>
              </a:rPr>
              <a:t>ral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80" name="object 80"/>
          <p:cNvSpPr txBox="1"/>
          <p:nvPr/>
        </p:nvSpPr>
        <p:spPr>
          <a:xfrm>
            <a:off x="2943176" y="826476"/>
            <a:ext cx="188924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sz="2100" b="1" spc="0" baseline="1708" dirty="0" smtClean="0">
                <a:latin typeface="Comic Sans MS"/>
                <a:cs typeface="Comic Sans MS"/>
              </a:rPr>
              <a:t>si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79" name="object 79"/>
          <p:cNvSpPr txBox="1"/>
          <p:nvPr/>
        </p:nvSpPr>
        <p:spPr>
          <a:xfrm>
            <a:off x="3156610" y="826476"/>
            <a:ext cx="181175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sz="2100" b="1" spc="0" baseline="1708" dirty="0" smtClean="0">
                <a:latin typeface="Comic Sans MS"/>
                <a:cs typeface="Comic Sans MS"/>
              </a:rPr>
              <a:t>X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78" name="object 78"/>
          <p:cNvSpPr txBox="1"/>
          <p:nvPr/>
        </p:nvSpPr>
        <p:spPr>
          <a:xfrm>
            <a:off x="3363849" y="826476"/>
            <a:ext cx="160976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sz="2100" b="1" spc="0" baseline="1708" dirty="0" smtClean="0">
                <a:latin typeface="Comic Sans MS"/>
                <a:cs typeface="Comic Sans MS"/>
              </a:rPr>
              <a:t>=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3550002" y="826476"/>
            <a:ext cx="165417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sz="2100" b="1" spc="0" baseline="1708" dirty="0" smtClean="0">
                <a:latin typeface="Comic Sans MS"/>
                <a:cs typeface="Comic Sans MS"/>
              </a:rPr>
              <a:t>Y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76" name="object 76"/>
          <p:cNvSpPr txBox="1"/>
          <p:nvPr/>
        </p:nvSpPr>
        <p:spPr>
          <a:xfrm>
            <a:off x="3740613" y="826476"/>
            <a:ext cx="12945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sz="2100" b="1" spc="0" baseline="1708" dirty="0" smtClean="0">
                <a:latin typeface="Comic Sans MS"/>
                <a:cs typeface="Comic Sans MS"/>
              </a:rPr>
              <a:t>: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5086333" y="911878"/>
            <a:ext cx="124640" cy="14660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075"/>
              </a:lnSpc>
              <a:spcBef>
                <a:spcPts val="53"/>
              </a:spcBef>
            </a:pPr>
            <a:r>
              <a:rPr sz="950" spc="0" dirty="0" smtClean="0">
                <a:latin typeface="Arial"/>
                <a:cs typeface="Arial"/>
              </a:rPr>
              <a:t>X</a:t>
            </a:r>
            <a:endParaRPr sz="950">
              <a:latin typeface="Arial"/>
              <a:cs typeface="Arial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4843042" y="1054110"/>
            <a:ext cx="156435" cy="26803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050"/>
              </a:lnSpc>
              <a:spcBef>
                <a:spcPts val="102"/>
              </a:spcBef>
            </a:pPr>
            <a:r>
              <a:rPr sz="1900" spc="0" dirty="0" smtClean="0">
                <a:latin typeface="Arial"/>
                <a:cs typeface="Arial"/>
              </a:rPr>
              <a:t>*</a:t>
            </a:r>
            <a:endParaRPr sz="1900">
              <a:latin typeface="Arial"/>
              <a:cs typeface="Arial"/>
            </a:endParaRPr>
          </a:p>
        </p:txBody>
      </p:sp>
      <p:sp>
        <p:nvSpPr>
          <p:cNvPr id="73" name="object 73"/>
          <p:cNvSpPr txBox="1"/>
          <p:nvPr/>
        </p:nvSpPr>
        <p:spPr>
          <a:xfrm>
            <a:off x="8258571" y="1076764"/>
            <a:ext cx="124640" cy="14660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075"/>
              </a:lnSpc>
              <a:spcBef>
                <a:spcPts val="53"/>
              </a:spcBef>
            </a:pPr>
            <a:r>
              <a:rPr sz="950" spc="0" dirty="0" smtClean="0">
                <a:latin typeface="Arial"/>
                <a:cs typeface="Arial"/>
              </a:rPr>
              <a:t>X</a:t>
            </a:r>
            <a:endParaRPr sz="950">
              <a:latin typeface="Arial"/>
              <a:cs typeface="Arial"/>
            </a:endParaRPr>
          </a:p>
        </p:txBody>
      </p:sp>
      <p:sp>
        <p:nvSpPr>
          <p:cNvPr id="72" name="object 72"/>
          <p:cNvSpPr txBox="1"/>
          <p:nvPr/>
        </p:nvSpPr>
        <p:spPr>
          <a:xfrm>
            <a:off x="5817176" y="1099427"/>
            <a:ext cx="124640" cy="14660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075"/>
              </a:lnSpc>
              <a:spcBef>
                <a:spcPts val="53"/>
              </a:spcBef>
            </a:pPr>
            <a:r>
              <a:rPr sz="950" spc="0" dirty="0" smtClean="0">
                <a:latin typeface="Arial"/>
                <a:cs typeface="Arial"/>
              </a:rPr>
              <a:t>X</a:t>
            </a:r>
            <a:endParaRPr sz="950">
              <a:latin typeface="Arial"/>
              <a:cs typeface="Arial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6255401" y="1099427"/>
            <a:ext cx="124640" cy="14660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075"/>
              </a:lnSpc>
              <a:spcBef>
                <a:spcPts val="53"/>
              </a:spcBef>
            </a:pPr>
            <a:r>
              <a:rPr sz="950" spc="0" dirty="0" smtClean="0">
                <a:latin typeface="Arial"/>
                <a:cs typeface="Arial"/>
              </a:rPr>
              <a:t>X</a:t>
            </a:r>
            <a:endParaRPr sz="950">
              <a:latin typeface="Arial"/>
              <a:cs typeface="Arial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4835286" y="1182835"/>
            <a:ext cx="156435" cy="26803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050"/>
              </a:lnSpc>
              <a:spcBef>
                <a:spcPts val="102"/>
              </a:spcBef>
            </a:pPr>
            <a:r>
              <a:rPr sz="1900" spc="0" dirty="0" smtClean="0">
                <a:latin typeface="Arial"/>
                <a:cs typeface="Arial"/>
              </a:rPr>
              <a:t>*</a:t>
            </a:r>
            <a:endParaRPr sz="1900">
              <a:latin typeface="Arial"/>
              <a:cs typeface="Arial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5086333" y="1315179"/>
            <a:ext cx="124640" cy="14660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075"/>
              </a:lnSpc>
              <a:spcBef>
                <a:spcPts val="53"/>
              </a:spcBef>
            </a:pPr>
            <a:r>
              <a:rPr sz="950" spc="0" dirty="0" smtClean="0">
                <a:latin typeface="Arial"/>
                <a:cs typeface="Arial"/>
              </a:rPr>
              <a:t>X</a:t>
            </a:r>
            <a:endParaRPr sz="950">
              <a:latin typeface="Arial"/>
              <a:cs typeface="Arial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8696796" y="1480065"/>
            <a:ext cx="124640" cy="14660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075"/>
              </a:lnSpc>
              <a:spcBef>
                <a:spcPts val="53"/>
              </a:spcBef>
            </a:pPr>
            <a:r>
              <a:rPr sz="950" spc="0" dirty="0" smtClean="0">
                <a:latin typeface="Arial"/>
                <a:cs typeface="Arial"/>
              </a:rPr>
              <a:t>X</a:t>
            </a:r>
            <a:endParaRPr sz="950">
              <a:latin typeface="Arial"/>
              <a:cs typeface="Arial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5949886" y="1769043"/>
            <a:ext cx="245836" cy="14660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075"/>
              </a:lnSpc>
              <a:spcBef>
                <a:spcPts val="53"/>
              </a:spcBef>
            </a:pPr>
            <a:r>
              <a:rPr sz="950" spc="4" dirty="0" smtClean="0">
                <a:latin typeface="Arial"/>
                <a:cs typeface="Arial"/>
              </a:rPr>
              <a:t>C</a:t>
            </a:r>
            <a:r>
              <a:rPr sz="950" spc="-4" dirty="0" smtClean="0">
                <a:latin typeface="Arial"/>
                <a:cs typeface="Arial"/>
              </a:rPr>
              <a:t>I</a:t>
            </a:r>
            <a:r>
              <a:rPr sz="950" spc="0" dirty="0" smtClean="0">
                <a:latin typeface="Arial"/>
                <a:cs typeface="Arial"/>
              </a:rPr>
              <a:t>S</a:t>
            </a:r>
            <a:endParaRPr sz="950">
              <a:latin typeface="Arial"/>
              <a:cs typeface="Arial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8254734" y="1776799"/>
            <a:ext cx="456010" cy="14660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075"/>
              </a:lnSpc>
              <a:spcBef>
                <a:spcPts val="53"/>
              </a:spcBef>
            </a:pPr>
            <a:r>
              <a:rPr sz="950" spc="0" dirty="0" smtClean="0">
                <a:latin typeface="Arial"/>
                <a:cs typeface="Arial"/>
              </a:rPr>
              <a:t>T</a:t>
            </a:r>
            <a:r>
              <a:rPr sz="950" spc="4" dirty="0" smtClean="0">
                <a:latin typeface="Arial"/>
                <a:cs typeface="Arial"/>
              </a:rPr>
              <a:t>R</a:t>
            </a:r>
            <a:r>
              <a:rPr sz="950" spc="0" dirty="0" smtClean="0">
                <a:latin typeface="Arial"/>
                <a:cs typeface="Arial"/>
              </a:rPr>
              <a:t>ANS</a:t>
            </a:r>
            <a:endParaRPr sz="950">
              <a:latin typeface="Arial"/>
              <a:cs typeface="Arial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5078829" y="1835118"/>
            <a:ext cx="124640" cy="14660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075"/>
              </a:lnSpc>
              <a:spcBef>
                <a:spcPts val="53"/>
              </a:spcBef>
            </a:pPr>
            <a:r>
              <a:rPr sz="950" spc="0" dirty="0" smtClean="0">
                <a:latin typeface="Arial"/>
                <a:cs typeface="Arial"/>
              </a:rPr>
              <a:t>X</a:t>
            </a:r>
            <a:endParaRPr sz="950">
              <a:latin typeface="Arial"/>
              <a:cs typeface="Arial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6444164" y="1914388"/>
            <a:ext cx="124640" cy="14660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075"/>
              </a:lnSpc>
              <a:spcBef>
                <a:spcPts val="53"/>
              </a:spcBef>
            </a:pPr>
            <a:r>
              <a:rPr sz="950" spc="0" dirty="0" smtClean="0">
                <a:latin typeface="Arial"/>
                <a:cs typeface="Arial"/>
              </a:rPr>
              <a:t>X</a:t>
            </a:r>
            <a:endParaRPr sz="950">
              <a:latin typeface="Arial"/>
              <a:cs typeface="Arial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4835286" y="1977248"/>
            <a:ext cx="156435" cy="26803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050"/>
              </a:lnSpc>
              <a:spcBef>
                <a:spcPts val="102"/>
              </a:spcBef>
            </a:pPr>
            <a:r>
              <a:rPr sz="1900" spc="0" dirty="0" smtClean="0">
                <a:latin typeface="Arial"/>
                <a:cs typeface="Arial"/>
              </a:rPr>
              <a:t>*</a:t>
            </a:r>
            <a:endParaRPr sz="1900">
              <a:latin typeface="Arial"/>
              <a:cs typeface="Arial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8228373" y="2067993"/>
            <a:ext cx="124640" cy="14660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075"/>
              </a:lnSpc>
              <a:spcBef>
                <a:spcPts val="53"/>
              </a:spcBef>
            </a:pPr>
            <a:r>
              <a:rPr sz="950" spc="0" dirty="0" smtClean="0">
                <a:latin typeface="Arial"/>
                <a:cs typeface="Arial"/>
              </a:rPr>
              <a:t>X</a:t>
            </a:r>
            <a:endParaRPr sz="950">
              <a:latin typeface="Arial"/>
              <a:cs typeface="Arial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5786877" y="2090857"/>
            <a:ext cx="124640" cy="14660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075"/>
              </a:lnSpc>
              <a:spcBef>
                <a:spcPts val="53"/>
              </a:spcBef>
            </a:pPr>
            <a:r>
              <a:rPr sz="950" spc="0" dirty="0" smtClean="0">
                <a:latin typeface="Arial"/>
                <a:cs typeface="Arial"/>
              </a:rPr>
              <a:t>X</a:t>
            </a:r>
            <a:endParaRPr sz="950">
              <a:latin typeface="Arial"/>
              <a:cs typeface="Arial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4729259" y="2151300"/>
            <a:ext cx="156435" cy="26803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050"/>
              </a:lnSpc>
              <a:spcBef>
                <a:spcPts val="102"/>
              </a:spcBef>
            </a:pPr>
            <a:r>
              <a:rPr sz="1900" spc="0" dirty="0" smtClean="0">
                <a:latin typeface="Arial"/>
                <a:cs typeface="Arial"/>
              </a:rPr>
              <a:t>*</a:t>
            </a:r>
            <a:endParaRPr sz="1900">
              <a:latin typeface="Arial"/>
              <a:cs typeface="Arial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8885559" y="2295026"/>
            <a:ext cx="124640" cy="14660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075"/>
              </a:lnSpc>
              <a:spcBef>
                <a:spcPts val="53"/>
              </a:spcBef>
            </a:pPr>
            <a:r>
              <a:rPr sz="950" spc="0" dirty="0" smtClean="0">
                <a:latin typeface="Arial"/>
                <a:cs typeface="Arial"/>
              </a:rPr>
              <a:t>X</a:t>
            </a:r>
            <a:endParaRPr sz="950">
              <a:latin typeface="Arial"/>
              <a:cs typeface="Arial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4728532" y="2440371"/>
            <a:ext cx="124640" cy="14660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075"/>
              </a:lnSpc>
              <a:spcBef>
                <a:spcPts val="53"/>
              </a:spcBef>
            </a:pPr>
            <a:r>
              <a:rPr sz="950" spc="0" dirty="0" smtClean="0">
                <a:latin typeface="Arial"/>
                <a:cs typeface="Arial"/>
              </a:rPr>
              <a:t>X</a:t>
            </a:r>
            <a:endParaRPr sz="950">
              <a:latin typeface="Arial"/>
              <a:cs typeface="Arial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4751287" y="2699726"/>
            <a:ext cx="124640" cy="14660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075"/>
              </a:lnSpc>
              <a:spcBef>
                <a:spcPts val="53"/>
              </a:spcBef>
            </a:pPr>
            <a:r>
              <a:rPr sz="950" spc="0" dirty="0" smtClean="0">
                <a:latin typeface="Arial"/>
                <a:cs typeface="Arial"/>
              </a:rPr>
              <a:t>X</a:t>
            </a:r>
            <a:endParaRPr sz="950">
              <a:latin typeface="Arial"/>
              <a:cs typeface="Arial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5995335" y="2767936"/>
            <a:ext cx="245937" cy="14660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075"/>
              </a:lnSpc>
              <a:spcBef>
                <a:spcPts val="53"/>
              </a:spcBef>
            </a:pPr>
            <a:r>
              <a:rPr sz="950" dirty="0" smtClean="0">
                <a:latin typeface="Arial"/>
                <a:cs typeface="Arial"/>
              </a:rPr>
              <a:t>C</a:t>
            </a:r>
            <a:r>
              <a:rPr sz="950" spc="-4" dirty="0" smtClean="0">
                <a:latin typeface="Arial"/>
                <a:cs typeface="Arial"/>
              </a:rPr>
              <a:t>I</a:t>
            </a:r>
            <a:r>
              <a:rPr sz="950" spc="0" dirty="0" smtClean="0">
                <a:latin typeface="Arial"/>
                <a:cs typeface="Arial"/>
              </a:rPr>
              <a:t>S</a:t>
            </a:r>
            <a:endParaRPr sz="950">
              <a:latin typeface="Arial"/>
              <a:cs typeface="Arial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8300283" y="2775410"/>
            <a:ext cx="456010" cy="14660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075"/>
              </a:lnSpc>
              <a:spcBef>
                <a:spcPts val="53"/>
              </a:spcBef>
            </a:pPr>
            <a:r>
              <a:rPr sz="950" spc="0" dirty="0" smtClean="0">
                <a:latin typeface="Arial"/>
                <a:cs typeface="Arial"/>
              </a:rPr>
              <a:t>T</a:t>
            </a:r>
            <a:r>
              <a:rPr sz="950" spc="4" dirty="0" smtClean="0">
                <a:latin typeface="Arial"/>
                <a:cs typeface="Arial"/>
              </a:rPr>
              <a:t>R</a:t>
            </a:r>
            <a:r>
              <a:rPr sz="950" spc="0" dirty="0" smtClean="0">
                <a:latin typeface="Arial"/>
                <a:cs typeface="Arial"/>
              </a:rPr>
              <a:t>ANS</a:t>
            </a:r>
            <a:endParaRPr sz="950">
              <a:latin typeface="Arial"/>
              <a:cs typeface="Arial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8054760" y="2890387"/>
            <a:ext cx="124640" cy="14660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075"/>
              </a:lnSpc>
              <a:spcBef>
                <a:spcPts val="53"/>
              </a:spcBef>
            </a:pPr>
            <a:r>
              <a:rPr sz="950" spc="0" dirty="0" smtClean="0">
                <a:latin typeface="Arial"/>
                <a:cs typeface="Arial"/>
              </a:rPr>
              <a:t>X</a:t>
            </a:r>
            <a:endParaRPr sz="950">
              <a:latin typeface="Arial"/>
              <a:cs typeface="Arial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5613365" y="2913282"/>
            <a:ext cx="124640" cy="14660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075"/>
              </a:lnSpc>
              <a:spcBef>
                <a:spcPts val="53"/>
              </a:spcBef>
            </a:pPr>
            <a:r>
              <a:rPr sz="950" spc="0" dirty="0" smtClean="0">
                <a:latin typeface="Arial"/>
                <a:cs typeface="Arial"/>
              </a:rPr>
              <a:t>X</a:t>
            </a:r>
            <a:endParaRPr sz="950">
              <a:latin typeface="Arial"/>
              <a:cs typeface="Arial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6489714" y="2913282"/>
            <a:ext cx="124640" cy="14660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075"/>
              </a:lnSpc>
              <a:spcBef>
                <a:spcPts val="53"/>
              </a:spcBef>
            </a:pPr>
            <a:r>
              <a:rPr sz="950" spc="0" dirty="0" smtClean="0">
                <a:latin typeface="Arial"/>
                <a:cs typeface="Arial"/>
              </a:rPr>
              <a:t>X</a:t>
            </a:r>
            <a:endParaRPr sz="950">
              <a:latin typeface="Arial"/>
              <a:cs typeface="Arial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8931109" y="3293889"/>
            <a:ext cx="124640" cy="14660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075"/>
              </a:lnSpc>
              <a:spcBef>
                <a:spcPts val="53"/>
              </a:spcBef>
            </a:pPr>
            <a:r>
              <a:rPr sz="950" spc="0" dirty="0" smtClean="0">
                <a:latin typeface="Arial"/>
                <a:cs typeface="Arial"/>
              </a:rPr>
              <a:t>X</a:t>
            </a:r>
            <a:endParaRPr sz="950">
              <a:latin typeface="Arial"/>
              <a:cs typeface="Arial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4751287" y="3507213"/>
            <a:ext cx="124640" cy="14660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075"/>
              </a:lnSpc>
              <a:spcBef>
                <a:spcPts val="53"/>
              </a:spcBef>
            </a:pPr>
            <a:r>
              <a:rPr sz="950" spc="0" dirty="0" smtClean="0">
                <a:latin typeface="Arial"/>
                <a:cs typeface="Arial"/>
              </a:rPr>
              <a:t>X</a:t>
            </a:r>
            <a:endParaRPr sz="950">
              <a:latin typeface="Arial"/>
              <a:cs typeface="Arial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6891829" y="3861364"/>
            <a:ext cx="253021" cy="15071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5"/>
              </a:spcBef>
            </a:pPr>
            <a:r>
              <a:rPr sz="950" dirty="0" smtClean="0">
                <a:latin typeface="Arial"/>
                <a:cs typeface="Arial"/>
              </a:rPr>
              <a:t>C</a:t>
            </a:r>
            <a:r>
              <a:rPr sz="950" spc="-4" dirty="0" smtClean="0">
                <a:latin typeface="Arial"/>
                <a:cs typeface="Arial"/>
              </a:rPr>
              <a:t>I</a:t>
            </a:r>
            <a:r>
              <a:rPr sz="950" spc="0" dirty="0" smtClean="0">
                <a:latin typeface="Arial"/>
                <a:cs typeface="Arial"/>
              </a:rPr>
              <a:t>S</a:t>
            </a:r>
            <a:endParaRPr sz="950">
              <a:latin typeface="Arial"/>
              <a:cs typeface="Arial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8011204" y="3869070"/>
            <a:ext cx="469913" cy="15071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5"/>
              </a:spcBef>
            </a:pPr>
            <a:r>
              <a:rPr sz="950" dirty="0" smtClean="0">
                <a:latin typeface="Arial"/>
                <a:cs typeface="Arial"/>
              </a:rPr>
              <a:t>T</a:t>
            </a:r>
            <a:r>
              <a:rPr sz="950" spc="4" dirty="0" smtClean="0">
                <a:latin typeface="Arial"/>
                <a:cs typeface="Arial"/>
              </a:rPr>
              <a:t>R</a:t>
            </a:r>
            <a:r>
              <a:rPr sz="950" spc="0" dirty="0" smtClean="0">
                <a:latin typeface="Arial"/>
                <a:cs typeface="Arial"/>
              </a:rPr>
              <a:t>ANS</a:t>
            </a:r>
            <a:endParaRPr sz="950">
              <a:latin typeface="Arial"/>
              <a:cs typeface="Arial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5968720" y="3999662"/>
            <a:ext cx="127847" cy="15071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5"/>
              </a:spcBef>
            </a:pPr>
            <a:r>
              <a:rPr sz="950" spc="0" dirty="0" smtClean="0">
                <a:latin typeface="Arial"/>
                <a:cs typeface="Arial"/>
              </a:rPr>
              <a:t>X</a:t>
            </a:r>
            <a:endParaRPr sz="950">
              <a:latin typeface="Arial"/>
              <a:cs typeface="Arial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5717402" y="4146613"/>
            <a:ext cx="160694" cy="27626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15"/>
              </a:lnSpc>
              <a:spcBef>
                <a:spcPts val="105"/>
              </a:spcBef>
            </a:pPr>
            <a:r>
              <a:rPr sz="1950" spc="0" dirty="0" smtClean="0">
                <a:latin typeface="Arial"/>
                <a:cs typeface="Arial"/>
              </a:rPr>
              <a:t>*</a:t>
            </a:r>
            <a:endParaRPr sz="1950">
              <a:latin typeface="Arial"/>
              <a:cs typeface="Arial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983793" y="4170348"/>
            <a:ext cx="127847" cy="15071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5"/>
              </a:spcBef>
            </a:pPr>
            <a:r>
              <a:rPr sz="950" spc="0" dirty="0" smtClean="0">
                <a:latin typeface="Arial"/>
                <a:cs typeface="Arial"/>
              </a:rPr>
              <a:t>X</a:t>
            </a:r>
            <a:endParaRPr sz="950">
              <a:latin typeface="Arial"/>
              <a:cs typeface="Arial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6723402" y="4193779"/>
            <a:ext cx="127847" cy="15071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5"/>
              </a:spcBef>
            </a:pPr>
            <a:r>
              <a:rPr sz="950" spc="0" dirty="0" smtClean="0">
                <a:latin typeface="Arial"/>
                <a:cs typeface="Arial"/>
              </a:rPr>
              <a:t>X</a:t>
            </a:r>
            <a:endParaRPr sz="950">
              <a:latin typeface="Arial"/>
              <a:cs typeface="Arial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7183867" y="4193779"/>
            <a:ext cx="127847" cy="15071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5"/>
              </a:spcBef>
            </a:pPr>
            <a:r>
              <a:rPr sz="950" spc="0" dirty="0" smtClean="0">
                <a:latin typeface="Arial"/>
                <a:cs typeface="Arial"/>
              </a:rPr>
              <a:t>Y</a:t>
            </a:r>
            <a:endParaRPr sz="950">
              <a:latin typeface="Arial"/>
              <a:cs typeface="Arial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3184652" y="4279495"/>
            <a:ext cx="150037" cy="2037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60"/>
              </a:lnSpc>
              <a:spcBef>
                <a:spcPts val="78"/>
              </a:spcBef>
            </a:pPr>
            <a:r>
              <a:rPr sz="1400" spc="0" dirty="0" smtClean="0">
                <a:latin typeface="Symbol"/>
                <a:cs typeface="Symbol"/>
              </a:rPr>
              <a:t></a:t>
            </a:r>
            <a:endParaRPr sz="1400">
              <a:latin typeface="Symbol"/>
              <a:cs typeface="Symbol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5709648" y="4279704"/>
            <a:ext cx="160694" cy="27626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15"/>
              </a:lnSpc>
              <a:spcBef>
                <a:spcPts val="105"/>
              </a:spcBef>
            </a:pPr>
            <a:r>
              <a:rPr sz="1950" spc="0" dirty="0" smtClean="0">
                <a:latin typeface="Arial"/>
                <a:cs typeface="Arial"/>
              </a:rPr>
              <a:t>*</a:t>
            </a:r>
            <a:endParaRPr sz="1950">
              <a:latin typeface="Arial"/>
              <a:cs typeface="Aria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1782318" y="4284813"/>
            <a:ext cx="256834" cy="2037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sz="2100" b="1" spc="0" baseline="1708" dirty="0" smtClean="0">
                <a:latin typeface="Comic Sans MS"/>
                <a:cs typeface="Comic Sans MS"/>
              </a:rPr>
              <a:t>En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2064401" y="4284813"/>
            <a:ext cx="671242" cy="2037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sz="2100" b="1" spc="0" baseline="1708" dirty="0" smtClean="0">
                <a:latin typeface="Comic Sans MS"/>
                <a:cs typeface="Comic Sans MS"/>
              </a:rPr>
              <a:t>g</a:t>
            </a:r>
            <a:r>
              <a:rPr sz="2100" b="1" spc="-4" baseline="1708" dirty="0" smtClean="0">
                <a:latin typeface="Comic Sans MS"/>
                <a:cs typeface="Comic Sans MS"/>
              </a:rPr>
              <a:t>é</a:t>
            </a:r>
            <a:r>
              <a:rPr sz="2100" b="1" spc="0" baseline="1708" dirty="0" smtClean="0">
                <a:latin typeface="Comic Sans MS"/>
                <a:cs typeface="Comic Sans MS"/>
              </a:rPr>
              <a:t>n</a:t>
            </a:r>
            <a:r>
              <a:rPr sz="2100" b="1" spc="-9" baseline="1708" dirty="0" smtClean="0">
                <a:latin typeface="Comic Sans MS"/>
                <a:cs typeface="Comic Sans MS"/>
              </a:rPr>
              <a:t>é</a:t>
            </a:r>
            <a:r>
              <a:rPr sz="2100" b="1" spc="0" baseline="1708" dirty="0" smtClean="0">
                <a:latin typeface="Comic Sans MS"/>
                <a:cs typeface="Comic Sans MS"/>
              </a:rPr>
              <a:t>ral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2763725" y="4284813"/>
            <a:ext cx="188924" cy="2037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sz="2100" b="1" spc="0" baseline="1708" dirty="0" smtClean="0">
                <a:latin typeface="Comic Sans MS"/>
                <a:cs typeface="Comic Sans MS"/>
              </a:rPr>
              <a:t>si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2977159" y="4284813"/>
            <a:ext cx="181175" cy="2037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sz="2100" b="1" spc="0" baseline="1708" dirty="0" smtClean="0">
                <a:latin typeface="Comic Sans MS"/>
                <a:cs typeface="Comic Sans MS"/>
              </a:rPr>
              <a:t>X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3359912" y="4284813"/>
            <a:ext cx="165417" cy="2037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sz="2100" b="1" spc="0" baseline="1708" dirty="0" smtClean="0">
                <a:latin typeface="Comic Sans MS"/>
                <a:cs typeface="Comic Sans MS"/>
              </a:rPr>
              <a:t>Y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3550523" y="4284813"/>
            <a:ext cx="129459" cy="2037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sz="2100" b="1" spc="0" baseline="1708" dirty="0" smtClean="0">
                <a:latin typeface="Comic Sans MS"/>
                <a:cs typeface="Comic Sans MS"/>
              </a:rPr>
              <a:t>: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5976464" y="4416535"/>
            <a:ext cx="127847" cy="15071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5"/>
              </a:spcBef>
            </a:pPr>
            <a:r>
              <a:rPr sz="950" spc="0" dirty="0" smtClean="0">
                <a:latin typeface="Arial"/>
                <a:cs typeface="Arial"/>
              </a:rPr>
              <a:t>Y</a:t>
            </a:r>
            <a:endParaRPr sz="950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8444154" y="4587325"/>
            <a:ext cx="127847" cy="15071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5"/>
              </a:spcBef>
            </a:pPr>
            <a:r>
              <a:rPr sz="950" spc="0" dirty="0" smtClean="0">
                <a:latin typeface="Arial"/>
                <a:cs typeface="Arial"/>
              </a:rPr>
              <a:t>Y</a:t>
            </a:r>
            <a:endParaRPr sz="95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6860353" y="4886103"/>
            <a:ext cx="253230" cy="15071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5"/>
              </a:spcBef>
            </a:pPr>
            <a:r>
              <a:rPr sz="950" spc="4" dirty="0" smtClean="0">
                <a:latin typeface="Arial"/>
                <a:cs typeface="Arial"/>
              </a:rPr>
              <a:t>C</a:t>
            </a:r>
            <a:r>
              <a:rPr sz="950" spc="-4" dirty="0" smtClean="0">
                <a:latin typeface="Arial"/>
                <a:cs typeface="Arial"/>
              </a:rPr>
              <a:t>I</a:t>
            </a:r>
            <a:r>
              <a:rPr sz="950" spc="0" dirty="0" smtClean="0">
                <a:latin typeface="Arial"/>
                <a:cs typeface="Arial"/>
              </a:rPr>
              <a:t>S</a:t>
            </a:r>
            <a:endParaRPr sz="95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7980041" y="4893810"/>
            <a:ext cx="469809" cy="15071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5"/>
              </a:spcBef>
            </a:pPr>
            <a:r>
              <a:rPr sz="950" dirty="0" smtClean="0">
                <a:latin typeface="Arial"/>
                <a:cs typeface="Arial"/>
              </a:rPr>
              <a:t>TRANS</a:t>
            </a:r>
            <a:endParaRPr sz="95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5960976" y="4954107"/>
            <a:ext cx="127847" cy="15071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5"/>
              </a:spcBef>
            </a:pPr>
            <a:r>
              <a:rPr sz="950" spc="0" dirty="0" smtClean="0">
                <a:latin typeface="Arial"/>
                <a:cs typeface="Arial"/>
              </a:rPr>
              <a:t>X</a:t>
            </a:r>
            <a:endParaRPr sz="95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7378663" y="5036378"/>
            <a:ext cx="127847" cy="15071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5"/>
              </a:spcBef>
            </a:pPr>
            <a:r>
              <a:rPr sz="950" spc="0" dirty="0" smtClean="0">
                <a:latin typeface="Arial"/>
                <a:cs typeface="Arial"/>
              </a:rPr>
              <a:t>Y</a:t>
            </a:r>
            <a:endParaRPr sz="95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709648" y="5101162"/>
            <a:ext cx="160694" cy="27626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15"/>
              </a:lnSpc>
              <a:spcBef>
                <a:spcPts val="105"/>
              </a:spcBef>
            </a:pPr>
            <a:r>
              <a:rPr sz="1950" spc="0" dirty="0" smtClean="0">
                <a:latin typeface="Arial"/>
                <a:cs typeface="Arial"/>
              </a:rPr>
              <a:t>*</a:t>
            </a:r>
            <a:endParaRPr sz="195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7952526" y="5195087"/>
            <a:ext cx="127847" cy="15071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5"/>
              </a:spcBef>
            </a:pPr>
            <a:r>
              <a:rPr sz="950" spc="0" dirty="0" smtClean="0">
                <a:latin typeface="Arial"/>
                <a:cs typeface="Arial"/>
              </a:rPr>
              <a:t>X</a:t>
            </a:r>
            <a:endParaRPr sz="95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692239" y="5218519"/>
            <a:ext cx="127847" cy="15071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5"/>
              </a:spcBef>
            </a:pPr>
            <a:r>
              <a:rPr sz="950" spc="0" dirty="0" smtClean="0">
                <a:latin typeface="Arial"/>
                <a:cs typeface="Arial"/>
              </a:rPr>
              <a:t>X</a:t>
            </a:r>
            <a:endParaRPr sz="95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599983" y="5281012"/>
            <a:ext cx="160694" cy="27626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15"/>
              </a:lnSpc>
              <a:spcBef>
                <a:spcPts val="105"/>
              </a:spcBef>
            </a:pPr>
            <a:r>
              <a:rPr sz="1950" spc="0" dirty="0" smtClean="0">
                <a:latin typeface="Arial"/>
                <a:cs typeface="Arial"/>
              </a:rPr>
              <a:t>*</a:t>
            </a:r>
            <a:endParaRPr sz="195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8639055" y="5429924"/>
            <a:ext cx="127847" cy="15071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5"/>
              </a:spcBef>
            </a:pPr>
            <a:r>
              <a:rPr sz="950" spc="0" dirty="0" smtClean="0">
                <a:latin typeface="Arial"/>
                <a:cs typeface="Arial"/>
              </a:rPr>
              <a:t>Y</a:t>
            </a:r>
            <a:endParaRPr sz="95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606976" y="5579886"/>
            <a:ext cx="127847" cy="15071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5"/>
              </a:spcBef>
            </a:pPr>
            <a:r>
              <a:rPr sz="950" spc="0" dirty="0" smtClean="0">
                <a:latin typeface="Arial"/>
                <a:cs typeface="Arial"/>
              </a:rPr>
              <a:t>Y</a:t>
            </a:r>
            <a:endParaRPr sz="95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622714" y="5848317"/>
            <a:ext cx="127847" cy="15071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5"/>
              </a:spcBef>
            </a:pPr>
            <a:r>
              <a:rPr sz="950" spc="0" dirty="0" smtClean="0">
                <a:latin typeface="Arial"/>
                <a:cs typeface="Arial"/>
              </a:rPr>
              <a:t>X</a:t>
            </a:r>
            <a:endParaRPr sz="95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907254" y="5918852"/>
            <a:ext cx="253334" cy="15071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5"/>
              </a:spcBef>
            </a:pPr>
            <a:r>
              <a:rPr sz="950" spc="4" dirty="0" smtClean="0">
                <a:latin typeface="Arial"/>
                <a:cs typeface="Arial"/>
              </a:rPr>
              <a:t>C</a:t>
            </a:r>
            <a:r>
              <a:rPr sz="950" spc="-4" dirty="0" smtClean="0">
                <a:latin typeface="Arial"/>
                <a:cs typeface="Arial"/>
              </a:rPr>
              <a:t>I</a:t>
            </a:r>
            <a:r>
              <a:rPr sz="950" spc="0" dirty="0" smtClean="0">
                <a:latin typeface="Arial"/>
                <a:cs typeface="Arial"/>
              </a:rPr>
              <a:t>S</a:t>
            </a:r>
            <a:endParaRPr sz="95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8026942" y="5926579"/>
            <a:ext cx="469913" cy="15071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5"/>
              </a:spcBef>
            </a:pPr>
            <a:r>
              <a:rPr sz="950" dirty="0" smtClean="0">
                <a:latin typeface="Arial"/>
                <a:cs typeface="Arial"/>
              </a:rPr>
              <a:t>TR</a:t>
            </a:r>
            <a:r>
              <a:rPr sz="950" spc="4" dirty="0" smtClean="0">
                <a:latin typeface="Arial"/>
                <a:cs typeface="Arial"/>
              </a:rPr>
              <a:t>A</a:t>
            </a:r>
            <a:r>
              <a:rPr sz="950" spc="0" dirty="0" smtClean="0">
                <a:latin typeface="Arial"/>
                <a:cs typeface="Arial"/>
              </a:rPr>
              <a:t>NS</a:t>
            </a:r>
            <a:endParaRPr sz="95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773155" y="6045455"/>
            <a:ext cx="127847" cy="15071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5"/>
              </a:spcBef>
            </a:pPr>
            <a:r>
              <a:rPr sz="950" spc="0" dirty="0" smtClean="0">
                <a:latin typeface="Arial"/>
                <a:cs typeface="Arial"/>
              </a:rPr>
              <a:t>X</a:t>
            </a:r>
            <a:endParaRPr sz="95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512868" y="6068876"/>
            <a:ext cx="127847" cy="15071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5"/>
              </a:spcBef>
            </a:pPr>
            <a:r>
              <a:rPr sz="950" spc="0" dirty="0" smtClean="0">
                <a:latin typeface="Arial"/>
                <a:cs typeface="Arial"/>
              </a:rPr>
              <a:t>X</a:t>
            </a:r>
            <a:endParaRPr sz="95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425669" y="6068876"/>
            <a:ext cx="127847" cy="15071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5"/>
              </a:spcBef>
            </a:pPr>
            <a:r>
              <a:rPr sz="950" spc="0" dirty="0" smtClean="0">
                <a:latin typeface="Arial"/>
                <a:cs typeface="Arial"/>
              </a:rPr>
              <a:t>Y</a:t>
            </a:r>
            <a:endParaRPr sz="95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686060" y="6462391"/>
            <a:ext cx="127847" cy="15071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5"/>
              </a:spcBef>
            </a:pPr>
            <a:r>
              <a:rPr sz="950" spc="0" dirty="0" smtClean="0">
                <a:latin typeface="Arial"/>
                <a:cs typeface="Arial"/>
              </a:rPr>
              <a:t>Y</a:t>
            </a:r>
            <a:endParaRPr sz="95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1712321" y="6531508"/>
            <a:ext cx="231966" cy="204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0"/>
              </a:lnSpc>
              <a:spcBef>
                <a:spcPts val="76"/>
              </a:spcBef>
            </a:pPr>
            <a:r>
              <a:rPr sz="2100" spc="-4" baseline="1950" dirty="0" smtClean="0">
                <a:solidFill>
                  <a:srgbClr val="C00000"/>
                </a:solidFill>
                <a:latin typeface="Calibri"/>
                <a:cs typeface="Calibri"/>
              </a:rPr>
              <a:t>20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0448290" y="6548518"/>
            <a:ext cx="692400" cy="1518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60"/>
              </a:lnSpc>
              <a:spcBef>
                <a:spcPts val="57"/>
              </a:spcBef>
            </a:pPr>
            <a:r>
              <a:rPr sz="1000" spc="0" dirty="0" smtClean="0">
                <a:latin typeface="Segoe UI"/>
                <a:cs typeface="Segoe UI"/>
              </a:rPr>
              <a:t>E</a:t>
            </a:r>
            <a:r>
              <a:rPr sz="1000" spc="-4" dirty="0" smtClean="0">
                <a:latin typeface="Segoe UI"/>
                <a:cs typeface="Segoe UI"/>
              </a:rPr>
              <a:t>C</a:t>
            </a:r>
            <a:r>
              <a:rPr sz="1000" spc="4" dirty="0" smtClean="0">
                <a:latin typeface="Segoe UI"/>
                <a:cs typeface="Segoe UI"/>
              </a:rPr>
              <a:t>A</a:t>
            </a:r>
            <a:r>
              <a:rPr sz="1000" spc="0" dirty="0" smtClean="0">
                <a:latin typeface="Segoe UI"/>
                <a:cs typeface="Segoe UI"/>
              </a:rPr>
              <a:t>M</a:t>
            </a:r>
            <a:r>
              <a:rPr sz="1000" spc="-6" dirty="0" smtClean="0">
                <a:latin typeface="Segoe UI"/>
                <a:cs typeface="Segoe UI"/>
              </a:rPr>
              <a:t> </a:t>
            </a:r>
            <a:r>
              <a:rPr sz="1000" spc="0" dirty="0" smtClean="0">
                <a:latin typeface="Segoe UI"/>
                <a:cs typeface="Segoe UI"/>
              </a:rPr>
              <a:t>2015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630458" y="6682948"/>
            <a:ext cx="127847" cy="15071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5"/>
              </a:spcBef>
            </a:pPr>
            <a:r>
              <a:rPr sz="950" spc="0" dirty="0" smtClean="0">
                <a:latin typeface="Arial"/>
                <a:cs typeface="Arial"/>
              </a:rPr>
              <a:t>Y</a:t>
            </a:r>
            <a:endParaRPr sz="95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 rot="16200000">
            <a:off x="0" y="1761345"/>
            <a:ext cx="3562100" cy="19494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2040-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Ch</a:t>
            </a:r>
            <a:r>
              <a:rPr sz="1400" b="1" i="1" spc="4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400" b="1" i="1" spc="4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400" b="1" i="1" spc="-39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1400" b="1" i="1" spc="-9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1400" b="1" i="1" spc="4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va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400" b="1" i="1" spc="-25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et</a:t>
            </a:r>
            <a:r>
              <a:rPr sz="1400" b="1" i="1" spc="-14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1400" b="1" i="1" spc="4" dirty="0" smtClean="0">
                <a:solidFill>
                  <a:srgbClr val="FFFFFF"/>
                </a:solidFill>
                <a:latin typeface="Arial"/>
                <a:cs typeface="Arial"/>
              </a:rPr>
              <a:t>ir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onn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eme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956548" y="6053328"/>
            <a:ext cx="1141476" cy="53644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0" name="object 10"/>
          <p:cNvSpPr txBox="1"/>
          <p:nvPr/>
        </p:nvSpPr>
        <p:spPr>
          <a:xfrm>
            <a:off x="8877300" y="5155692"/>
            <a:ext cx="1141476" cy="53644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9" name="object 9"/>
          <p:cNvSpPr txBox="1"/>
          <p:nvPr/>
        </p:nvSpPr>
        <p:spPr>
          <a:xfrm>
            <a:off x="8956548" y="4037076"/>
            <a:ext cx="1141476" cy="53644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8" name="object 8"/>
          <p:cNvSpPr txBox="1"/>
          <p:nvPr/>
        </p:nvSpPr>
        <p:spPr>
          <a:xfrm>
            <a:off x="6647688" y="2956560"/>
            <a:ext cx="1139952" cy="53644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7" name="object 7"/>
          <p:cNvSpPr txBox="1"/>
          <p:nvPr/>
        </p:nvSpPr>
        <p:spPr>
          <a:xfrm>
            <a:off x="9124188" y="2903219"/>
            <a:ext cx="1141476" cy="53644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6" name="object 6"/>
          <p:cNvSpPr txBox="1"/>
          <p:nvPr/>
        </p:nvSpPr>
        <p:spPr>
          <a:xfrm>
            <a:off x="9124188" y="1914143"/>
            <a:ext cx="1141476" cy="53644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5" name="object 5"/>
          <p:cNvSpPr txBox="1"/>
          <p:nvPr/>
        </p:nvSpPr>
        <p:spPr>
          <a:xfrm>
            <a:off x="6647688" y="1926336"/>
            <a:ext cx="1139952" cy="53492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4" name="object 4"/>
          <p:cNvSpPr txBox="1"/>
          <p:nvPr/>
        </p:nvSpPr>
        <p:spPr>
          <a:xfrm>
            <a:off x="9189720" y="917448"/>
            <a:ext cx="1141476" cy="53644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3" name="object 3"/>
          <p:cNvSpPr txBox="1"/>
          <p:nvPr/>
        </p:nvSpPr>
        <p:spPr>
          <a:xfrm>
            <a:off x="6647688" y="917448"/>
            <a:ext cx="1139952" cy="53644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" name="object 2"/>
          <p:cNvSpPr txBox="1"/>
          <p:nvPr/>
        </p:nvSpPr>
        <p:spPr>
          <a:xfrm>
            <a:off x="0" y="0"/>
            <a:ext cx="330708" cy="68579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object 105"/>
          <p:cNvSpPr/>
          <p:nvPr/>
        </p:nvSpPr>
        <p:spPr>
          <a:xfrm>
            <a:off x="11415522" y="6528054"/>
            <a:ext cx="0" cy="347470"/>
          </a:xfrm>
          <a:custGeom>
            <a:avLst/>
            <a:gdLst/>
            <a:ahLst/>
            <a:cxnLst/>
            <a:rect l="l" t="t" r="r" b="b"/>
            <a:pathLst>
              <a:path h="347470">
                <a:moveTo>
                  <a:pt x="0" y="0"/>
                </a:moveTo>
                <a:lnTo>
                  <a:pt x="0" y="329943"/>
                </a:lnTo>
              </a:path>
            </a:pathLst>
          </a:custGeom>
          <a:ln w="25908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-12192" y="0"/>
            <a:ext cx="3429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-12192" y="0"/>
            <a:ext cx="342900" cy="6858000"/>
          </a:xfrm>
          <a:custGeom>
            <a:avLst/>
            <a:gdLst/>
            <a:ahLst/>
            <a:cxnLst/>
            <a:rect l="l" t="t" r="r" b="b"/>
            <a:pathLst>
              <a:path w="342900" h="6858000">
                <a:moveTo>
                  <a:pt x="342900" y="0"/>
                </a:moveTo>
                <a:lnTo>
                  <a:pt x="12192" y="0"/>
                </a:lnTo>
              </a:path>
              <a:path w="342900" h="6858000">
                <a:moveTo>
                  <a:pt x="12192" y="6858000"/>
                </a:moveTo>
                <a:lnTo>
                  <a:pt x="342900" y="6858000"/>
                </a:lnTo>
                <a:lnTo>
                  <a:pt x="342900" y="0"/>
                </a:lnTo>
              </a:path>
            </a:pathLst>
          </a:custGeom>
          <a:ln w="9144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-21336" y="6385560"/>
            <a:ext cx="361188" cy="3352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-18288" y="5987224"/>
            <a:ext cx="361188" cy="31908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2223426" y="1602384"/>
            <a:ext cx="228717" cy="397154"/>
          </a:xfrm>
          <a:custGeom>
            <a:avLst/>
            <a:gdLst/>
            <a:ahLst/>
            <a:cxnLst/>
            <a:rect l="l" t="t" r="r" b="b"/>
            <a:pathLst>
              <a:path w="228717" h="397154">
                <a:moveTo>
                  <a:pt x="0" y="0"/>
                </a:moveTo>
                <a:lnTo>
                  <a:pt x="228717" y="397154"/>
                </a:lnTo>
              </a:path>
            </a:pathLst>
          </a:custGeom>
          <a:ln w="1239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2452144" y="1999539"/>
            <a:ext cx="457081" cy="0"/>
          </a:xfrm>
          <a:custGeom>
            <a:avLst/>
            <a:gdLst/>
            <a:ahLst/>
            <a:cxnLst/>
            <a:rect l="l" t="t" r="r" b="b"/>
            <a:pathLst>
              <a:path w="457081">
                <a:moveTo>
                  <a:pt x="0" y="0"/>
                </a:moveTo>
                <a:lnTo>
                  <a:pt x="457081" y="0"/>
                </a:lnTo>
              </a:path>
            </a:pathLst>
          </a:custGeom>
          <a:ln w="1528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2909225" y="1602384"/>
            <a:ext cx="228358" cy="397154"/>
          </a:xfrm>
          <a:custGeom>
            <a:avLst/>
            <a:gdLst/>
            <a:ahLst/>
            <a:cxnLst/>
            <a:rect l="l" t="t" r="r" b="b"/>
            <a:pathLst>
              <a:path w="228358" h="397154">
                <a:moveTo>
                  <a:pt x="0" y="397154"/>
                </a:moveTo>
                <a:lnTo>
                  <a:pt x="228358" y="0"/>
                </a:lnTo>
              </a:path>
            </a:pathLst>
          </a:custGeom>
          <a:ln w="1239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2954821" y="1284822"/>
            <a:ext cx="182762" cy="317562"/>
          </a:xfrm>
          <a:custGeom>
            <a:avLst/>
            <a:gdLst/>
            <a:ahLst/>
            <a:cxnLst/>
            <a:rect l="l" t="t" r="r" b="b"/>
            <a:pathLst>
              <a:path w="182762" h="317562">
                <a:moveTo>
                  <a:pt x="182762" y="317562"/>
                </a:moveTo>
                <a:lnTo>
                  <a:pt x="0" y="0"/>
                </a:lnTo>
              </a:path>
            </a:pathLst>
          </a:custGeom>
          <a:ln w="1239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2452144" y="1205245"/>
            <a:ext cx="377563" cy="0"/>
          </a:xfrm>
          <a:custGeom>
            <a:avLst/>
            <a:gdLst/>
            <a:ahLst/>
            <a:cxnLst/>
            <a:rect l="l" t="t" r="r" b="b"/>
            <a:pathLst>
              <a:path w="377563">
                <a:moveTo>
                  <a:pt x="377563" y="0"/>
                </a:moveTo>
                <a:lnTo>
                  <a:pt x="0" y="0"/>
                </a:lnTo>
              </a:path>
            </a:pathLst>
          </a:custGeom>
          <a:ln w="1528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2223426" y="1205245"/>
            <a:ext cx="228717" cy="397139"/>
          </a:xfrm>
          <a:custGeom>
            <a:avLst/>
            <a:gdLst/>
            <a:ahLst/>
            <a:cxnLst/>
            <a:rect l="l" t="t" r="r" b="b"/>
            <a:pathLst>
              <a:path w="228717" h="397139">
                <a:moveTo>
                  <a:pt x="0" y="397139"/>
                </a:moveTo>
                <a:lnTo>
                  <a:pt x="228717" y="0"/>
                </a:lnTo>
              </a:path>
            </a:pathLst>
          </a:custGeom>
          <a:ln w="1239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2452144" y="838625"/>
            <a:ext cx="0" cy="366620"/>
          </a:xfrm>
          <a:custGeom>
            <a:avLst/>
            <a:gdLst/>
            <a:ahLst/>
            <a:cxnLst/>
            <a:rect l="l" t="t" r="r" b="b"/>
            <a:pathLst>
              <a:path h="366620">
                <a:moveTo>
                  <a:pt x="0" y="366620"/>
                </a:moveTo>
                <a:lnTo>
                  <a:pt x="0" y="0"/>
                </a:lnTo>
              </a:path>
            </a:pathLst>
          </a:custGeom>
          <a:ln w="1532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3137583" y="1602384"/>
            <a:ext cx="0" cy="375715"/>
          </a:xfrm>
          <a:custGeom>
            <a:avLst/>
            <a:gdLst/>
            <a:ahLst/>
            <a:cxnLst/>
            <a:rect l="l" t="t" r="r" b="b"/>
            <a:pathLst>
              <a:path h="375715">
                <a:moveTo>
                  <a:pt x="0" y="0"/>
                </a:moveTo>
                <a:lnTo>
                  <a:pt x="0" y="375715"/>
                </a:lnTo>
              </a:path>
            </a:pathLst>
          </a:custGeom>
          <a:ln w="1532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2909225" y="1999539"/>
            <a:ext cx="0" cy="375700"/>
          </a:xfrm>
          <a:custGeom>
            <a:avLst/>
            <a:gdLst/>
            <a:ahLst/>
            <a:cxnLst/>
            <a:rect l="l" t="t" r="r" b="b"/>
            <a:pathLst>
              <a:path h="375700">
                <a:moveTo>
                  <a:pt x="0" y="0"/>
                </a:moveTo>
                <a:lnTo>
                  <a:pt x="0" y="375700"/>
                </a:lnTo>
              </a:path>
            </a:pathLst>
          </a:custGeom>
          <a:ln w="1532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2452144" y="1632903"/>
            <a:ext cx="0" cy="366635"/>
          </a:xfrm>
          <a:custGeom>
            <a:avLst/>
            <a:gdLst/>
            <a:ahLst/>
            <a:cxnLst/>
            <a:rect l="l" t="t" r="r" b="b"/>
            <a:pathLst>
              <a:path h="366635">
                <a:moveTo>
                  <a:pt x="0" y="366635"/>
                </a:moveTo>
                <a:lnTo>
                  <a:pt x="0" y="0"/>
                </a:lnTo>
              </a:path>
            </a:pathLst>
          </a:custGeom>
          <a:ln w="1532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2223426" y="1602384"/>
            <a:ext cx="0" cy="375715"/>
          </a:xfrm>
          <a:custGeom>
            <a:avLst/>
            <a:gdLst/>
            <a:ahLst/>
            <a:cxnLst/>
            <a:rect l="l" t="t" r="r" b="b"/>
            <a:pathLst>
              <a:path h="375715">
                <a:moveTo>
                  <a:pt x="0" y="0"/>
                </a:moveTo>
                <a:lnTo>
                  <a:pt x="0" y="375715"/>
                </a:lnTo>
              </a:path>
            </a:pathLst>
          </a:custGeom>
          <a:ln w="1532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7869580" y="1535167"/>
            <a:ext cx="228738" cy="397154"/>
          </a:xfrm>
          <a:custGeom>
            <a:avLst/>
            <a:gdLst/>
            <a:ahLst/>
            <a:cxnLst/>
            <a:rect l="l" t="t" r="r" b="b"/>
            <a:pathLst>
              <a:path w="228738" h="397154">
                <a:moveTo>
                  <a:pt x="0" y="0"/>
                </a:moveTo>
                <a:lnTo>
                  <a:pt x="228738" y="397154"/>
                </a:lnTo>
              </a:path>
            </a:pathLst>
          </a:custGeom>
          <a:ln w="1239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8098318" y="1932322"/>
            <a:ext cx="456716" cy="0"/>
          </a:xfrm>
          <a:custGeom>
            <a:avLst/>
            <a:gdLst/>
            <a:ahLst/>
            <a:cxnLst/>
            <a:rect l="l" t="t" r="r" b="b"/>
            <a:pathLst>
              <a:path w="456716">
                <a:moveTo>
                  <a:pt x="0" y="0"/>
                </a:moveTo>
                <a:lnTo>
                  <a:pt x="456716" y="0"/>
                </a:lnTo>
              </a:path>
            </a:pathLst>
          </a:custGeom>
          <a:ln w="1528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8555035" y="1535167"/>
            <a:ext cx="228738" cy="397154"/>
          </a:xfrm>
          <a:custGeom>
            <a:avLst/>
            <a:gdLst/>
            <a:ahLst/>
            <a:cxnLst/>
            <a:rect l="l" t="t" r="r" b="b"/>
            <a:pathLst>
              <a:path w="228738" h="397154">
                <a:moveTo>
                  <a:pt x="0" y="397154"/>
                </a:moveTo>
                <a:lnTo>
                  <a:pt x="228738" y="0"/>
                </a:lnTo>
              </a:path>
            </a:pathLst>
          </a:custGeom>
          <a:ln w="1239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8600995" y="1217605"/>
            <a:ext cx="182777" cy="317562"/>
          </a:xfrm>
          <a:custGeom>
            <a:avLst/>
            <a:gdLst/>
            <a:ahLst/>
            <a:cxnLst/>
            <a:rect l="l" t="t" r="r" b="b"/>
            <a:pathLst>
              <a:path w="182777" h="317562">
                <a:moveTo>
                  <a:pt x="182777" y="317562"/>
                </a:moveTo>
                <a:lnTo>
                  <a:pt x="0" y="0"/>
                </a:lnTo>
              </a:path>
            </a:pathLst>
          </a:custGeom>
          <a:ln w="1239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8098318" y="1138028"/>
            <a:ext cx="377578" cy="0"/>
          </a:xfrm>
          <a:custGeom>
            <a:avLst/>
            <a:gdLst/>
            <a:ahLst/>
            <a:cxnLst/>
            <a:rect l="l" t="t" r="r" b="b"/>
            <a:pathLst>
              <a:path w="377578">
                <a:moveTo>
                  <a:pt x="377578" y="0"/>
                </a:moveTo>
                <a:lnTo>
                  <a:pt x="0" y="0"/>
                </a:lnTo>
              </a:path>
            </a:pathLst>
          </a:custGeom>
          <a:ln w="1528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7869580" y="1138028"/>
            <a:ext cx="228738" cy="397139"/>
          </a:xfrm>
          <a:custGeom>
            <a:avLst/>
            <a:gdLst/>
            <a:ahLst/>
            <a:cxnLst/>
            <a:rect l="l" t="t" r="r" b="b"/>
            <a:pathLst>
              <a:path w="228738" h="397139">
                <a:moveTo>
                  <a:pt x="0" y="397139"/>
                </a:moveTo>
                <a:lnTo>
                  <a:pt x="228738" y="0"/>
                </a:lnTo>
              </a:path>
            </a:pathLst>
          </a:custGeom>
          <a:ln w="1239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8098318" y="768477"/>
            <a:ext cx="0" cy="369550"/>
          </a:xfrm>
          <a:custGeom>
            <a:avLst/>
            <a:gdLst/>
            <a:ahLst/>
            <a:cxnLst/>
            <a:rect l="l" t="t" r="r" b="b"/>
            <a:pathLst>
              <a:path h="369550">
                <a:moveTo>
                  <a:pt x="0" y="369550"/>
                </a:moveTo>
                <a:lnTo>
                  <a:pt x="0" y="0"/>
                </a:lnTo>
              </a:path>
            </a:pathLst>
          </a:custGeom>
          <a:ln w="1532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8555035" y="1932322"/>
            <a:ext cx="0" cy="372800"/>
          </a:xfrm>
          <a:custGeom>
            <a:avLst/>
            <a:gdLst/>
            <a:ahLst/>
            <a:cxnLst/>
            <a:rect l="l" t="t" r="r" b="b"/>
            <a:pathLst>
              <a:path h="372800">
                <a:moveTo>
                  <a:pt x="0" y="0"/>
                </a:moveTo>
                <a:lnTo>
                  <a:pt x="0" y="372800"/>
                </a:lnTo>
              </a:path>
            </a:pathLst>
          </a:custGeom>
          <a:ln w="1532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8098318" y="1562786"/>
            <a:ext cx="0" cy="369535"/>
          </a:xfrm>
          <a:custGeom>
            <a:avLst/>
            <a:gdLst/>
            <a:ahLst/>
            <a:cxnLst/>
            <a:rect l="l" t="t" r="r" b="b"/>
            <a:pathLst>
              <a:path h="369535">
                <a:moveTo>
                  <a:pt x="0" y="369535"/>
                </a:moveTo>
                <a:lnTo>
                  <a:pt x="0" y="0"/>
                </a:lnTo>
              </a:path>
            </a:pathLst>
          </a:custGeom>
          <a:ln w="1532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7869580" y="1535167"/>
            <a:ext cx="0" cy="372800"/>
          </a:xfrm>
          <a:custGeom>
            <a:avLst/>
            <a:gdLst/>
            <a:ahLst/>
            <a:cxnLst/>
            <a:rect l="l" t="t" r="r" b="b"/>
            <a:pathLst>
              <a:path h="372800">
                <a:moveTo>
                  <a:pt x="0" y="0"/>
                </a:moveTo>
                <a:lnTo>
                  <a:pt x="0" y="372800"/>
                </a:lnTo>
              </a:path>
            </a:pathLst>
          </a:custGeom>
          <a:ln w="1532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8783773" y="1165632"/>
            <a:ext cx="0" cy="369535"/>
          </a:xfrm>
          <a:custGeom>
            <a:avLst/>
            <a:gdLst/>
            <a:ahLst/>
            <a:cxnLst/>
            <a:rect l="l" t="t" r="r" b="b"/>
            <a:pathLst>
              <a:path h="369535">
                <a:moveTo>
                  <a:pt x="0" y="369535"/>
                </a:moveTo>
                <a:lnTo>
                  <a:pt x="0" y="0"/>
                </a:lnTo>
              </a:path>
            </a:pathLst>
          </a:custGeom>
          <a:ln w="1532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4051792" y="1578045"/>
            <a:ext cx="152492" cy="39598"/>
          </a:xfrm>
          <a:custGeom>
            <a:avLst/>
            <a:gdLst/>
            <a:ahLst/>
            <a:cxnLst/>
            <a:rect l="l" t="t" r="r" b="b"/>
            <a:pathLst>
              <a:path w="152492" h="39598">
                <a:moveTo>
                  <a:pt x="152492" y="39598"/>
                </a:moveTo>
                <a:lnTo>
                  <a:pt x="0" y="0"/>
                </a:lnTo>
                <a:lnTo>
                  <a:pt x="18110" y="39598"/>
                </a:lnTo>
                <a:lnTo>
                  <a:pt x="152492" y="3959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3594649" y="1648178"/>
            <a:ext cx="152461" cy="39598"/>
          </a:xfrm>
          <a:custGeom>
            <a:avLst/>
            <a:gdLst/>
            <a:ahLst/>
            <a:cxnLst/>
            <a:rect l="l" t="t" r="r" b="b"/>
            <a:pathLst>
              <a:path w="152461" h="39598">
                <a:moveTo>
                  <a:pt x="0" y="0"/>
                </a:moveTo>
                <a:lnTo>
                  <a:pt x="152461" y="39598"/>
                </a:lnTo>
                <a:lnTo>
                  <a:pt x="1341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3603963" y="1614562"/>
            <a:ext cx="466243" cy="0"/>
          </a:xfrm>
          <a:custGeom>
            <a:avLst/>
            <a:gdLst/>
            <a:ahLst/>
            <a:cxnLst/>
            <a:rect l="l" t="t" r="r" b="b"/>
            <a:pathLst>
              <a:path w="466243">
                <a:moveTo>
                  <a:pt x="466243" y="0"/>
                </a:moveTo>
                <a:lnTo>
                  <a:pt x="0" y="0"/>
                </a:lnTo>
              </a:path>
            </a:pathLst>
          </a:custGeom>
          <a:ln w="32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3594649" y="1610013"/>
            <a:ext cx="475313" cy="0"/>
          </a:xfrm>
          <a:custGeom>
            <a:avLst/>
            <a:gdLst/>
            <a:ahLst/>
            <a:cxnLst/>
            <a:rect l="l" t="t" r="r" b="b"/>
            <a:pathLst>
              <a:path w="475313">
                <a:moveTo>
                  <a:pt x="0" y="0"/>
                </a:moveTo>
                <a:lnTo>
                  <a:pt x="475313" y="0"/>
                </a:lnTo>
              </a:path>
            </a:pathLst>
          </a:custGeom>
          <a:ln w="1653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3734936" y="1660340"/>
            <a:ext cx="466151" cy="0"/>
          </a:xfrm>
          <a:custGeom>
            <a:avLst/>
            <a:gdLst/>
            <a:ahLst/>
            <a:cxnLst/>
            <a:rect l="l" t="t" r="r" b="b"/>
            <a:pathLst>
              <a:path w="466151">
                <a:moveTo>
                  <a:pt x="0" y="0"/>
                </a:moveTo>
                <a:lnTo>
                  <a:pt x="466151" y="0"/>
                </a:lnTo>
              </a:path>
            </a:pathLst>
          </a:custGeom>
          <a:ln w="32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3728849" y="1655807"/>
            <a:ext cx="475313" cy="0"/>
          </a:xfrm>
          <a:custGeom>
            <a:avLst/>
            <a:gdLst/>
            <a:ahLst/>
            <a:cxnLst/>
            <a:rect l="l" t="t" r="r" b="b"/>
            <a:pathLst>
              <a:path w="475313">
                <a:moveTo>
                  <a:pt x="0" y="0"/>
                </a:moveTo>
                <a:lnTo>
                  <a:pt x="475313" y="0"/>
                </a:lnTo>
              </a:path>
            </a:pathLst>
          </a:custGeom>
          <a:ln w="1653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7357772" y="1532267"/>
            <a:ext cx="152188" cy="39598"/>
          </a:xfrm>
          <a:custGeom>
            <a:avLst/>
            <a:gdLst/>
            <a:ahLst/>
            <a:cxnLst/>
            <a:rect l="l" t="t" r="r" b="b"/>
            <a:pathLst>
              <a:path w="152188" h="39598">
                <a:moveTo>
                  <a:pt x="152188" y="39598"/>
                </a:moveTo>
                <a:lnTo>
                  <a:pt x="0" y="0"/>
                </a:lnTo>
                <a:lnTo>
                  <a:pt x="18262" y="39598"/>
                </a:lnTo>
                <a:lnTo>
                  <a:pt x="152188" y="3959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6748259" y="1602385"/>
            <a:ext cx="152492" cy="39613"/>
          </a:xfrm>
          <a:custGeom>
            <a:avLst/>
            <a:gdLst/>
            <a:ahLst/>
            <a:cxnLst/>
            <a:rect l="l" t="t" r="r" b="b"/>
            <a:pathLst>
              <a:path w="152492" h="39613">
                <a:moveTo>
                  <a:pt x="0" y="0"/>
                </a:moveTo>
                <a:lnTo>
                  <a:pt x="152492" y="39613"/>
                </a:lnTo>
                <a:lnTo>
                  <a:pt x="13422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6757542" y="1568784"/>
            <a:ext cx="618644" cy="0"/>
          </a:xfrm>
          <a:custGeom>
            <a:avLst/>
            <a:gdLst/>
            <a:ahLst/>
            <a:cxnLst/>
            <a:rect l="l" t="t" r="r" b="b"/>
            <a:pathLst>
              <a:path w="618644">
                <a:moveTo>
                  <a:pt x="618644" y="0"/>
                </a:moveTo>
                <a:lnTo>
                  <a:pt x="0" y="0"/>
                </a:lnTo>
              </a:path>
            </a:pathLst>
          </a:custGeom>
          <a:ln w="32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6748259" y="1564235"/>
            <a:ext cx="627790" cy="0"/>
          </a:xfrm>
          <a:custGeom>
            <a:avLst/>
            <a:gdLst/>
            <a:ahLst/>
            <a:cxnLst/>
            <a:rect l="l" t="t" r="r" b="b"/>
            <a:pathLst>
              <a:path w="627790">
                <a:moveTo>
                  <a:pt x="0" y="0"/>
                </a:moveTo>
                <a:lnTo>
                  <a:pt x="627790" y="0"/>
                </a:lnTo>
              </a:path>
            </a:pathLst>
          </a:custGeom>
          <a:ln w="1653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6888424" y="1614562"/>
            <a:ext cx="618796" cy="0"/>
          </a:xfrm>
          <a:custGeom>
            <a:avLst/>
            <a:gdLst/>
            <a:ahLst/>
            <a:cxnLst/>
            <a:rect l="l" t="t" r="r" b="b"/>
            <a:pathLst>
              <a:path w="618796">
                <a:moveTo>
                  <a:pt x="0" y="0"/>
                </a:moveTo>
                <a:lnTo>
                  <a:pt x="618796" y="0"/>
                </a:lnTo>
              </a:path>
            </a:pathLst>
          </a:custGeom>
          <a:ln w="32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6882489" y="1610014"/>
            <a:ext cx="627425" cy="0"/>
          </a:xfrm>
          <a:custGeom>
            <a:avLst/>
            <a:gdLst/>
            <a:ahLst/>
            <a:cxnLst/>
            <a:rect l="l" t="t" r="r" b="b"/>
            <a:pathLst>
              <a:path w="627425">
                <a:moveTo>
                  <a:pt x="0" y="0"/>
                </a:moveTo>
                <a:lnTo>
                  <a:pt x="627425" y="0"/>
                </a:lnTo>
              </a:path>
            </a:pathLst>
          </a:custGeom>
          <a:ln w="1653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4981204" y="1907967"/>
            <a:ext cx="456716" cy="0"/>
          </a:xfrm>
          <a:custGeom>
            <a:avLst/>
            <a:gdLst/>
            <a:ahLst/>
            <a:cxnLst/>
            <a:rect l="l" t="t" r="r" b="b"/>
            <a:pathLst>
              <a:path w="456716">
                <a:moveTo>
                  <a:pt x="0" y="0"/>
                </a:moveTo>
                <a:lnTo>
                  <a:pt x="456716" y="0"/>
                </a:lnTo>
              </a:path>
            </a:pathLst>
          </a:custGeom>
          <a:ln w="1528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5437920" y="1590040"/>
            <a:ext cx="185973" cy="317926"/>
          </a:xfrm>
          <a:custGeom>
            <a:avLst/>
            <a:gdLst/>
            <a:ahLst/>
            <a:cxnLst/>
            <a:rect l="l" t="t" r="r" b="b"/>
            <a:pathLst>
              <a:path w="185973" h="317926">
                <a:moveTo>
                  <a:pt x="0" y="317926"/>
                </a:moveTo>
                <a:lnTo>
                  <a:pt x="185973" y="0"/>
                </a:lnTo>
              </a:path>
            </a:pathLst>
          </a:custGeom>
          <a:ln w="1239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4981204" y="1116589"/>
            <a:ext cx="377578" cy="0"/>
          </a:xfrm>
          <a:custGeom>
            <a:avLst/>
            <a:gdLst/>
            <a:ahLst/>
            <a:cxnLst/>
            <a:rect l="l" t="t" r="r" b="b"/>
            <a:pathLst>
              <a:path w="377578">
                <a:moveTo>
                  <a:pt x="377578" y="0"/>
                </a:moveTo>
                <a:lnTo>
                  <a:pt x="0" y="0"/>
                </a:lnTo>
              </a:path>
            </a:pathLst>
          </a:custGeom>
          <a:ln w="1528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4752465" y="1116589"/>
            <a:ext cx="228738" cy="394239"/>
          </a:xfrm>
          <a:custGeom>
            <a:avLst/>
            <a:gdLst/>
            <a:ahLst/>
            <a:cxnLst/>
            <a:rect l="l" t="t" r="r" b="b"/>
            <a:pathLst>
              <a:path w="228738" h="394239">
                <a:moveTo>
                  <a:pt x="228738" y="0"/>
                </a:moveTo>
                <a:lnTo>
                  <a:pt x="0" y="394239"/>
                </a:lnTo>
              </a:path>
            </a:pathLst>
          </a:custGeom>
          <a:ln w="1239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4752465" y="1510828"/>
            <a:ext cx="228738" cy="397139"/>
          </a:xfrm>
          <a:custGeom>
            <a:avLst/>
            <a:gdLst/>
            <a:ahLst/>
            <a:cxnLst/>
            <a:rect l="l" t="t" r="r" b="b"/>
            <a:pathLst>
              <a:path w="228738" h="397139">
                <a:moveTo>
                  <a:pt x="228738" y="397139"/>
                </a:moveTo>
                <a:lnTo>
                  <a:pt x="0" y="0"/>
                </a:lnTo>
              </a:path>
            </a:pathLst>
          </a:custGeom>
          <a:ln w="1239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5437920" y="1907967"/>
            <a:ext cx="0" cy="375715"/>
          </a:xfrm>
          <a:custGeom>
            <a:avLst/>
            <a:gdLst/>
            <a:ahLst/>
            <a:cxnLst/>
            <a:rect l="l" t="t" r="r" b="b"/>
            <a:pathLst>
              <a:path h="375715">
                <a:moveTo>
                  <a:pt x="0" y="0"/>
                </a:moveTo>
                <a:lnTo>
                  <a:pt x="0" y="375715"/>
                </a:lnTo>
              </a:path>
            </a:pathLst>
          </a:custGeom>
          <a:ln w="1532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4981204" y="1541347"/>
            <a:ext cx="0" cy="366620"/>
          </a:xfrm>
          <a:custGeom>
            <a:avLst/>
            <a:gdLst/>
            <a:ahLst/>
            <a:cxnLst/>
            <a:rect l="l" t="t" r="r" b="b"/>
            <a:pathLst>
              <a:path h="366620">
                <a:moveTo>
                  <a:pt x="0" y="366620"/>
                </a:moveTo>
                <a:lnTo>
                  <a:pt x="0" y="0"/>
                </a:lnTo>
              </a:path>
            </a:pathLst>
          </a:custGeom>
          <a:ln w="1532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4752465" y="1510828"/>
            <a:ext cx="0" cy="375700"/>
          </a:xfrm>
          <a:custGeom>
            <a:avLst/>
            <a:gdLst/>
            <a:ahLst/>
            <a:cxnLst/>
            <a:rect l="l" t="t" r="r" b="b"/>
            <a:pathLst>
              <a:path h="375700">
                <a:moveTo>
                  <a:pt x="0" y="0"/>
                </a:moveTo>
                <a:lnTo>
                  <a:pt x="0" y="375700"/>
                </a:lnTo>
              </a:path>
            </a:pathLst>
          </a:custGeom>
          <a:ln w="1532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4981204" y="747069"/>
            <a:ext cx="0" cy="369520"/>
          </a:xfrm>
          <a:custGeom>
            <a:avLst/>
            <a:gdLst/>
            <a:ahLst/>
            <a:cxnLst/>
            <a:rect l="l" t="t" r="r" b="b"/>
            <a:pathLst>
              <a:path h="369520">
                <a:moveTo>
                  <a:pt x="0" y="369520"/>
                </a:moveTo>
                <a:lnTo>
                  <a:pt x="0" y="0"/>
                </a:lnTo>
              </a:path>
            </a:pathLst>
          </a:custGeom>
          <a:ln w="1532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5849436" y="1483209"/>
            <a:ext cx="313659" cy="0"/>
          </a:xfrm>
          <a:custGeom>
            <a:avLst/>
            <a:gdLst/>
            <a:ahLst/>
            <a:cxnLst/>
            <a:rect l="l" t="t" r="r" b="b"/>
            <a:pathLst>
              <a:path w="313659">
                <a:moveTo>
                  <a:pt x="0" y="0"/>
                </a:moveTo>
                <a:lnTo>
                  <a:pt x="313659" y="0"/>
                </a:lnTo>
              </a:path>
            </a:pathLst>
          </a:custGeom>
          <a:ln w="1528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6202817" y="1293902"/>
            <a:ext cx="91617" cy="94836"/>
          </a:xfrm>
          <a:custGeom>
            <a:avLst/>
            <a:gdLst/>
            <a:ahLst/>
            <a:cxnLst/>
            <a:rect l="l" t="t" r="r" b="b"/>
            <a:pathLst>
              <a:path w="91617" h="94836">
                <a:moveTo>
                  <a:pt x="91617" y="94836"/>
                </a:moveTo>
                <a:lnTo>
                  <a:pt x="0" y="0"/>
                </a:lnTo>
                <a:lnTo>
                  <a:pt x="0" y="45778"/>
                </a:lnTo>
                <a:lnTo>
                  <a:pt x="91617" y="948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5983666" y="1330600"/>
            <a:ext cx="240761" cy="134434"/>
          </a:xfrm>
          <a:custGeom>
            <a:avLst/>
            <a:gdLst/>
            <a:ahLst/>
            <a:cxnLst/>
            <a:rect l="l" t="t" r="r" b="b"/>
            <a:pathLst>
              <a:path w="240761" h="134434">
                <a:moveTo>
                  <a:pt x="240761" y="9079"/>
                </a:moveTo>
                <a:lnTo>
                  <a:pt x="228114" y="5824"/>
                </a:lnTo>
                <a:lnTo>
                  <a:pt x="215537" y="3305"/>
                </a:lnTo>
                <a:lnTo>
                  <a:pt x="202997" y="1507"/>
                </a:lnTo>
                <a:lnTo>
                  <a:pt x="190459" y="412"/>
                </a:lnTo>
                <a:lnTo>
                  <a:pt x="177889" y="3"/>
                </a:lnTo>
                <a:lnTo>
                  <a:pt x="176538" y="0"/>
                </a:lnTo>
                <a:lnTo>
                  <a:pt x="162793" y="24"/>
                </a:lnTo>
                <a:lnTo>
                  <a:pt x="149260" y="1170"/>
                </a:lnTo>
                <a:lnTo>
                  <a:pt x="135984" y="3395"/>
                </a:lnTo>
                <a:lnTo>
                  <a:pt x="123012" y="6657"/>
                </a:lnTo>
                <a:lnTo>
                  <a:pt x="110389" y="10913"/>
                </a:lnTo>
                <a:lnTo>
                  <a:pt x="98163" y="16119"/>
                </a:lnTo>
                <a:lnTo>
                  <a:pt x="86380" y="22235"/>
                </a:lnTo>
                <a:lnTo>
                  <a:pt x="75087" y="29216"/>
                </a:lnTo>
                <a:lnTo>
                  <a:pt x="64329" y="37021"/>
                </a:lnTo>
                <a:lnTo>
                  <a:pt x="54153" y="45606"/>
                </a:lnTo>
                <a:lnTo>
                  <a:pt x="44605" y="54930"/>
                </a:lnTo>
                <a:lnTo>
                  <a:pt x="35733" y="64949"/>
                </a:lnTo>
                <a:lnTo>
                  <a:pt x="27581" y="75621"/>
                </a:lnTo>
                <a:lnTo>
                  <a:pt x="20197" y="86903"/>
                </a:lnTo>
                <a:lnTo>
                  <a:pt x="13628" y="98753"/>
                </a:lnTo>
                <a:lnTo>
                  <a:pt x="7918" y="111128"/>
                </a:lnTo>
                <a:lnTo>
                  <a:pt x="3116" y="123985"/>
                </a:lnTo>
                <a:lnTo>
                  <a:pt x="0" y="134434"/>
                </a:lnTo>
              </a:path>
            </a:pathLst>
          </a:custGeom>
          <a:ln w="1529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5849436" y="1541347"/>
            <a:ext cx="313659" cy="0"/>
          </a:xfrm>
          <a:custGeom>
            <a:avLst/>
            <a:gdLst/>
            <a:ahLst/>
            <a:cxnLst/>
            <a:rect l="l" t="t" r="r" b="b"/>
            <a:pathLst>
              <a:path w="313659">
                <a:moveTo>
                  <a:pt x="0" y="0"/>
                </a:moveTo>
                <a:lnTo>
                  <a:pt x="313659" y="0"/>
                </a:lnTo>
              </a:path>
            </a:pathLst>
          </a:custGeom>
          <a:ln w="1528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5511275" y="1159467"/>
            <a:ext cx="247001" cy="140614"/>
          </a:xfrm>
          <a:custGeom>
            <a:avLst/>
            <a:gdLst/>
            <a:ahLst/>
            <a:cxnLst/>
            <a:rect l="l" t="t" r="r" b="b"/>
            <a:pathLst>
              <a:path w="247001" h="140614">
                <a:moveTo>
                  <a:pt x="0" y="0"/>
                </a:moveTo>
                <a:lnTo>
                  <a:pt x="247001" y="140614"/>
                </a:lnTo>
              </a:path>
            </a:pathLst>
          </a:custGeom>
          <a:ln w="1238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5648396" y="1361119"/>
            <a:ext cx="85377" cy="97751"/>
          </a:xfrm>
          <a:custGeom>
            <a:avLst/>
            <a:gdLst/>
            <a:ahLst/>
            <a:cxnLst/>
            <a:rect l="l" t="t" r="r" b="b"/>
            <a:pathLst>
              <a:path w="85377" h="97751">
                <a:moveTo>
                  <a:pt x="0" y="97751"/>
                </a:moveTo>
                <a:lnTo>
                  <a:pt x="85377" y="0"/>
                </a:lnTo>
                <a:lnTo>
                  <a:pt x="39416" y="2915"/>
                </a:lnTo>
                <a:lnTo>
                  <a:pt x="0" y="977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5584173" y="1217605"/>
            <a:ext cx="103640" cy="161688"/>
          </a:xfrm>
          <a:custGeom>
            <a:avLst/>
            <a:gdLst/>
            <a:ahLst/>
            <a:cxnLst/>
            <a:rect l="l" t="t" r="r" b="b"/>
            <a:pathLst>
              <a:path w="103640" h="161688">
                <a:moveTo>
                  <a:pt x="100748" y="161688"/>
                </a:moveTo>
                <a:lnTo>
                  <a:pt x="102035" y="149053"/>
                </a:lnTo>
                <a:lnTo>
                  <a:pt x="103595" y="136429"/>
                </a:lnTo>
                <a:lnTo>
                  <a:pt x="103640" y="134434"/>
                </a:lnTo>
                <a:lnTo>
                  <a:pt x="102932" y="120169"/>
                </a:lnTo>
                <a:lnTo>
                  <a:pt x="100850" y="106298"/>
                </a:lnTo>
                <a:lnTo>
                  <a:pt x="97455" y="92896"/>
                </a:lnTo>
                <a:lnTo>
                  <a:pt x="92810" y="80039"/>
                </a:lnTo>
                <a:lnTo>
                  <a:pt x="86977" y="67802"/>
                </a:lnTo>
                <a:lnTo>
                  <a:pt x="80017" y="56262"/>
                </a:lnTo>
                <a:lnTo>
                  <a:pt x="71992" y="45494"/>
                </a:lnTo>
                <a:lnTo>
                  <a:pt x="62965" y="35574"/>
                </a:lnTo>
                <a:lnTo>
                  <a:pt x="52997" y="26577"/>
                </a:lnTo>
                <a:lnTo>
                  <a:pt x="42150" y="18580"/>
                </a:lnTo>
                <a:lnTo>
                  <a:pt x="30487" y="11658"/>
                </a:lnTo>
                <a:lnTo>
                  <a:pt x="18069" y="5886"/>
                </a:lnTo>
                <a:lnTo>
                  <a:pt x="4957" y="1341"/>
                </a:lnTo>
                <a:lnTo>
                  <a:pt x="0" y="0"/>
                </a:lnTo>
              </a:path>
            </a:pathLst>
          </a:custGeom>
          <a:ln w="1531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616964" y="5440680"/>
            <a:ext cx="8165592" cy="90678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7802118" y="5307330"/>
            <a:ext cx="1981200" cy="1040891"/>
          </a:xfrm>
          <a:custGeom>
            <a:avLst/>
            <a:gdLst/>
            <a:ahLst/>
            <a:cxnLst/>
            <a:rect l="l" t="t" r="r" b="b"/>
            <a:pathLst>
              <a:path w="1981200" h="1040891">
                <a:moveTo>
                  <a:pt x="0" y="520446"/>
                </a:moveTo>
                <a:lnTo>
                  <a:pt x="3283" y="477765"/>
                </a:lnTo>
                <a:lnTo>
                  <a:pt x="12964" y="436035"/>
                </a:lnTo>
                <a:lnTo>
                  <a:pt x="28788" y="395387"/>
                </a:lnTo>
                <a:lnTo>
                  <a:pt x="50499" y="355957"/>
                </a:lnTo>
                <a:lnTo>
                  <a:pt x="77843" y="317879"/>
                </a:lnTo>
                <a:lnTo>
                  <a:pt x="110564" y="281285"/>
                </a:lnTo>
                <a:lnTo>
                  <a:pt x="148409" y="246312"/>
                </a:lnTo>
                <a:lnTo>
                  <a:pt x="191121" y="213091"/>
                </a:lnTo>
                <a:lnTo>
                  <a:pt x="238447" y="181758"/>
                </a:lnTo>
                <a:lnTo>
                  <a:pt x="290131" y="152447"/>
                </a:lnTo>
                <a:lnTo>
                  <a:pt x="345918" y="125291"/>
                </a:lnTo>
                <a:lnTo>
                  <a:pt x="405554" y="100425"/>
                </a:lnTo>
                <a:lnTo>
                  <a:pt x="468784" y="77982"/>
                </a:lnTo>
                <a:lnTo>
                  <a:pt x="535352" y="58097"/>
                </a:lnTo>
                <a:lnTo>
                  <a:pt x="605004" y="40903"/>
                </a:lnTo>
                <a:lnTo>
                  <a:pt x="677485" y="26535"/>
                </a:lnTo>
                <a:lnTo>
                  <a:pt x="752539" y="15127"/>
                </a:lnTo>
                <a:lnTo>
                  <a:pt x="829914" y="6812"/>
                </a:lnTo>
                <a:lnTo>
                  <a:pt x="909352" y="1725"/>
                </a:lnTo>
                <a:lnTo>
                  <a:pt x="990600" y="0"/>
                </a:lnTo>
                <a:lnTo>
                  <a:pt x="1071847" y="1725"/>
                </a:lnTo>
                <a:lnTo>
                  <a:pt x="1151285" y="6812"/>
                </a:lnTo>
                <a:lnTo>
                  <a:pt x="1228660" y="15127"/>
                </a:lnTo>
                <a:lnTo>
                  <a:pt x="1303714" y="26535"/>
                </a:lnTo>
                <a:lnTo>
                  <a:pt x="1376195" y="40903"/>
                </a:lnTo>
                <a:lnTo>
                  <a:pt x="1445847" y="58097"/>
                </a:lnTo>
                <a:lnTo>
                  <a:pt x="1512415" y="77982"/>
                </a:lnTo>
                <a:lnTo>
                  <a:pt x="1575645" y="100425"/>
                </a:lnTo>
                <a:lnTo>
                  <a:pt x="1635281" y="125291"/>
                </a:lnTo>
                <a:lnTo>
                  <a:pt x="1691068" y="152447"/>
                </a:lnTo>
                <a:lnTo>
                  <a:pt x="1742752" y="181758"/>
                </a:lnTo>
                <a:lnTo>
                  <a:pt x="1790078" y="213091"/>
                </a:lnTo>
                <a:lnTo>
                  <a:pt x="1832790" y="246312"/>
                </a:lnTo>
                <a:lnTo>
                  <a:pt x="1870635" y="281285"/>
                </a:lnTo>
                <a:lnTo>
                  <a:pt x="1903356" y="317879"/>
                </a:lnTo>
                <a:lnTo>
                  <a:pt x="1930700" y="355957"/>
                </a:lnTo>
                <a:lnTo>
                  <a:pt x="1952411" y="395387"/>
                </a:lnTo>
                <a:lnTo>
                  <a:pt x="1968235" y="436035"/>
                </a:lnTo>
                <a:lnTo>
                  <a:pt x="1977916" y="477765"/>
                </a:lnTo>
                <a:lnTo>
                  <a:pt x="1981200" y="520446"/>
                </a:lnTo>
                <a:lnTo>
                  <a:pt x="1977916" y="563131"/>
                </a:lnTo>
                <a:lnTo>
                  <a:pt x="1968235" y="604866"/>
                </a:lnTo>
                <a:lnTo>
                  <a:pt x="1952411" y="645516"/>
                </a:lnTo>
                <a:lnTo>
                  <a:pt x="1930700" y="684948"/>
                </a:lnTo>
                <a:lnTo>
                  <a:pt x="1903356" y="723029"/>
                </a:lnTo>
                <a:lnTo>
                  <a:pt x="1870635" y="759622"/>
                </a:lnTo>
                <a:lnTo>
                  <a:pt x="1832790" y="794596"/>
                </a:lnTo>
                <a:lnTo>
                  <a:pt x="1790078" y="827816"/>
                </a:lnTo>
                <a:lnTo>
                  <a:pt x="1742752" y="859148"/>
                </a:lnTo>
                <a:lnTo>
                  <a:pt x="1691068" y="888458"/>
                </a:lnTo>
                <a:lnTo>
                  <a:pt x="1635281" y="915612"/>
                </a:lnTo>
                <a:lnTo>
                  <a:pt x="1575645" y="940477"/>
                </a:lnTo>
                <a:lnTo>
                  <a:pt x="1512415" y="962918"/>
                </a:lnTo>
                <a:lnTo>
                  <a:pt x="1445847" y="982801"/>
                </a:lnTo>
                <a:lnTo>
                  <a:pt x="1376195" y="999993"/>
                </a:lnTo>
                <a:lnTo>
                  <a:pt x="1303714" y="1014359"/>
                </a:lnTo>
                <a:lnTo>
                  <a:pt x="1228660" y="1025766"/>
                </a:lnTo>
                <a:lnTo>
                  <a:pt x="1151285" y="1034080"/>
                </a:lnTo>
                <a:lnTo>
                  <a:pt x="1071847" y="1039166"/>
                </a:lnTo>
                <a:lnTo>
                  <a:pt x="990600" y="1040892"/>
                </a:lnTo>
                <a:lnTo>
                  <a:pt x="909352" y="1039166"/>
                </a:lnTo>
                <a:lnTo>
                  <a:pt x="829914" y="1034080"/>
                </a:lnTo>
                <a:lnTo>
                  <a:pt x="752539" y="1025766"/>
                </a:lnTo>
                <a:lnTo>
                  <a:pt x="677485" y="1014359"/>
                </a:lnTo>
                <a:lnTo>
                  <a:pt x="605004" y="999993"/>
                </a:lnTo>
                <a:lnTo>
                  <a:pt x="535352" y="982801"/>
                </a:lnTo>
                <a:lnTo>
                  <a:pt x="468784" y="962918"/>
                </a:lnTo>
                <a:lnTo>
                  <a:pt x="405554" y="940477"/>
                </a:lnTo>
                <a:lnTo>
                  <a:pt x="345918" y="915612"/>
                </a:lnTo>
                <a:lnTo>
                  <a:pt x="290131" y="888458"/>
                </a:lnTo>
                <a:lnTo>
                  <a:pt x="238447" y="859148"/>
                </a:lnTo>
                <a:lnTo>
                  <a:pt x="191121" y="827816"/>
                </a:lnTo>
                <a:lnTo>
                  <a:pt x="148409" y="794596"/>
                </a:lnTo>
                <a:lnTo>
                  <a:pt x="110564" y="759622"/>
                </a:lnTo>
                <a:lnTo>
                  <a:pt x="77843" y="723029"/>
                </a:lnTo>
                <a:lnTo>
                  <a:pt x="50499" y="684948"/>
                </a:lnTo>
                <a:lnTo>
                  <a:pt x="28788" y="645516"/>
                </a:lnTo>
                <a:lnTo>
                  <a:pt x="12964" y="604866"/>
                </a:lnTo>
                <a:lnTo>
                  <a:pt x="3283" y="563131"/>
                </a:lnTo>
                <a:lnTo>
                  <a:pt x="0" y="520446"/>
                </a:lnTo>
                <a:close/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2252472" y="3201924"/>
            <a:ext cx="6038087" cy="193395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7" name="object 47"/>
          <p:cNvSpPr txBox="1"/>
          <p:nvPr/>
        </p:nvSpPr>
        <p:spPr>
          <a:xfrm>
            <a:off x="630732" y="246252"/>
            <a:ext cx="1301997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5"/>
              </a:lnSpc>
              <a:spcBef>
                <a:spcPts val="96"/>
              </a:spcBef>
            </a:pPr>
            <a:r>
              <a:rPr sz="2700" b="1" u="heavy" spc="-4" baseline="3034" dirty="0" smtClean="0">
                <a:solidFill>
                  <a:srgbClr val="EC7C30"/>
                </a:solidFill>
                <a:latin typeface="Calibri"/>
                <a:cs typeface="Calibri"/>
              </a:rPr>
              <a:t>L</a:t>
            </a:r>
            <a:r>
              <a:rPr sz="2700" b="1" u="heavy" spc="0" baseline="3034" dirty="0" smtClean="0">
                <a:solidFill>
                  <a:srgbClr val="EC7C30"/>
                </a:solidFill>
                <a:latin typeface="Calibri"/>
                <a:cs typeface="Calibri"/>
              </a:rPr>
              <a:t>e</a:t>
            </a:r>
            <a:r>
              <a:rPr sz="2700" b="1" u="heavy" spc="4" baseline="3034" dirty="0" smtClean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700" b="1" u="heavy" spc="9" baseline="3034" dirty="0" smtClean="0">
                <a:solidFill>
                  <a:srgbClr val="EC7C30"/>
                </a:solidFill>
                <a:latin typeface="Calibri"/>
                <a:cs typeface="Calibri"/>
              </a:rPr>
              <a:t>D</a:t>
            </a:r>
            <a:r>
              <a:rPr sz="2700" b="1" u="heavy" spc="0" baseline="3034" dirty="0" smtClean="0">
                <a:solidFill>
                  <a:srgbClr val="EC7C30"/>
                </a:solidFill>
                <a:latin typeface="Calibri"/>
                <a:cs typeface="Calibri"/>
              </a:rPr>
              <a:t>- gl</a:t>
            </a:r>
            <a:r>
              <a:rPr sz="2700" b="1" u="heavy" spc="4" baseline="3034" dirty="0" smtClean="0">
                <a:solidFill>
                  <a:srgbClr val="EC7C30"/>
                </a:solidFill>
                <a:latin typeface="Calibri"/>
                <a:cs typeface="Calibri"/>
              </a:rPr>
              <a:t>u</a:t>
            </a:r>
            <a:r>
              <a:rPr sz="2700" b="1" u="heavy" spc="-9" baseline="3034" dirty="0" smtClean="0">
                <a:solidFill>
                  <a:srgbClr val="EC7C30"/>
                </a:solidFill>
                <a:latin typeface="Calibri"/>
                <a:cs typeface="Calibri"/>
              </a:rPr>
              <a:t>c</a:t>
            </a:r>
            <a:r>
              <a:rPr sz="2700" b="1" u="heavy" spc="0" baseline="3034" dirty="0" smtClean="0">
                <a:solidFill>
                  <a:srgbClr val="EC7C30"/>
                </a:solidFill>
                <a:latin typeface="Calibri"/>
                <a:cs typeface="Calibri"/>
              </a:rPr>
              <a:t>o</a:t>
            </a:r>
            <a:r>
              <a:rPr sz="2700" b="1" u="heavy" spc="4" baseline="3034" dirty="0" smtClean="0">
                <a:solidFill>
                  <a:srgbClr val="EC7C30"/>
                </a:solidFill>
                <a:latin typeface="Calibri"/>
                <a:cs typeface="Calibri"/>
              </a:rPr>
              <a:t>s</a:t>
            </a:r>
            <a:r>
              <a:rPr sz="2700" b="1" u="heavy" spc="0" baseline="3034" dirty="0" smtClean="0">
                <a:solidFill>
                  <a:srgbClr val="EC7C30"/>
                </a:solidFill>
                <a:latin typeface="Calibri"/>
                <a:cs typeface="Calibri"/>
              </a:rPr>
              <a:t>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4922543" y="586217"/>
            <a:ext cx="565303" cy="20475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15"/>
              </a:lnSpc>
              <a:spcBef>
                <a:spcPts val="75"/>
              </a:spcBef>
            </a:pPr>
            <a:r>
              <a:rPr sz="1800" spc="14" baseline="7246" dirty="0" smtClean="0">
                <a:latin typeface="Arial"/>
                <a:cs typeface="Arial"/>
              </a:rPr>
              <a:t>C</a:t>
            </a:r>
            <a:r>
              <a:rPr sz="1800" spc="-29" baseline="7246" dirty="0" smtClean="0">
                <a:latin typeface="Arial"/>
                <a:cs typeface="Arial"/>
              </a:rPr>
              <a:t>H</a:t>
            </a:r>
            <a:r>
              <a:rPr sz="1350" spc="-9" baseline="-9662" dirty="0" smtClean="0">
                <a:latin typeface="Arial"/>
                <a:cs typeface="Arial"/>
              </a:rPr>
              <a:t>2</a:t>
            </a:r>
            <a:r>
              <a:rPr sz="1800" spc="0" baseline="7246" dirty="0" smtClean="0">
                <a:latin typeface="Arial"/>
                <a:cs typeface="Arial"/>
              </a:rPr>
              <a:t>OH</a:t>
            </a:r>
            <a:endParaRPr sz="1200">
              <a:latin typeface="Arial"/>
              <a:cs typeface="Arial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8036766" y="607626"/>
            <a:ext cx="564847" cy="20475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15"/>
              </a:lnSpc>
              <a:spcBef>
                <a:spcPts val="75"/>
              </a:spcBef>
            </a:pPr>
            <a:r>
              <a:rPr sz="1800" spc="14" baseline="7246" dirty="0" smtClean="0">
                <a:latin typeface="Arial"/>
                <a:cs typeface="Arial"/>
              </a:rPr>
              <a:t>C</a:t>
            </a:r>
            <a:r>
              <a:rPr sz="1800" spc="-29" baseline="7246" dirty="0" smtClean="0">
                <a:latin typeface="Arial"/>
                <a:cs typeface="Arial"/>
              </a:rPr>
              <a:t>H</a:t>
            </a:r>
            <a:r>
              <a:rPr sz="1350" spc="-4" baseline="-9662" dirty="0" smtClean="0">
                <a:latin typeface="Arial"/>
                <a:cs typeface="Arial"/>
              </a:rPr>
              <a:t>2</a:t>
            </a:r>
            <a:r>
              <a:rPr sz="1800" spc="-4" baseline="7246" dirty="0" smtClean="0">
                <a:latin typeface="Arial"/>
                <a:cs typeface="Arial"/>
              </a:rPr>
              <a:t>O</a:t>
            </a:r>
            <a:r>
              <a:rPr sz="1800" spc="0" baseline="7246" dirty="0" smtClean="0">
                <a:latin typeface="Arial"/>
                <a:cs typeface="Arial"/>
              </a:rPr>
              <a:t>H</a:t>
            </a:r>
            <a:endParaRPr sz="1200">
              <a:latin typeface="Arial"/>
              <a:cs typeface="Arial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2393483" y="677773"/>
            <a:ext cx="565319" cy="20505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15"/>
              </a:lnSpc>
              <a:spcBef>
                <a:spcPts val="75"/>
              </a:spcBef>
            </a:pPr>
            <a:r>
              <a:rPr sz="1800" spc="14" baseline="7246" dirty="0" smtClean="0">
                <a:latin typeface="Arial"/>
                <a:cs typeface="Arial"/>
              </a:rPr>
              <a:t>C</a:t>
            </a:r>
            <a:r>
              <a:rPr sz="1800" spc="-29" baseline="7246" dirty="0" smtClean="0">
                <a:latin typeface="Arial"/>
                <a:cs typeface="Arial"/>
              </a:rPr>
              <a:t>H</a:t>
            </a:r>
            <a:r>
              <a:rPr sz="1350" spc="-9" baseline="-9662" dirty="0" smtClean="0">
                <a:latin typeface="Arial"/>
                <a:cs typeface="Arial"/>
              </a:rPr>
              <a:t>2</a:t>
            </a:r>
            <a:r>
              <a:rPr sz="1800" spc="0" baseline="7246" dirty="0" smtClean="0">
                <a:latin typeface="Arial"/>
                <a:cs typeface="Arial"/>
              </a:rPr>
              <a:t>OH</a:t>
            </a:r>
            <a:endParaRPr sz="1200">
              <a:latin typeface="Arial"/>
              <a:cs typeface="Arial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8719177" y="1004734"/>
            <a:ext cx="277954" cy="17825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30"/>
              </a:lnSpc>
              <a:spcBef>
                <a:spcPts val="66"/>
              </a:spcBef>
            </a:pPr>
            <a:r>
              <a:rPr sz="1200" spc="0" dirty="0" smtClean="0">
                <a:latin typeface="Arial"/>
                <a:cs typeface="Arial"/>
              </a:rPr>
              <a:t>OH</a:t>
            </a:r>
            <a:endParaRPr sz="1200">
              <a:latin typeface="Arial"/>
              <a:cs typeface="Arial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5373476" y="1044348"/>
            <a:ext cx="167523" cy="17825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30"/>
              </a:lnSpc>
              <a:spcBef>
                <a:spcPts val="66"/>
              </a:spcBef>
            </a:pPr>
            <a:r>
              <a:rPr sz="1200" spc="0" dirty="0" smtClean="0">
                <a:latin typeface="Arial"/>
                <a:cs typeface="Arial"/>
              </a:rPr>
              <a:t>O</a:t>
            </a:r>
            <a:endParaRPr sz="1200">
              <a:latin typeface="Arial"/>
              <a:cs typeface="Arial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8490591" y="1065772"/>
            <a:ext cx="167523" cy="17825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30"/>
              </a:lnSpc>
              <a:spcBef>
                <a:spcPts val="66"/>
              </a:spcBef>
            </a:pPr>
            <a:r>
              <a:rPr sz="1200" spc="0" dirty="0" smtClean="0">
                <a:latin typeface="Arial"/>
                <a:cs typeface="Arial"/>
              </a:rPr>
              <a:t>O</a:t>
            </a:r>
            <a:endParaRPr sz="1200">
              <a:latin typeface="Arial"/>
              <a:cs typeface="Aria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2844720" y="1135904"/>
            <a:ext cx="167523" cy="17825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30"/>
              </a:lnSpc>
              <a:spcBef>
                <a:spcPts val="66"/>
              </a:spcBef>
            </a:pPr>
            <a:r>
              <a:rPr sz="1200" spc="0" dirty="0" smtClean="0">
                <a:latin typeface="Arial"/>
                <a:cs typeface="Arial"/>
              </a:rPr>
              <a:t>O</a:t>
            </a:r>
            <a:endParaRPr sz="1200">
              <a:latin typeface="Arial"/>
              <a:cs typeface="Aria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5775709" y="1273254"/>
            <a:ext cx="158943" cy="17825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30"/>
              </a:lnSpc>
              <a:spcBef>
                <a:spcPts val="66"/>
              </a:spcBef>
            </a:pPr>
            <a:r>
              <a:rPr sz="1200" spc="0" dirty="0" smtClean="0">
                <a:latin typeface="Arial"/>
                <a:cs typeface="Arial"/>
              </a:rPr>
              <a:t>H</a:t>
            </a:r>
            <a:endParaRPr sz="1200"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5522925" y="1310619"/>
            <a:ext cx="145081" cy="20919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80"/>
              </a:lnSpc>
              <a:spcBef>
                <a:spcPts val="79"/>
              </a:spcBef>
            </a:pPr>
            <a:r>
              <a:rPr sz="1450" spc="0" dirty="0" smtClean="0">
                <a:latin typeface="Times New Roman"/>
                <a:cs typeface="Times New Roman"/>
              </a:rPr>
              <a:t>1</a:t>
            </a:r>
            <a:endParaRPr sz="1450">
              <a:latin typeface="Times New Roman"/>
              <a:cs typeface="Times New Roman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4916760" y="1380449"/>
            <a:ext cx="277498" cy="17825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30"/>
              </a:lnSpc>
              <a:spcBef>
                <a:spcPts val="66"/>
              </a:spcBef>
            </a:pPr>
            <a:r>
              <a:rPr sz="1200" spc="-4" dirty="0" smtClean="0">
                <a:latin typeface="Arial"/>
                <a:cs typeface="Arial"/>
              </a:rPr>
              <a:t>O</a:t>
            </a:r>
            <a:r>
              <a:rPr sz="1200" spc="0" dirty="0" smtClean="0">
                <a:latin typeface="Arial"/>
                <a:cs typeface="Arial"/>
              </a:rPr>
              <a:t>H</a:t>
            </a:r>
            <a:endParaRPr sz="1200"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8033874" y="1401524"/>
            <a:ext cx="277498" cy="17825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30"/>
              </a:lnSpc>
              <a:spcBef>
                <a:spcPts val="66"/>
              </a:spcBef>
            </a:pPr>
            <a:r>
              <a:rPr sz="1200" spc="-4" dirty="0" smtClean="0">
                <a:latin typeface="Arial"/>
                <a:cs typeface="Arial"/>
              </a:rPr>
              <a:t>O</a:t>
            </a:r>
            <a:r>
              <a:rPr sz="1200" spc="0" dirty="0" smtClean="0">
                <a:latin typeface="Arial"/>
                <a:cs typeface="Arial"/>
              </a:rPr>
              <a:t>H</a:t>
            </a:r>
            <a:endParaRPr sz="120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8584947" y="1402190"/>
            <a:ext cx="145081" cy="20919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80"/>
              </a:lnSpc>
              <a:spcBef>
                <a:spcPts val="79"/>
              </a:spcBef>
            </a:pPr>
            <a:r>
              <a:rPr sz="1450" spc="0" dirty="0" smtClean="0">
                <a:latin typeface="Times New Roman"/>
                <a:cs typeface="Times New Roman"/>
              </a:rPr>
              <a:t>1</a:t>
            </a:r>
            <a:endParaRPr sz="1450">
              <a:latin typeface="Times New Roman"/>
              <a:cs typeface="Times New Roman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5608302" y="1441487"/>
            <a:ext cx="271715" cy="17825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30"/>
              </a:lnSpc>
              <a:spcBef>
                <a:spcPts val="66"/>
              </a:spcBef>
            </a:pPr>
            <a:r>
              <a:rPr sz="1200" spc="14" dirty="0" smtClean="0">
                <a:latin typeface="Arial"/>
                <a:cs typeface="Arial"/>
              </a:rPr>
              <a:t>C</a:t>
            </a:r>
            <a:r>
              <a:rPr sz="1200" spc="0" dirty="0" smtClean="0">
                <a:latin typeface="Arial"/>
                <a:cs typeface="Arial"/>
              </a:rPr>
              <a:t>H</a:t>
            </a:r>
            <a:endParaRPr sz="1200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6178094" y="1441487"/>
            <a:ext cx="167523" cy="17825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30"/>
              </a:lnSpc>
              <a:spcBef>
                <a:spcPts val="66"/>
              </a:spcBef>
            </a:pPr>
            <a:r>
              <a:rPr sz="1200" spc="0" dirty="0" smtClean="0">
                <a:latin typeface="Arial"/>
                <a:cs typeface="Arial"/>
              </a:rPr>
              <a:t>O</a:t>
            </a:r>
            <a:endParaRPr sz="120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2917679" y="1463228"/>
            <a:ext cx="145081" cy="20919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80"/>
              </a:lnSpc>
              <a:spcBef>
                <a:spcPts val="79"/>
              </a:spcBef>
            </a:pPr>
            <a:r>
              <a:rPr sz="1450" spc="0" dirty="0" smtClean="0">
                <a:latin typeface="Times New Roman"/>
                <a:cs typeface="Times New Roman"/>
              </a:rPr>
              <a:t>1</a:t>
            </a:r>
            <a:endParaRPr sz="1450">
              <a:latin typeface="Times New Roman"/>
              <a:cs typeface="Times New Roman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2387654" y="1472006"/>
            <a:ext cx="277498" cy="17825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30"/>
              </a:lnSpc>
              <a:spcBef>
                <a:spcPts val="66"/>
              </a:spcBef>
            </a:pPr>
            <a:r>
              <a:rPr sz="1200" spc="-4" dirty="0" smtClean="0">
                <a:latin typeface="Arial"/>
                <a:cs typeface="Arial"/>
              </a:rPr>
              <a:t>O</a:t>
            </a:r>
            <a:r>
              <a:rPr sz="1200" spc="0" dirty="0" smtClean="0">
                <a:latin typeface="Arial"/>
                <a:cs typeface="Arial"/>
              </a:rPr>
              <a:t>H</a:t>
            </a:r>
            <a:endParaRPr sz="120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5401174" y="1615837"/>
            <a:ext cx="145081" cy="20919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80"/>
              </a:lnSpc>
              <a:spcBef>
                <a:spcPts val="79"/>
              </a:spcBef>
            </a:pPr>
            <a:r>
              <a:rPr sz="1450" spc="0" dirty="0" smtClean="0">
                <a:latin typeface="Times New Roman"/>
                <a:cs typeface="Times New Roman"/>
              </a:rPr>
              <a:t>2</a:t>
            </a:r>
            <a:endParaRPr sz="1450">
              <a:latin typeface="Times New Roman"/>
              <a:cs typeface="Times New Roman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2826123" y="1692149"/>
            <a:ext cx="145081" cy="20919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80"/>
              </a:lnSpc>
              <a:spcBef>
                <a:spcPts val="79"/>
              </a:spcBef>
            </a:pPr>
            <a:r>
              <a:rPr sz="1450" spc="0" dirty="0" smtClean="0">
                <a:latin typeface="Times New Roman"/>
                <a:cs typeface="Times New Roman"/>
              </a:rPr>
              <a:t>2</a:t>
            </a:r>
            <a:endParaRPr sz="1450">
              <a:latin typeface="Times New Roman"/>
              <a:cs typeface="Times New Roman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8478416" y="1692149"/>
            <a:ext cx="145081" cy="20919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80"/>
              </a:lnSpc>
              <a:spcBef>
                <a:spcPts val="79"/>
              </a:spcBef>
            </a:pPr>
            <a:r>
              <a:rPr sz="1450" spc="0" dirty="0" smtClean="0">
                <a:latin typeface="Times New Roman"/>
                <a:cs typeface="Times New Roman"/>
              </a:rPr>
              <a:t>2</a:t>
            </a:r>
            <a:endParaRPr sz="1450">
              <a:latin typeface="Times New Roman"/>
              <a:cs typeface="Times New Roman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4688021" y="1899679"/>
            <a:ext cx="277802" cy="17825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30"/>
              </a:lnSpc>
              <a:spcBef>
                <a:spcPts val="66"/>
              </a:spcBef>
            </a:pPr>
            <a:r>
              <a:rPr sz="1200" spc="-4" dirty="0" smtClean="0">
                <a:latin typeface="Arial"/>
                <a:cs typeface="Arial"/>
              </a:rPr>
              <a:t>O</a:t>
            </a:r>
            <a:r>
              <a:rPr sz="1200" spc="0" dirty="0" smtClean="0">
                <a:latin typeface="Arial"/>
                <a:cs typeface="Arial"/>
              </a:rPr>
              <a:t>H</a:t>
            </a:r>
            <a:endParaRPr sz="12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7805136" y="1921118"/>
            <a:ext cx="277802" cy="17825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30"/>
              </a:lnSpc>
              <a:spcBef>
                <a:spcPts val="66"/>
              </a:spcBef>
            </a:pPr>
            <a:r>
              <a:rPr sz="1200" spc="-4" dirty="0" smtClean="0">
                <a:latin typeface="Arial"/>
                <a:cs typeface="Arial"/>
              </a:rPr>
              <a:t>O</a:t>
            </a:r>
            <a:r>
              <a:rPr sz="1200" spc="0" dirty="0" smtClean="0">
                <a:latin typeface="Arial"/>
                <a:cs typeface="Arial"/>
              </a:rPr>
              <a:t>H</a:t>
            </a:r>
            <a:endParaRPr sz="12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2158926" y="1991235"/>
            <a:ext cx="277863" cy="17825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30"/>
              </a:lnSpc>
              <a:spcBef>
                <a:spcPts val="66"/>
              </a:spcBef>
            </a:pPr>
            <a:r>
              <a:rPr sz="1200" spc="0" dirty="0" smtClean="0">
                <a:latin typeface="Arial"/>
                <a:cs typeface="Arial"/>
              </a:rPr>
              <a:t>OH</a:t>
            </a:r>
            <a:endParaRPr sz="12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073078" y="1991235"/>
            <a:ext cx="277863" cy="17825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30"/>
              </a:lnSpc>
              <a:spcBef>
                <a:spcPts val="66"/>
              </a:spcBef>
            </a:pPr>
            <a:r>
              <a:rPr sz="1200" spc="0" dirty="0" smtClean="0">
                <a:latin typeface="Arial"/>
                <a:cs typeface="Arial"/>
              </a:rPr>
              <a:t>OH</a:t>
            </a:r>
            <a:endParaRPr sz="12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697984" y="2296820"/>
            <a:ext cx="1491725" cy="45234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664028" marR="549894" algn="ctr">
              <a:lnSpc>
                <a:spcPts val="1330"/>
              </a:lnSpc>
              <a:spcBef>
                <a:spcPts val="66"/>
              </a:spcBef>
            </a:pPr>
            <a:r>
              <a:rPr sz="1200" spc="-4" dirty="0" smtClean="0">
                <a:latin typeface="Arial"/>
                <a:cs typeface="Arial"/>
              </a:rPr>
              <a:t>O</a:t>
            </a:r>
            <a:r>
              <a:rPr sz="1200" spc="0" dirty="0" smtClean="0">
                <a:latin typeface="Arial"/>
                <a:cs typeface="Arial"/>
              </a:rPr>
              <a:t>H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1725"/>
              </a:lnSpc>
              <a:spcBef>
                <a:spcPts val="623"/>
              </a:spcBef>
            </a:pPr>
            <a:r>
              <a:rPr sz="1200" u="sng" spc="-19" dirty="0" smtClean="0">
                <a:latin typeface="Calibri"/>
                <a:cs typeface="Calibri"/>
              </a:rPr>
              <a:t>f</a:t>
            </a:r>
            <a:r>
              <a:rPr sz="1200" u="sng" spc="0" dirty="0" smtClean="0">
                <a:latin typeface="Calibri"/>
                <a:cs typeface="Calibri"/>
              </a:rPr>
              <a:t>o</a:t>
            </a:r>
            <a:r>
              <a:rPr sz="1200" u="sng" spc="4" dirty="0" smtClean="0">
                <a:latin typeface="Calibri"/>
                <a:cs typeface="Calibri"/>
              </a:rPr>
              <a:t>r</a:t>
            </a:r>
            <a:r>
              <a:rPr sz="1200" u="sng" spc="0" dirty="0" smtClean="0">
                <a:latin typeface="Calibri"/>
                <a:cs typeface="Calibri"/>
              </a:rPr>
              <a:t>me</a:t>
            </a:r>
            <a:r>
              <a:rPr sz="1200" u="sng" spc="-4" dirty="0" smtClean="0">
                <a:latin typeface="Calibri"/>
                <a:cs typeface="Calibri"/>
              </a:rPr>
              <a:t> </a:t>
            </a:r>
            <a:r>
              <a:rPr sz="1200" u="sng" spc="0" dirty="0" smtClean="0">
                <a:latin typeface="Calibri"/>
                <a:cs typeface="Calibri"/>
              </a:rPr>
              <a:t>à</a:t>
            </a:r>
            <a:r>
              <a:rPr sz="1200" u="sng" spc="4" dirty="0" smtClean="0">
                <a:latin typeface="Calibri"/>
                <a:cs typeface="Calibri"/>
              </a:rPr>
              <a:t> </a:t>
            </a:r>
            <a:r>
              <a:rPr sz="1200" u="sng" spc="-4" dirty="0" smtClean="0">
                <a:latin typeface="Calibri"/>
                <a:cs typeface="Calibri"/>
              </a:rPr>
              <a:t>c</a:t>
            </a:r>
            <a:r>
              <a:rPr sz="1200" u="sng" spc="4" dirty="0" smtClean="0">
                <a:latin typeface="Calibri"/>
                <a:cs typeface="Calibri"/>
              </a:rPr>
              <a:t>h</a:t>
            </a:r>
            <a:r>
              <a:rPr sz="1200" u="sng" spc="0" dirty="0" smtClean="0">
                <a:latin typeface="Calibri"/>
                <a:cs typeface="Calibri"/>
              </a:rPr>
              <a:t>aî</a:t>
            </a:r>
            <a:r>
              <a:rPr sz="1200" u="sng" spc="4" dirty="0" smtClean="0">
                <a:latin typeface="Calibri"/>
                <a:cs typeface="Calibri"/>
              </a:rPr>
              <a:t>n</a:t>
            </a:r>
            <a:r>
              <a:rPr sz="1200" u="sng" spc="0" dirty="0" smtClean="0">
                <a:latin typeface="Calibri"/>
                <a:cs typeface="Calibri"/>
              </a:rPr>
              <a:t>e</a:t>
            </a:r>
            <a:r>
              <a:rPr sz="1200" u="sng" spc="-14" dirty="0" smtClean="0">
                <a:latin typeface="Calibri"/>
                <a:cs typeface="Calibri"/>
              </a:rPr>
              <a:t> </a:t>
            </a:r>
            <a:r>
              <a:rPr sz="1200" u="sng" spc="0" dirty="0" smtClean="0">
                <a:latin typeface="Calibri"/>
                <a:cs typeface="Calibri"/>
              </a:rPr>
              <a:t>o</a:t>
            </a:r>
            <a:r>
              <a:rPr sz="1200" u="sng" spc="9" dirty="0" smtClean="0">
                <a:latin typeface="Calibri"/>
                <a:cs typeface="Calibri"/>
              </a:rPr>
              <a:t>u</a:t>
            </a:r>
            <a:r>
              <a:rPr sz="1200" u="sng" spc="-14" dirty="0" smtClean="0">
                <a:latin typeface="Calibri"/>
                <a:cs typeface="Calibri"/>
              </a:rPr>
              <a:t>v</a:t>
            </a:r>
            <a:r>
              <a:rPr sz="1200" u="sng" spc="0" dirty="0" smtClean="0">
                <a:latin typeface="Calibri"/>
                <a:cs typeface="Calibri"/>
              </a:rPr>
              <a:t>e</a:t>
            </a:r>
            <a:r>
              <a:rPr sz="1200" u="sng" spc="4" dirty="0" smtClean="0">
                <a:latin typeface="Calibri"/>
                <a:cs typeface="Calibri"/>
              </a:rPr>
              <a:t>r</a:t>
            </a:r>
            <a:r>
              <a:rPr sz="1200" u="sng" spc="-4" dirty="0" smtClean="0">
                <a:latin typeface="Calibri"/>
                <a:cs typeface="Calibri"/>
              </a:rPr>
              <a:t>t</a:t>
            </a:r>
            <a:r>
              <a:rPr sz="1200" u="sng" spc="0" dirty="0" smtClean="0">
                <a:latin typeface="Calibri"/>
                <a:cs typeface="Calibri"/>
              </a:rPr>
              <a:t>e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8490591" y="2317895"/>
            <a:ext cx="277802" cy="17825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30"/>
              </a:lnSpc>
              <a:spcBef>
                <a:spcPts val="66"/>
              </a:spcBef>
            </a:pPr>
            <a:r>
              <a:rPr sz="1200" spc="-4" dirty="0" smtClean="0">
                <a:latin typeface="Arial"/>
                <a:cs typeface="Arial"/>
              </a:rPr>
              <a:t>O</a:t>
            </a:r>
            <a:r>
              <a:rPr sz="1200" spc="0" dirty="0" smtClean="0">
                <a:latin typeface="Arial"/>
                <a:cs typeface="Arial"/>
              </a:rPr>
              <a:t>H</a:t>
            </a:r>
            <a:endParaRPr sz="12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404110" y="2388385"/>
            <a:ext cx="984690" cy="36078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453310" marR="22860">
              <a:lnSpc>
                <a:spcPts val="1330"/>
              </a:lnSpc>
              <a:spcBef>
                <a:spcPts val="66"/>
              </a:spcBef>
            </a:pPr>
            <a:r>
              <a:rPr sz="1200" spc="-4" dirty="0" smtClean="0">
                <a:latin typeface="Arial"/>
                <a:cs typeface="Arial"/>
              </a:rPr>
              <a:t>O</a:t>
            </a:r>
            <a:r>
              <a:rPr sz="1200" spc="0" dirty="0" smtClean="0">
                <a:latin typeface="Arial"/>
                <a:cs typeface="Arial"/>
              </a:rPr>
              <a:t>H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ts val="1435"/>
              </a:lnSpc>
              <a:spcBef>
                <a:spcPts val="5"/>
              </a:spcBef>
            </a:pPr>
            <a:r>
              <a:rPr sz="1800" u="sng" spc="-9" baseline="2275" dirty="0" smtClean="0">
                <a:latin typeface="Calibri"/>
                <a:cs typeface="Calibri"/>
              </a:rPr>
              <a:t>F</a:t>
            </a:r>
            <a:r>
              <a:rPr sz="1800" u="sng" spc="0" baseline="2275" dirty="0" smtClean="0">
                <a:latin typeface="Calibri"/>
                <a:cs typeface="Calibri"/>
              </a:rPr>
              <a:t>o</a:t>
            </a:r>
            <a:r>
              <a:rPr sz="1800" u="sng" spc="4" baseline="2275" dirty="0" smtClean="0">
                <a:latin typeface="Calibri"/>
                <a:cs typeface="Calibri"/>
              </a:rPr>
              <a:t>r</a:t>
            </a:r>
            <a:r>
              <a:rPr sz="1800" u="sng" spc="0" baseline="2275" dirty="0" smtClean="0">
                <a:latin typeface="Calibri"/>
                <a:cs typeface="Calibri"/>
              </a:rPr>
              <a:t>me</a:t>
            </a:r>
            <a:r>
              <a:rPr sz="1800" u="sng" spc="-4" baseline="2275" dirty="0" smtClean="0">
                <a:latin typeface="Calibri"/>
                <a:cs typeface="Calibri"/>
              </a:rPr>
              <a:t> c</a:t>
            </a:r>
            <a:r>
              <a:rPr sz="1800" u="sng" spc="-14" baseline="2275" dirty="0" smtClean="0">
                <a:latin typeface="Calibri"/>
                <a:cs typeface="Calibri"/>
              </a:rPr>
              <a:t>y</a:t>
            </a:r>
            <a:r>
              <a:rPr sz="1800" u="sng" spc="-4" baseline="2275" dirty="0" smtClean="0">
                <a:latin typeface="Calibri"/>
                <a:cs typeface="Calibri"/>
              </a:rPr>
              <a:t>c</a:t>
            </a:r>
            <a:r>
              <a:rPr sz="1800" u="sng" spc="0" baseline="2275" dirty="0" smtClean="0">
                <a:latin typeface="Calibri"/>
                <a:cs typeface="Calibri"/>
              </a:rPr>
              <a:t>li</a:t>
            </a:r>
            <a:r>
              <a:rPr sz="1800" u="sng" spc="4" baseline="2275" dirty="0" smtClean="0">
                <a:latin typeface="Calibri"/>
                <a:cs typeface="Calibri"/>
              </a:rPr>
              <a:t>qu</a:t>
            </a:r>
            <a:r>
              <a:rPr sz="1800" u="sng" spc="0" baseline="2275" dirty="0" smtClean="0">
                <a:latin typeface="Calibri"/>
                <a:cs typeface="Calibri"/>
              </a:rPr>
              <a:t>e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441438" y="2571369"/>
            <a:ext cx="960306" cy="177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20"/>
              </a:lnSpc>
              <a:spcBef>
                <a:spcPts val="66"/>
              </a:spcBef>
            </a:pPr>
            <a:r>
              <a:rPr sz="1800" u="sng" spc="-19" baseline="2275" dirty="0" smtClean="0">
                <a:latin typeface="Calibri"/>
                <a:cs typeface="Calibri"/>
              </a:rPr>
              <a:t>f</a:t>
            </a:r>
            <a:r>
              <a:rPr sz="1800" u="sng" spc="0" baseline="2275" dirty="0" smtClean="0">
                <a:latin typeface="Calibri"/>
                <a:cs typeface="Calibri"/>
              </a:rPr>
              <a:t>o</a:t>
            </a:r>
            <a:r>
              <a:rPr sz="1800" u="sng" spc="4" baseline="2275" dirty="0" smtClean="0">
                <a:latin typeface="Calibri"/>
                <a:cs typeface="Calibri"/>
              </a:rPr>
              <a:t>r</a:t>
            </a:r>
            <a:r>
              <a:rPr sz="1800" u="sng" spc="0" baseline="2275" dirty="0" smtClean="0">
                <a:latin typeface="Calibri"/>
                <a:cs typeface="Calibri"/>
              </a:rPr>
              <a:t>me</a:t>
            </a:r>
            <a:r>
              <a:rPr sz="1800" u="sng" spc="-4" baseline="2275" dirty="0" smtClean="0">
                <a:latin typeface="Calibri"/>
                <a:cs typeface="Calibri"/>
              </a:rPr>
              <a:t> c</a:t>
            </a:r>
            <a:r>
              <a:rPr sz="1800" u="sng" spc="-14" baseline="2275" dirty="0" smtClean="0">
                <a:latin typeface="Calibri"/>
                <a:cs typeface="Calibri"/>
              </a:rPr>
              <a:t>y</a:t>
            </a:r>
            <a:r>
              <a:rPr sz="1800" u="sng" spc="-4" baseline="2275" dirty="0" smtClean="0">
                <a:latin typeface="Calibri"/>
                <a:cs typeface="Calibri"/>
              </a:rPr>
              <a:t>c</a:t>
            </a:r>
            <a:r>
              <a:rPr sz="1800" u="sng" spc="0" baseline="2275" dirty="0" smtClean="0">
                <a:latin typeface="Calibri"/>
                <a:cs typeface="Calibri"/>
              </a:rPr>
              <a:t>li</a:t>
            </a:r>
            <a:r>
              <a:rPr sz="1800" u="sng" spc="4" baseline="2275" dirty="0" smtClean="0">
                <a:latin typeface="Calibri"/>
                <a:cs typeface="Calibri"/>
              </a:rPr>
              <a:t>qu</a:t>
            </a:r>
            <a:r>
              <a:rPr sz="1800" u="sng" spc="0" baseline="2275" dirty="0" smtClean="0">
                <a:latin typeface="Calibri"/>
                <a:cs typeface="Calibri"/>
              </a:rPr>
              <a:t>e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529576" y="4422013"/>
            <a:ext cx="3024276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5"/>
              </a:lnSpc>
              <a:spcBef>
                <a:spcPts val="96"/>
              </a:spcBef>
            </a:pPr>
            <a:r>
              <a:rPr sz="2700" spc="0" baseline="3034" dirty="0" smtClean="0">
                <a:solidFill>
                  <a:srgbClr val="FF0000"/>
                </a:solidFill>
                <a:latin typeface="Calibri"/>
                <a:cs typeface="Calibri"/>
              </a:rPr>
              <a:t>Co</a:t>
            </a:r>
            <a:r>
              <a:rPr sz="2700" spc="-9" baseline="3034" dirty="0" smtClean="0">
                <a:solidFill>
                  <a:srgbClr val="FF0000"/>
                </a:solidFill>
                <a:latin typeface="Calibri"/>
                <a:cs typeface="Calibri"/>
              </a:rPr>
              <a:t>n</a:t>
            </a:r>
            <a:r>
              <a:rPr sz="2700" spc="-34" baseline="3034" dirty="0" smtClean="0">
                <a:solidFill>
                  <a:srgbClr val="FF0000"/>
                </a:solidFill>
                <a:latin typeface="Calibri"/>
                <a:cs typeface="Calibri"/>
              </a:rPr>
              <a:t>f</a:t>
            </a:r>
            <a:r>
              <a:rPr sz="2700" spc="0" baseline="3034" dirty="0" smtClean="0">
                <a:solidFill>
                  <a:srgbClr val="FF0000"/>
                </a:solidFill>
                <a:latin typeface="Calibri"/>
                <a:cs typeface="Calibri"/>
              </a:rPr>
              <a:t>orm</a:t>
            </a:r>
            <a:r>
              <a:rPr sz="2700" spc="-9" baseline="3034" dirty="0" smtClean="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sz="2700" spc="0" baseline="3034" dirty="0" smtClean="0">
                <a:solidFill>
                  <a:srgbClr val="FF0000"/>
                </a:solidFill>
                <a:latin typeface="Calibri"/>
                <a:cs typeface="Calibri"/>
              </a:rPr>
              <a:t>t</a:t>
            </a:r>
            <a:r>
              <a:rPr sz="2700" spc="-9" baseline="3034" dirty="0" smtClean="0">
                <a:solidFill>
                  <a:srgbClr val="FF0000"/>
                </a:solidFill>
                <a:latin typeface="Calibri"/>
                <a:cs typeface="Calibri"/>
              </a:rPr>
              <a:t>i</a:t>
            </a:r>
            <a:r>
              <a:rPr sz="2700" spc="0" baseline="3034" dirty="0" smtClean="0">
                <a:solidFill>
                  <a:srgbClr val="FF0000"/>
                </a:solidFill>
                <a:latin typeface="Calibri"/>
                <a:cs typeface="Calibri"/>
              </a:rPr>
              <a:t>on</a:t>
            </a:r>
            <a:r>
              <a:rPr sz="2700" spc="14" baseline="3034" dirty="0" smtClean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700" spc="-4" baseline="3034" dirty="0" smtClean="0">
                <a:solidFill>
                  <a:srgbClr val="FF0000"/>
                </a:solidFill>
                <a:latin typeface="Calibri"/>
                <a:cs typeface="Calibri"/>
              </a:rPr>
              <a:t>c</a:t>
            </a:r>
            <a:r>
              <a:rPr sz="2700" spc="0" baseline="3034" dirty="0" smtClean="0">
                <a:solidFill>
                  <a:srgbClr val="FF0000"/>
                </a:solidFill>
                <a:latin typeface="Calibri"/>
                <a:cs typeface="Calibri"/>
              </a:rPr>
              <a:t>haise</a:t>
            </a:r>
            <a:r>
              <a:rPr sz="2700" spc="14" baseline="3034" dirty="0" smtClean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700" spc="0" baseline="3034" dirty="0" smtClean="0">
                <a:solidFill>
                  <a:srgbClr val="FF0000"/>
                </a:solidFill>
                <a:latin typeface="Calibri"/>
                <a:cs typeface="Calibri"/>
              </a:rPr>
              <a:t>plus </a:t>
            </a:r>
            <a:r>
              <a:rPr sz="2700" spc="-19" baseline="3034" dirty="0" smtClean="0">
                <a:solidFill>
                  <a:srgbClr val="FF0000"/>
                </a:solidFill>
                <a:latin typeface="Calibri"/>
                <a:cs typeface="Calibri"/>
              </a:rPr>
              <a:t>s</a:t>
            </a:r>
            <a:r>
              <a:rPr sz="2700" spc="-25" baseline="3034" dirty="0" smtClean="0">
                <a:solidFill>
                  <a:srgbClr val="FF0000"/>
                </a:solidFill>
                <a:latin typeface="Calibri"/>
                <a:cs typeface="Calibri"/>
              </a:rPr>
              <a:t>t</a:t>
            </a:r>
            <a:r>
              <a:rPr sz="2700" spc="0" baseline="3034" dirty="0" smtClean="0">
                <a:solidFill>
                  <a:srgbClr val="FF0000"/>
                </a:solidFill>
                <a:latin typeface="Calibri"/>
                <a:cs typeface="Calibri"/>
              </a:rPr>
              <a:t>able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529576" y="4959932"/>
            <a:ext cx="4498258" cy="26649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030"/>
              </a:lnSpc>
              <a:spcBef>
                <a:spcPts val="101"/>
              </a:spcBef>
            </a:pPr>
            <a:r>
              <a:rPr sz="2700" spc="0" baseline="3034" dirty="0" smtClean="0">
                <a:solidFill>
                  <a:srgbClr val="FF0000"/>
                </a:solidFill>
                <a:latin typeface="Calibri"/>
                <a:cs typeface="Calibri"/>
              </a:rPr>
              <a:t>Co</a:t>
            </a:r>
            <a:r>
              <a:rPr sz="2700" spc="-9" baseline="3034" dirty="0" smtClean="0">
                <a:solidFill>
                  <a:srgbClr val="FF0000"/>
                </a:solidFill>
                <a:latin typeface="Calibri"/>
                <a:cs typeface="Calibri"/>
              </a:rPr>
              <a:t>n</a:t>
            </a:r>
            <a:r>
              <a:rPr sz="2700" spc="0" baseline="3034" dirty="0" smtClean="0">
                <a:solidFill>
                  <a:srgbClr val="FF0000"/>
                </a:solidFill>
                <a:latin typeface="Calibri"/>
                <a:cs typeface="Calibri"/>
              </a:rPr>
              <a:t>figu</a:t>
            </a:r>
            <a:r>
              <a:rPr sz="2700" spc="-34" baseline="3034" dirty="0" smtClean="0">
                <a:solidFill>
                  <a:srgbClr val="FF0000"/>
                </a:solidFill>
                <a:latin typeface="Calibri"/>
                <a:cs typeface="Calibri"/>
              </a:rPr>
              <a:t>r</a:t>
            </a:r>
            <a:r>
              <a:rPr sz="2700" spc="-9" baseline="3034" dirty="0" smtClean="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sz="2700" spc="0" baseline="3034" dirty="0" smtClean="0">
                <a:solidFill>
                  <a:srgbClr val="FF0000"/>
                </a:solidFill>
                <a:latin typeface="Calibri"/>
                <a:cs typeface="Calibri"/>
              </a:rPr>
              <a:t>t</a:t>
            </a:r>
            <a:r>
              <a:rPr sz="2700" spc="-9" baseline="3034" dirty="0" smtClean="0">
                <a:solidFill>
                  <a:srgbClr val="FF0000"/>
                </a:solidFill>
                <a:latin typeface="Calibri"/>
                <a:cs typeface="Calibri"/>
              </a:rPr>
              <a:t>i</a:t>
            </a:r>
            <a:r>
              <a:rPr sz="2700" spc="0" baseline="3034" dirty="0" smtClean="0">
                <a:solidFill>
                  <a:srgbClr val="FF0000"/>
                </a:solidFill>
                <a:latin typeface="Calibri"/>
                <a:cs typeface="Calibri"/>
              </a:rPr>
              <a:t>on</a:t>
            </a:r>
            <a:r>
              <a:rPr sz="2700" spc="14" baseline="3034" dirty="0" smtClean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700" spc="0" baseline="3220" dirty="0" smtClean="0">
                <a:solidFill>
                  <a:srgbClr val="FF0000"/>
                </a:solidFill>
                <a:latin typeface="Times New Roman"/>
                <a:cs typeface="Times New Roman"/>
              </a:rPr>
              <a:t>β </a:t>
            </a:r>
            <a:r>
              <a:rPr sz="2700" spc="-9" baseline="3220" dirty="0" smtClean="0">
                <a:solidFill>
                  <a:srgbClr val="FF0000"/>
                </a:solidFill>
                <a:latin typeface="Times New Roman"/>
                <a:cs typeface="Times New Roman"/>
              </a:rPr>
              <a:t>m</a:t>
            </a:r>
            <a:r>
              <a:rPr sz="2700" spc="0" baseline="3220" dirty="0" smtClean="0">
                <a:solidFill>
                  <a:srgbClr val="FF0000"/>
                </a:solidFill>
                <a:latin typeface="Times New Roman"/>
                <a:cs typeface="Times New Roman"/>
              </a:rPr>
              <a:t>oins </a:t>
            </a:r>
            <a:r>
              <a:rPr sz="2700" spc="4" baseline="3220" dirty="0" smtClean="0">
                <a:solidFill>
                  <a:srgbClr val="FF0000"/>
                </a:solidFill>
                <a:latin typeface="Times New Roman"/>
                <a:cs typeface="Times New Roman"/>
              </a:rPr>
              <a:t>d</a:t>
            </a:r>
            <a:r>
              <a:rPr sz="2700" spc="0" baseline="3220" dirty="0" smtClean="0">
                <a:solidFill>
                  <a:srgbClr val="FF0000"/>
                </a:solidFill>
                <a:latin typeface="Times New Roman"/>
                <a:cs typeface="Times New Roman"/>
              </a:rPr>
              <a:t>’e</a:t>
            </a:r>
            <a:r>
              <a:rPr sz="2700" spc="4" baseline="3220" dirty="0" smtClean="0">
                <a:solidFill>
                  <a:srgbClr val="FF0000"/>
                </a:solidFill>
                <a:latin typeface="Times New Roman"/>
                <a:cs typeface="Times New Roman"/>
              </a:rPr>
              <a:t>n</a:t>
            </a:r>
            <a:r>
              <a:rPr sz="2700" spc="0" baseline="3220" dirty="0" smtClean="0">
                <a:solidFill>
                  <a:srgbClr val="FF0000"/>
                </a:solidFill>
                <a:latin typeface="Times New Roman"/>
                <a:cs typeface="Times New Roman"/>
              </a:rPr>
              <a:t>combre</a:t>
            </a:r>
            <a:r>
              <a:rPr sz="2700" spc="-4" baseline="3220" dirty="0" smtClean="0">
                <a:solidFill>
                  <a:srgbClr val="FF0000"/>
                </a:solidFill>
                <a:latin typeface="Times New Roman"/>
                <a:cs typeface="Times New Roman"/>
              </a:rPr>
              <a:t>m</a:t>
            </a:r>
            <a:r>
              <a:rPr sz="2700" spc="0" baseline="3220" dirty="0" smtClean="0">
                <a:solidFill>
                  <a:srgbClr val="FF0000"/>
                </a:solidFill>
                <a:latin typeface="Times New Roman"/>
                <a:cs typeface="Times New Roman"/>
              </a:rPr>
              <a:t>ent stér</a:t>
            </a:r>
            <a:r>
              <a:rPr sz="2700" spc="4" baseline="3220" dirty="0" smtClean="0">
                <a:solidFill>
                  <a:srgbClr val="FF0000"/>
                </a:solidFill>
                <a:latin typeface="Times New Roman"/>
                <a:cs typeface="Times New Roman"/>
              </a:rPr>
              <a:t>i</a:t>
            </a:r>
            <a:r>
              <a:rPr sz="2700" spc="0" baseline="3220" dirty="0" smtClean="0">
                <a:solidFill>
                  <a:srgbClr val="FF0000"/>
                </a:solidFill>
                <a:latin typeface="Times New Roman"/>
                <a:cs typeface="Times New Roman"/>
              </a:rPr>
              <a:t>que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1712321" y="6531508"/>
            <a:ext cx="231966" cy="204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0"/>
              </a:lnSpc>
              <a:spcBef>
                <a:spcPts val="76"/>
              </a:spcBef>
            </a:pPr>
            <a:r>
              <a:rPr sz="2100" spc="-4" baseline="1950" dirty="0" smtClean="0">
                <a:solidFill>
                  <a:srgbClr val="C00000"/>
                </a:solidFill>
                <a:latin typeface="Calibri"/>
                <a:cs typeface="Calibri"/>
              </a:rPr>
              <a:t>21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0448290" y="6548518"/>
            <a:ext cx="692400" cy="1518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60"/>
              </a:lnSpc>
              <a:spcBef>
                <a:spcPts val="57"/>
              </a:spcBef>
            </a:pPr>
            <a:r>
              <a:rPr sz="1000" spc="0" dirty="0" smtClean="0">
                <a:latin typeface="Segoe UI"/>
                <a:cs typeface="Segoe UI"/>
              </a:rPr>
              <a:t>E</a:t>
            </a:r>
            <a:r>
              <a:rPr sz="1000" spc="-4" dirty="0" smtClean="0">
                <a:latin typeface="Segoe UI"/>
                <a:cs typeface="Segoe UI"/>
              </a:rPr>
              <a:t>C</a:t>
            </a:r>
            <a:r>
              <a:rPr sz="1000" spc="4" dirty="0" smtClean="0">
                <a:latin typeface="Segoe UI"/>
                <a:cs typeface="Segoe UI"/>
              </a:rPr>
              <a:t>A</a:t>
            </a:r>
            <a:r>
              <a:rPr sz="1000" spc="0" dirty="0" smtClean="0">
                <a:latin typeface="Segoe UI"/>
                <a:cs typeface="Segoe UI"/>
              </a:rPr>
              <a:t>M</a:t>
            </a:r>
            <a:r>
              <a:rPr sz="1000" spc="-6" dirty="0" smtClean="0">
                <a:latin typeface="Segoe UI"/>
                <a:cs typeface="Segoe UI"/>
              </a:rPr>
              <a:t> </a:t>
            </a:r>
            <a:r>
              <a:rPr sz="1000" spc="0" dirty="0" smtClean="0">
                <a:latin typeface="Segoe UI"/>
                <a:cs typeface="Segoe UI"/>
              </a:rPr>
              <a:t>2015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15" name="object 15"/>
          <p:cNvSpPr txBox="1"/>
          <p:nvPr/>
        </p:nvSpPr>
        <p:spPr>
          <a:xfrm rot="16200000">
            <a:off x="0" y="1761345"/>
            <a:ext cx="3562100" cy="19494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2040-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Ch</a:t>
            </a:r>
            <a:r>
              <a:rPr sz="1400" b="1" i="1" spc="4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400" b="1" i="1" spc="4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400" b="1" i="1" spc="-39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1400" b="1" i="1" spc="-9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1400" b="1" i="1" spc="4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va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400" b="1" i="1" spc="-25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et</a:t>
            </a:r>
            <a:r>
              <a:rPr sz="1400" b="1" i="1" spc="-14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1400" b="1" i="1" spc="4" dirty="0" smtClean="0">
                <a:solidFill>
                  <a:srgbClr val="FFFFFF"/>
                </a:solidFill>
                <a:latin typeface="Arial"/>
                <a:cs typeface="Arial"/>
              </a:rPr>
              <a:t>ir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onn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eme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endParaRPr sz="14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452144" y="1632903"/>
            <a:ext cx="457081" cy="36663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3" name="object 13"/>
          <p:cNvSpPr txBox="1"/>
          <p:nvPr/>
        </p:nvSpPr>
        <p:spPr>
          <a:xfrm>
            <a:off x="2452144" y="1999539"/>
            <a:ext cx="457081" cy="3757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2" name="object 12"/>
          <p:cNvSpPr txBox="1"/>
          <p:nvPr/>
        </p:nvSpPr>
        <p:spPr>
          <a:xfrm>
            <a:off x="4981204" y="1541347"/>
            <a:ext cx="456716" cy="36662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1" name="object 11"/>
          <p:cNvSpPr txBox="1"/>
          <p:nvPr/>
        </p:nvSpPr>
        <p:spPr>
          <a:xfrm>
            <a:off x="4981204" y="1907967"/>
            <a:ext cx="456716" cy="37571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0" name="object 10"/>
          <p:cNvSpPr txBox="1"/>
          <p:nvPr/>
        </p:nvSpPr>
        <p:spPr>
          <a:xfrm>
            <a:off x="8098318" y="1562786"/>
            <a:ext cx="456716" cy="36953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9" name="object 9"/>
          <p:cNvSpPr txBox="1"/>
          <p:nvPr/>
        </p:nvSpPr>
        <p:spPr>
          <a:xfrm>
            <a:off x="8098318" y="1932322"/>
            <a:ext cx="456716" cy="372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8" name="object 8"/>
          <p:cNvSpPr txBox="1"/>
          <p:nvPr/>
        </p:nvSpPr>
        <p:spPr>
          <a:xfrm>
            <a:off x="2452144" y="838625"/>
            <a:ext cx="377563" cy="36662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7" name="object 7"/>
          <p:cNvSpPr txBox="1"/>
          <p:nvPr/>
        </p:nvSpPr>
        <p:spPr>
          <a:xfrm>
            <a:off x="4981204" y="747069"/>
            <a:ext cx="377578" cy="36952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6" name="object 6"/>
          <p:cNvSpPr txBox="1"/>
          <p:nvPr/>
        </p:nvSpPr>
        <p:spPr>
          <a:xfrm>
            <a:off x="8098318" y="768477"/>
            <a:ext cx="377578" cy="36955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5" name="object 5"/>
          <p:cNvSpPr txBox="1"/>
          <p:nvPr/>
        </p:nvSpPr>
        <p:spPr>
          <a:xfrm>
            <a:off x="0" y="0"/>
            <a:ext cx="330708" cy="68579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4" name="object 4"/>
          <p:cNvSpPr txBox="1"/>
          <p:nvPr/>
        </p:nvSpPr>
        <p:spPr>
          <a:xfrm>
            <a:off x="854526" y="290702"/>
            <a:ext cx="52253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3" name="object 3"/>
          <p:cNvSpPr txBox="1"/>
          <p:nvPr/>
        </p:nvSpPr>
        <p:spPr>
          <a:xfrm>
            <a:off x="1121851" y="290702"/>
            <a:ext cx="51933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" name="object 2"/>
          <p:cNvSpPr txBox="1"/>
          <p:nvPr/>
        </p:nvSpPr>
        <p:spPr>
          <a:xfrm>
            <a:off x="5849436" y="1401647"/>
            <a:ext cx="313659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object 97"/>
          <p:cNvSpPr/>
          <p:nvPr/>
        </p:nvSpPr>
        <p:spPr>
          <a:xfrm>
            <a:off x="11415522" y="6528054"/>
            <a:ext cx="0" cy="347470"/>
          </a:xfrm>
          <a:custGeom>
            <a:avLst/>
            <a:gdLst/>
            <a:ahLst/>
            <a:cxnLst/>
            <a:rect l="l" t="t" r="r" b="b"/>
            <a:pathLst>
              <a:path h="347470">
                <a:moveTo>
                  <a:pt x="0" y="0"/>
                </a:moveTo>
                <a:lnTo>
                  <a:pt x="0" y="329943"/>
                </a:lnTo>
              </a:path>
            </a:pathLst>
          </a:custGeom>
          <a:ln w="25908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-12192" y="0"/>
            <a:ext cx="3429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-12192" y="0"/>
            <a:ext cx="342900" cy="6858000"/>
          </a:xfrm>
          <a:custGeom>
            <a:avLst/>
            <a:gdLst/>
            <a:ahLst/>
            <a:cxnLst/>
            <a:rect l="l" t="t" r="r" b="b"/>
            <a:pathLst>
              <a:path w="342900" h="6858000">
                <a:moveTo>
                  <a:pt x="342900" y="0"/>
                </a:moveTo>
                <a:lnTo>
                  <a:pt x="12192" y="0"/>
                </a:lnTo>
              </a:path>
              <a:path w="342900" h="6858000">
                <a:moveTo>
                  <a:pt x="12192" y="6858000"/>
                </a:moveTo>
                <a:lnTo>
                  <a:pt x="342900" y="6858000"/>
                </a:lnTo>
                <a:lnTo>
                  <a:pt x="342900" y="0"/>
                </a:lnTo>
              </a:path>
            </a:pathLst>
          </a:custGeom>
          <a:ln w="9144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-21336" y="6385560"/>
            <a:ext cx="361188" cy="3352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-18288" y="5987224"/>
            <a:ext cx="361188" cy="31908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3130287" y="1615136"/>
            <a:ext cx="0" cy="322296"/>
          </a:xfrm>
          <a:custGeom>
            <a:avLst/>
            <a:gdLst/>
            <a:ahLst/>
            <a:cxnLst/>
            <a:rect l="l" t="t" r="r" b="b"/>
            <a:pathLst>
              <a:path h="322296">
                <a:moveTo>
                  <a:pt x="0" y="0"/>
                </a:moveTo>
                <a:lnTo>
                  <a:pt x="0" y="322296"/>
                </a:lnTo>
              </a:path>
            </a:pathLst>
          </a:custGeom>
          <a:ln w="1312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3130287" y="1937433"/>
            <a:ext cx="401216" cy="0"/>
          </a:xfrm>
          <a:custGeom>
            <a:avLst/>
            <a:gdLst/>
            <a:ahLst/>
            <a:cxnLst/>
            <a:rect l="l" t="t" r="r" b="b"/>
            <a:pathLst>
              <a:path w="401216">
                <a:moveTo>
                  <a:pt x="0" y="0"/>
                </a:moveTo>
                <a:lnTo>
                  <a:pt x="401216" y="0"/>
                </a:lnTo>
              </a:path>
            </a:pathLst>
          </a:custGeom>
          <a:ln w="1314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2798884" y="1937433"/>
            <a:ext cx="331403" cy="0"/>
          </a:xfrm>
          <a:custGeom>
            <a:avLst/>
            <a:gdLst/>
            <a:ahLst/>
            <a:cxnLst/>
            <a:rect l="l" t="t" r="r" b="b"/>
            <a:pathLst>
              <a:path w="331403">
                <a:moveTo>
                  <a:pt x="331403" y="0"/>
                </a:moveTo>
                <a:lnTo>
                  <a:pt x="0" y="0"/>
                </a:lnTo>
              </a:path>
            </a:pathLst>
          </a:custGeom>
          <a:ln w="1314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3130287" y="1937433"/>
            <a:ext cx="0" cy="402824"/>
          </a:xfrm>
          <a:custGeom>
            <a:avLst/>
            <a:gdLst/>
            <a:ahLst/>
            <a:cxnLst/>
            <a:rect l="l" t="t" r="r" b="b"/>
            <a:pathLst>
              <a:path h="402824">
                <a:moveTo>
                  <a:pt x="0" y="0"/>
                </a:moveTo>
                <a:lnTo>
                  <a:pt x="0" y="402824"/>
                </a:lnTo>
              </a:path>
            </a:pathLst>
          </a:custGeom>
          <a:ln w="1312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3130287" y="2340257"/>
            <a:ext cx="331737" cy="0"/>
          </a:xfrm>
          <a:custGeom>
            <a:avLst/>
            <a:gdLst/>
            <a:ahLst/>
            <a:cxnLst/>
            <a:rect l="l" t="t" r="r" b="b"/>
            <a:pathLst>
              <a:path w="331737">
                <a:moveTo>
                  <a:pt x="0" y="0"/>
                </a:moveTo>
                <a:lnTo>
                  <a:pt x="331737" y="0"/>
                </a:lnTo>
              </a:path>
            </a:pathLst>
          </a:custGeom>
          <a:ln w="1314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2729392" y="2340257"/>
            <a:ext cx="400895" cy="0"/>
          </a:xfrm>
          <a:custGeom>
            <a:avLst/>
            <a:gdLst/>
            <a:ahLst/>
            <a:cxnLst/>
            <a:rect l="l" t="t" r="r" b="b"/>
            <a:pathLst>
              <a:path w="400895">
                <a:moveTo>
                  <a:pt x="400895" y="0"/>
                </a:moveTo>
                <a:lnTo>
                  <a:pt x="0" y="0"/>
                </a:lnTo>
              </a:path>
            </a:pathLst>
          </a:custGeom>
          <a:ln w="1314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3130287" y="2340257"/>
            <a:ext cx="0" cy="402449"/>
          </a:xfrm>
          <a:custGeom>
            <a:avLst/>
            <a:gdLst/>
            <a:ahLst/>
            <a:cxnLst/>
            <a:rect l="l" t="t" r="r" b="b"/>
            <a:pathLst>
              <a:path h="402449">
                <a:moveTo>
                  <a:pt x="0" y="0"/>
                </a:moveTo>
                <a:lnTo>
                  <a:pt x="0" y="402449"/>
                </a:lnTo>
              </a:path>
            </a:pathLst>
          </a:custGeom>
          <a:ln w="1312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3130287" y="2742707"/>
            <a:ext cx="331737" cy="0"/>
          </a:xfrm>
          <a:custGeom>
            <a:avLst/>
            <a:gdLst/>
            <a:ahLst/>
            <a:cxnLst/>
            <a:rect l="l" t="t" r="r" b="b"/>
            <a:pathLst>
              <a:path w="331737">
                <a:moveTo>
                  <a:pt x="0" y="0"/>
                </a:moveTo>
                <a:lnTo>
                  <a:pt x="331737" y="0"/>
                </a:lnTo>
              </a:path>
            </a:pathLst>
          </a:custGeom>
          <a:ln w="1314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2729392" y="2742707"/>
            <a:ext cx="400895" cy="0"/>
          </a:xfrm>
          <a:custGeom>
            <a:avLst/>
            <a:gdLst/>
            <a:ahLst/>
            <a:cxnLst/>
            <a:rect l="l" t="t" r="r" b="b"/>
            <a:pathLst>
              <a:path w="400895">
                <a:moveTo>
                  <a:pt x="400895" y="0"/>
                </a:moveTo>
                <a:lnTo>
                  <a:pt x="0" y="0"/>
                </a:lnTo>
              </a:path>
            </a:pathLst>
          </a:custGeom>
          <a:ln w="1314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3130287" y="2742707"/>
            <a:ext cx="0" cy="330404"/>
          </a:xfrm>
          <a:custGeom>
            <a:avLst/>
            <a:gdLst/>
            <a:ahLst/>
            <a:cxnLst/>
            <a:rect l="l" t="t" r="r" b="b"/>
            <a:pathLst>
              <a:path h="330404">
                <a:moveTo>
                  <a:pt x="0" y="0"/>
                </a:moveTo>
                <a:lnTo>
                  <a:pt x="0" y="330404"/>
                </a:lnTo>
              </a:path>
            </a:pathLst>
          </a:custGeom>
          <a:ln w="1312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3197215" y="1510380"/>
            <a:ext cx="334288" cy="0"/>
          </a:xfrm>
          <a:custGeom>
            <a:avLst/>
            <a:gdLst/>
            <a:ahLst/>
            <a:cxnLst/>
            <a:rect l="l" t="t" r="r" b="b"/>
            <a:pathLst>
              <a:path w="334288">
                <a:moveTo>
                  <a:pt x="0" y="0"/>
                </a:moveTo>
                <a:lnTo>
                  <a:pt x="334288" y="0"/>
                </a:lnTo>
              </a:path>
            </a:pathLst>
          </a:custGeom>
          <a:ln w="1314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3197215" y="1558677"/>
            <a:ext cx="334288" cy="0"/>
          </a:xfrm>
          <a:custGeom>
            <a:avLst/>
            <a:gdLst/>
            <a:ahLst/>
            <a:cxnLst/>
            <a:rect l="l" t="t" r="r" b="b"/>
            <a:pathLst>
              <a:path w="334288">
                <a:moveTo>
                  <a:pt x="0" y="0"/>
                </a:moveTo>
                <a:lnTo>
                  <a:pt x="334288" y="0"/>
                </a:lnTo>
              </a:path>
            </a:pathLst>
          </a:custGeom>
          <a:ln w="1314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3130287" y="1212299"/>
            <a:ext cx="0" cy="249783"/>
          </a:xfrm>
          <a:custGeom>
            <a:avLst/>
            <a:gdLst/>
            <a:ahLst/>
            <a:cxnLst/>
            <a:rect l="l" t="t" r="r" b="b"/>
            <a:pathLst>
              <a:path h="249783">
                <a:moveTo>
                  <a:pt x="0" y="249783"/>
                </a:moveTo>
                <a:lnTo>
                  <a:pt x="0" y="0"/>
                </a:lnTo>
              </a:path>
            </a:pathLst>
          </a:custGeom>
          <a:ln w="1312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4555397" y="2576381"/>
            <a:ext cx="1184117" cy="0"/>
          </a:xfrm>
          <a:custGeom>
            <a:avLst/>
            <a:gdLst/>
            <a:ahLst/>
            <a:cxnLst/>
            <a:rect l="l" t="t" r="r" b="b"/>
            <a:pathLst>
              <a:path w="1184117">
                <a:moveTo>
                  <a:pt x="1184117" y="0"/>
                </a:moveTo>
                <a:lnTo>
                  <a:pt x="0" y="0"/>
                </a:lnTo>
              </a:path>
            </a:pathLst>
          </a:custGeom>
          <a:ln w="256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4544576" y="2546760"/>
            <a:ext cx="1200148" cy="53783"/>
          </a:xfrm>
          <a:custGeom>
            <a:avLst/>
            <a:gdLst/>
            <a:ahLst/>
            <a:cxnLst/>
            <a:rect l="l" t="t" r="r" b="b"/>
            <a:pathLst>
              <a:path w="1200148" h="53783">
                <a:moveTo>
                  <a:pt x="1194671" y="0"/>
                </a:moveTo>
                <a:lnTo>
                  <a:pt x="5209" y="0"/>
                </a:lnTo>
                <a:lnTo>
                  <a:pt x="0" y="26891"/>
                </a:lnTo>
                <a:lnTo>
                  <a:pt x="5209" y="53783"/>
                </a:lnTo>
                <a:lnTo>
                  <a:pt x="1194671" y="53783"/>
                </a:lnTo>
                <a:lnTo>
                  <a:pt x="1200148" y="26891"/>
                </a:lnTo>
                <a:lnTo>
                  <a:pt x="119467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4189100" y="2222001"/>
            <a:ext cx="347326" cy="351810"/>
          </a:xfrm>
          <a:custGeom>
            <a:avLst/>
            <a:gdLst/>
            <a:ahLst/>
            <a:cxnLst/>
            <a:rect l="l" t="t" r="r" b="b"/>
            <a:pathLst>
              <a:path w="347326" h="351810">
                <a:moveTo>
                  <a:pt x="347326" y="351810"/>
                </a:moveTo>
                <a:lnTo>
                  <a:pt x="0" y="0"/>
                </a:lnTo>
              </a:path>
            </a:pathLst>
          </a:custGeom>
          <a:ln w="256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4172803" y="2205813"/>
            <a:ext cx="371773" cy="421634"/>
          </a:xfrm>
          <a:custGeom>
            <a:avLst/>
            <a:gdLst/>
            <a:ahLst/>
            <a:cxnLst/>
            <a:rect l="l" t="t" r="r" b="b"/>
            <a:pathLst>
              <a:path w="371773" h="421634">
                <a:moveTo>
                  <a:pt x="8015" y="18864"/>
                </a:moveTo>
                <a:lnTo>
                  <a:pt x="363491" y="421634"/>
                </a:lnTo>
                <a:lnTo>
                  <a:pt x="371773" y="367838"/>
                </a:lnTo>
                <a:lnTo>
                  <a:pt x="363491" y="308931"/>
                </a:lnTo>
                <a:lnTo>
                  <a:pt x="13492" y="2809"/>
                </a:lnTo>
                <a:lnTo>
                  <a:pt x="0" y="0"/>
                </a:lnTo>
                <a:lnTo>
                  <a:pt x="8015" y="188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5758083" y="2219326"/>
            <a:ext cx="350265" cy="351609"/>
          </a:xfrm>
          <a:custGeom>
            <a:avLst/>
            <a:gdLst/>
            <a:ahLst/>
            <a:cxnLst/>
            <a:rect l="l" t="t" r="r" b="b"/>
            <a:pathLst>
              <a:path w="350265" h="351609">
                <a:moveTo>
                  <a:pt x="350265" y="0"/>
                </a:moveTo>
                <a:lnTo>
                  <a:pt x="0" y="351609"/>
                </a:lnTo>
              </a:path>
            </a:pathLst>
          </a:custGeom>
          <a:ln w="256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5744724" y="2205813"/>
            <a:ext cx="374044" cy="421634"/>
          </a:xfrm>
          <a:custGeom>
            <a:avLst/>
            <a:gdLst/>
            <a:ahLst/>
            <a:cxnLst/>
            <a:rect l="l" t="t" r="r" b="b"/>
            <a:pathLst>
              <a:path w="374044" h="421634">
                <a:moveTo>
                  <a:pt x="8015" y="421634"/>
                </a:moveTo>
                <a:lnTo>
                  <a:pt x="366029" y="18864"/>
                </a:lnTo>
                <a:lnTo>
                  <a:pt x="374044" y="0"/>
                </a:lnTo>
                <a:lnTo>
                  <a:pt x="360819" y="2809"/>
                </a:lnTo>
                <a:lnTo>
                  <a:pt x="8015" y="308931"/>
                </a:lnTo>
                <a:lnTo>
                  <a:pt x="0" y="367838"/>
                </a:lnTo>
                <a:lnTo>
                  <a:pt x="8015" y="42163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6118769" y="2205813"/>
            <a:ext cx="0" cy="424190"/>
          </a:xfrm>
          <a:custGeom>
            <a:avLst/>
            <a:gdLst/>
            <a:ahLst/>
            <a:cxnLst/>
            <a:rect l="l" t="t" r="r" b="b"/>
            <a:pathLst>
              <a:path h="424190">
                <a:moveTo>
                  <a:pt x="0" y="424190"/>
                </a:moveTo>
                <a:lnTo>
                  <a:pt x="0" y="0"/>
                </a:lnTo>
              </a:path>
            </a:pathLst>
          </a:custGeom>
          <a:ln w="1312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6118769" y="1854216"/>
            <a:ext cx="0" cy="351596"/>
          </a:xfrm>
          <a:custGeom>
            <a:avLst/>
            <a:gdLst/>
            <a:ahLst/>
            <a:cxnLst/>
            <a:rect l="l" t="t" r="r" b="b"/>
            <a:pathLst>
              <a:path h="351596">
                <a:moveTo>
                  <a:pt x="0" y="0"/>
                </a:moveTo>
                <a:lnTo>
                  <a:pt x="0" y="351596"/>
                </a:lnTo>
              </a:path>
            </a:pathLst>
          </a:custGeom>
          <a:ln w="1312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4172803" y="2205813"/>
            <a:ext cx="0" cy="445636"/>
          </a:xfrm>
          <a:custGeom>
            <a:avLst/>
            <a:gdLst/>
            <a:ahLst/>
            <a:cxnLst/>
            <a:rect l="l" t="t" r="r" b="b"/>
            <a:pathLst>
              <a:path h="445636">
                <a:moveTo>
                  <a:pt x="0" y="445636"/>
                </a:moveTo>
                <a:lnTo>
                  <a:pt x="0" y="0"/>
                </a:lnTo>
              </a:path>
            </a:pathLst>
          </a:custGeom>
          <a:ln w="1312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4172803" y="1883650"/>
            <a:ext cx="0" cy="322162"/>
          </a:xfrm>
          <a:custGeom>
            <a:avLst/>
            <a:gdLst/>
            <a:ahLst/>
            <a:cxnLst/>
            <a:rect l="l" t="t" r="r" b="b"/>
            <a:pathLst>
              <a:path h="322162">
                <a:moveTo>
                  <a:pt x="0" y="0"/>
                </a:moveTo>
                <a:lnTo>
                  <a:pt x="0" y="322162"/>
                </a:lnTo>
              </a:path>
            </a:pathLst>
          </a:custGeom>
          <a:ln w="1312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4544576" y="2573651"/>
            <a:ext cx="0" cy="348987"/>
          </a:xfrm>
          <a:custGeom>
            <a:avLst/>
            <a:gdLst/>
            <a:ahLst/>
            <a:cxnLst/>
            <a:rect l="l" t="t" r="r" b="b"/>
            <a:pathLst>
              <a:path h="348987">
                <a:moveTo>
                  <a:pt x="0" y="0"/>
                </a:moveTo>
                <a:lnTo>
                  <a:pt x="0" y="348987"/>
                </a:lnTo>
              </a:path>
            </a:pathLst>
          </a:custGeom>
          <a:ln w="1312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5744724" y="2573651"/>
            <a:ext cx="0" cy="370433"/>
          </a:xfrm>
          <a:custGeom>
            <a:avLst/>
            <a:gdLst/>
            <a:ahLst/>
            <a:cxnLst/>
            <a:rect l="l" t="t" r="r" b="b"/>
            <a:pathLst>
              <a:path h="370433">
                <a:moveTo>
                  <a:pt x="0" y="370433"/>
                </a:moveTo>
                <a:lnTo>
                  <a:pt x="0" y="0"/>
                </a:lnTo>
              </a:path>
            </a:pathLst>
          </a:custGeom>
          <a:ln w="1312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4544576" y="2205813"/>
            <a:ext cx="0" cy="367838"/>
          </a:xfrm>
          <a:custGeom>
            <a:avLst/>
            <a:gdLst/>
            <a:ahLst/>
            <a:cxnLst/>
            <a:rect l="l" t="t" r="r" b="b"/>
            <a:pathLst>
              <a:path h="367838">
                <a:moveTo>
                  <a:pt x="0" y="367838"/>
                </a:moveTo>
                <a:lnTo>
                  <a:pt x="0" y="0"/>
                </a:lnTo>
              </a:path>
            </a:pathLst>
          </a:custGeom>
          <a:ln w="1312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5215451" y="1961515"/>
            <a:ext cx="903317" cy="244298"/>
          </a:xfrm>
          <a:custGeom>
            <a:avLst/>
            <a:gdLst/>
            <a:ahLst/>
            <a:cxnLst/>
            <a:rect l="l" t="t" r="r" b="b"/>
            <a:pathLst>
              <a:path w="903317" h="244298">
                <a:moveTo>
                  <a:pt x="903317" y="244298"/>
                </a:moveTo>
                <a:lnTo>
                  <a:pt x="0" y="0"/>
                </a:lnTo>
              </a:path>
            </a:pathLst>
          </a:custGeom>
          <a:ln w="1058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4172803" y="1961515"/>
            <a:ext cx="903718" cy="244297"/>
          </a:xfrm>
          <a:custGeom>
            <a:avLst/>
            <a:gdLst/>
            <a:ahLst/>
            <a:cxnLst/>
            <a:rect l="l" t="t" r="r" b="b"/>
            <a:pathLst>
              <a:path w="903718" h="244297">
                <a:moveTo>
                  <a:pt x="0" y="244297"/>
                </a:moveTo>
                <a:lnTo>
                  <a:pt x="903718" y="0"/>
                </a:lnTo>
              </a:path>
            </a:pathLst>
          </a:custGeom>
          <a:ln w="1058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5744724" y="2286488"/>
            <a:ext cx="0" cy="287163"/>
          </a:xfrm>
          <a:custGeom>
            <a:avLst/>
            <a:gdLst/>
            <a:ahLst/>
            <a:cxnLst/>
            <a:rect l="l" t="t" r="r" b="b"/>
            <a:pathLst>
              <a:path h="287163">
                <a:moveTo>
                  <a:pt x="0" y="287163"/>
                </a:moveTo>
                <a:lnTo>
                  <a:pt x="0" y="0"/>
                </a:lnTo>
              </a:path>
            </a:pathLst>
          </a:custGeom>
          <a:ln w="1312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7361932" y="2568367"/>
            <a:ext cx="1184117" cy="0"/>
          </a:xfrm>
          <a:custGeom>
            <a:avLst/>
            <a:gdLst/>
            <a:ahLst/>
            <a:cxnLst/>
            <a:rect l="l" t="t" r="r" b="b"/>
            <a:pathLst>
              <a:path w="1184117">
                <a:moveTo>
                  <a:pt x="1184117" y="0"/>
                </a:moveTo>
                <a:lnTo>
                  <a:pt x="0" y="0"/>
                </a:lnTo>
              </a:path>
            </a:pathLst>
          </a:custGeom>
          <a:ln w="256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7351245" y="2538759"/>
            <a:ext cx="1200014" cy="53783"/>
          </a:xfrm>
          <a:custGeom>
            <a:avLst/>
            <a:gdLst/>
            <a:ahLst/>
            <a:cxnLst/>
            <a:rect l="l" t="t" r="r" b="b"/>
            <a:pathLst>
              <a:path w="1200014" h="53783">
                <a:moveTo>
                  <a:pt x="1194671" y="0"/>
                </a:moveTo>
                <a:lnTo>
                  <a:pt x="5343" y="0"/>
                </a:lnTo>
                <a:lnTo>
                  <a:pt x="0" y="26891"/>
                </a:lnTo>
                <a:lnTo>
                  <a:pt x="5343" y="53783"/>
                </a:lnTo>
                <a:lnTo>
                  <a:pt x="1194671" y="53783"/>
                </a:lnTo>
                <a:lnTo>
                  <a:pt x="1200014" y="26891"/>
                </a:lnTo>
                <a:lnTo>
                  <a:pt x="119467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6995636" y="2213974"/>
            <a:ext cx="347326" cy="351837"/>
          </a:xfrm>
          <a:custGeom>
            <a:avLst/>
            <a:gdLst/>
            <a:ahLst/>
            <a:cxnLst/>
            <a:rect l="l" t="t" r="r" b="b"/>
            <a:pathLst>
              <a:path w="347326" h="351837">
                <a:moveTo>
                  <a:pt x="347326" y="351837"/>
                </a:moveTo>
                <a:lnTo>
                  <a:pt x="0" y="0"/>
                </a:lnTo>
              </a:path>
            </a:pathLst>
          </a:custGeom>
          <a:ln w="256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6979739" y="2200328"/>
            <a:ext cx="371506" cy="419106"/>
          </a:xfrm>
          <a:custGeom>
            <a:avLst/>
            <a:gdLst/>
            <a:ahLst/>
            <a:cxnLst/>
            <a:rect l="l" t="t" r="r" b="b"/>
            <a:pathLst>
              <a:path w="371506" h="419106">
                <a:moveTo>
                  <a:pt x="8015" y="16322"/>
                </a:moveTo>
                <a:lnTo>
                  <a:pt x="363491" y="419106"/>
                </a:lnTo>
                <a:lnTo>
                  <a:pt x="371506" y="365323"/>
                </a:lnTo>
                <a:lnTo>
                  <a:pt x="363491" y="306095"/>
                </a:lnTo>
                <a:lnTo>
                  <a:pt x="13091" y="2943"/>
                </a:lnTo>
                <a:lnTo>
                  <a:pt x="0" y="0"/>
                </a:lnTo>
                <a:lnTo>
                  <a:pt x="8015" y="1632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8564886" y="2211432"/>
            <a:ext cx="349998" cy="351489"/>
          </a:xfrm>
          <a:custGeom>
            <a:avLst/>
            <a:gdLst/>
            <a:ahLst/>
            <a:cxnLst/>
            <a:rect l="l" t="t" r="r" b="b"/>
            <a:pathLst>
              <a:path w="349998" h="351489">
                <a:moveTo>
                  <a:pt x="349998" y="0"/>
                </a:moveTo>
                <a:lnTo>
                  <a:pt x="0" y="351489"/>
                </a:lnTo>
              </a:path>
            </a:pathLst>
          </a:custGeom>
          <a:ln w="256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8551260" y="2200328"/>
            <a:ext cx="374311" cy="419106"/>
          </a:xfrm>
          <a:custGeom>
            <a:avLst/>
            <a:gdLst/>
            <a:ahLst/>
            <a:cxnLst/>
            <a:rect l="l" t="t" r="r" b="b"/>
            <a:pathLst>
              <a:path w="374311" h="419106">
                <a:moveTo>
                  <a:pt x="8015" y="419106"/>
                </a:moveTo>
                <a:lnTo>
                  <a:pt x="366296" y="16322"/>
                </a:lnTo>
                <a:lnTo>
                  <a:pt x="374311" y="0"/>
                </a:lnTo>
                <a:lnTo>
                  <a:pt x="360952" y="2943"/>
                </a:lnTo>
                <a:lnTo>
                  <a:pt x="8015" y="306094"/>
                </a:lnTo>
                <a:lnTo>
                  <a:pt x="0" y="365323"/>
                </a:lnTo>
                <a:lnTo>
                  <a:pt x="8015" y="41910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8925571" y="2200328"/>
            <a:ext cx="0" cy="424230"/>
          </a:xfrm>
          <a:custGeom>
            <a:avLst/>
            <a:gdLst/>
            <a:ahLst/>
            <a:cxnLst/>
            <a:rect l="l" t="t" r="r" b="b"/>
            <a:pathLst>
              <a:path h="424230">
                <a:moveTo>
                  <a:pt x="0" y="424230"/>
                </a:moveTo>
                <a:lnTo>
                  <a:pt x="0" y="0"/>
                </a:lnTo>
              </a:path>
            </a:pathLst>
          </a:custGeom>
          <a:ln w="1312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8925571" y="1845922"/>
            <a:ext cx="0" cy="354406"/>
          </a:xfrm>
          <a:custGeom>
            <a:avLst/>
            <a:gdLst/>
            <a:ahLst/>
            <a:cxnLst/>
            <a:rect l="l" t="t" r="r" b="b"/>
            <a:pathLst>
              <a:path h="354406">
                <a:moveTo>
                  <a:pt x="0" y="0"/>
                </a:moveTo>
                <a:lnTo>
                  <a:pt x="0" y="354406"/>
                </a:lnTo>
              </a:path>
            </a:pathLst>
          </a:custGeom>
          <a:ln w="1312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6979739" y="2200328"/>
            <a:ext cx="0" cy="445997"/>
          </a:xfrm>
          <a:custGeom>
            <a:avLst/>
            <a:gdLst/>
            <a:ahLst/>
            <a:cxnLst/>
            <a:rect l="l" t="t" r="r" b="b"/>
            <a:pathLst>
              <a:path h="445997">
                <a:moveTo>
                  <a:pt x="0" y="445997"/>
                </a:moveTo>
                <a:lnTo>
                  <a:pt x="0" y="0"/>
                </a:lnTo>
              </a:path>
            </a:pathLst>
          </a:custGeom>
          <a:ln w="1312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6979739" y="1875623"/>
            <a:ext cx="0" cy="324704"/>
          </a:xfrm>
          <a:custGeom>
            <a:avLst/>
            <a:gdLst/>
            <a:ahLst/>
            <a:cxnLst/>
            <a:rect l="l" t="t" r="r" b="b"/>
            <a:pathLst>
              <a:path h="324704">
                <a:moveTo>
                  <a:pt x="0" y="0"/>
                </a:moveTo>
                <a:lnTo>
                  <a:pt x="0" y="324704"/>
                </a:lnTo>
              </a:path>
            </a:pathLst>
          </a:custGeom>
          <a:ln w="1312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7351245" y="2565651"/>
            <a:ext cx="0" cy="348987"/>
          </a:xfrm>
          <a:custGeom>
            <a:avLst/>
            <a:gdLst/>
            <a:ahLst/>
            <a:cxnLst/>
            <a:rect l="l" t="t" r="r" b="b"/>
            <a:pathLst>
              <a:path h="348987">
                <a:moveTo>
                  <a:pt x="0" y="0"/>
                </a:moveTo>
                <a:lnTo>
                  <a:pt x="0" y="348987"/>
                </a:lnTo>
              </a:path>
            </a:pathLst>
          </a:custGeom>
          <a:ln w="1312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8551260" y="2565651"/>
            <a:ext cx="0" cy="370433"/>
          </a:xfrm>
          <a:custGeom>
            <a:avLst/>
            <a:gdLst/>
            <a:ahLst/>
            <a:cxnLst/>
            <a:rect l="l" t="t" r="r" b="b"/>
            <a:pathLst>
              <a:path h="370433">
                <a:moveTo>
                  <a:pt x="0" y="370433"/>
                </a:moveTo>
                <a:lnTo>
                  <a:pt x="0" y="0"/>
                </a:lnTo>
              </a:path>
            </a:pathLst>
          </a:custGeom>
          <a:ln w="1312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7351245" y="2200328"/>
            <a:ext cx="0" cy="365323"/>
          </a:xfrm>
          <a:custGeom>
            <a:avLst/>
            <a:gdLst/>
            <a:ahLst/>
            <a:cxnLst/>
            <a:rect l="l" t="t" r="r" b="b"/>
            <a:pathLst>
              <a:path h="365323">
                <a:moveTo>
                  <a:pt x="0" y="365323"/>
                </a:moveTo>
                <a:lnTo>
                  <a:pt x="0" y="0"/>
                </a:lnTo>
              </a:path>
            </a:pathLst>
          </a:custGeom>
          <a:ln w="1312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8021987" y="1956030"/>
            <a:ext cx="903584" cy="244298"/>
          </a:xfrm>
          <a:custGeom>
            <a:avLst/>
            <a:gdLst/>
            <a:ahLst/>
            <a:cxnLst/>
            <a:rect l="l" t="t" r="r" b="b"/>
            <a:pathLst>
              <a:path w="903584" h="244298">
                <a:moveTo>
                  <a:pt x="903584" y="244298"/>
                </a:moveTo>
                <a:lnTo>
                  <a:pt x="0" y="0"/>
                </a:lnTo>
              </a:path>
            </a:pathLst>
          </a:custGeom>
          <a:ln w="1058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6979739" y="1956030"/>
            <a:ext cx="903317" cy="244297"/>
          </a:xfrm>
          <a:custGeom>
            <a:avLst/>
            <a:gdLst/>
            <a:ahLst/>
            <a:cxnLst/>
            <a:rect l="l" t="t" r="r" b="b"/>
            <a:pathLst>
              <a:path w="903317" h="244297">
                <a:moveTo>
                  <a:pt x="0" y="244297"/>
                </a:moveTo>
                <a:lnTo>
                  <a:pt x="903317" y="0"/>
                </a:lnTo>
              </a:path>
            </a:pathLst>
          </a:custGeom>
          <a:ln w="1058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8551260" y="2278460"/>
            <a:ext cx="0" cy="287190"/>
          </a:xfrm>
          <a:custGeom>
            <a:avLst/>
            <a:gdLst/>
            <a:ahLst/>
            <a:cxnLst/>
            <a:rect l="l" t="t" r="r" b="b"/>
            <a:pathLst>
              <a:path h="287190">
                <a:moveTo>
                  <a:pt x="0" y="287190"/>
                </a:moveTo>
                <a:lnTo>
                  <a:pt x="0" y="0"/>
                </a:lnTo>
              </a:path>
            </a:pathLst>
          </a:custGeom>
          <a:ln w="1312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4303776" y="4649724"/>
            <a:ext cx="4066031" cy="157276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6" name="object 46"/>
          <p:cNvSpPr txBox="1"/>
          <p:nvPr/>
        </p:nvSpPr>
        <p:spPr>
          <a:xfrm>
            <a:off x="1998345" y="449072"/>
            <a:ext cx="350916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45"/>
              </a:lnSpc>
              <a:spcBef>
                <a:spcPts val="127"/>
              </a:spcBef>
            </a:pPr>
            <a:r>
              <a:rPr sz="3600" spc="0" baseline="3413" dirty="0" smtClean="0">
                <a:solidFill>
                  <a:srgbClr val="EC7C30"/>
                </a:solidFill>
                <a:latin typeface="Calibri"/>
                <a:cs typeface="Calibri"/>
              </a:rPr>
              <a:t>Le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2347036" y="449072"/>
            <a:ext cx="1715169" cy="71364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45"/>
              </a:lnSpc>
              <a:spcBef>
                <a:spcPts val="127"/>
              </a:spcBef>
            </a:pPr>
            <a:r>
              <a:rPr sz="3600" spc="0" baseline="3413" dirty="0" smtClean="0">
                <a:solidFill>
                  <a:srgbClr val="EC7C30"/>
                </a:solidFill>
                <a:latin typeface="Calibri"/>
                <a:cs typeface="Calibri"/>
              </a:rPr>
              <a:t>D- F</a:t>
            </a:r>
            <a:r>
              <a:rPr sz="3600" spc="4" baseline="3413" dirty="0" smtClean="0">
                <a:solidFill>
                  <a:srgbClr val="EC7C30"/>
                </a:solidFill>
                <a:latin typeface="Calibri"/>
                <a:cs typeface="Calibri"/>
              </a:rPr>
              <a:t>R</a:t>
            </a:r>
            <a:r>
              <a:rPr sz="3600" spc="0" baseline="3413" dirty="0" smtClean="0">
                <a:solidFill>
                  <a:srgbClr val="EC7C30"/>
                </a:solidFill>
                <a:latin typeface="Calibri"/>
                <a:cs typeface="Calibri"/>
              </a:rPr>
              <a:t>U</a:t>
            </a:r>
            <a:r>
              <a:rPr sz="3600" spc="9" baseline="3413" dirty="0" smtClean="0">
                <a:solidFill>
                  <a:srgbClr val="EC7C30"/>
                </a:solidFill>
                <a:latin typeface="Calibri"/>
                <a:cs typeface="Calibri"/>
              </a:rPr>
              <a:t>C</a:t>
            </a:r>
            <a:r>
              <a:rPr sz="3600" spc="-79" baseline="3413" dirty="0" smtClean="0">
                <a:solidFill>
                  <a:srgbClr val="EC7C30"/>
                </a:solidFill>
                <a:latin typeface="Calibri"/>
                <a:cs typeface="Calibri"/>
              </a:rPr>
              <a:t>T</a:t>
            </a:r>
            <a:r>
              <a:rPr sz="3600" spc="0" baseline="3413" dirty="0" smtClean="0">
                <a:solidFill>
                  <a:srgbClr val="EC7C30"/>
                </a:solidFill>
                <a:latin typeface="Calibri"/>
                <a:cs typeface="Calibri"/>
              </a:rPr>
              <a:t>OSE</a:t>
            </a:r>
            <a:endParaRPr sz="2400">
              <a:latin typeface="Calibri"/>
              <a:cs typeface="Calibri"/>
            </a:endParaRPr>
          </a:p>
          <a:p>
            <a:pPr marL="544887" marR="1040152" algn="ctr">
              <a:lnSpc>
                <a:spcPct val="95825"/>
              </a:lnSpc>
              <a:spcBef>
                <a:spcPts val="1432"/>
              </a:spcBef>
            </a:pPr>
            <a:r>
              <a:rPr sz="1250" spc="0" dirty="0" smtClean="0">
                <a:latin typeface="Times New Roman"/>
                <a:cs typeface="Times New Roman"/>
              </a:rPr>
              <a:t>1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3072435" y="1063830"/>
            <a:ext cx="498523" cy="18345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75"/>
              </a:lnSpc>
              <a:spcBef>
                <a:spcPts val="68"/>
              </a:spcBef>
            </a:pPr>
            <a:r>
              <a:rPr sz="1575" spc="14" baseline="8282" dirty="0" smtClean="0">
                <a:latin typeface="Arial"/>
                <a:cs typeface="Arial"/>
              </a:rPr>
              <a:t>C</a:t>
            </a:r>
            <a:r>
              <a:rPr sz="1575" spc="-25" baseline="8282" dirty="0" smtClean="0">
                <a:latin typeface="Arial"/>
                <a:cs typeface="Arial"/>
              </a:rPr>
              <a:t>H</a:t>
            </a:r>
            <a:r>
              <a:rPr sz="1200" spc="-4" baseline="-7246" dirty="0" smtClean="0">
                <a:latin typeface="Arial"/>
                <a:cs typeface="Arial"/>
              </a:rPr>
              <a:t>2</a:t>
            </a:r>
            <a:r>
              <a:rPr sz="1575" spc="0" baseline="8282" dirty="0" smtClean="0">
                <a:latin typeface="Arial"/>
                <a:cs typeface="Arial"/>
              </a:rPr>
              <a:t>OH</a:t>
            </a:r>
            <a:endParaRPr sz="1050">
              <a:latin typeface="Arial"/>
              <a:cs typeface="Arial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3072435" y="1466668"/>
            <a:ext cx="142419" cy="15976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80"/>
              </a:lnSpc>
              <a:spcBef>
                <a:spcPts val="59"/>
              </a:spcBef>
            </a:pPr>
            <a:r>
              <a:rPr sz="1050" spc="0" dirty="0" smtClean="0">
                <a:latin typeface="Arial"/>
                <a:cs typeface="Arial"/>
              </a:rPr>
              <a:t>C</a:t>
            </a:r>
            <a:endParaRPr sz="1050">
              <a:latin typeface="Arial"/>
              <a:cs typeface="Arial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3582670" y="1472311"/>
            <a:ext cx="139264" cy="1656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225"/>
              </a:lnSpc>
              <a:spcBef>
                <a:spcPts val="61"/>
              </a:spcBef>
            </a:pPr>
            <a:r>
              <a:rPr sz="1650" spc="0" baseline="2482" dirty="0" smtClean="0">
                <a:latin typeface="Calibri"/>
                <a:cs typeface="Calibri"/>
              </a:rPr>
              <a:t>O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5977958" y="1526418"/>
            <a:ext cx="578869" cy="36238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23648">
              <a:lnSpc>
                <a:spcPts val="1390"/>
              </a:lnSpc>
              <a:spcBef>
                <a:spcPts val="69"/>
              </a:spcBef>
            </a:pPr>
            <a:r>
              <a:rPr sz="1250" spc="0" dirty="0" smtClean="0">
                <a:latin typeface="Times New Roman"/>
                <a:cs typeface="Times New Roman"/>
              </a:rPr>
              <a:t>1</a:t>
            </a:r>
            <a:endParaRPr sz="1250">
              <a:latin typeface="Times New Roman"/>
              <a:cs typeface="Times New Roman"/>
            </a:endParaRPr>
          </a:p>
          <a:p>
            <a:pPr marL="92718">
              <a:lnSpc>
                <a:spcPts val="1395"/>
              </a:lnSpc>
              <a:spcBef>
                <a:spcPts val="0"/>
              </a:spcBef>
            </a:pPr>
            <a:r>
              <a:rPr sz="1575" spc="14" baseline="8282" dirty="0" smtClean="0">
                <a:latin typeface="Arial"/>
                <a:cs typeface="Arial"/>
              </a:rPr>
              <a:t>C</a:t>
            </a:r>
            <a:r>
              <a:rPr sz="1575" spc="-25" baseline="8282" dirty="0" smtClean="0">
                <a:latin typeface="Arial"/>
                <a:cs typeface="Arial"/>
              </a:rPr>
              <a:t>H</a:t>
            </a:r>
            <a:r>
              <a:rPr sz="1200" spc="0" baseline="-7246" dirty="0" smtClean="0">
                <a:latin typeface="Arial"/>
                <a:cs typeface="Arial"/>
              </a:rPr>
              <a:t>2</a:t>
            </a:r>
            <a:r>
              <a:rPr sz="1575" spc="0" baseline="8282" dirty="0" smtClean="0">
                <a:latin typeface="Arial"/>
                <a:cs typeface="Arial"/>
              </a:rPr>
              <a:t>OH</a:t>
            </a:r>
            <a:endParaRPr sz="1050">
              <a:latin typeface="Arial"/>
              <a:cs typeface="Aria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6860035" y="1614986"/>
            <a:ext cx="130129" cy="186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90"/>
              </a:lnSpc>
              <a:spcBef>
                <a:spcPts val="69"/>
              </a:spcBef>
            </a:pPr>
            <a:r>
              <a:rPr sz="1250" spc="0" dirty="0" smtClean="0">
                <a:latin typeface="Times New Roman"/>
                <a:cs typeface="Times New Roman"/>
              </a:rPr>
              <a:t>6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4053233" y="1620204"/>
            <a:ext cx="560300" cy="29803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23648">
              <a:lnSpc>
                <a:spcPts val="1200"/>
              </a:lnSpc>
              <a:spcBef>
                <a:spcPts val="60"/>
              </a:spcBef>
            </a:pPr>
            <a:r>
              <a:rPr sz="1875" spc="0" baseline="-6957" dirty="0" smtClean="0">
                <a:latin typeface="Times New Roman"/>
                <a:cs typeface="Times New Roman"/>
              </a:rPr>
              <a:t>6</a:t>
            </a:r>
            <a:endParaRPr sz="1250">
              <a:latin typeface="Times New Roman"/>
              <a:cs typeface="Times New Roman"/>
            </a:endParaRPr>
          </a:p>
          <a:p>
            <a:pPr marL="74150">
              <a:lnSpc>
                <a:spcPts val="1085"/>
              </a:lnSpc>
            </a:pPr>
            <a:r>
              <a:rPr sz="1575" spc="14" baseline="11043" dirty="0" smtClean="0">
                <a:latin typeface="Arial"/>
                <a:cs typeface="Arial"/>
              </a:rPr>
              <a:t>C</a:t>
            </a:r>
            <a:r>
              <a:rPr sz="1575" spc="-25" baseline="11043" dirty="0" smtClean="0">
                <a:latin typeface="Arial"/>
                <a:cs typeface="Arial"/>
              </a:rPr>
              <a:t>H</a:t>
            </a:r>
            <a:r>
              <a:rPr sz="1200" spc="0" baseline="-3623" dirty="0" smtClean="0">
                <a:latin typeface="Arial"/>
                <a:cs typeface="Arial"/>
              </a:rPr>
              <a:t>2</a:t>
            </a:r>
            <a:r>
              <a:rPr sz="1575" spc="0" baseline="11043" dirty="0" smtClean="0">
                <a:latin typeface="Arial"/>
                <a:cs typeface="Arial"/>
              </a:rPr>
              <a:t>OH</a:t>
            </a:r>
            <a:endParaRPr sz="1050"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8861975" y="1697721"/>
            <a:ext cx="246884" cy="15976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80"/>
              </a:lnSpc>
              <a:spcBef>
                <a:spcPts val="59"/>
              </a:spcBef>
            </a:pPr>
            <a:r>
              <a:rPr sz="1050" spc="0" dirty="0" smtClean="0">
                <a:latin typeface="Arial"/>
                <a:cs typeface="Arial"/>
              </a:rPr>
              <a:t>OH</a:t>
            </a:r>
            <a:endParaRPr sz="1050"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6921619" y="1727154"/>
            <a:ext cx="498737" cy="18318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75"/>
              </a:lnSpc>
              <a:spcBef>
                <a:spcPts val="68"/>
              </a:spcBef>
            </a:pPr>
            <a:r>
              <a:rPr sz="1575" spc="14" baseline="8282" dirty="0" smtClean="0">
                <a:latin typeface="Arial"/>
                <a:cs typeface="Arial"/>
              </a:rPr>
              <a:t>C</a:t>
            </a:r>
            <a:r>
              <a:rPr sz="1575" spc="-25" baseline="8282" dirty="0" smtClean="0">
                <a:latin typeface="Arial"/>
                <a:cs typeface="Arial"/>
              </a:rPr>
              <a:t>H</a:t>
            </a:r>
            <a:r>
              <a:rPr sz="1200" spc="-4" baseline="-7246" dirty="0" smtClean="0">
                <a:latin typeface="Arial"/>
                <a:cs typeface="Arial"/>
              </a:rPr>
              <a:t>2</a:t>
            </a:r>
            <a:r>
              <a:rPr sz="1575" spc="0" baseline="8282" dirty="0" smtClean="0">
                <a:latin typeface="Arial"/>
                <a:cs typeface="Arial"/>
              </a:rPr>
              <a:t>OH</a:t>
            </a:r>
            <a:endParaRPr sz="1050"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2569726" y="1869371"/>
            <a:ext cx="248873" cy="15976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80"/>
              </a:lnSpc>
              <a:spcBef>
                <a:spcPts val="59"/>
              </a:spcBef>
            </a:pPr>
            <a:r>
              <a:rPr sz="1050" spc="14" dirty="0" smtClean="0">
                <a:latin typeface="Arial"/>
                <a:cs typeface="Arial"/>
              </a:rPr>
              <a:t>H</a:t>
            </a:r>
            <a:r>
              <a:rPr sz="1050" spc="0" dirty="0" smtClean="0">
                <a:latin typeface="Arial"/>
                <a:cs typeface="Arial"/>
              </a:rPr>
              <a:t>O</a:t>
            </a:r>
            <a:endParaRPr sz="105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7889192" y="1869371"/>
            <a:ext cx="149932" cy="15976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80"/>
              </a:lnSpc>
              <a:spcBef>
                <a:spcPts val="59"/>
              </a:spcBef>
            </a:pPr>
            <a:r>
              <a:rPr sz="1050" spc="0" dirty="0" smtClean="0">
                <a:latin typeface="Arial"/>
                <a:cs typeface="Arial"/>
              </a:rPr>
              <a:t>O</a:t>
            </a:r>
            <a:endParaRPr sz="1050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5082389" y="1874857"/>
            <a:ext cx="149932" cy="15976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80"/>
              </a:lnSpc>
              <a:spcBef>
                <a:spcPts val="59"/>
              </a:spcBef>
            </a:pPr>
            <a:r>
              <a:rPr sz="1050" spc="0" dirty="0" smtClean="0">
                <a:latin typeface="Arial"/>
                <a:cs typeface="Arial"/>
              </a:rPr>
              <a:t>O</a:t>
            </a:r>
            <a:endParaRPr sz="1050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8487663" y="2129992"/>
            <a:ext cx="246884" cy="15976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80"/>
              </a:lnSpc>
              <a:spcBef>
                <a:spcPts val="59"/>
              </a:spcBef>
            </a:pPr>
            <a:r>
              <a:rPr sz="1050" spc="0" dirty="0" smtClean="0">
                <a:latin typeface="Arial"/>
                <a:cs typeface="Arial"/>
              </a:rPr>
              <a:t>OH</a:t>
            </a:r>
            <a:endParaRPr sz="105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5681128" y="2138019"/>
            <a:ext cx="246751" cy="15976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80"/>
              </a:lnSpc>
              <a:spcBef>
                <a:spcPts val="59"/>
              </a:spcBef>
            </a:pPr>
            <a:r>
              <a:rPr sz="1050" spc="0" dirty="0" smtClean="0">
                <a:latin typeface="Arial"/>
                <a:cs typeface="Arial"/>
              </a:rPr>
              <a:t>OH</a:t>
            </a:r>
            <a:endParaRPr sz="105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3467893" y="2272142"/>
            <a:ext cx="246804" cy="15976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80"/>
              </a:lnSpc>
              <a:spcBef>
                <a:spcPts val="59"/>
              </a:spcBef>
            </a:pPr>
            <a:r>
              <a:rPr sz="1050" spc="0" dirty="0" smtClean="0">
                <a:latin typeface="Arial"/>
                <a:cs typeface="Arial"/>
              </a:rPr>
              <a:t>OH</a:t>
            </a:r>
            <a:endParaRPr sz="105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8864914" y="2629451"/>
            <a:ext cx="498453" cy="34539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65"/>
              </a:lnSpc>
              <a:spcBef>
                <a:spcPts val="68"/>
              </a:spcBef>
            </a:pPr>
            <a:r>
              <a:rPr sz="1575" spc="14" baseline="8282" dirty="0" smtClean="0">
                <a:latin typeface="Arial"/>
                <a:cs typeface="Arial"/>
              </a:rPr>
              <a:t>C</a:t>
            </a:r>
            <a:r>
              <a:rPr sz="1575" spc="-25" baseline="8282" dirty="0" smtClean="0">
                <a:latin typeface="Arial"/>
                <a:cs typeface="Arial"/>
              </a:rPr>
              <a:t>H</a:t>
            </a:r>
            <a:r>
              <a:rPr sz="1200" spc="-4" baseline="-7246" dirty="0" smtClean="0">
                <a:latin typeface="Arial"/>
                <a:cs typeface="Arial"/>
              </a:rPr>
              <a:t>2</a:t>
            </a:r>
            <a:r>
              <a:rPr sz="1575" spc="0" baseline="8282" dirty="0" smtClean="0">
                <a:latin typeface="Arial"/>
                <a:cs typeface="Arial"/>
              </a:rPr>
              <a:t>OH</a:t>
            </a:r>
            <a:endParaRPr sz="1050">
              <a:latin typeface="Arial"/>
              <a:cs typeface="Arial"/>
            </a:endParaRPr>
          </a:p>
          <a:p>
            <a:pPr marL="12700" marR="23652">
              <a:lnSpc>
                <a:spcPts val="1280"/>
              </a:lnSpc>
            </a:pPr>
            <a:r>
              <a:rPr sz="1250" spc="0" dirty="0" smtClean="0">
                <a:latin typeface="Times New Roman"/>
                <a:cs typeface="Times New Roman"/>
              </a:rPr>
              <a:t>1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6055439" y="2634575"/>
            <a:ext cx="246483" cy="15976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80"/>
              </a:lnSpc>
              <a:spcBef>
                <a:spcPts val="59"/>
              </a:spcBef>
            </a:pPr>
            <a:r>
              <a:rPr sz="1050" spc="0" dirty="0" smtClean="0">
                <a:latin typeface="Arial"/>
                <a:cs typeface="Arial"/>
              </a:rPr>
              <a:t>OH</a:t>
            </a:r>
            <a:endParaRPr sz="105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3467893" y="2674913"/>
            <a:ext cx="246804" cy="15976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80"/>
              </a:lnSpc>
              <a:spcBef>
                <a:spcPts val="59"/>
              </a:spcBef>
            </a:pPr>
            <a:r>
              <a:rPr sz="1050" spc="0" dirty="0" smtClean="0">
                <a:latin typeface="Arial"/>
                <a:cs typeface="Arial"/>
              </a:rPr>
              <a:t>OH</a:t>
            </a:r>
            <a:endParaRPr sz="105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7287515" y="2919197"/>
            <a:ext cx="246884" cy="15976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80"/>
              </a:lnSpc>
              <a:spcBef>
                <a:spcPts val="59"/>
              </a:spcBef>
            </a:pPr>
            <a:r>
              <a:rPr sz="1050" spc="0" dirty="0" smtClean="0">
                <a:latin typeface="Arial"/>
                <a:cs typeface="Arial"/>
              </a:rPr>
              <a:t>OH</a:t>
            </a:r>
            <a:endParaRPr sz="105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4480979" y="2927211"/>
            <a:ext cx="246483" cy="15976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80"/>
              </a:lnSpc>
              <a:spcBef>
                <a:spcPts val="59"/>
              </a:spcBef>
            </a:pPr>
            <a:r>
              <a:rPr sz="1050" spc="0" dirty="0" smtClean="0">
                <a:latin typeface="Arial"/>
                <a:cs typeface="Arial"/>
              </a:rPr>
              <a:t>OH</a:t>
            </a:r>
            <a:endParaRPr sz="105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072435" y="3077683"/>
            <a:ext cx="498467" cy="18308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75"/>
              </a:lnSpc>
              <a:spcBef>
                <a:spcPts val="68"/>
              </a:spcBef>
            </a:pPr>
            <a:r>
              <a:rPr sz="1575" spc="14" baseline="8282" dirty="0" smtClean="0">
                <a:latin typeface="Arial"/>
                <a:cs typeface="Arial"/>
              </a:rPr>
              <a:t>C</a:t>
            </a:r>
            <a:r>
              <a:rPr sz="1575" spc="-25" baseline="8282" dirty="0" smtClean="0">
                <a:latin typeface="Arial"/>
                <a:cs typeface="Arial"/>
              </a:rPr>
              <a:t>H</a:t>
            </a:r>
            <a:r>
              <a:rPr sz="1200" spc="-4" baseline="-7246" dirty="0" smtClean="0">
                <a:latin typeface="Arial"/>
                <a:cs typeface="Arial"/>
              </a:rPr>
              <a:t>2</a:t>
            </a:r>
            <a:r>
              <a:rPr sz="1575" spc="0" baseline="8282" dirty="0" smtClean="0">
                <a:latin typeface="Arial"/>
                <a:cs typeface="Arial"/>
              </a:rPr>
              <a:t>OH</a:t>
            </a:r>
            <a:endParaRPr sz="105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2596622" y="3446083"/>
            <a:ext cx="1281196" cy="18670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90"/>
              </a:lnSpc>
              <a:spcBef>
                <a:spcPts val="69"/>
              </a:spcBef>
            </a:pPr>
            <a:r>
              <a:rPr sz="1250" spc="9" dirty="0" smtClean="0">
                <a:latin typeface="Times New Roman"/>
                <a:cs typeface="Times New Roman"/>
              </a:rPr>
              <a:t>S</a:t>
            </a:r>
            <a:r>
              <a:rPr sz="1250" spc="4" dirty="0" smtClean="0">
                <a:latin typeface="Times New Roman"/>
                <a:cs typeface="Times New Roman"/>
              </a:rPr>
              <a:t>t</a:t>
            </a:r>
            <a:r>
              <a:rPr sz="1250" spc="-19" dirty="0" smtClean="0">
                <a:latin typeface="Times New Roman"/>
                <a:cs typeface="Times New Roman"/>
              </a:rPr>
              <a:t>r</a:t>
            </a:r>
            <a:r>
              <a:rPr sz="1250" spc="-4" dirty="0" smtClean="0">
                <a:latin typeface="Times New Roman"/>
                <a:cs typeface="Times New Roman"/>
              </a:rPr>
              <a:t>u</a:t>
            </a:r>
            <a:r>
              <a:rPr sz="1250" spc="4" dirty="0" smtClean="0">
                <a:latin typeface="Times New Roman"/>
                <a:cs typeface="Times New Roman"/>
              </a:rPr>
              <a:t>c</a:t>
            </a:r>
            <a:r>
              <a:rPr sz="1250" spc="-14" dirty="0" smtClean="0">
                <a:latin typeface="Times New Roman"/>
                <a:cs typeface="Times New Roman"/>
              </a:rPr>
              <a:t>t</a:t>
            </a:r>
            <a:r>
              <a:rPr sz="1250" spc="0" dirty="0" smtClean="0">
                <a:latin typeface="Times New Roman"/>
                <a:cs typeface="Times New Roman"/>
              </a:rPr>
              <a:t>ure</a:t>
            </a:r>
            <a:r>
              <a:rPr sz="1250" spc="30" dirty="0" smtClean="0">
                <a:latin typeface="Times New Roman"/>
                <a:cs typeface="Times New Roman"/>
              </a:rPr>
              <a:t> </a:t>
            </a:r>
            <a:r>
              <a:rPr sz="1250" spc="4" dirty="0" smtClean="0">
                <a:latin typeface="Times New Roman"/>
                <a:cs typeface="Times New Roman"/>
              </a:rPr>
              <a:t>a</a:t>
            </a:r>
            <a:r>
              <a:rPr sz="1250" spc="-14" dirty="0" smtClean="0">
                <a:latin typeface="Times New Roman"/>
                <a:cs typeface="Times New Roman"/>
              </a:rPr>
              <a:t>c</a:t>
            </a:r>
            <a:r>
              <a:rPr sz="1250" spc="-44" dirty="0" smtClean="0">
                <a:latin typeface="Times New Roman"/>
                <a:cs typeface="Times New Roman"/>
              </a:rPr>
              <a:t>y</a:t>
            </a:r>
            <a:r>
              <a:rPr sz="1250" spc="-14" dirty="0" smtClean="0">
                <a:latin typeface="Times New Roman"/>
                <a:cs typeface="Times New Roman"/>
              </a:rPr>
              <a:t>cl</a:t>
            </a:r>
            <a:r>
              <a:rPr sz="1250" spc="4" dirty="0" smtClean="0">
                <a:latin typeface="Times New Roman"/>
                <a:cs typeface="Times New Roman"/>
              </a:rPr>
              <a:t>i</a:t>
            </a:r>
            <a:r>
              <a:rPr sz="1250" spc="-4" dirty="0" smtClean="0">
                <a:latin typeface="Times New Roman"/>
                <a:cs typeface="Times New Roman"/>
              </a:rPr>
              <a:t>q</a:t>
            </a:r>
            <a:r>
              <a:rPr sz="1250" spc="0" dirty="0" smtClean="0">
                <a:latin typeface="Times New Roman"/>
                <a:cs typeface="Times New Roman"/>
              </a:rPr>
              <a:t>ue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926717" y="4008247"/>
            <a:ext cx="350916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45"/>
              </a:lnSpc>
              <a:spcBef>
                <a:spcPts val="127"/>
              </a:spcBef>
            </a:pPr>
            <a:r>
              <a:rPr sz="3600" spc="0" baseline="3413" dirty="0" smtClean="0">
                <a:solidFill>
                  <a:srgbClr val="EC7C30"/>
                </a:solidFill>
                <a:latin typeface="Calibri"/>
                <a:cs typeface="Calibri"/>
              </a:rPr>
              <a:t>Le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275408" y="4008247"/>
            <a:ext cx="1120174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45"/>
              </a:lnSpc>
              <a:spcBef>
                <a:spcPts val="127"/>
              </a:spcBef>
            </a:pPr>
            <a:r>
              <a:rPr sz="3600" spc="4" baseline="3413" dirty="0" smtClean="0">
                <a:solidFill>
                  <a:srgbClr val="EC7C30"/>
                </a:solidFill>
                <a:latin typeface="Calibri"/>
                <a:cs typeface="Calibri"/>
              </a:rPr>
              <a:t>D</a:t>
            </a:r>
            <a:r>
              <a:rPr sz="3600" spc="-4" baseline="3413" dirty="0" smtClean="0">
                <a:solidFill>
                  <a:srgbClr val="EC7C30"/>
                </a:solidFill>
                <a:latin typeface="Calibri"/>
                <a:cs typeface="Calibri"/>
              </a:rPr>
              <a:t>-</a:t>
            </a:r>
            <a:r>
              <a:rPr sz="3600" spc="0" baseline="3413" dirty="0" smtClean="0">
                <a:solidFill>
                  <a:srgbClr val="EC7C30"/>
                </a:solidFill>
                <a:latin typeface="Calibri"/>
                <a:cs typeface="Calibri"/>
              </a:rPr>
              <a:t>ribose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393490" y="4008247"/>
            <a:ext cx="323787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45"/>
              </a:lnSpc>
              <a:spcBef>
                <a:spcPts val="127"/>
              </a:spcBef>
            </a:pPr>
            <a:r>
              <a:rPr sz="3600" spc="-9" baseline="3413" dirty="0" smtClean="0">
                <a:solidFill>
                  <a:srgbClr val="EC7C30"/>
                </a:solidFill>
                <a:latin typeface="Calibri"/>
                <a:cs typeface="Calibri"/>
              </a:rPr>
              <a:t>e</a:t>
            </a:r>
            <a:r>
              <a:rPr sz="3600" spc="0" baseline="3413" dirty="0" smtClean="0">
                <a:solidFill>
                  <a:srgbClr val="EC7C30"/>
                </a:solidFill>
                <a:latin typeface="Calibri"/>
                <a:cs typeface="Calibri"/>
              </a:rPr>
              <a:t>t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715054" y="4008247"/>
            <a:ext cx="1975367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45"/>
              </a:lnSpc>
              <a:spcBef>
                <a:spcPts val="127"/>
              </a:spcBef>
            </a:pPr>
            <a:r>
              <a:rPr sz="3600" spc="-4" baseline="3413" dirty="0" smtClean="0">
                <a:solidFill>
                  <a:srgbClr val="EC7C30"/>
                </a:solidFill>
                <a:latin typeface="Calibri"/>
                <a:cs typeface="Calibri"/>
              </a:rPr>
              <a:t>D-</a:t>
            </a:r>
            <a:r>
              <a:rPr sz="3600" spc="0" baseline="3413" dirty="0" smtClean="0">
                <a:solidFill>
                  <a:srgbClr val="EC7C30"/>
                </a:solidFill>
                <a:latin typeface="Calibri"/>
                <a:cs typeface="Calibri"/>
              </a:rPr>
              <a:t>dés</a:t>
            </a:r>
            <a:r>
              <a:rPr sz="3600" spc="-50" baseline="3413" dirty="0" smtClean="0">
                <a:solidFill>
                  <a:srgbClr val="EC7C30"/>
                </a:solidFill>
                <a:latin typeface="Calibri"/>
                <a:cs typeface="Calibri"/>
              </a:rPr>
              <a:t>o</a:t>
            </a:r>
            <a:r>
              <a:rPr sz="3600" spc="0" baseline="3413" dirty="0" smtClean="0">
                <a:solidFill>
                  <a:srgbClr val="EC7C30"/>
                </a:solidFill>
                <a:latin typeface="Calibri"/>
                <a:cs typeface="Calibri"/>
              </a:rPr>
              <a:t>x</a:t>
            </a:r>
            <a:r>
              <a:rPr sz="3600" spc="9" baseline="3413" dirty="0" smtClean="0">
                <a:solidFill>
                  <a:srgbClr val="EC7C30"/>
                </a:solidFill>
                <a:latin typeface="Calibri"/>
                <a:cs typeface="Calibri"/>
              </a:rPr>
              <a:t>y</a:t>
            </a:r>
            <a:r>
              <a:rPr sz="3600" spc="0" baseline="3413" dirty="0" smtClean="0">
                <a:solidFill>
                  <a:srgbClr val="EC7C30"/>
                </a:solidFill>
                <a:latin typeface="Calibri"/>
                <a:cs typeface="Calibri"/>
              </a:rPr>
              <a:t>ribose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1712321" y="6531508"/>
            <a:ext cx="231966" cy="204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0"/>
              </a:lnSpc>
              <a:spcBef>
                <a:spcPts val="76"/>
              </a:spcBef>
            </a:pPr>
            <a:r>
              <a:rPr sz="2100" spc="-4" baseline="1950" dirty="0" smtClean="0">
                <a:solidFill>
                  <a:srgbClr val="C00000"/>
                </a:solidFill>
                <a:latin typeface="Calibri"/>
                <a:cs typeface="Calibri"/>
              </a:rPr>
              <a:t>22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0448290" y="6548518"/>
            <a:ext cx="692400" cy="1518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60"/>
              </a:lnSpc>
              <a:spcBef>
                <a:spcPts val="57"/>
              </a:spcBef>
            </a:pPr>
            <a:r>
              <a:rPr sz="1000" spc="0" dirty="0" smtClean="0">
                <a:latin typeface="Segoe UI"/>
                <a:cs typeface="Segoe UI"/>
              </a:rPr>
              <a:t>E</a:t>
            </a:r>
            <a:r>
              <a:rPr sz="1000" spc="-4" dirty="0" smtClean="0">
                <a:latin typeface="Segoe UI"/>
                <a:cs typeface="Segoe UI"/>
              </a:rPr>
              <a:t>C</a:t>
            </a:r>
            <a:r>
              <a:rPr sz="1000" spc="4" dirty="0" smtClean="0">
                <a:latin typeface="Segoe UI"/>
                <a:cs typeface="Segoe UI"/>
              </a:rPr>
              <a:t>A</a:t>
            </a:r>
            <a:r>
              <a:rPr sz="1000" spc="0" dirty="0" smtClean="0">
                <a:latin typeface="Segoe UI"/>
                <a:cs typeface="Segoe UI"/>
              </a:rPr>
              <a:t>M</a:t>
            </a:r>
            <a:r>
              <a:rPr sz="1000" spc="-6" dirty="0" smtClean="0">
                <a:latin typeface="Segoe UI"/>
                <a:cs typeface="Segoe UI"/>
              </a:rPr>
              <a:t> </a:t>
            </a:r>
            <a:r>
              <a:rPr sz="1000" spc="0" dirty="0" smtClean="0">
                <a:latin typeface="Segoe UI"/>
                <a:cs typeface="Segoe UI"/>
              </a:rPr>
              <a:t>2015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17" name="object 17"/>
          <p:cNvSpPr txBox="1"/>
          <p:nvPr/>
        </p:nvSpPr>
        <p:spPr>
          <a:xfrm rot="16200000">
            <a:off x="0" y="1761345"/>
            <a:ext cx="3562100" cy="19494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2040-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Ch</a:t>
            </a:r>
            <a:r>
              <a:rPr sz="1400" b="1" i="1" spc="4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400" b="1" i="1" spc="4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400" b="1" i="1" spc="-39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1400" b="1" i="1" spc="-9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1400" b="1" i="1" spc="4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va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400" b="1" i="1" spc="-25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et</a:t>
            </a:r>
            <a:r>
              <a:rPr sz="1400" b="1" i="1" spc="-14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1400" b="1" i="1" spc="4" dirty="0" smtClean="0">
                <a:solidFill>
                  <a:srgbClr val="FFFFFF"/>
                </a:solidFill>
                <a:latin typeface="Arial"/>
                <a:cs typeface="Arial"/>
              </a:rPr>
              <a:t>ir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onn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eme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endParaRPr sz="14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351245" y="2200328"/>
            <a:ext cx="1200014" cy="36803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5" name="object 15"/>
          <p:cNvSpPr txBox="1"/>
          <p:nvPr/>
        </p:nvSpPr>
        <p:spPr>
          <a:xfrm>
            <a:off x="7351245" y="2568367"/>
            <a:ext cx="1200014" cy="36771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4" name="object 14"/>
          <p:cNvSpPr txBox="1"/>
          <p:nvPr/>
        </p:nvSpPr>
        <p:spPr>
          <a:xfrm>
            <a:off x="4544576" y="2205813"/>
            <a:ext cx="1200148" cy="37056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3" name="object 13"/>
          <p:cNvSpPr txBox="1"/>
          <p:nvPr/>
        </p:nvSpPr>
        <p:spPr>
          <a:xfrm>
            <a:off x="4544576" y="2576381"/>
            <a:ext cx="1200148" cy="3677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2" name="object 12"/>
          <p:cNvSpPr txBox="1"/>
          <p:nvPr/>
        </p:nvSpPr>
        <p:spPr>
          <a:xfrm>
            <a:off x="2729392" y="1615136"/>
            <a:ext cx="400895" cy="32229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1" name="object 11"/>
          <p:cNvSpPr txBox="1"/>
          <p:nvPr/>
        </p:nvSpPr>
        <p:spPr>
          <a:xfrm>
            <a:off x="3130287" y="1615136"/>
            <a:ext cx="401216" cy="32229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0" name="object 10"/>
          <p:cNvSpPr txBox="1"/>
          <p:nvPr/>
        </p:nvSpPr>
        <p:spPr>
          <a:xfrm>
            <a:off x="2729392" y="1937433"/>
            <a:ext cx="400895" cy="40282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9" name="object 9"/>
          <p:cNvSpPr txBox="1"/>
          <p:nvPr/>
        </p:nvSpPr>
        <p:spPr>
          <a:xfrm>
            <a:off x="3130287" y="1937433"/>
            <a:ext cx="401216" cy="40282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8" name="object 8"/>
          <p:cNvSpPr txBox="1"/>
          <p:nvPr/>
        </p:nvSpPr>
        <p:spPr>
          <a:xfrm>
            <a:off x="2729392" y="2340257"/>
            <a:ext cx="400895" cy="40244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7" name="object 7"/>
          <p:cNvSpPr txBox="1"/>
          <p:nvPr/>
        </p:nvSpPr>
        <p:spPr>
          <a:xfrm>
            <a:off x="3130287" y="2340257"/>
            <a:ext cx="401216" cy="40244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6" name="object 6"/>
          <p:cNvSpPr txBox="1"/>
          <p:nvPr/>
        </p:nvSpPr>
        <p:spPr>
          <a:xfrm>
            <a:off x="2729392" y="2742707"/>
            <a:ext cx="400895" cy="3304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1400"/>
              </a:lnSpc>
              <a:spcBef>
                <a:spcPts val="77"/>
              </a:spcBef>
            </a:pPr>
            <a:endParaRPr sz="1400"/>
          </a:p>
          <a:p>
            <a:pPr marL="253922">
              <a:lnSpc>
                <a:spcPts val="1125"/>
              </a:lnSpc>
              <a:spcBef>
                <a:spcPts val="56"/>
              </a:spcBef>
            </a:pPr>
            <a:r>
              <a:rPr sz="1875" spc="0" baseline="-11595" dirty="0" smtClean="0">
                <a:latin typeface="Times New Roman"/>
                <a:cs typeface="Times New Roman"/>
              </a:rPr>
              <a:t>6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130287" y="2742707"/>
            <a:ext cx="401216" cy="3304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4" name="object 4"/>
          <p:cNvSpPr txBox="1"/>
          <p:nvPr/>
        </p:nvSpPr>
        <p:spPr>
          <a:xfrm>
            <a:off x="0" y="0"/>
            <a:ext cx="330708" cy="68579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3" name="object 3"/>
          <p:cNvSpPr txBox="1"/>
          <p:nvPr/>
        </p:nvSpPr>
        <p:spPr>
          <a:xfrm>
            <a:off x="3197215" y="1370680"/>
            <a:ext cx="334288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" name="object 2"/>
          <p:cNvSpPr txBox="1"/>
          <p:nvPr/>
        </p:nvSpPr>
        <p:spPr>
          <a:xfrm>
            <a:off x="3197215" y="1418977"/>
            <a:ext cx="334288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bject 20"/>
          <p:cNvSpPr/>
          <p:nvPr/>
        </p:nvSpPr>
        <p:spPr>
          <a:xfrm>
            <a:off x="11415522" y="6528054"/>
            <a:ext cx="0" cy="347470"/>
          </a:xfrm>
          <a:custGeom>
            <a:avLst/>
            <a:gdLst/>
            <a:ahLst/>
            <a:cxnLst/>
            <a:rect l="l" t="t" r="r" b="b"/>
            <a:pathLst>
              <a:path h="347470">
                <a:moveTo>
                  <a:pt x="0" y="0"/>
                </a:moveTo>
                <a:lnTo>
                  <a:pt x="0" y="329943"/>
                </a:lnTo>
              </a:path>
            </a:pathLst>
          </a:custGeom>
          <a:ln w="25908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-12192" y="0"/>
            <a:ext cx="3429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-12192" y="0"/>
            <a:ext cx="342900" cy="6858000"/>
          </a:xfrm>
          <a:custGeom>
            <a:avLst/>
            <a:gdLst/>
            <a:ahLst/>
            <a:cxnLst/>
            <a:rect l="l" t="t" r="r" b="b"/>
            <a:pathLst>
              <a:path w="342900" h="6858000">
                <a:moveTo>
                  <a:pt x="342900" y="0"/>
                </a:moveTo>
                <a:lnTo>
                  <a:pt x="12192" y="0"/>
                </a:lnTo>
              </a:path>
              <a:path w="342900" h="6858000">
                <a:moveTo>
                  <a:pt x="12192" y="6858000"/>
                </a:moveTo>
                <a:lnTo>
                  <a:pt x="342900" y="6858000"/>
                </a:lnTo>
                <a:lnTo>
                  <a:pt x="342900" y="0"/>
                </a:lnTo>
              </a:path>
            </a:pathLst>
          </a:custGeom>
          <a:ln w="9144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-21336" y="6385560"/>
            <a:ext cx="361188" cy="3352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-18288" y="5987224"/>
            <a:ext cx="361188" cy="31908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20040" y="2633472"/>
            <a:ext cx="0" cy="469900"/>
          </a:xfrm>
          <a:custGeom>
            <a:avLst/>
            <a:gdLst/>
            <a:ahLst/>
            <a:cxnLst/>
            <a:rect l="l" t="t" r="r" b="b"/>
            <a:pathLst>
              <a:path h="469900">
                <a:moveTo>
                  <a:pt x="0" y="0"/>
                </a:moveTo>
                <a:lnTo>
                  <a:pt x="0" y="469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2106656" y="2633472"/>
            <a:ext cx="0" cy="469900"/>
          </a:xfrm>
          <a:custGeom>
            <a:avLst/>
            <a:gdLst/>
            <a:ahLst/>
            <a:cxnLst/>
            <a:rect l="l" t="t" r="r" b="b"/>
            <a:pathLst>
              <a:path h="469900">
                <a:moveTo>
                  <a:pt x="0" y="0"/>
                </a:moveTo>
                <a:lnTo>
                  <a:pt x="0" y="469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13690" y="2639822"/>
            <a:ext cx="11799316" cy="0"/>
          </a:xfrm>
          <a:custGeom>
            <a:avLst/>
            <a:gdLst/>
            <a:ahLst/>
            <a:cxnLst/>
            <a:rect l="l" t="t" r="r" b="b"/>
            <a:pathLst>
              <a:path w="11799316">
                <a:moveTo>
                  <a:pt x="0" y="0"/>
                </a:moveTo>
                <a:lnTo>
                  <a:pt x="11799316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13690" y="3097022"/>
            <a:ext cx="11799316" cy="0"/>
          </a:xfrm>
          <a:custGeom>
            <a:avLst/>
            <a:gdLst/>
            <a:ahLst/>
            <a:cxnLst/>
            <a:rect l="l" t="t" r="r" b="b"/>
            <a:pathLst>
              <a:path w="11799316">
                <a:moveTo>
                  <a:pt x="0" y="0"/>
                </a:moveTo>
                <a:lnTo>
                  <a:pt x="11799316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92836" y="3982212"/>
            <a:ext cx="8686800" cy="177393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88264" y="3977640"/>
            <a:ext cx="8695944" cy="1783080"/>
          </a:xfrm>
          <a:custGeom>
            <a:avLst/>
            <a:gdLst/>
            <a:ahLst/>
            <a:cxnLst/>
            <a:rect l="l" t="t" r="r" b="b"/>
            <a:pathLst>
              <a:path w="8695944" h="1783080">
                <a:moveTo>
                  <a:pt x="0" y="1783080"/>
                </a:moveTo>
                <a:lnTo>
                  <a:pt x="8695944" y="1783080"/>
                </a:lnTo>
                <a:lnTo>
                  <a:pt x="8695944" y="0"/>
                </a:lnTo>
                <a:lnTo>
                  <a:pt x="0" y="0"/>
                </a:lnTo>
                <a:lnTo>
                  <a:pt x="0" y="1783080"/>
                </a:lnTo>
                <a:close/>
              </a:path>
            </a:pathLst>
          </a:custGeom>
          <a:ln w="9144">
            <a:solidFill>
              <a:srgbClr val="CC33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542532" y="3600830"/>
            <a:ext cx="837438" cy="1320165"/>
          </a:xfrm>
          <a:custGeom>
            <a:avLst/>
            <a:gdLst/>
            <a:ahLst/>
            <a:cxnLst/>
            <a:rect l="l" t="t" r="r" b="b"/>
            <a:pathLst>
              <a:path w="837438" h="1320165">
                <a:moveTo>
                  <a:pt x="35360" y="1252403"/>
                </a:moveTo>
                <a:lnTo>
                  <a:pt x="8509" y="1235456"/>
                </a:lnTo>
                <a:lnTo>
                  <a:pt x="0" y="1320165"/>
                </a:lnTo>
                <a:lnTo>
                  <a:pt x="72898" y="1276096"/>
                </a:lnTo>
                <a:lnTo>
                  <a:pt x="46028" y="1259136"/>
                </a:lnTo>
                <a:lnTo>
                  <a:pt x="39243" y="1269873"/>
                </a:lnTo>
                <a:lnTo>
                  <a:pt x="28575" y="1263142"/>
                </a:lnTo>
                <a:lnTo>
                  <a:pt x="35360" y="1252403"/>
                </a:lnTo>
                <a:close/>
              </a:path>
              <a:path w="837438" h="1320165">
                <a:moveTo>
                  <a:pt x="28575" y="1263142"/>
                </a:moveTo>
                <a:lnTo>
                  <a:pt x="39243" y="1269873"/>
                </a:lnTo>
                <a:lnTo>
                  <a:pt x="46028" y="1259136"/>
                </a:lnTo>
                <a:lnTo>
                  <a:pt x="837438" y="6858"/>
                </a:lnTo>
                <a:lnTo>
                  <a:pt x="826770" y="0"/>
                </a:lnTo>
                <a:lnTo>
                  <a:pt x="35360" y="1252403"/>
                </a:lnTo>
                <a:lnTo>
                  <a:pt x="28575" y="1263142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279636" y="3982212"/>
            <a:ext cx="2787396" cy="165353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 rot="16200000">
            <a:off x="0" y="1761345"/>
            <a:ext cx="3562100" cy="19494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2040-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Ch</a:t>
            </a:r>
            <a:r>
              <a:rPr sz="1400" b="1" i="1" spc="4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400" b="1" i="1" spc="4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400" b="1" i="1" spc="-39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1400" b="1" i="1" spc="-9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1400" b="1" i="1" spc="4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va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400" b="1" i="1" spc="-25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et</a:t>
            </a:r>
            <a:r>
              <a:rPr sz="1400" b="1" i="1" spc="-14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1400" b="1" i="1" spc="4" dirty="0" smtClean="0">
                <a:solidFill>
                  <a:srgbClr val="FFFFFF"/>
                </a:solidFill>
                <a:latin typeface="Arial"/>
                <a:cs typeface="Arial"/>
              </a:rPr>
              <a:t>ir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onn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eme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endParaRPr sz="1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88264" y="3977640"/>
            <a:ext cx="8695944" cy="178308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5" name="object 5"/>
          <p:cNvSpPr txBox="1"/>
          <p:nvPr/>
        </p:nvSpPr>
        <p:spPr>
          <a:xfrm>
            <a:off x="0" y="0"/>
            <a:ext cx="330708" cy="68579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4" name="object 4"/>
          <p:cNvSpPr txBox="1"/>
          <p:nvPr/>
        </p:nvSpPr>
        <p:spPr>
          <a:xfrm>
            <a:off x="330708" y="0"/>
            <a:ext cx="11782298" cy="263982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1200"/>
              </a:lnSpc>
              <a:spcBef>
                <a:spcPts val="65"/>
              </a:spcBef>
            </a:pPr>
            <a:endParaRPr sz="1200"/>
          </a:p>
          <a:p>
            <a:pPr marL="291998">
              <a:lnSpc>
                <a:spcPct val="101725"/>
              </a:lnSpc>
            </a:pPr>
            <a:r>
              <a:rPr sz="2000" spc="0" dirty="0" smtClean="0">
                <a:solidFill>
                  <a:srgbClr val="00AFEF"/>
                </a:solidFill>
                <a:latin typeface="Calibri"/>
                <a:cs typeface="Calibri"/>
              </a:rPr>
              <a:t>3.</a:t>
            </a:r>
            <a:r>
              <a:rPr sz="2000" spc="-4" dirty="0" smtClean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000" spc="0" dirty="0" smtClean="0">
                <a:solidFill>
                  <a:srgbClr val="00AFEF"/>
                </a:solidFill>
                <a:latin typeface="Calibri"/>
                <a:cs typeface="Calibri"/>
              </a:rPr>
              <a:t>L</a:t>
            </a:r>
            <a:r>
              <a:rPr sz="2000" spc="-25" dirty="0" smtClean="0">
                <a:solidFill>
                  <a:srgbClr val="00AFEF"/>
                </a:solidFill>
                <a:latin typeface="Calibri"/>
                <a:cs typeface="Calibri"/>
              </a:rPr>
              <a:t>E</a:t>
            </a:r>
            <a:r>
              <a:rPr sz="2000" spc="0" dirty="0" smtClean="0">
                <a:solidFill>
                  <a:srgbClr val="00AFEF"/>
                </a:solidFill>
                <a:latin typeface="Calibri"/>
                <a:cs typeface="Calibri"/>
              </a:rPr>
              <a:t>S</a:t>
            </a:r>
            <a:r>
              <a:rPr sz="2000" spc="-4" dirty="0" smtClean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000" spc="0" dirty="0" smtClean="0">
                <a:solidFill>
                  <a:srgbClr val="00AFEF"/>
                </a:solidFill>
                <a:latin typeface="Calibri"/>
                <a:cs typeface="Calibri"/>
              </a:rPr>
              <a:t>DIHO</a:t>
            </a:r>
            <a:r>
              <a:rPr sz="2000" spc="-50" dirty="0" smtClean="0">
                <a:solidFill>
                  <a:srgbClr val="00AFEF"/>
                </a:solidFill>
                <a:latin typeface="Calibri"/>
                <a:cs typeface="Calibri"/>
              </a:rPr>
              <a:t>L</a:t>
            </a:r>
            <a:r>
              <a:rPr sz="2000" spc="0" dirty="0" smtClean="0">
                <a:solidFill>
                  <a:srgbClr val="00AFEF"/>
                </a:solidFill>
                <a:latin typeface="Calibri"/>
                <a:cs typeface="Calibri"/>
              </a:rPr>
              <a:t>O</a:t>
            </a:r>
            <a:r>
              <a:rPr sz="2000" spc="4" dirty="0" smtClean="0">
                <a:solidFill>
                  <a:srgbClr val="00AFEF"/>
                </a:solidFill>
                <a:latin typeface="Calibri"/>
                <a:cs typeface="Calibri"/>
              </a:rPr>
              <a:t>S</a:t>
            </a:r>
            <a:r>
              <a:rPr sz="2000" spc="0" dirty="0" smtClean="0">
                <a:solidFill>
                  <a:srgbClr val="00AFEF"/>
                </a:solidFill>
                <a:latin typeface="Calibri"/>
                <a:cs typeface="Calibri"/>
              </a:rPr>
              <a:t>I</a:t>
            </a:r>
            <a:r>
              <a:rPr sz="2000" spc="-9" dirty="0" smtClean="0">
                <a:solidFill>
                  <a:srgbClr val="00AFEF"/>
                </a:solidFill>
                <a:latin typeface="Calibri"/>
                <a:cs typeface="Calibri"/>
              </a:rPr>
              <a:t>D</a:t>
            </a:r>
            <a:r>
              <a:rPr sz="2000" spc="-19" dirty="0" smtClean="0">
                <a:solidFill>
                  <a:srgbClr val="00AFEF"/>
                </a:solidFill>
                <a:latin typeface="Calibri"/>
                <a:cs typeface="Calibri"/>
              </a:rPr>
              <a:t>E</a:t>
            </a:r>
            <a:r>
              <a:rPr sz="2000" spc="0" dirty="0" smtClean="0">
                <a:solidFill>
                  <a:srgbClr val="00AFEF"/>
                </a:solidFill>
                <a:latin typeface="Calibri"/>
                <a:cs typeface="Calibri"/>
              </a:rPr>
              <a:t>S</a:t>
            </a:r>
            <a:endParaRPr sz="2000">
              <a:latin typeface="Calibri"/>
              <a:cs typeface="Calibri"/>
            </a:endParaRPr>
          </a:p>
          <a:p>
            <a:pPr marL="288036">
              <a:lnSpc>
                <a:spcPct val="101725"/>
              </a:lnSpc>
              <a:spcBef>
                <a:spcPts val="190"/>
              </a:spcBef>
            </a:pPr>
            <a:r>
              <a:rPr sz="1600" u="heavy" spc="4" dirty="0" smtClean="0">
                <a:latin typeface="Calibri"/>
                <a:cs typeface="Calibri"/>
              </a:rPr>
              <a:t>Di</a:t>
            </a:r>
            <a:r>
              <a:rPr sz="1600" u="heavy" spc="-4" dirty="0" smtClean="0">
                <a:latin typeface="Calibri"/>
                <a:cs typeface="Calibri"/>
              </a:rPr>
              <a:t>f</a:t>
            </a:r>
            <a:r>
              <a:rPr sz="1600" u="heavy" spc="-29" dirty="0" smtClean="0">
                <a:latin typeface="Calibri"/>
                <a:cs typeface="Calibri"/>
              </a:rPr>
              <a:t>f</a:t>
            </a:r>
            <a:r>
              <a:rPr sz="1600" u="heavy" spc="0" dirty="0" smtClean="0">
                <a:latin typeface="Calibri"/>
                <a:cs typeface="Calibri"/>
              </a:rPr>
              <a:t>é</a:t>
            </a:r>
            <a:r>
              <a:rPr sz="1600" u="heavy" spc="-25" dirty="0" smtClean="0">
                <a:latin typeface="Calibri"/>
                <a:cs typeface="Calibri"/>
              </a:rPr>
              <a:t>r</a:t>
            </a:r>
            <a:r>
              <a:rPr sz="1600" u="heavy" spc="0" dirty="0" smtClean="0">
                <a:latin typeface="Calibri"/>
                <a:cs typeface="Calibri"/>
              </a:rPr>
              <a:t>ences</a:t>
            </a:r>
            <a:r>
              <a:rPr sz="1600" u="heavy" spc="-52" dirty="0" smtClean="0">
                <a:latin typeface="Calibri"/>
                <a:cs typeface="Calibri"/>
              </a:rPr>
              <a:t> </a:t>
            </a:r>
            <a:r>
              <a:rPr sz="1600" u="heavy" spc="-14" dirty="0" smtClean="0">
                <a:latin typeface="Calibri"/>
                <a:cs typeface="Calibri"/>
              </a:rPr>
              <a:t>c</a:t>
            </a:r>
            <a:r>
              <a:rPr sz="1600" u="heavy" spc="0" dirty="0" smtClean="0">
                <a:latin typeface="Calibri"/>
                <a:cs typeface="Calibri"/>
              </a:rPr>
              <a:t>o</a:t>
            </a:r>
            <a:r>
              <a:rPr sz="1600" u="heavy" spc="4" dirty="0" smtClean="0">
                <a:latin typeface="Calibri"/>
                <a:cs typeface="Calibri"/>
              </a:rPr>
              <a:t>n</a:t>
            </a:r>
            <a:r>
              <a:rPr sz="1600" u="heavy" spc="-14" dirty="0" smtClean="0">
                <a:latin typeface="Calibri"/>
                <a:cs typeface="Calibri"/>
              </a:rPr>
              <a:t>s</a:t>
            </a:r>
            <a:r>
              <a:rPr sz="1600" u="heavy" spc="4" dirty="0" smtClean="0">
                <a:latin typeface="Calibri"/>
                <a:cs typeface="Calibri"/>
              </a:rPr>
              <a:t>tit</a:t>
            </a:r>
            <a:r>
              <a:rPr sz="1600" u="heavy" spc="0" dirty="0" smtClean="0">
                <a:latin typeface="Calibri"/>
                <a:cs typeface="Calibri"/>
              </a:rPr>
              <a:t>u</a:t>
            </a:r>
            <a:r>
              <a:rPr sz="1600" u="heavy" spc="4" dirty="0" smtClean="0">
                <a:latin typeface="Calibri"/>
                <a:cs typeface="Calibri"/>
              </a:rPr>
              <a:t>ti</a:t>
            </a:r>
            <a:r>
              <a:rPr sz="1600" u="heavy" spc="-9" dirty="0" smtClean="0">
                <a:latin typeface="Calibri"/>
                <a:cs typeface="Calibri"/>
              </a:rPr>
              <a:t>v</a:t>
            </a:r>
            <a:r>
              <a:rPr sz="1600" u="heavy" spc="0" dirty="0" smtClean="0">
                <a:latin typeface="Calibri"/>
                <a:cs typeface="Calibri"/>
              </a:rPr>
              <a:t>es</a:t>
            </a:r>
            <a:r>
              <a:rPr sz="1600" u="heavy" spc="-85" dirty="0" smtClean="0">
                <a:latin typeface="Calibri"/>
                <a:cs typeface="Calibri"/>
              </a:rPr>
              <a:t> </a:t>
            </a:r>
            <a:r>
              <a:rPr sz="1600" u="heavy" spc="-9" dirty="0" smtClean="0">
                <a:latin typeface="Calibri"/>
                <a:cs typeface="Calibri"/>
              </a:rPr>
              <a:t>e</a:t>
            </a:r>
            <a:r>
              <a:rPr sz="1600" u="heavy" spc="0" dirty="0" smtClean="0">
                <a:latin typeface="Calibri"/>
                <a:cs typeface="Calibri"/>
              </a:rPr>
              <a:t>t</a:t>
            </a:r>
            <a:r>
              <a:rPr sz="1600" u="heavy" spc="3" dirty="0" smtClean="0">
                <a:latin typeface="Calibri"/>
                <a:cs typeface="Calibri"/>
              </a:rPr>
              <a:t> </a:t>
            </a:r>
            <a:r>
              <a:rPr sz="1600" u="heavy" spc="-14" dirty="0" smtClean="0">
                <a:latin typeface="Calibri"/>
                <a:cs typeface="Calibri"/>
              </a:rPr>
              <a:t>s</a:t>
            </a:r>
            <a:r>
              <a:rPr sz="1600" u="heavy" spc="-4" dirty="0" smtClean="0">
                <a:latin typeface="Calibri"/>
                <a:cs typeface="Calibri"/>
              </a:rPr>
              <a:t>t</a:t>
            </a:r>
            <a:r>
              <a:rPr sz="1600" u="heavy" spc="0" dirty="0" smtClean="0">
                <a:latin typeface="Calibri"/>
                <a:cs typeface="Calibri"/>
              </a:rPr>
              <a:t>é</a:t>
            </a:r>
            <a:r>
              <a:rPr sz="1600" u="heavy" spc="-25" dirty="0" smtClean="0">
                <a:latin typeface="Calibri"/>
                <a:cs typeface="Calibri"/>
              </a:rPr>
              <a:t>r</a:t>
            </a:r>
            <a:r>
              <a:rPr sz="1600" u="heavy" spc="0" dirty="0" smtClean="0">
                <a:latin typeface="Calibri"/>
                <a:cs typeface="Calibri"/>
              </a:rPr>
              <a:t>éoch</a:t>
            </a:r>
            <a:r>
              <a:rPr sz="1600" u="heavy" spc="9" dirty="0" smtClean="0">
                <a:latin typeface="Calibri"/>
                <a:cs typeface="Calibri"/>
              </a:rPr>
              <a:t>i</a:t>
            </a:r>
            <a:r>
              <a:rPr sz="1600" u="heavy" spc="0" dirty="0" smtClean="0">
                <a:latin typeface="Calibri"/>
                <a:cs typeface="Calibri"/>
              </a:rPr>
              <a:t>mi</a:t>
            </a:r>
            <a:r>
              <a:rPr sz="1600" u="heavy" spc="4" dirty="0" smtClean="0">
                <a:latin typeface="Calibri"/>
                <a:cs typeface="Calibri"/>
              </a:rPr>
              <a:t>q</a:t>
            </a:r>
            <a:r>
              <a:rPr sz="1600" u="heavy" spc="0" dirty="0" smtClean="0">
                <a:latin typeface="Calibri"/>
                <a:cs typeface="Calibri"/>
              </a:rPr>
              <a:t>ues</a:t>
            </a:r>
            <a:r>
              <a:rPr sz="1600" u="heavy" spc="-91" dirty="0" smtClean="0">
                <a:latin typeface="Calibri"/>
                <a:cs typeface="Calibri"/>
              </a:rPr>
              <a:t> </a:t>
            </a:r>
            <a:r>
              <a:rPr sz="1600" u="heavy" spc="0" dirty="0" smtClean="0">
                <a:latin typeface="Calibri"/>
                <a:cs typeface="Calibri"/>
              </a:rPr>
              <a:t>e</a:t>
            </a:r>
            <a:r>
              <a:rPr sz="1600" u="heavy" spc="-9" dirty="0" smtClean="0">
                <a:latin typeface="Calibri"/>
                <a:cs typeface="Calibri"/>
              </a:rPr>
              <a:t>n</a:t>
            </a:r>
            <a:r>
              <a:rPr sz="1600" u="heavy" spc="4" dirty="0" smtClean="0">
                <a:latin typeface="Calibri"/>
                <a:cs typeface="Calibri"/>
              </a:rPr>
              <a:t>t</a:t>
            </a:r>
            <a:r>
              <a:rPr sz="1600" u="heavy" spc="-29" dirty="0" smtClean="0">
                <a:latin typeface="Calibri"/>
                <a:cs typeface="Calibri"/>
              </a:rPr>
              <a:t>r</a:t>
            </a:r>
            <a:r>
              <a:rPr sz="1600" u="heavy" spc="0" dirty="0" smtClean="0">
                <a:latin typeface="Calibri"/>
                <a:cs typeface="Calibri"/>
              </a:rPr>
              <a:t>e</a:t>
            </a:r>
            <a:r>
              <a:rPr sz="1600" u="heavy" spc="-13" dirty="0" smtClean="0">
                <a:latin typeface="Calibri"/>
                <a:cs typeface="Calibri"/>
              </a:rPr>
              <a:t> </a:t>
            </a:r>
            <a:r>
              <a:rPr sz="1600" u="heavy" spc="4" dirty="0" smtClean="0">
                <a:latin typeface="Calibri"/>
                <a:cs typeface="Calibri"/>
              </a:rPr>
              <a:t>l</a:t>
            </a:r>
            <a:r>
              <a:rPr sz="1600" u="heavy" spc="0" dirty="0" smtClean="0">
                <a:latin typeface="Calibri"/>
                <a:cs typeface="Calibri"/>
              </a:rPr>
              <a:t>es</a:t>
            </a:r>
            <a:r>
              <a:rPr sz="1600" u="heavy" spc="-21" dirty="0" smtClean="0">
                <a:latin typeface="Calibri"/>
                <a:cs typeface="Calibri"/>
              </a:rPr>
              <a:t> </a:t>
            </a:r>
            <a:r>
              <a:rPr sz="1600" u="heavy" spc="4" dirty="0" smtClean="0">
                <a:latin typeface="Calibri"/>
                <a:cs typeface="Calibri"/>
              </a:rPr>
              <a:t>di</a:t>
            </a:r>
            <a:r>
              <a:rPr sz="1600" u="heavy" spc="0" dirty="0" smtClean="0">
                <a:latin typeface="Calibri"/>
                <a:cs typeface="Calibri"/>
              </a:rPr>
              <a:t>h</a:t>
            </a:r>
            <a:r>
              <a:rPr sz="1600" u="heavy" spc="4" dirty="0" smtClean="0">
                <a:latin typeface="Calibri"/>
                <a:cs typeface="Calibri"/>
              </a:rPr>
              <a:t>ol</a:t>
            </a:r>
            <a:r>
              <a:rPr sz="1600" u="heavy" spc="0" dirty="0" smtClean="0">
                <a:latin typeface="Calibri"/>
                <a:cs typeface="Calibri"/>
              </a:rPr>
              <a:t>os</a:t>
            </a:r>
            <a:r>
              <a:rPr sz="1600" u="heavy" spc="4" dirty="0" smtClean="0">
                <a:latin typeface="Calibri"/>
                <a:cs typeface="Calibri"/>
              </a:rPr>
              <a:t>i</a:t>
            </a:r>
            <a:r>
              <a:rPr sz="1600" u="heavy" spc="0" dirty="0" smtClean="0">
                <a:latin typeface="Calibri"/>
                <a:cs typeface="Calibri"/>
              </a:rPr>
              <a:t>des</a:t>
            </a:r>
            <a:r>
              <a:rPr sz="1600" spc="-113" dirty="0" smtClean="0">
                <a:latin typeface="Calibri"/>
                <a:cs typeface="Calibri"/>
              </a:rPr>
              <a:t> </a:t>
            </a:r>
            <a:r>
              <a:rPr sz="1600" spc="0" dirty="0" smtClean="0">
                <a:latin typeface="Calibri"/>
                <a:cs typeface="Calibri"/>
              </a:rPr>
              <a:t>:</a:t>
            </a:r>
            <a:endParaRPr sz="1600">
              <a:latin typeface="Calibri"/>
              <a:cs typeface="Calibri"/>
            </a:endParaRPr>
          </a:p>
          <a:p>
            <a:pPr marL="288036">
              <a:lnSpc>
                <a:spcPct val="101725"/>
              </a:lnSpc>
              <a:spcBef>
                <a:spcPts val="1886"/>
              </a:spcBef>
            </a:pPr>
            <a:r>
              <a:rPr sz="1600" spc="0" dirty="0" smtClean="0">
                <a:latin typeface="Calibri"/>
                <a:cs typeface="Calibri"/>
              </a:rPr>
              <a:t>1)</a:t>
            </a:r>
            <a:r>
              <a:rPr sz="1600" spc="1" dirty="0" smtClean="0">
                <a:latin typeface="Calibri"/>
                <a:cs typeface="Calibri"/>
              </a:rPr>
              <a:t> </a:t>
            </a:r>
            <a:r>
              <a:rPr sz="1600" spc="0" dirty="0" smtClean="0">
                <a:latin typeface="Calibri"/>
                <a:cs typeface="Calibri"/>
              </a:rPr>
              <a:t>La</a:t>
            </a:r>
            <a:r>
              <a:rPr sz="1600" spc="-9" dirty="0" smtClean="0">
                <a:latin typeface="Calibri"/>
                <a:cs typeface="Calibri"/>
              </a:rPr>
              <a:t> </a:t>
            </a:r>
            <a:r>
              <a:rPr sz="1600" spc="0" dirty="0" smtClean="0">
                <a:latin typeface="Calibri"/>
                <a:cs typeface="Calibri"/>
              </a:rPr>
              <a:t>nat</a:t>
            </a:r>
            <a:r>
              <a:rPr sz="1600" spc="4" dirty="0" smtClean="0">
                <a:latin typeface="Calibri"/>
                <a:cs typeface="Calibri"/>
              </a:rPr>
              <a:t>u</a:t>
            </a:r>
            <a:r>
              <a:rPr sz="1600" spc="-29" dirty="0" smtClean="0">
                <a:latin typeface="Calibri"/>
                <a:cs typeface="Calibri"/>
              </a:rPr>
              <a:t>r</a:t>
            </a:r>
            <a:r>
              <a:rPr sz="1600" spc="0" dirty="0" smtClean="0">
                <a:latin typeface="Calibri"/>
                <a:cs typeface="Calibri"/>
              </a:rPr>
              <a:t>e</a:t>
            </a:r>
            <a:r>
              <a:rPr sz="1600" spc="-43" dirty="0" smtClean="0">
                <a:latin typeface="Calibri"/>
                <a:cs typeface="Calibri"/>
              </a:rPr>
              <a:t> </a:t>
            </a:r>
            <a:r>
              <a:rPr sz="1600" spc="0" dirty="0" smtClean="0">
                <a:latin typeface="Calibri"/>
                <a:cs typeface="Calibri"/>
              </a:rPr>
              <a:t>des</a:t>
            </a:r>
            <a:r>
              <a:rPr sz="1600" spc="-12" dirty="0" smtClean="0">
                <a:latin typeface="Calibri"/>
                <a:cs typeface="Calibri"/>
              </a:rPr>
              <a:t> </a:t>
            </a:r>
            <a:r>
              <a:rPr sz="1600" spc="0" dirty="0" smtClean="0">
                <a:latin typeface="Calibri"/>
                <a:cs typeface="Calibri"/>
              </a:rPr>
              <a:t>2</a:t>
            </a:r>
            <a:r>
              <a:rPr sz="1600" spc="-3" dirty="0" smtClean="0">
                <a:latin typeface="Calibri"/>
                <a:cs typeface="Calibri"/>
              </a:rPr>
              <a:t> </a:t>
            </a:r>
            <a:r>
              <a:rPr sz="1600" spc="-14" dirty="0" smtClean="0">
                <a:latin typeface="Calibri"/>
                <a:cs typeface="Calibri"/>
              </a:rPr>
              <a:t>c</a:t>
            </a:r>
            <a:r>
              <a:rPr sz="1600" spc="0" dirty="0" smtClean="0">
                <a:latin typeface="Calibri"/>
                <a:cs typeface="Calibri"/>
              </a:rPr>
              <a:t>o</a:t>
            </a:r>
            <a:r>
              <a:rPr sz="1600" spc="4" dirty="0" smtClean="0">
                <a:latin typeface="Calibri"/>
                <a:cs typeface="Calibri"/>
              </a:rPr>
              <a:t>n</a:t>
            </a:r>
            <a:r>
              <a:rPr sz="1600" spc="-14" dirty="0" smtClean="0">
                <a:latin typeface="Calibri"/>
                <a:cs typeface="Calibri"/>
              </a:rPr>
              <a:t>s</a:t>
            </a:r>
            <a:r>
              <a:rPr sz="1600" spc="4" dirty="0" smtClean="0">
                <a:latin typeface="Calibri"/>
                <a:cs typeface="Calibri"/>
              </a:rPr>
              <a:t>tit</a:t>
            </a:r>
            <a:r>
              <a:rPr sz="1600" spc="0" dirty="0" smtClean="0">
                <a:latin typeface="Calibri"/>
                <a:cs typeface="Calibri"/>
              </a:rPr>
              <a:t>u</a:t>
            </a:r>
            <a:r>
              <a:rPr sz="1600" spc="9" dirty="0" smtClean="0">
                <a:latin typeface="Calibri"/>
                <a:cs typeface="Calibri"/>
              </a:rPr>
              <a:t>a</a:t>
            </a:r>
            <a:r>
              <a:rPr sz="1600" spc="-9" dirty="0" smtClean="0">
                <a:latin typeface="Calibri"/>
                <a:cs typeface="Calibri"/>
              </a:rPr>
              <a:t>n</a:t>
            </a:r>
            <a:r>
              <a:rPr sz="1600" spc="4" dirty="0" smtClean="0">
                <a:latin typeface="Calibri"/>
                <a:cs typeface="Calibri"/>
              </a:rPr>
              <a:t>t</a:t>
            </a:r>
            <a:r>
              <a:rPr sz="1600" spc="0" dirty="0" smtClean="0">
                <a:latin typeface="Calibri"/>
                <a:cs typeface="Calibri"/>
              </a:rPr>
              <a:t>s</a:t>
            </a:r>
            <a:r>
              <a:rPr sz="1600" spc="-109" dirty="0" smtClean="0">
                <a:latin typeface="Calibri"/>
                <a:cs typeface="Calibri"/>
              </a:rPr>
              <a:t> </a:t>
            </a:r>
            <a:r>
              <a:rPr sz="1600" spc="0" dirty="0" smtClean="0">
                <a:latin typeface="Calibri"/>
                <a:cs typeface="Calibri"/>
              </a:rPr>
              <a:t>monos</a:t>
            </a:r>
            <a:r>
              <a:rPr sz="1600" spc="4" dirty="0" smtClean="0">
                <a:latin typeface="Calibri"/>
                <a:cs typeface="Calibri"/>
              </a:rPr>
              <a:t>a</a:t>
            </a:r>
            <a:r>
              <a:rPr sz="1600" spc="0" dirty="0" smtClean="0">
                <a:latin typeface="Calibri"/>
                <a:cs typeface="Calibri"/>
              </a:rPr>
              <a:t>cch</a:t>
            </a:r>
            <a:r>
              <a:rPr sz="1600" spc="9" dirty="0" smtClean="0">
                <a:latin typeface="Calibri"/>
                <a:cs typeface="Calibri"/>
              </a:rPr>
              <a:t>a</a:t>
            </a:r>
            <a:r>
              <a:rPr sz="1600" spc="-4" dirty="0" smtClean="0">
                <a:latin typeface="Calibri"/>
                <a:cs typeface="Calibri"/>
              </a:rPr>
              <a:t>r</a:t>
            </a:r>
            <a:r>
              <a:rPr sz="1600" spc="4" dirty="0" smtClean="0">
                <a:latin typeface="Calibri"/>
                <a:cs typeface="Calibri"/>
              </a:rPr>
              <a:t>i</a:t>
            </a:r>
            <a:r>
              <a:rPr sz="1600" spc="0" dirty="0" smtClean="0">
                <a:latin typeface="Calibri"/>
                <a:cs typeface="Calibri"/>
              </a:rPr>
              <a:t>d</a:t>
            </a:r>
            <a:r>
              <a:rPr sz="1600" spc="9" dirty="0" smtClean="0">
                <a:latin typeface="Calibri"/>
                <a:cs typeface="Calibri"/>
              </a:rPr>
              <a:t>i</a:t>
            </a:r>
            <a:r>
              <a:rPr sz="1600" spc="0" dirty="0" smtClean="0">
                <a:latin typeface="Calibri"/>
                <a:cs typeface="Calibri"/>
              </a:rPr>
              <a:t>q</a:t>
            </a:r>
            <a:r>
              <a:rPr sz="1600" spc="4" dirty="0" smtClean="0">
                <a:latin typeface="Calibri"/>
                <a:cs typeface="Calibri"/>
              </a:rPr>
              <a:t>u</a:t>
            </a:r>
            <a:r>
              <a:rPr sz="1600" spc="0" dirty="0" smtClean="0">
                <a:latin typeface="Calibri"/>
                <a:cs typeface="Calibri"/>
              </a:rPr>
              <a:t>es</a:t>
            </a:r>
            <a:r>
              <a:rPr sz="1600" spc="-143" dirty="0" smtClean="0">
                <a:latin typeface="Calibri"/>
                <a:cs typeface="Calibri"/>
              </a:rPr>
              <a:t> </a:t>
            </a:r>
            <a:r>
              <a:rPr sz="1600" spc="4" dirty="0" smtClean="0">
                <a:latin typeface="Calibri"/>
                <a:cs typeface="Calibri"/>
              </a:rPr>
              <a:t>(</a:t>
            </a:r>
            <a:r>
              <a:rPr sz="1600" spc="0" dirty="0" smtClean="0">
                <a:latin typeface="Calibri"/>
                <a:cs typeface="Calibri"/>
              </a:rPr>
              <a:t>g</a:t>
            </a:r>
            <a:r>
              <a:rPr sz="1600" spc="9" dirty="0" smtClean="0">
                <a:latin typeface="Calibri"/>
                <a:cs typeface="Calibri"/>
              </a:rPr>
              <a:t>l</a:t>
            </a:r>
            <a:r>
              <a:rPr sz="1600" spc="0" dirty="0" smtClean="0">
                <a:latin typeface="Calibri"/>
                <a:cs typeface="Calibri"/>
              </a:rPr>
              <a:t>u</a:t>
            </a:r>
            <a:r>
              <a:rPr sz="1600" spc="-14" dirty="0" smtClean="0">
                <a:latin typeface="Calibri"/>
                <a:cs typeface="Calibri"/>
              </a:rPr>
              <a:t>c</a:t>
            </a:r>
            <a:r>
              <a:rPr sz="1600" spc="0" dirty="0" smtClean="0">
                <a:latin typeface="Calibri"/>
                <a:cs typeface="Calibri"/>
              </a:rPr>
              <a:t>ose,</a:t>
            </a:r>
            <a:r>
              <a:rPr sz="1600" spc="-46" dirty="0" smtClean="0">
                <a:latin typeface="Calibri"/>
                <a:cs typeface="Calibri"/>
              </a:rPr>
              <a:t> </a:t>
            </a:r>
            <a:r>
              <a:rPr sz="1600" spc="4" dirty="0" smtClean="0">
                <a:latin typeface="Calibri"/>
                <a:cs typeface="Calibri"/>
              </a:rPr>
              <a:t>f</a:t>
            </a:r>
            <a:r>
              <a:rPr sz="1600" spc="-4" dirty="0" smtClean="0">
                <a:latin typeface="Calibri"/>
                <a:cs typeface="Calibri"/>
              </a:rPr>
              <a:t>r</a:t>
            </a:r>
            <a:r>
              <a:rPr sz="1600" spc="0" dirty="0" smtClean="0">
                <a:latin typeface="Calibri"/>
                <a:cs typeface="Calibri"/>
              </a:rPr>
              <a:t>uc</a:t>
            </a:r>
            <a:r>
              <a:rPr sz="1600" spc="-9" dirty="0" smtClean="0">
                <a:latin typeface="Calibri"/>
                <a:cs typeface="Calibri"/>
              </a:rPr>
              <a:t>t</a:t>
            </a:r>
            <a:r>
              <a:rPr sz="1600" spc="0" dirty="0" smtClean="0">
                <a:latin typeface="Calibri"/>
                <a:cs typeface="Calibri"/>
              </a:rPr>
              <a:t>ose,</a:t>
            </a:r>
            <a:r>
              <a:rPr sz="1600" spc="-37" dirty="0" smtClean="0">
                <a:latin typeface="Calibri"/>
                <a:cs typeface="Calibri"/>
              </a:rPr>
              <a:t> </a:t>
            </a:r>
            <a:r>
              <a:rPr sz="1600" spc="0" dirty="0" smtClean="0">
                <a:latin typeface="Calibri"/>
                <a:cs typeface="Calibri"/>
              </a:rPr>
              <a:t>…</a:t>
            </a:r>
            <a:r>
              <a:rPr sz="1600" spc="4" dirty="0" smtClean="0">
                <a:latin typeface="Calibri"/>
                <a:cs typeface="Calibri"/>
              </a:rPr>
              <a:t>.</a:t>
            </a:r>
            <a:r>
              <a:rPr sz="1600" spc="0" dirty="0" smtClean="0">
                <a:latin typeface="Calibri"/>
                <a:cs typeface="Calibri"/>
              </a:rPr>
              <a:t>)</a:t>
            </a:r>
            <a:endParaRPr sz="1600">
              <a:latin typeface="Calibri"/>
              <a:cs typeface="Calibri"/>
            </a:endParaRPr>
          </a:p>
          <a:p>
            <a:pPr marL="288036">
              <a:lnSpc>
                <a:spcPts val="1920"/>
              </a:lnSpc>
              <a:spcBef>
                <a:spcPts val="96"/>
              </a:spcBef>
            </a:pPr>
            <a:r>
              <a:rPr sz="2400" spc="0" baseline="1706" dirty="0" smtClean="0">
                <a:latin typeface="Calibri"/>
                <a:cs typeface="Calibri"/>
              </a:rPr>
              <a:t>2)</a:t>
            </a:r>
            <a:r>
              <a:rPr sz="2400" spc="1" baseline="1706" dirty="0" smtClean="0">
                <a:latin typeface="Calibri"/>
                <a:cs typeface="Calibri"/>
              </a:rPr>
              <a:t> </a:t>
            </a:r>
            <a:r>
              <a:rPr sz="2400" spc="0" baseline="1706" dirty="0" smtClean="0">
                <a:latin typeface="Calibri"/>
                <a:cs typeface="Calibri"/>
              </a:rPr>
              <a:t>Le</a:t>
            </a:r>
            <a:r>
              <a:rPr sz="2400" spc="-4" baseline="1706" dirty="0" smtClean="0">
                <a:latin typeface="Calibri"/>
                <a:cs typeface="Calibri"/>
              </a:rPr>
              <a:t> </a:t>
            </a:r>
            <a:r>
              <a:rPr sz="2400" spc="4" baseline="1706" dirty="0" smtClean="0">
                <a:latin typeface="Calibri"/>
                <a:cs typeface="Calibri"/>
              </a:rPr>
              <a:t>t</a:t>
            </a:r>
            <a:r>
              <a:rPr sz="2400" spc="0" baseline="1706" dirty="0" smtClean="0">
                <a:latin typeface="Calibri"/>
                <a:cs typeface="Calibri"/>
              </a:rPr>
              <a:t>ype</a:t>
            </a:r>
            <a:r>
              <a:rPr sz="2400" spc="-8" baseline="1706" dirty="0" smtClean="0">
                <a:latin typeface="Calibri"/>
                <a:cs typeface="Calibri"/>
              </a:rPr>
              <a:t> </a:t>
            </a:r>
            <a:r>
              <a:rPr sz="2400" spc="0" baseline="1706" dirty="0" smtClean="0">
                <a:latin typeface="Calibri"/>
                <a:cs typeface="Calibri"/>
              </a:rPr>
              <a:t>de</a:t>
            </a:r>
            <a:r>
              <a:rPr sz="2400" spc="-16" baseline="1706" dirty="0" smtClean="0">
                <a:latin typeface="Calibri"/>
                <a:cs typeface="Calibri"/>
              </a:rPr>
              <a:t> </a:t>
            </a:r>
            <a:r>
              <a:rPr sz="2400" spc="0" baseline="1706" dirty="0" smtClean="0">
                <a:latin typeface="Calibri"/>
                <a:cs typeface="Calibri"/>
              </a:rPr>
              <a:t>c</a:t>
            </a:r>
            <a:r>
              <a:rPr sz="2400" spc="-19" baseline="1706" dirty="0" smtClean="0">
                <a:latin typeface="Calibri"/>
                <a:cs typeface="Calibri"/>
              </a:rPr>
              <a:t>y</a:t>
            </a:r>
            <a:r>
              <a:rPr sz="2400" spc="0" baseline="1706" dirty="0" smtClean="0">
                <a:latin typeface="Calibri"/>
                <a:cs typeface="Calibri"/>
              </a:rPr>
              <a:t>cle</a:t>
            </a:r>
            <a:r>
              <a:rPr sz="2400" spc="-7" baseline="1706" dirty="0" smtClean="0">
                <a:latin typeface="Calibri"/>
                <a:cs typeface="Calibri"/>
              </a:rPr>
              <a:t> </a:t>
            </a:r>
            <a:r>
              <a:rPr sz="2400" spc="0" baseline="1706" dirty="0" smtClean="0">
                <a:latin typeface="Calibri"/>
                <a:cs typeface="Calibri"/>
              </a:rPr>
              <a:t>de</a:t>
            </a:r>
            <a:r>
              <a:rPr sz="2400" spc="-16" baseline="1706" dirty="0" smtClean="0">
                <a:latin typeface="Calibri"/>
                <a:cs typeface="Calibri"/>
              </a:rPr>
              <a:t> </a:t>
            </a:r>
            <a:r>
              <a:rPr sz="2400" spc="0" baseline="1706" dirty="0" smtClean="0">
                <a:latin typeface="Calibri"/>
                <a:cs typeface="Calibri"/>
              </a:rPr>
              <a:t>c</a:t>
            </a:r>
            <a:r>
              <a:rPr sz="2400" spc="4" baseline="1706" dirty="0" smtClean="0">
                <a:latin typeface="Calibri"/>
                <a:cs typeface="Calibri"/>
              </a:rPr>
              <a:t>ha</a:t>
            </a:r>
            <a:r>
              <a:rPr sz="2400" spc="0" baseline="1706" dirty="0" smtClean="0">
                <a:latin typeface="Calibri"/>
                <a:cs typeface="Calibri"/>
              </a:rPr>
              <a:t>q</a:t>
            </a:r>
            <a:r>
              <a:rPr sz="2400" spc="4" baseline="1706" dirty="0" smtClean="0">
                <a:latin typeface="Calibri"/>
                <a:cs typeface="Calibri"/>
              </a:rPr>
              <a:t>u</a:t>
            </a:r>
            <a:r>
              <a:rPr sz="2400" spc="0" baseline="1706" dirty="0" smtClean="0">
                <a:latin typeface="Calibri"/>
                <a:cs typeface="Calibri"/>
              </a:rPr>
              <a:t>e</a:t>
            </a:r>
            <a:r>
              <a:rPr sz="2400" spc="-47" baseline="1706" dirty="0" smtClean="0">
                <a:latin typeface="Calibri"/>
                <a:cs typeface="Calibri"/>
              </a:rPr>
              <a:t> </a:t>
            </a:r>
            <a:r>
              <a:rPr sz="2400" spc="0" baseline="1706" dirty="0" smtClean="0">
                <a:latin typeface="Calibri"/>
                <a:cs typeface="Calibri"/>
              </a:rPr>
              <a:t>ose</a:t>
            </a:r>
            <a:r>
              <a:rPr sz="2400" spc="2" baseline="1706" dirty="0" smtClean="0">
                <a:latin typeface="Calibri"/>
                <a:cs typeface="Calibri"/>
              </a:rPr>
              <a:t> </a:t>
            </a:r>
            <a:r>
              <a:rPr sz="2400" spc="-39" baseline="1706" dirty="0" smtClean="0">
                <a:latin typeface="Calibri"/>
                <a:cs typeface="Calibri"/>
              </a:rPr>
              <a:t>(</a:t>
            </a:r>
            <a:r>
              <a:rPr sz="2400" spc="-9" baseline="1706" dirty="0" smtClean="0">
                <a:latin typeface="Calibri"/>
                <a:cs typeface="Calibri"/>
              </a:rPr>
              <a:t>p</a:t>
            </a:r>
            <a:r>
              <a:rPr sz="2400" spc="0" baseline="1706" dirty="0" smtClean="0">
                <a:latin typeface="Calibri"/>
                <a:cs typeface="Calibri"/>
              </a:rPr>
              <a:t>y</a:t>
            </a:r>
            <a:r>
              <a:rPr sz="2400" spc="-44" baseline="1706" dirty="0" smtClean="0">
                <a:latin typeface="Calibri"/>
                <a:cs typeface="Calibri"/>
              </a:rPr>
              <a:t>r</a:t>
            </a:r>
            <a:r>
              <a:rPr sz="2400" spc="0" baseline="1706" dirty="0" smtClean="0">
                <a:latin typeface="Calibri"/>
                <a:cs typeface="Calibri"/>
              </a:rPr>
              <a:t>a</a:t>
            </a:r>
            <a:r>
              <a:rPr sz="2400" spc="4" baseline="1706" dirty="0" smtClean="0">
                <a:latin typeface="Calibri"/>
                <a:cs typeface="Calibri"/>
              </a:rPr>
              <a:t>n</a:t>
            </a:r>
            <a:r>
              <a:rPr sz="2400" spc="0" baseline="1706" dirty="0" smtClean="0">
                <a:latin typeface="Calibri"/>
                <a:cs typeface="Calibri"/>
              </a:rPr>
              <a:t>ose</a:t>
            </a:r>
            <a:r>
              <a:rPr sz="2400" spc="-34" baseline="1706" dirty="0" smtClean="0">
                <a:latin typeface="Calibri"/>
                <a:cs typeface="Calibri"/>
              </a:rPr>
              <a:t> </a:t>
            </a:r>
            <a:r>
              <a:rPr sz="2400" spc="0" baseline="1706" dirty="0" smtClean="0">
                <a:latin typeface="Calibri"/>
                <a:cs typeface="Calibri"/>
              </a:rPr>
              <a:t>ou</a:t>
            </a:r>
            <a:r>
              <a:rPr sz="2400" spc="-6" baseline="1706" dirty="0" smtClean="0">
                <a:latin typeface="Calibri"/>
                <a:cs typeface="Calibri"/>
              </a:rPr>
              <a:t> </a:t>
            </a:r>
            <a:r>
              <a:rPr sz="2400" spc="4" baseline="1706" dirty="0" smtClean="0">
                <a:latin typeface="Calibri"/>
                <a:cs typeface="Calibri"/>
              </a:rPr>
              <a:t>f</a:t>
            </a:r>
            <a:r>
              <a:rPr sz="2400" spc="0" baseline="1706" dirty="0" smtClean="0">
                <a:latin typeface="Calibri"/>
                <a:cs typeface="Calibri"/>
              </a:rPr>
              <a:t>u</a:t>
            </a:r>
            <a:r>
              <a:rPr sz="2400" spc="-39" baseline="1706" dirty="0" smtClean="0">
                <a:latin typeface="Calibri"/>
                <a:cs typeface="Calibri"/>
              </a:rPr>
              <a:t>r</a:t>
            </a:r>
            <a:r>
              <a:rPr sz="2400" spc="0" baseline="1706" dirty="0" smtClean="0">
                <a:latin typeface="Calibri"/>
                <a:cs typeface="Calibri"/>
              </a:rPr>
              <a:t>a</a:t>
            </a:r>
            <a:r>
              <a:rPr sz="2400" spc="4" baseline="1706" dirty="0" smtClean="0">
                <a:latin typeface="Calibri"/>
                <a:cs typeface="Calibri"/>
              </a:rPr>
              <a:t>n</a:t>
            </a:r>
            <a:r>
              <a:rPr sz="2400" spc="0" baseline="1706" dirty="0" smtClean="0">
                <a:latin typeface="Calibri"/>
                <a:cs typeface="Calibri"/>
              </a:rPr>
              <a:t>ose</a:t>
            </a:r>
            <a:r>
              <a:rPr sz="2400" spc="-4" baseline="1706" dirty="0" smtClean="0">
                <a:latin typeface="Calibri"/>
                <a:cs typeface="Calibri"/>
              </a:rPr>
              <a:t>).</a:t>
            </a:r>
            <a:endParaRPr sz="1600">
              <a:latin typeface="Calibri"/>
              <a:cs typeface="Calibri"/>
            </a:endParaRPr>
          </a:p>
          <a:p>
            <a:pPr marL="288036">
              <a:lnSpc>
                <a:spcPts val="1920"/>
              </a:lnSpc>
            </a:pPr>
            <a:r>
              <a:rPr sz="2400" spc="0" baseline="1706" dirty="0" smtClean="0">
                <a:latin typeface="Calibri"/>
                <a:cs typeface="Calibri"/>
              </a:rPr>
              <a:t>3)</a:t>
            </a:r>
            <a:r>
              <a:rPr sz="2400" spc="9" baseline="1706" dirty="0" smtClean="0">
                <a:latin typeface="Calibri"/>
                <a:cs typeface="Calibri"/>
              </a:rPr>
              <a:t> </a:t>
            </a:r>
            <a:r>
              <a:rPr sz="2400" spc="0" baseline="1706" dirty="0" smtClean="0">
                <a:latin typeface="Calibri"/>
                <a:cs typeface="Calibri"/>
              </a:rPr>
              <a:t>La</a:t>
            </a:r>
            <a:r>
              <a:rPr sz="2400" spc="-9" baseline="1706" dirty="0" smtClean="0">
                <a:latin typeface="Calibri"/>
                <a:cs typeface="Calibri"/>
              </a:rPr>
              <a:t> </a:t>
            </a:r>
            <a:r>
              <a:rPr sz="2400" spc="0" baseline="1706" dirty="0" smtClean="0">
                <a:latin typeface="Calibri"/>
                <a:cs typeface="Calibri"/>
              </a:rPr>
              <a:t>pos</a:t>
            </a:r>
            <a:r>
              <a:rPr sz="2400" spc="4" baseline="1706" dirty="0" smtClean="0">
                <a:latin typeface="Calibri"/>
                <a:cs typeface="Calibri"/>
              </a:rPr>
              <a:t>i</a:t>
            </a:r>
            <a:r>
              <a:rPr sz="2400" spc="0" baseline="1706" dirty="0" smtClean="0">
                <a:latin typeface="Calibri"/>
                <a:cs typeface="Calibri"/>
              </a:rPr>
              <a:t>t</a:t>
            </a:r>
            <a:r>
              <a:rPr sz="2400" spc="9" baseline="1706" dirty="0" smtClean="0">
                <a:latin typeface="Calibri"/>
                <a:cs typeface="Calibri"/>
              </a:rPr>
              <a:t>i</a:t>
            </a:r>
            <a:r>
              <a:rPr sz="2400" spc="0" baseline="1706" dirty="0" smtClean="0">
                <a:latin typeface="Calibri"/>
                <a:cs typeface="Calibri"/>
              </a:rPr>
              <a:t>on</a:t>
            </a:r>
            <a:r>
              <a:rPr sz="2400" spc="-53" baseline="1706" dirty="0" smtClean="0">
                <a:latin typeface="Calibri"/>
                <a:cs typeface="Calibri"/>
              </a:rPr>
              <a:t> </a:t>
            </a:r>
            <a:r>
              <a:rPr sz="2400" spc="0" baseline="1706" dirty="0" smtClean="0">
                <a:latin typeface="Calibri"/>
                <a:cs typeface="Calibri"/>
              </a:rPr>
              <a:t>(</a:t>
            </a:r>
            <a:r>
              <a:rPr sz="2400" spc="-19" baseline="1706" dirty="0" smtClean="0">
                <a:latin typeface="Calibri"/>
                <a:cs typeface="Calibri"/>
              </a:rPr>
              <a:t>c</a:t>
            </a:r>
            <a:r>
              <a:rPr sz="2400" spc="0" baseline="1706" dirty="0" smtClean="0">
                <a:latin typeface="Calibri"/>
                <a:cs typeface="Calibri"/>
              </a:rPr>
              <a:t>on</a:t>
            </a:r>
            <a:r>
              <a:rPr sz="2400" spc="-9" baseline="1706" dirty="0" smtClean="0">
                <a:latin typeface="Calibri"/>
                <a:cs typeface="Calibri"/>
              </a:rPr>
              <a:t>s</a:t>
            </a:r>
            <a:r>
              <a:rPr sz="2400" spc="0" baseline="1706" dirty="0" smtClean="0">
                <a:latin typeface="Calibri"/>
                <a:cs typeface="Calibri"/>
              </a:rPr>
              <a:t>t</a:t>
            </a:r>
            <a:r>
              <a:rPr sz="2400" spc="9" baseline="1706" dirty="0" smtClean="0">
                <a:latin typeface="Calibri"/>
                <a:cs typeface="Calibri"/>
              </a:rPr>
              <a:t>i</a:t>
            </a:r>
            <a:r>
              <a:rPr sz="2400" spc="0" baseline="1706" dirty="0" smtClean="0">
                <a:latin typeface="Calibri"/>
                <a:cs typeface="Calibri"/>
              </a:rPr>
              <a:t>t</a:t>
            </a:r>
            <a:r>
              <a:rPr sz="2400" spc="4" baseline="1706" dirty="0" smtClean="0">
                <a:latin typeface="Calibri"/>
                <a:cs typeface="Calibri"/>
              </a:rPr>
              <a:t>u</a:t>
            </a:r>
            <a:r>
              <a:rPr sz="2400" spc="0" baseline="1706" dirty="0" smtClean="0">
                <a:latin typeface="Calibri"/>
                <a:cs typeface="Calibri"/>
              </a:rPr>
              <a:t>t</a:t>
            </a:r>
            <a:r>
              <a:rPr sz="2400" spc="9" baseline="1706" dirty="0" smtClean="0">
                <a:latin typeface="Calibri"/>
                <a:cs typeface="Calibri"/>
              </a:rPr>
              <a:t>i</a:t>
            </a:r>
            <a:r>
              <a:rPr sz="2400" spc="0" baseline="1706" dirty="0" smtClean="0">
                <a:latin typeface="Calibri"/>
                <a:cs typeface="Calibri"/>
              </a:rPr>
              <a:t>on)</a:t>
            </a:r>
            <a:r>
              <a:rPr sz="2400" spc="-44" baseline="1706" dirty="0" smtClean="0">
                <a:latin typeface="Calibri"/>
                <a:cs typeface="Calibri"/>
              </a:rPr>
              <a:t> </a:t>
            </a:r>
            <a:r>
              <a:rPr sz="2400" spc="0" baseline="1706" dirty="0" smtClean="0">
                <a:latin typeface="Calibri"/>
                <a:cs typeface="Calibri"/>
              </a:rPr>
              <a:t>de</a:t>
            </a:r>
            <a:r>
              <a:rPr sz="2400" spc="-6" baseline="1706" dirty="0" smtClean="0">
                <a:latin typeface="Calibri"/>
                <a:cs typeface="Calibri"/>
              </a:rPr>
              <a:t> </a:t>
            </a:r>
            <a:r>
              <a:rPr sz="2400" spc="0" baseline="1706" dirty="0" smtClean="0">
                <a:latin typeface="Calibri"/>
                <a:cs typeface="Calibri"/>
              </a:rPr>
              <a:t>la</a:t>
            </a:r>
            <a:r>
              <a:rPr sz="2400" spc="-16" baseline="1706" dirty="0" smtClean="0">
                <a:latin typeface="Calibri"/>
                <a:cs typeface="Calibri"/>
              </a:rPr>
              <a:t> </a:t>
            </a:r>
            <a:r>
              <a:rPr sz="2400" spc="0" baseline="1706" dirty="0" smtClean="0">
                <a:latin typeface="Calibri"/>
                <a:cs typeface="Calibri"/>
              </a:rPr>
              <a:t>l</a:t>
            </a:r>
            <a:r>
              <a:rPr sz="2400" spc="9" baseline="1706" dirty="0" smtClean="0">
                <a:latin typeface="Calibri"/>
                <a:cs typeface="Calibri"/>
              </a:rPr>
              <a:t>i</a:t>
            </a:r>
            <a:r>
              <a:rPr sz="2400" spc="0" baseline="1706" dirty="0" smtClean="0">
                <a:latin typeface="Calibri"/>
                <a:cs typeface="Calibri"/>
              </a:rPr>
              <a:t>a</a:t>
            </a:r>
            <a:r>
              <a:rPr sz="2400" spc="9" baseline="1706" dirty="0" smtClean="0">
                <a:latin typeface="Calibri"/>
                <a:cs typeface="Calibri"/>
              </a:rPr>
              <a:t>i</a:t>
            </a:r>
            <a:r>
              <a:rPr sz="2400" spc="0" baseline="1706" dirty="0" smtClean="0">
                <a:latin typeface="Calibri"/>
                <a:cs typeface="Calibri"/>
              </a:rPr>
              <a:t>son</a:t>
            </a:r>
            <a:r>
              <a:rPr sz="2400" spc="-54" baseline="1706" dirty="0" smtClean="0">
                <a:latin typeface="Calibri"/>
                <a:cs typeface="Calibri"/>
              </a:rPr>
              <a:t> </a:t>
            </a:r>
            <a:r>
              <a:rPr sz="2400" spc="4" baseline="1706" dirty="0" smtClean="0">
                <a:latin typeface="Calibri"/>
                <a:cs typeface="Calibri"/>
              </a:rPr>
              <a:t>g</a:t>
            </a:r>
            <a:r>
              <a:rPr sz="2400" spc="0" baseline="1706" dirty="0" smtClean="0">
                <a:latin typeface="Calibri"/>
                <a:cs typeface="Calibri"/>
              </a:rPr>
              <a:t>l</a:t>
            </a:r>
            <a:r>
              <a:rPr sz="2400" spc="-19" baseline="1706" dirty="0" smtClean="0">
                <a:latin typeface="Calibri"/>
                <a:cs typeface="Calibri"/>
              </a:rPr>
              <a:t>y</a:t>
            </a:r>
            <a:r>
              <a:rPr sz="2400" spc="-14" baseline="1706" dirty="0" smtClean="0">
                <a:latin typeface="Calibri"/>
                <a:cs typeface="Calibri"/>
              </a:rPr>
              <a:t>c</a:t>
            </a:r>
            <a:r>
              <a:rPr sz="2400" spc="0" baseline="1706" dirty="0" smtClean="0">
                <a:latin typeface="Calibri"/>
                <a:cs typeface="Calibri"/>
              </a:rPr>
              <a:t>os</a:t>
            </a:r>
            <a:r>
              <a:rPr sz="2400" spc="4" baseline="1706" dirty="0" smtClean="0">
                <a:latin typeface="Calibri"/>
                <a:cs typeface="Calibri"/>
              </a:rPr>
              <a:t>i</a:t>
            </a:r>
            <a:r>
              <a:rPr sz="2400" spc="0" baseline="1706" dirty="0" smtClean="0">
                <a:latin typeface="Calibri"/>
                <a:cs typeface="Calibri"/>
              </a:rPr>
              <a:t>d</a:t>
            </a:r>
            <a:r>
              <a:rPr sz="2400" spc="4" baseline="1706" dirty="0" smtClean="0">
                <a:latin typeface="Calibri"/>
                <a:cs typeface="Calibri"/>
              </a:rPr>
              <a:t>i</a:t>
            </a:r>
            <a:r>
              <a:rPr sz="2400" spc="0" baseline="1706" dirty="0" smtClean="0">
                <a:latin typeface="Calibri"/>
                <a:cs typeface="Calibri"/>
              </a:rPr>
              <a:t>q</a:t>
            </a:r>
            <a:r>
              <a:rPr sz="2400" spc="4" baseline="1706" dirty="0" smtClean="0">
                <a:latin typeface="Calibri"/>
                <a:cs typeface="Calibri"/>
              </a:rPr>
              <a:t>u</a:t>
            </a:r>
            <a:r>
              <a:rPr sz="2400" spc="0" baseline="1706" dirty="0" smtClean="0">
                <a:latin typeface="Calibri"/>
                <a:cs typeface="Calibri"/>
              </a:rPr>
              <a:t>e</a:t>
            </a:r>
            <a:r>
              <a:rPr sz="2400" spc="-50" baseline="1706" dirty="0" smtClean="0">
                <a:latin typeface="Calibri"/>
                <a:cs typeface="Calibri"/>
              </a:rPr>
              <a:t> </a:t>
            </a:r>
            <a:r>
              <a:rPr sz="2400" spc="0" baseline="1706" dirty="0" smtClean="0">
                <a:latin typeface="Calibri"/>
                <a:cs typeface="Calibri"/>
              </a:rPr>
              <a:t>(</a:t>
            </a:r>
            <a:r>
              <a:rPr sz="2400" spc="-4" baseline="1706" dirty="0" smtClean="0">
                <a:latin typeface="Calibri"/>
                <a:cs typeface="Calibri"/>
              </a:rPr>
              <a:t>e</a:t>
            </a:r>
            <a:r>
              <a:rPr sz="2400" spc="-9" baseline="1706" dirty="0" smtClean="0">
                <a:latin typeface="Calibri"/>
                <a:cs typeface="Calibri"/>
              </a:rPr>
              <a:t>n</a:t>
            </a:r>
            <a:r>
              <a:rPr sz="2400" spc="0" baseline="1706" dirty="0" smtClean="0">
                <a:latin typeface="Calibri"/>
                <a:cs typeface="Calibri"/>
              </a:rPr>
              <a:t>t</a:t>
            </a:r>
            <a:r>
              <a:rPr sz="2400" spc="-25" baseline="1706" dirty="0" smtClean="0">
                <a:latin typeface="Calibri"/>
                <a:cs typeface="Calibri"/>
              </a:rPr>
              <a:t>r</a:t>
            </a:r>
            <a:r>
              <a:rPr sz="2400" spc="0" baseline="1706" dirty="0" smtClean="0">
                <a:latin typeface="Calibri"/>
                <a:cs typeface="Calibri"/>
              </a:rPr>
              <a:t>e</a:t>
            </a:r>
            <a:r>
              <a:rPr sz="2400" spc="8" baseline="1706" dirty="0" smtClean="0">
                <a:latin typeface="Calibri"/>
                <a:cs typeface="Calibri"/>
              </a:rPr>
              <a:t> </a:t>
            </a:r>
            <a:r>
              <a:rPr sz="2400" spc="0" baseline="1706" dirty="0" smtClean="0">
                <a:latin typeface="Calibri"/>
                <a:cs typeface="Calibri"/>
              </a:rPr>
              <a:t>les 2</a:t>
            </a:r>
            <a:r>
              <a:rPr sz="2400" spc="9" baseline="1706" dirty="0" smtClean="0">
                <a:latin typeface="Calibri"/>
                <a:cs typeface="Calibri"/>
              </a:rPr>
              <a:t> </a:t>
            </a:r>
            <a:r>
              <a:rPr sz="2400" spc="0" baseline="1706" dirty="0" smtClean="0">
                <a:latin typeface="Calibri"/>
                <a:cs typeface="Calibri"/>
              </a:rPr>
              <a:t>c</a:t>
            </a:r>
            <a:r>
              <a:rPr sz="2400" spc="-25" baseline="1706" dirty="0" smtClean="0">
                <a:latin typeface="Calibri"/>
                <a:cs typeface="Calibri"/>
              </a:rPr>
              <a:t>y</a:t>
            </a:r>
            <a:r>
              <a:rPr sz="2400" spc="0" baseline="1706" dirty="0" smtClean="0">
                <a:latin typeface="Calibri"/>
                <a:cs typeface="Calibri"/>
              </a:rPr>
              <a:t>cle</a:t>
            </a:r>
            <a:r>
              <a:rPr sz="2400" spc="-64" baseline="1706" dirty="0" smtClean="0">
                <a:latin typeface="Calibri"/>
                <a:cs typeface="Calibri"/>
              </a:rPr>
              <a:t>s</a:t>
            </a:r>
            <a:r>
              <a:rPr sz="2400" spc="-4" baseline="1706" dirty="0" smtClean="0">
                <a:latin typeface="Calibri"/>
                <a:cs typeface="Calibri"/>
              </a:rPr>
              <a:t>).</a:t>
            </a:r>
            <a:endParaRPr sz="1600">
              <a:latin typeface="Calibri"/>
              <a:cs typeface="Calibri"/>
            </a:endParaRPr>
          </a:p>
          <a:p>
            <a:pPr marL="2088114" marR="7759620" algn="ctr">
              <a:lnSpc>
                <a:spcPts val="1935"/>
              </a:lnSpc>
              <a:spcBef>
                <a:spcPts val="0"/>
              </a:spcBef>
            </a:pPr>
            <a:r>
              <a:rPr sz="2400" spc="0" baseline="1706" dirty="0" smtClean="0">
                <a:solidFill>
                  <a:srgbClr val="FF0000"/>
                </a:solidFill>
                <a:latin typeface="Calibri"/>
                <a:cs typeface="Calibri"/>
              </a:rPr>
              <a:t>1</a:t>
            </a:r>
            <a:r>
              <a:rPr sz="2400" spc="-3" baseline="1706" dirty="0" smtClean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spc="0" baseline="1700" dirty="0" smtClean="0">
                <a:solidFill>
                  <a:srgbClr val="FF0000"/>
                </a:solidFill>
                <a:latin typeface="Symbol"/>
                <a:cs typeface="Symbol"/>
              </a:rPr>
              <a:t></a:t>
            </a:r>
            <a:r>
              <a:rPr sz="2400" spc="0" baseline="1811" dirty="0" smtClean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spc="274" baseline="1811" dirty="0" smtClean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spc="-4" baseline="1706" dirty="0" smtClean="0">
                <a:solidFill>
                  <a:srgbClr val="FF0000"/>
                </a:solidFill>
                <a:latin typeface="Calibri"/>
                <a:cs typeface="Calibri"/>
              </a:rPr>
              <a:t>4</a:t>
            </a:r>
            <a:r>
              <a:rPr sz="2400" spc="0" baseline="1706" dirty="0" smtClean="0">
                <a:solidFill>
                  <a:srgbClr val="FF0000"/>
                </a:solidFill>
                <a:latin typeface="Calibri"/>
                <a:cs typeface="Calibri"/>
              </a:rPr>
              <a:t>,</a:t>
            </a:r>
            <a:r>
              <a:rPr sz="2400" spc="-7" baseline="1706" dirty="0" smtClean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spc="-4" baseline="1706" dirty="0" smtClean="0">
                <a:solidFill>
                  <a:srgbClr val="FF0000"/>
                </a:solidFill>
                <a:latin typeface="Calibri"/>
                <a:cs typeface="Calibri"/>
              </a:rPr>
              <a:t>1</a:t>
            </a:r>
            <a:r>
              <a:rPr sz="2400" spc="0" baseline="1700" dirty="0" smtClean="0">
                <a:solidFill>
                  <a:srgbClr val="FF0000"/>
                </a:solidFill>
                <a:latin typeface="Symbol"/>
                <a:cs typeface="Symbol"/>
              </a:rPr>
              <a:t></a:t>
            </a:r>
            <a:r>
              <a:rPr sz="2400" spc="0" baseline="1811" dirty="0" smtClean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spc="281" baseline="1811" dirty="0" smtClean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spc="-4" baseline="1706" dirty="0" smtClean="0">
                <a:solidFill>
                  <a:srgbClr val="FF0000"/>
                </a:solidFill>
                <a:latin typeface="Calibri"/>
                <a:cs typeface="Calibri"/>
              </a:rPr>
              <a:t>6</a:t>
            </a:r>
            <a:r>
              <a:rPr sz="2400" spc="0" baseline="1706" dirty="0" smtClean="0">
                <a:solidFill>
                  <a:srgbClr val="FF0000"/>
                </a:solidFill>
                <a:latin typeface="Calibri"/>
                <a:cs typeface="Calibri"/>
              </a:rPr>
              <a:t>,</a:t>
            </a:r>
            <a:r>
              <a:rPr sz="2400" spc="-7" baseline="1706" dirty="0" smtClean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spc="-4" baseline="1706" dirty="0" smtClean="0">
                <a:solidFill>
                  <a:srgbClr val="FF0000"/>
                </a:solidFill>
                <a:latin typeface="Calibri"/>
                <a:cs typeface="Calibri"/>
              </a:rPr>
              <a:t>1</a:t>
            </a:r>
            <a:r>
              <a:rPr sz="2400" spc="0" baseline="1700" dirty="0" smtClean="0">
                <a:solidFill>
                  <a:srgbClr val="FF0000"/>
                </a:solidFill>
                <a:latin typeface="Symbol"/>
                <a:cs typeface="Symbol"/>
              </a:rPr>
              <a:t></a:t>
            </a:r>
            <a:r>
              <a:rPr sz="2400" spc="306" baseline="1811" dirty="0" smtClean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spc="-4" baseline="1706" dirty="0" smtClean="0">
                <a:solidFill>
                  <a:srgbClr val="FF0000"/>
                </a:solidFill>
                <a:latin typeface="Calibri"/>
                <a:cs typeface="Calibri"/>
              </a:rPr>
              <a:t>2.</a:t>
            </a:r>
            <a:endParaRPr sz="1600">
              <a:latin typeface="Calibri"/>
              <a:cs typeface="Calibri"/>
            </a:endParaRPr>
          </a:p>
          <a:p>
            <a:pPr marL="288036">
              <a:lnSpc>
                <a:spcPts val="1910"/>
              </a:lnSpc>
            </a:pPr>
            <a:r>
              <a:rPr sz="2400" spc="0" baseline="1706" dirty="0" smtClean="0">
                <a:latin typeface="Calibri"/>
                <a:cs typeface="Calibri"/>
              </a:rPr>
              <a:t>4)</a:t>
            </a:r>
            <a:r>
              <a:rPr sz="2400" spc="1" baseline="1706" dirty="0" smtClean="0">
                <a:latin typeface="Calibri"/>
                <a:cs typeface="Calibri"/>
              </a:rPr>
              <a:t> </a:t>
            </a:r>
            <a:r>
              <a:rPr sz="2400" spc="0" baseline="1706" dirty="0" smtClean="0">
                <a:latin typeface="Calibri"/>
                <a:cs typeface="Calibri"/>
              </a:rPr>
              <a:t>La</a:t>
            </a:r>
            <a:r>
              <a:rPr sz="2400" spc="-9" baseline="1706" dirty="0" smtClean="0">
                <a:latin typeface="Calibri"/>
                <a:cs typeface="Calibri"/>
              </a:rPr>
              <a:t> </a:t>
            </a:r>
            <a:r>
              <a:rPr sz="2400" spc="-14" baseline="1706" dirty="0" smtClean="0">
                <a:latin typeface="Calibri"/>
                <a:cs typeface="Calibri"/>
              </a:rPr>
              <a:t>c</a:t>
            </a:r>
            <a:r>
              <a:rPr sz="2400" spc="0" baseline="1706" dirty="0" smtClean="0">
                <a:latin typeface="Calibri"/>
                <a:cs typeface="Calibri"/>
              </a:rPr>
              <a:t>o</a:t>
            </a:r>
            <a:r>
              <a:rPr sz="2400" spc="-9" baseline="1706" dirty="0" smtClean="0">
                <a:latin typeface="Calibri"/>
                <a:cs typeface="Calibri"/>
              </a:rPr>
              <a:t>n</a:t>
            </a:r>
            <a:r>
              <a:rPr sz="2400" spc="4" baseline="1706" dirty="0" smtClean="0">
                <a:latin typeface="Calibri"/>
                <a:cs typeface="Calibri"/>
              </a:rPr>
              <a:t>fig</a:t>
            </a:r>
            <a:r>
              <a:rPr sz="2400" spc="0" baseline="1706" dirty="0" smtClean="0">
                <a:latin typeface="Calibri"/>
                <a:cs typeface="Calibri"/>
              </a:rPr>
              <a:t>u</a:t>
            </a:r>
            <a:r>
              <a:rPr sz="2400" spc="-34" baseline="1706" dirty="0" smtClean="0">
                <a:latin typeface="Calibri"/>
                <a:cs typeface="Calibri"/>
              </a:rPr>
              <a:t>r</a:t>
            </a:r>
            <a:r>
              <a:rPr sz="2400" spc="-4" baseline="1706" dirty="0" smtClean="0">
                <a:latin typeface="Calibri"/>
                <a:cs typeface="Calibri"/>
              </a:rPr>
              <a:t>a</a:t>
            </a:r>
            <a:r>
              <a:rPr sz="2400" spc="4" baseline="1706" dirty="0" smtClean="0">
                <a:latin typeface="Calibri"/>
                <a:cs typeface="Calibri"/>
              </a:rPr>
              <a:t>ti</a:t>
            </a:r>
            <a:r>
              <a:rPr sz="2400" spc="0" baseline="1706" dirty="0" smtClean="0">
                <a:latin typeface="Calibri"/>
                <a:cs typeface="Calibri"/>
              </a:rPr>
              <a:t>on</a:t>
            </a:r>
            <a:r>
              <a:rPr sz="2400" spc="-101" baseline="1706" dirty="0" smtClean="0">
                <a:latin typeface="Calibri"/>
                <a:cs typeface="Calibri"/>
              </a:rPr>
              <a:t> </a:t>
            </a:r>
            <a:r>
              <a:rPr sz="2400" spc="0" baseline="1706" dirty="0" smtClean="0">
                <a:latin typeface="Calibri"/>
                <a:cs typeface="Calibri"/>
              </a:rPr>
              <a:t>a</a:t>
            </a:r>
            <a:r>
              <a:rPr sz="2400" spc="4" baseline="1706" dirty="0" smtClean="0">
                <a:latin typeface="Calibri"/>
                <a:cs typeface="Calibri"/>
              </a:rPr>
              <a:t>n</a:t>
            </a:r>
            <a:r>
              <a:rPr sz="2400" spc="0" baseline="1706" dirty="0" smtClean="0">
                <a:latin typeface="Calibri"/>
                <a:cs typeface="Calibri"/>
              </a:rPr>
              <a:t>om</a:t>
            </a:r>
            <a:r>
              <a:rPr sz="2400" spc="-4" baseline="1706" dirty="0" smtClean="0">
                <a:latin typeface="Calibri"/>
                <a:cs typeface="Calibri"/>
              </a:rPr>
              <a:t>ér</a:t>
            </a:r>
            <a:r>
              <a:rPr sz="2400" spc="4" baseline="1706" dirty="0" smtClean="0">
                <a:latin typeface="Calibri"/>
                <a:cs typeface="Calibri"/>
              </a:rPr>
              <a:t>i</a:t>
            </a:r>
            <a:r>
              <a:rPr sz="2400" spc="0" baseline="1706" dirty="0" smtClean="0">
                <a:latin typeface="Calibri"/>
                <a:cs typeface="Calibri"/>
              </a:rPr>
              <a:t>que</a:t>
            </a:r>
            <a:r>
              <a:rPr sz="2400" spc="-54" baseline="1706" dirty="0" smtClean="0">
                <a:latin typeface="Calibri"/>
                <a:cs typeface="Calibri"/>
              </a:rPr>
              <a:t> </a:t>
            </a:r>
            <a:r>
              <a:rPr sz="2400" spc="0" baseline="1706" dirty="0" smtClean="0">
                <a:latin typeface="Calibri"/>
                <a:cs typeface="Calibri"/>
              </a:rPr>
              <a:t>(ɑ</a:t>
            </a:r>
            <a:r>
              <a:rPr sz="2400" spc="-13" baseline="1706" dirty="0" smtClean="0">
                <a:latin typeface="Calibri"/>
                <a:cs typeface="Calibri"/>
              </a:rPr>
              <a:t> </a:t>
            </a:r>
            <a:r>
              <a:rPr sz="2400" spc="0" baseline="1706" dirty="0" smtClean="0">
                <a:latin typeface="Calibri"/>
                <a:cs typeface="Calibri"/>
              </a:rPr>
              <a:t>ou</a:t>
            </a:r>
            <a:r>
              <a:rPr sz="2400" spc="-1" baseline="1706" dirty="0" smtClean="0">
                <a:latin typeface="Calibri"/>
                <a:cs typeface="Calibri"/>
              </a:rPr>
              <a:t> </a:t>
            </a:r>
            <a:r>
              <a:rPr sz="2400" spc="4" baseline="1706" dirty="0" smtClean="0">
                <a:latin typeface="Calibri"/>
                <a:cs typeface="Calibri"/>
              </a:rPr>
              <a:t>β</a:t>
            </a:r>
            <a:r>
              <a:rPr sz="2400" spc="0" baseline="1706" dirty="0" smtClean="0">
                <a:latin typeface="Calibri"/>
                <a:cs typeface="Calibri"/>
              </a:rPr>
              <a:t>)</a:t>
            </a:r>
            <a:r>
              <a:rPr sz="2400" spc="-8" baseline="1706" dirty="0" smtClean="0">
                <a:latin typeface="Calibri"/>
                <a:cs typeface="Calibri"/>
              </a:rPr>
              <a:t> </a:t>
            </a:r>
            <a:r>
              <a:rPr sz="2400" spc="0" baseline="1706" dirty="0" smtClean="0">
                <a:latin typeface="Calibri"/>
                <a:cs typeface="Calibri"/>
              </a:rPr>
              <a:t>de</a:t>
            </a:r>
            <a:r>
              <a:rPr sz="2400" spc="-16" baseline="1706" dirty="0" smtClean="0">
                <a:latin typeface="Calibri"/>
                <a:cs typeface="Calibri"/>
              </a:rPr>
              <a:t> </a:t>
            </a:r>
            <a:r>
              <a:rPr sz="2400" spc="0" baseline="1706" dirty="0" smtClean="0">
                <a:latin typeface="Calibri"/>
                <a:cs typeface="Calibri"/>
              </a:rPr>
              <a:t>c</a:t>
            </a:r>
            <a:r>
              <a:rPr sz="2400" spc="-9" baseline="1706" dirty="0" smtClean="0">
                <a:latin typeface="Calibri"/>
                <a:cs typeface="Calibri"/>
              </a:rPr>
              <a:t>e</a:t>
            </a:r>
            <a:r>
              <a:rPr sz="2400" spc="-19" baseline="1706" dirty="0" smtClean="0">
                <a:latin typeface="Calibri"/>
                <a:cs typeface="Calibri"/>
              </a:rPr>
              <a:t>t</a:t>
            </a:r>
            <a:r>
              <a:rPr sz="2400" spc="-4" baseline="1706" dirty="0" smtClean="0">
                <a:latin typeface="Calibri"/>
                <a:cs typeface="Calibri"/>
              </a:rPr>
              <a:t>t</a:t>
            </a:r>
            <a:r>
              <a:rPr sz="2400" spc="0" baseline="1706" dirty="0" smtClean="0">
                <a:latin typeface="Calibri"/>
                <a:cs typeface="Calibri"/>
              </a:rPr>
              <a:t>e</a:t>
            </a:r>
            <a:r>
              <a:rPr sz="2400" spc="-2" baseline="1706" dirty="0" smtClean="0">
                <a:latin typeface="Calibri"/>
                <a:cs typeface="Calibri"/>
              </a:rPr>
              <a:t> </a:t>
            </a:r>
            <a:r>
              <a:rPr sz="2400" spc="4" baseline="1706" dirty="0" smtClean="0">
                <a:latin typeface="Calibri"/>
                <a:cs typeface="Calibri"/>
              </a:rPr>
              <a:t>liai</a:t>
            </a:r>
            <a:r>
              <a:rPr sz="2400" spc="0" baseline="1706" dirty="0" smtClean="0">
                <a:latin typeface="Calibri"/>
                <a:cs typeface="Calibri"/>
              </a:rPr>
              <a:t>son</a:t>
            </a:r>
            <a:r>
              <a:rPr sz="2400" spc="-50" baseline="1706" dirty="0" smtClean="0">
                <a:latin typeface="Calibri"/>
                <a:cs typeface="Calibri"/>
              </a:rPr>
              <a:t> </a:t>
            </a:r>
            <a:r>
              <a:rPr sz="2400" spc="4" baseline="1706" dirty="0" smtClean="0">
                <a:latin typeface="Calibri"/>
                <a:cs typeface="Calibri"/>
              </a:rPr>
              <a:t>gl</a:t>
            </a:r>
            <a:r>
              <a:rPr sz="2400" spc="-25" baseline="1706" dirty="0" smtClean="0">
                <a:latin typeface="Calibri"/>
                <a:cs typeface="Calibri"/>
              </a:rPr>
              <a:t>y</a:t>
            </a:r>
            <a:r>
              <a:rPr sz="2400" spc="-14" baseline="1706" dirty="0" smtClean="0">
                <a:latin typeface="Calibri"/>
                <a:cs typeface="Calibri"/>
              </a:rPr>
              <a:t>c</a:t>
            </a:r>
            <a:r>
              <a:rPr sz="2400" spc="0" baseline="1706" dirty="0" smtClean="0">
                <a:latin typeface="Calibri"/>
                <a:cs typeface="Calibri"/>
              </a:rPr>
              <a:t>os</a:t>
            </a:r>
            <a:r>
              <a:rPr sz="2400" spc="4" baseline="1706" dirty="0" smtClean="0">
                <a:latin typeface="Calibri"/>
                <a:cs typeface="Calibri"/>
              </a:rPr>
              <a:t>i</a:t>
            </a:r>
            <a:r>
              <a:rPr sz="2400" spc="0" baseline="1706" dirty="0" smtClean="0">
                <a:latin typeface="Calibri"/>
                <a:cs typeface="Calibri"/>
              </a:rPr>
              <a:t>d</a:t>
            </a:r>
            <a:r>
              <a:rPr sz="2400" spc="9" baseline="1706" dirty="0" smtClean="0">
                <a:latin typeface="Calibri"/>
                <a:cs typeface="Calibri"/>
              </a:rPr>
              <a:t>i</a:t>
            </a:r>
            <a:r>
              <a:rPr sz="2400" spc="0" baseline="1706" dirty="0" smtClean="0">
                <a:latin typeface="Calibri"/>
                <a:cs typeface="Calibri"/>
              </a:rPr>
              <a:t>q</a:t>
            </a:r>
            <a:r>
              <a:rPr sz="2400" spc="9" baseline="1706" dirty="0" smtClean="0">
                <a:latin typeface="Calibri"/>
                <a:cs typeface="Calibri"/>
              </a:rPr>
              <a:t>u</a:t>
            </a:r>
            <a:r>
              <a:rPr sz="2400" spc="0" baseline="1706" dirty="0" smtClean="0">
                <a:latin typeface="Calibri"/>
                <a:cs typeface="Calibri"/>
              </a:rPr>
              <a:t>e.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30708" y="2639822"/>
            <a:ext cx="11775948" cy="457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80772">
              <a:lnSpc>
                <a:spcPct val="95825"/>
              </a:lnSpc>
              <a:spcBef>
                <a:spcPts val="425"/>
              </a:spcBef>
            </a:pPr>
            <a:r>
              <a:rPr sz="1800" spc="0" dirty="0" smtClean="0">
                <a:solidFill>
                  <a:srgbClr val="FF0000"/>
                </a:solidFill>
                <a:latin typeface="Times New Roman"/>
                <a:cs typeface="Times New Roman"/>
              </a:rPr>
              <a:t>La posit</a:t>
            </a:r>
            <a:r>
              <a:rPr sz="1800" spc="4" dirty="0" smtClean="0">
                <a:solidFill>
                  <a:srgbClr val="FF0000"/>
                </a:solidFill>
                <a:latin typeface="Times New Roman"/>
                <a:cs typeface="Times New Roman"/>
              </a:rPr>
              <a:t>i</a:t>
            </a:r>
            <a:r>
              <a:rPr sz="1800" spc="0" dirty="0" smtClean="0">
                <a:solidFill>
                  <a:srgbClr val="FF0000"/>
                </a:solidFill>
                <a:latin typeface="Times New Roman"/>
                <a:cs typeface="Times New Roman"/>
              </a:rPr>
              <a:t>on</a:t>
            </a:r>
            <a:r>
              <a:rPr sz="1800" spc="-4" dirty="0" smtClean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spc="0" dirty="0" smtClean="0">
                <a:solidFill>
                  <a:srgbClr val="FF0000"/>
                </a:solidFill>
                <a:latin typeface="Times New Roman"/>
                <a:cs typeface="Times New Roman"/>
              </a:rPr>
              <a:t>et</a:t>
            </a:r>
            <a:r>
              <a:rPr sz="1800" spc="-9" dirty="0" smtClean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spc="0" dirty="0" smtClean="0">
                <a:solidFill>
                  <a:srgbClr val="FF0000"/>
                </a:solidFill>
                <a:latin typeface="Times New Roman"/>
                <a:cs typeface="Times New Roman"/>
              </a:rPr>
              <a:t>la con</a:t>
            </a:r>
            <a:r>
              <a:rPr sz="1800" spc="4" dirty="0" smtClean="0">
                <a:solidFill>
                  <a:srgbClr val="FF0000"/>
                </a:solidFill>
                <a:latin typeface="Times New Roman"/>
                <a:cs typeface="Times New Roman"/>
              </a:rPr>
              <a:t>f</a:t>
            </a:r>
            <a:r>
              <a:rPr sz="1800" spc="0" dirty="0" smtClean="0">
                <a:solidFill>
                  <a:srgbClr val="FF0000"/>
                </a:solidFill>
                <a:latin typeface="Times New Roman"/>
                <a:cs typeface="Times New Roman"/>
              </a:rPr>
              <a:t>igur</a:t>
            </a:r>
            <a:r>
              <a:rPr sz="1800" spc="4" dirty="0" smtClean="0">
                <a:solidFill>
                  <a:srgbClr val="FF0000"/>
                </a:solidFill>
                <a:latin typeface="Times New Roman"/>
                <a:cs typeface="Times New Roman"/>
              </a:rPr>
              <a:t>a</a:t>
            </a:r>
            <a:r>
              <a:rPr sz="1800" spc="0" dirty="0" smtClean="0">
                <a:solidFill>
                  <a:srgbClr val="FF0000"/>
                </a:solidFill>
                <a:latin typeface="Times New Roman"/>
                <a:cs typeface="Times New Roman"/>
              </a:rPr>
              <a:t>t</a:t>
            </a:r>
            <a:r>
              <a:rPr sz="1800" spc="4" dirty="0" smtClean="0">
                <a:solidFill>
                  <a:srgbClr val="FF0000"/>
                </a:solidFill>
                <a:latin typeface="Times New Roman"/>
                <a:cs typeface="Times New Roman"/>
              </a:rPr>
              <a:t>i</a:t>
            </a:r>
            <a:r>
              <a:rPr sz="1800" spc="0" dirty="0" smtClean="0">
                <a:solidFill>
                  <a:srgbClr val="FF0000"/>
                </a:solidFill>
                <a:latin typeface="Times New Roman"/>
                <a:cs typeface="Times New Roman"/>
              </a:rPr>
              <a:t>on</a:t>
            </a:r>
            <a:r>
              <a:rPr sz="1800" spc="-19" dirty="0" smtClean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spc="0" dirty="0" smtClean="0">
                <a:solidFill>
                  <a:srgbClr val="FF0000"/>
                </a:solidFill>
                <a:latin typeface="Times New Roman"/>
                <a:cs typeface="Times New Roman"/>
              </a:rPr>
              <a:t>de la l</a:t>
            </a:r>
            <a:r>
              <a:rPr sz="1800" spc="4" dirty="0" smtClean="0">
                <a:solidFill>
                  <a:srgbClr val="FF0000"/>
                </a:solidFill>
                <a:latin typeface="Times New Roman"/>
                <a:cs typeface="Times New Roman"/>
              </a:rPr>
              <a:t>i</a:t>
            </a:r>
            <a:r>
              <a:rPr sz="1800" spc="0" dirty="0" smtClean="0">
                <a:solidFill>
                  <a:srgbClr val="FF0000"/>
                </a:solidFill>
                <a:latin typeface="Times New Roman"/>
                <a:cs typeface="Times New Roman"/>
              </a:rPr>
              <a:t>a</a:t>
            </a:r>
            <a:r>
              <a:rPr sz="1800" spc="4" dirty="0" smtClean="0">
                <a:solidFill>
                  <a:srgbClr val="FF0000"/>
                </a:solidFill>
                <a:latin typeface="Times New Roman"/>
                <a:cs typeface="Times New Roman"/>
              </a:rPr>
              <a:t>i</a:t>
            </a:r>
            <a:r>
              <a:rPr sz="1800" spc="0" dirty="0" smtClean="0">
                <a:solidFill>
                  <a:srgbClr val="FF0000"/>
                </a:solidFill>
                <a:latin typeface="Times New Roman"/>
                <a:cs typeface="Times New Roman"/>
              </a:rPr>
              <a:t>son</a:t>
            </a:r>
            <a:r>
              <a:rPr sz="1800" spc="-9" dirty="0" smtClean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spc="0" dirty="0" smtClean="0">
                <a:solidFill>
                  <a:srgbClr val="FF0000"/>
                </a:solidFill>
                <a:latin typeface="Times New Roman"/>
                <a:cs typeface="Times New Roman"/>
              </a:rPr>
              <a:t>gl</a:t>
            </a:r>
            <a:r>
              <a:rPr sz="1800" spc="25" dirty="0" smtClean="0">
                <a:solidFill>
                  <a:srgbClr val="FF0000"/>
                </a:solidFill>
                <a:latin typeface="Times New Roman"/>
                <a:cs typeface="Times New Roman"/>
              </a:rPr>
              <a:t>y</a:t>
            </a:r>
            <a:r>
              <a:rPr sz="1800" spc="0" dirty="0" smtClean="0">
                <a:solidFill>
                  <a:srgbClr val="FF0000"/>
                </a:solidFill>
                <a:latin typeface="Times New Roman"/>
                <a:cs typeface="Times New Roman"/>
              </a:rPr>
              <a:t>cosid</a:t>
            </a:r>
            <a:r>
              <a:rPr sz="1800" spc="4" dirty="0" smtClean="0">
                <a:solidFill>
                  <a:srgbClr val="FF0000"/>
                </a:solidFill>
                <a:latin typeface="Times New Roman"/>
                <a:cs typeface="Times New Roman"/>
              </a:rPr>
              <a:t>i</a:t>
            </a:r>
            <a:r>
              <a:rPr sz="1800" spc="0" dirty="0" smtClean="0">
                <a:solidFill>
                  <a:srgbClr val="FF0000"/>
                </a:solidFill>
                <a:latin typeface="Times New Roman"/>
                <a:cs typeface="Times New Roman"/>
              </a:rPr>
              <a:t>que</a:t>
            </a:r>
            <a:r>
              <a:rPr sz="1800" spc="-39" dirty="0" smtClean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spc="0" dirty="0" smtClean="0">
                <a:solidFill>
                  <a:srgbClr val="FF0000"/>
                </a:solidFill>
                <a:latin typeface="Times New Roman"/>
                <a:cs typeface="Times New Roman"/>
              </a:rPr>
              <a:t>sont</a:t>
            </a:r>
            <a:r>
              <a:rPr sz="1800" spc="-4" dirty="0" smtClean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spc="0" dirty="0" smtClean="0">
                <a:solidFill>
                  <a:srgbClr val="FF0000"/>
                </a:solidFill>
                <a:latin typeface="Times New Roman"/>
                <a:cs typeface="Times New Roman"/>
              </a:rPr>
              <a:t>tr</a:t>
            </a:r>
            <a:r>
              <a:rPr sz="1800" spc="4" dirty="0" smtClean="0">
                <a:solidFill>
                  <a:srgbClr val="FF0000"/>
                </a:solidFill>
                <a:latin typeface="Times New Roman"/>
                <a:cs typeface="Times New Roman"/>
              </a:rPr>
              <a:t>è</a:t>
            </a:r>
            <a:r>
              <a:rPr sz="1800" spc="0" dirty="0" smtClean="0">
                <a:solidFill>
                  <a:srgbClr val="FF0000"/>
                </a:solidFill>
                <a:latin typeface="Times New Roman"/>
                <a:cs typeface="Times New Roman"/>
              </a:rPr>
              <a:t>s import</a:t>
            </a:r>
            <a:r>
              <a:rPr sz="1800" spc="4" dirty="0" smtClean="0">
                <a:solidFill>
                  <a:srgbClr val="FF0000"/>
                </a:solidFill>
                <a:latin typeface="Times New Roman"/>
                <a:cs typeface="Times New Roman"/>
              </a:rPr>
              <a:t>a</a:t>
            </a:r>
            <a:r>
              <a:rPr sz="1800" spc="0" dirty="0" smtClean="0">
                <a:solidFill>
                  <a:srgbClr val="FF0000"/>
                </a:solidFill>
                <a:latin typeface="Times New Roman"/>
                <a:cs typeface="Times New Roman"/>
              </a:rPr>
              <a:t>nt</a:t>
            </a:r>
            <a:r>
              <a:rPr sz="1800" spc="4" dirty="0" smtClean="0">
                <a:solidFill>
                  <a:srgbClr val="FF0000"/>
                </a:solidFill>
                <a:latin typeface="Times New Roman"/>
                <a:cs typeface="Times New Roman"/>
              </a:rPr>
              <a:t>e</a:t>
            </a:r>
            <a:r>
              <a:rPr sz="1800" spc="0" dirty="0" smtClean="0">
                <a:solidFill>
                  <a:srgbClr val="FF0000"/>
                </a:solidFill>
                <a:latin typeface="Times New Roman"/>
                <a:cs typeface="Times New Roman"/>
              </a:rPr>
              <a:t>s</a:t>
            </a:r>
            <a:r>
              <a:rPr sz="1800" spc="-19" dirty="0" smtClean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spc="0" dirty="0" smtClean="0">
                <a:solidFill>
                  <a:srgbClr val="FF0000"/>
                </a:solidFill>
                <a:latin typeface="Times New Roman"/>
                <a:cs typeface="Times New Roman"/>
              </a:rPr>
              <a:t>au</a:t>
            </a:r>
            <a:r>
              <a:rPr sz="1800" spc="9" dirty="0" smtClean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spc="0" dirty="0" smtClean="0">
                <a:solidFill>
                  <a:srgbClr val="FF0000"/>
                </a:solidFill>
                <a:latin typeface="Times New Roman"/>
                <a:cs typeface="Times New Roman"/>
              </a:rPr>
              <a:t>niv</a:t>
            </a:r>
            <a:r>
              <a:rPr sz="1800" spc="4" dirty="0" smtClean="0">
                <a:solidFill>
                  <a:srgbClr val="FF0000"/>
                </a:solidFill>
                <a:latin typeface="Times New Roman"/>
                <a:cs typeface="Times New Roman"/>
              </a:rPr>
              <a:t>e</a:t>
            </a:r>
            <a:r>
              <a:rPr sz="1800" spc="0" dirty="0" smtClean="0">
                <a:solidFill>
                  <a:srgbClr val="FF0000"/>
                </a:solidFill>
                <a:latin typeface="Times New Roman"/>
                <a:cs typeface="Times New Roman"/>
              </a:rPr>
              <a:t>au</a:t>
            </a:r>
            <a:r>
              <a:rPr sz="1800" spc="-14" dirty="0" smtClean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spc="0" dirty="0" smtClean="0">
                <a:solidFill>
                  <a:srgbClr val="FF0000"/>
                </a:solidFill>
                <a:latin typeface="Times New Roman"/>
                <a:cs typeface="Times New Roman"/>
              </a:rPr>
              <a:t>de l’</a:t>
            </a:r>
            <a:r>
              <a:rPr sz="1800" spc="4" dirty="0" smtClean="0">
                <a:solidFill>
                  <a:srgbClr val="FF0000"/>
                </a:solidFill>
                <a:latin typeface="Times New Roman"/>
                <a:cs typeface="Times New Roman"/>
              </a:rPr>
              <a:t>a</a:t>
            </a:r>
            <a:r>
              <a:rPr sz="1800" spc="0" dirty="0" smtClean="0">
                <a:solidFill>
                  <a:srgbClr val="FF0000"/>
                </a:solidFill>
                <a:latin typeface="Times New Roman"/>
                <a:cs typeface="Times New Roman"/>
              </a:rPr>
              <a:t>c</a:t>
            </a:r>
            <a:r>
              <a:rPr sz="1800" spc="4" dirty="0" smtClean="0">
                <a:solidFill>
                  <a:srgbClr val="FF0000"/>
                </a:solidFill>
                <a:latin typeface="Times New Roman"/>
                <a:cs typeface="Times New Roman"/>
              </a:rPr>
              <a:t>t</a:t>
            </a:r>
            <a:r>
              <a:rPr sz="1800" spc="0" dirty="0" smtClean="0">
                <a:solidFill>
                  <a:srgbClr val="FF0000"/>
                </a:solidFill>
                <a:latin typeface="Times New Roman"/>
                <a:cs typeface="Times New Roman"/>
              </a:rPr>
              <a:t>ion</a:t>
            </a:r>
            <a:r>
              <a:rPr sz="1800" spc="-14" dirty="0" smtClean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spc="0" dirty="0" smtClean="0">
                <a:solidFill>
                  <a:srgbClr val="FF0000"/>
                </a:solidFill>
                <a:latin typeface="Times New Roman"/>
                <a:cs typeface="Times New Roman"/>
              </a:rPr>
              <a:t>en</a:t>
            </a:r>
            <a:r>
              <a:rPr sz="1800" spc="4" dirty="0" smtClean="0">
                <a:solidFill>
                  <a:srgbClr val="FF0000"/>
                </a:solidFill>
                <a:latin typeface="Times New Roman"/>
                <a:cs typeface="Times New Roman"/>
              </a:rPr>
              <a:t>z</a:t>
            </a:r>
            <a:r>
              <a:rPr sz="1800" spc="19" dirty="0" smtClean="0">
                <a:solidFill>
                  <a:srgbClr val="FF0000"/>
                </a:solidFill>
                <a:latin typeface="Times New Roman"/>
                <a:cs typeface="Times New Roman"/>
              </a:rPr>
              <a:t>y</a:t>
            </a:r>
            <a:r>
              <a:rPr sz="1800" spc="-9" dirty="0" smtClean="0">
                <a:solidFill>
                  <a:srgbClr val="FF0000"/>
                </a:solidFill>
                <a:latin typeface="Times New Roman"/>
                <a:cs typeface="Times New Roman"/>
              </a:rPr>
              <a:t>m</a:t>
            </a:r>
            <a:r>
              <a:rPr sz="1800" spc="0" dirty="0" smtClean="0">
                <a:solidFill>
                  <a:srgbClr val="FF0000"/>
                </a:solidFill>
                <a:latin typeface="Times New Roman"/>
                <a:cs typeface="Times New Roman"/>
              </a:rPr>
              <a:t>a</a:t>
            </a:r>
            <a:r>
              <a:rPr sz="1800" spc="4" dirty="0" smtClean="0">
                <a:solidFill>
                  <a:srgbClr val="FF0000"/>
                </a:solidFill>
                <a:latin typeface="Times New Roman"/>
                <a:cs typeface="Times New Roman"/>
              </a:rPr>
              <a:t>t</a:t>
            </a:r>
            <a:r>
              <a:rPr sz="1800" spc="0" dirty="0" smtClean="0">
                <a:solidFill>
                  <a:srgbClr val="FF0000"/>
                </a:solidFill>
                <a:latin typeface="Times New Roman"/>
                <a:cs typeface="Times New Roman"/>
              </a:rPr>
              <a:t>ique</a:t>
            </a:r>
            <a:r>
              <a:rPr sz="1800" spc="-34" dirty="0" smtClean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spc="0" dirty="0" smtClean="0">
                <a:solidFill>
                  <a:srgbClr val="FF0000"/>
                </a:solidFill>
                <a:latin typeface="Times New Roman"/>
                <a:cs typeface="Times New Roman"/>
              </a:rPr>
              <a:t>(h</a:t>
            </a:r>
            <a:r>
              <a:rPr sz="1800" spc="25" dirty="0" smtClean="0">
                <a:solidFill>
                  <a:srgbClr val="FF0000"/>
                </a:solidFill>
                <a:latin typeface="Times New Roman"/>
                <a:cs typeface="Times New Roman"/>
              </a:rPr>
              <a:t>y</a:t>
            </a:r>
            <a:r>
              <a:rPr sz="1800" spc="0" dirty="0" smtClean="0">
                <a:solidFill>
                  <a:srgbClr val="FF0000"/>
                </a:solidFill>
                <a:latin typeface="Times New Roman"/>
                <a:cs typeface="Times New Roman"/>
              </a:rPr>
              <a:t>drol</a:t>
            </a:r>
            <a:r>
              <a:rPr sz="1800" spc="14" dirty="0" smtClean="0">
                <a:solidFill>
                  <a:srgbClr val="FF0000"/>
                </a:solidFill>
                <a:latin typeface="Times New Roman"/>
                <a:cs typeface="Times New Roman"/>
              </a:rPr>
              <a:t>y</a:t>
            </a:r>
            <a:r>
              <a:rPr sz="1800" spc="0" dirty="0" smtClean="0">
                <a:solidFill>
                  <a:srgbClr val="FF0000"/>
                </a:solidFill>
                <a:latin typeface="Times New Roman"/>
                <a:cs typeface="Times New Roman"/>
              </a:rPr>
              <a:t>s</a:t>
            </a:r>
            <a:r>
              <a:rPr sz="1800" spc="54" dirty="0" smtClean="0">
                <a:solidFill>
                  <a:srgbClr val="FF0000"/>
                </a:solidFill>
                <a:latin typeface="Times New Roman"/>
                <a:cs typeface="Times New Roman"/>
              </a:rPr>
              <a:t>e</a:t>
            </a:r>
            <a:r>
              <a:rPr sz="1800" spc="0" dirty="0" smtClean="0">
                <a:solidFill>
                  <a:srgbClr val="FF0000"/>
                </a:solidFill>
                <a:latin typeface="Times New Roman"/>
                <a:cs typeface="Times New Roman"/>
              </a:rPr>
              <a:t>).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330708" y="3097022"/>
            <a:ext cx="11782298" cy="376097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800"/>
              </a:lnSpc>
              <a:spcBef>
                <a:spcPts val="47"/>
              </a:spcBef>
            </a:pPr>
            <a:endParaRPr sz="800"/>
          </a:p>
          <a:p>
            <a:pPr marL="80772">
              <a:lnSpc>
                <a:spcPts val="2540"/>
              </a:lnSpc>
            </a:pPr>
            <a:r>
              <a:rPr sz="2000" b="1" spc="0" dirty="0" smtClean="0">
                <a:solidFill>
                  <a:srgbClr val="EC7C30"/>
                </a:solidFill>
                <a:latin typeface="Calibri"/>
                <a:cs typeface="Calibri"/>
              </a:rPr>
              <a:t>le</a:t>
            </a:r>
            <a:r>
              <a:rPr sz="2000" b="1" spc="-9" dirty="0" smtClean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000" b="1" spc="0" dirty="0" smtClean="0">
                <a:solidFill>
                  <a:srgbClr val="EC7C30"/>
                </a:solidFill>
                <a:latin typeface="Calibri"/>
                <a:cs typeface="Calibri"/>
              </a:rPr>
              <a:t>sacc</a:t>
            </a:r>
            <a:r>
              <a:rPr sz="2000" b="1" spc="4" dirty="0" smtClean="0">
                <a:solidFill>
                  <a:srgbClr val="EC7C30"/>
                </a:solidFill>
                <a:latin typeface="Calibri"/>
                <a:cs typeface="Calibri"/>
              </a:rPr>
              <a:t>h</a:t>
            </a:r>
            <a:r>
              <a:rPr sz="2000" b="1" spc="0" dirty="0" smtClean="0">
                <a:solidFill>
                  <a:srgbClr val="EC7C30"/>
                </a:solidFill>
                <a:latin typeface="Calibri"/>
                <a:cs typeface="Calibri"/>
              </a:rPr>
              <a:t>a</a:t>
            </a:r>
            <a:r>
              <a:rPr sz="2000" b="1" spc="-34" dirty="0" smtClean="0">
                <a:solidFill>
                  <a:srgbClr val="EC7C30"/>
                </a:solidFill>
                <a:latin typeface="Calibri"/>
                <a:cs typeface="Calibri"/>
              </a:rPr>
              <a:t>r</a:t>
            </a:r>
            <a:r>
              <a:rPr sz="2000" b="1" spc="0" dirty="0" smtClean="0">
                <a:solidFill>
                  <a:srgbClr val="EC7C30"/>
                </a:solidFill>
                <a:latin typeface="Calibri"/>
                <a:cs typeface="Calibri"/>
              </a:rPr>
              <a:t>o</a:t>
            </a:r>
            <a:r>
              <a:rPr sz="2000" b="1" spc="4" dirty="0" smtClean="0">
                <a:solidFill>
                  <a:srgbClr val="EC7C30"/>
                </a:solidFill>
                <a:latin typeface="Calibri"/>
                <a:cs typeface="Calibri"/>
              </a:rPr>
              <a:t>s</a:t>
            </a:r>
            <a:r>
              <a:rPr sz="2000" b="1" spc="0" dirty="0" smtClean="0">
                <a:solidFill>
                  <a:srgbClr val="EC7C30"/>
                </a:solidFill>
                <a:latin typeface="Calibri"/>
                <a:cs typeface="Calibri"/>
              </a:rPr>
              <a:t>e </a:t>
            </a:r>
            <a:r>
              <a:rPr sz="2000" spc="0" dirty="0" smtClean="0">
                <a:solidFill>
                  <a:srgbClr val="0000FF"/>
                </a:solidFill>
                <a:latin typeface="Calibri"/>
                <a:cs typeface="Calibri"/>
              </a:rPr>
              <a:t>(su</a:t>
            </a:r>
            <a:r>
              <a:rPr sz="2000" spc="4" dirty="0" smtClean="0">
                <a:solidFill>
                  <a:srgbClr val="0000FF"/>
                </a:solidFill>
                <a:latin typeface="Calibri"/>
                <a:cs typeface="Calibri"/>
              </a:rPr>
              <a:t>c</a:t>
            </a:r>
            <a:r>
              <a:rPr sz="2000" spc="-25" dirty="0" smtClean="0">
                <a:solidFill>
                  <a:srgbClr val="0000FF"/>
                </a:solidFill>
                <a:latin typeface="Calibri"/>
                <a:cs typeface="Calibri"/>
              </a:rPr>
              <a:t>r</a:t>
            </a:r>
            <a:r>
              <a:rPr sz="2000" spc="0" dirty="0" smtClean="0">
                <a:solidFill>
                  <a:srgbClr val="0000FF"/>
                </a:solidFill>
                <a:latin typeface="Calibri"/>
                <a:cs typeface="Calibri"/>
              </a:rPr>
              <a:t>e de</a:t>
            </a:r>
            <a:r>
              <a:rPr sz="2000" spc="4" dirty="0" smtClean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000" spc="-25" dirty="0" smtClean="0">
                <a:solidFill>
                  <a:srgbClr val="0000FF"/>
                </a:solidFill>
                <a:latin typeface="Calibri"/>
                <a:cs typeface="Calibri"/>
              </a:rPr>
              <a:t>t</a:t>
            </a:r>
            <a:r>
              <a:rPr sz="2000" spc="0" dirty="0" smtClean="0">
                <a:solidFill>
                  <a:srgbClr val="0000FF"/>
                </a:solidFill>
                <a:latin typeface="Calibri"/>
                <a:cs typeface="Calibri"/>
              </a:rPr>
              <a:t>able, f</a:t>
            </a:r>
            <a:r>
              <a:rPr sz="2000" spc="-25" dirty="0" smtClean="0">
                <a:solidFill>
                  <a:srgbClr val="0000FF"/>
                </a:solidFill>
                <a:latin typeface="Calibri"/>
                <a:cs typeface="Calibri"/>
              </a:rPr>
              <a:t>r</a:t>
            </a:r>
            <a:r>
              <a:rPr sz="2000" spc="0" dirty="0" smtClean="0">
                <a:solidFill>
                  <a:srgbClr val="0000FF"/>
                </a:solidFill>
                <a:latin typeface="Calibri"/>
                <a:cs typeface="Calibri"/>
              </a:rPr>
              <a:t>éque</a:t>
            </a:r>
            <a:r>
              <a:rPr sz="2000" spc="-14" dirty="0" smtClean="0">
                <a:solidFill>
                  <a:srgbClr val="0000FF"/>
                </a:solidFill>
                <a:latin typeface="Calibri"/>
                <a:cs typeface="Calibri"/>
              </a:rPr>
              <a:t>n</a:t>
            </a:r>
            <a:r>
              <a:rPr sz="2000" spc="0" dirty="0" smtClean="0">
                <a:solidFill>
                  <a:srgbClr val="0000FF"/>
                </a:solidFill>
                <a:latin typeface="Calibri"/>
                <a:cs typeface="Calibri"/>
              </a:rPr>
              <a:t>t</a:t>
            </a:r>
            <a:r>
              <a:rPr sz="2000" spc="-4" dirty="0" smtClean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000" spc="0" dirty="0" smtClean="0">
                <a:solidFill>
                  <a:srgbClr val="0000FF"/>
                </a:solidFill>
                <a:latin typeface="Calibri"/>
                <a:cs typeface="Calibri"/>
              </a:rPr>
              <a:t>c</a:t>
            </a:r>
            <a:r>
              <a:rPr sz="2000" spc="4" dirty="0" smtClean="0">
                <a:solidFill>
                  <a:srgbClr val="0000FF"/>
                </a:solidFill>
                <a:latin typeface="Calibri"/>
                <a:cs typeface="Calibri"/>
              </a:rPr>
              <a:t>h</a:t>
            </a:r>
            <a:r>
              <a:rPr sz="2000" spc="-25" dirty="0" smtClean="0">
                <a:solidFill>
                  <a:srgbClr val="0000FF"/>
                </a:solidFill>
                <a:latin typeface="Calibri"/>
                <a:cs typeface="Calibri"/>
              </a:rPr>
              <a:t>e</a:t>
            </a:r>
            <a:r>
              <a:rPr sz="2000" spc="0" dirty="0" smtClean="0">
                <a:solidFill>
                  <a:srgbClr val="0000FF"/>
                </a:solidFill>
                <a:latin typeface="Calibri"/>
                <a:cs typeface="Calibri"/>
              </a:rPr>
              <a:t>z</a:t>
            </a:r>
            <a:r>
              <a:rPr sz="2000" spc="-4" dirty="0" smtClean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000" spc="0" dirty="0" smtClean="0">
                <a:solidFill>
                  <a:srgbClr val="0000FF"/>
                </a:solidFill>
                <a:latin typeface="Calibri"/>
                <a:cs typeface="Calibri"/>
              </a:rPr>
              <a:t>l</a:t>
            </a:r>
            <a:r>
              <a:rPr sz="2000" spc="-4" dirty="0" smtClean="0">
                <a:solidFill>
                  <a:srgbClr val="0000FF"/>
                </a:solidFill>
                <a:latin typeface="Calibri"/>
                <a:cs typeface="Calibri"/>
              </a:rPr>
              <a:t>e</a:t>
            </a:r>
            <a:r>
              <a:rPr sz="2000" spc="0" dirty="0" smtClean="0">
                <a:solidFill>
                  <a:srgbClr val="0000FF"/>
                </a:solidFill>
                <a:latin typeface="Calibri"/>
                <a:cs typeface="Calibri"/>
              </a:rPr>
              <a:t>s</a:t>
            </a:r>
            <a:r>
              <a:rPr sz="2000" spc="9" dirty="0" smtClean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000" spc="-29" dirty="0" smtClean="0">
                <a:solidFill>
                  <a:srgbClr val="0000FF"/>
                </a:solidFill>
                <a:latin typeface="Calibri"/>
                <a:cs typeface="Calibri"/>
              </a:rPr>
              <a:t>v</a:t>
            </a:r>
            <a:r>
              <a:rPr sz="2000" spc="0" dirty="0" smtClean="0">
                <a:solidFill>
                  <a:srgbClr val="0000FF"/>
                </a:solidFill>
                <a:latin typeface="Calibri"/>
                <a:cs typeface="Calibri"/>
              </a:rPr>
              <a:t>é</a:t>
            </a:r>
            <a:r>
              <a:rPr sz="2000" spc="-9" dirty="0" smtClean="0">
                <a:solidFill>
                  <a:srgbClr val="0000FF"/>
                </a:solidFill>
                <a:latin typeface="Calibri"/>
                <a:cs typeface="Calibri"/>
              </a:rPr>
              <a:t>g</a:t>
            </a:r>
            <a:r>
              <a:rPr sz="2000" spc="-14" dirty="0" smtClean="0">
                <a:solidFill>
                  <a:srgbClr val="0000FF"/>
                </a:solidFill>
                <a:latin typeface="Calibri"/>
                <a:cs typeface="Calibri"/>
              </a:rPr>
              <a:t>é</a:t>
            </a:r>
            <a:r>
              <a:rPr sz="2000" spc="-25" dirty="0" smtClean="0">
                <a:solidFill>
                  <a:srgbClr val="0000FF"/>
                </a:solidFill>
                <a:latin typeface="Calibri"/>
                <a:cs typeface="Calibri"/>
              </a:rPr>
              <a:t>t</a:t>
            </a:r>
            <a:r>
              <a:rPr sz="2000" spc="0" dirty="0" smtClean="0">
                <a:solidFill>
                  <a:srgbClr val="0000FF"/>
                </a:solidFill>
                <a:latin typeface="Calibri"/>
                <a:cs typeface="Calibri"/>
              </a:rPr>
              <a:t>aux)          </a:t>
            </a:r>
            <a:r>
              <a:rPr sz="2000" spc="371" dirty="0" smtClean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700" spc="0" baseline="12883" dirty="0" smtClean="0">
                <a:latin typeface="Arial"/>
                <a:cs typeface="Arial"/>
              </a:rPr>
              <a:t>L</a:t>
            </a:r>
            <a:r>
              <a:rPr sz="2700" spc="-9" baseline="12883" dirty="0" smtClean="0">
                <a:latin typeface="Arial"/>
                <a:cs typeface="Arial"/>
              </a:rPr>
              <a:t>i</a:t>
            </a:r>
            <a:r>
              <a:rPr sz="2700" spc="0" baseline="12883" dirty="0" smtClean="0">
                <a:latin typeface="Arial"/>
                <a:cs typeface="Arial"/>
              </a:rPr>
              <a:t>a</a:t>
            </a:r>
            <a:r>
              <a:rPr sz="2700" spc="-9" baseline="12883" dirty="0" smtClean="0">
                <a:latin typeface="Arial"/>
                <a:cs typeface="Arial"/>
              </a:rPr>
              <a:t>i</a:t>
            </a:r>
            <a:r>
              <a:rPr sz="2700" spc="0" baseline="12883" dirty="0" smtClean="0">
                <a:latin typeface="Arial"/>
                <a:cs typeface="Arial"/>
              </a:rPr>
              <a:t>son</a:t>
            </a:r>
            <a:r>
              <a:rPr sz="2700" spc="19" baseline="12883" dirty="0" smtClean="0">
                <a:latin typeface="Arial"/>
                <a:cs typeface="Arial"/>
              </a:rPr>
              <a:t> </a:t>
            </a:r>
            <a:r>
              <a:rPr sz="2700" spc="0" baseline="12883" dirty="0" smtClean="0">
                <a:latin typeface="Arial"/>
                <a:cs typeface="Arial"/>
              </a:rPr>
              <a:t>os</a:t>
            </a:r>
            <a:r>
              <a:rPr sz="2700" spc="-9" baseline="12883" dirty="0" smtClean="0">
                <a:latin typeface="Arial"/>
                <a:cs typeface="Arial"/>
              </a:rPr>
              <a:t>i</a:t>
            </a:r>
            <a:r>
              <a:rPr sz="2700" spc="0" baseline="12883" dirty="0" smtClean="0">
                <a:latin typeface="Arial"/>
                <a:cs typeface="Arial"/>
              </a:rPr>
              <a:t>d</a:t>
            </a:r>
            <a:r>
              <a:rPr sz="2700" spc="-9" baseline="12883" dirty="0" smtClean="0">
                <a:latin typeface="Arial"/>
                <a:cs typeface="Arial"/>
              </a:rPr>
              <a:t>i</a:t>
            </a:r>
            <a:r>
              <a:rPr sz="2700" spc="0" baseline="12883" dirty="0" smtClean="0">
                <a:latin typeface="Arial"/>
                <a:cs typeface="Arial"/>
              </a:rPr>
              <a:t>q</a:t>
            </a:r>
            <a:r>
              <a:rPr sz="2700" spc="-9" baseline="12883" dirty="0" smtClean="0">
                <a:latin typeface="Arial"/>
                <a:cs typeface="Arial"/>
              </a:rPr>
              <a:t>u</a:t>
            </a:r>
            <a:r>
              <a:rPr sz="2700" spc="0" baseline="12883" dirty="0" smtClean="0">
                <a:latin typeface="Arial"/>
                <a:cs typeface="Arial"/>
              </a:rPr>
              <a:t>e</a:t>
            </a:r>
            <a:endParaRPr sz="1800">
              <a:latin typeface="Arial"/>
              <a:cs typeface="Arial"/>
            </a:endParaRPr>
          </a:p>
          <a:p>
            <a:pPr marL="1909826">
              <a:lnSpc>
                <a:spcPts val="2400"/>
              </a:lnSpc>
              <a:spcBef>
                <a:spcPts val="120"/>
              </a:spcBef>
            </a:pPr>
            <a:r>
              <a:rPr sz="3000" spc="0" baseline="1365" dirty="0" smtClean="0">
                <a:solidFill>
                  <a:srgbClr val="0000FF"/>
                </a:solidFill>
                <a:latin typeface="Calibri"/>
                <a:cs typeface="Calibri"/>
              </a:rPr>
              <a:t>= gluco</a:t>
            </a:r>
            <a:r>
              <a:rPr sz="3000" spc="-9" baseline="1365" dirty="0" smtClean="0">
                <a:solidFill>
                  <a:srgbClr val="0000FF"/>
                </a:solidFill>
                <a:latin typeface="Calibri"/>
                <a:cs typeface="Calibri"/>
              </a:rPr>
              <a:t>s</a:t>
            </a:r>
            <a:r>
              <a:rPr sz="3000" spc="0" baseline="1365" dirty="0" smtClean="0">
                <a:solidFill>
                  <a:srgbClr val="0000FF"/>
                </a:solidFill>
                <a:latin typeface="Calibri"/>
                <a:cs typeface="Calibri"/>
              </a:rPr>
              <a:t>e</a:t>
            </a:r>
            <a:r>
              <a:rPr sz="3000" spc="-19" baseline="1365" dirty="0" smtClean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3000" spc="0" baseline="1365" dirty="0" smtClean="0">
                <a:solidFill>
                  <a:srgbClr val="0000FF"/>
                </a:solidFill>
                <a:latin typeface="Calibri"/>
                <a:cs typeface="Calibri"/>
              </a:rPr>
              <a:t>+ fru</a:t>
            </a:r>
            <a:r>
              <a:rPr sz="3000" spc="4" baseline="1365" dirty="0" smtClean="0">
                <a:solidFill>
                  <a:srgbClr val="0000FF"/>
                </a:solidFill>
                <a:latin typeface="Calibri"/>
                <a:cs typeface="Calibri"/>
              </a:rPr>
              <a:t>c</a:t>
            </a:r>
            <a:r>
              <a:rPr sz="3000" spc="-25" baseline="1365" dirty="0" smtClean="0">
                <a:solidFill>
                  <a:srgbClr val="0000FF"/>
                </a:solidFill>
                <a:latin typeface="Calibri"/>
                <a:cs typeface="Calibri"/>
              </a:rPr>
              <a:t>t</a:t>
            </a:r>
            <a:r>
              <a:rPr sz="3000" spc="0" baseline="1365" dirty="0" smtClean="0">
                <a:solidFill>
                  <a:srgbClr val="0000FF"/>
                </a:solidFill>
                <a:latin typeface="Calibri"/>
                <a:cs typeface="Calibri"/>
              </a:rPr>
              <a:t>ose</a:t>
            </a:r>
            <a:endParaRPr sz="2000">
              <a:latin typeface="Calibri"/>
              <a:cs typeface="Calibri"/>
            </a:endParaRPr>
          </a:p>
          <a:p>
            <a:pPr marL="4913434" marR="4400935" algn="ctr">
              <a:lnSpc>
                <a:spcPct val="102091"/>
              </a:lnSpc>
              <a:spcBef>
                <a:spcPts val="15614"/>
              </a:spcBef>
            </a:pPr>
            <a:r>
              <a:rPr sz="1800" spc="0" dirty="0" smtClean="0">
                <a:latin typeface="Calibri"/>
                <a:cs typeface="Calibri"/>
              </a:rPr>
              <a:t>Glu</a:t>
            </a:r>
            <a:r>
              <a:rPr sz="1800" spc="-14" dirty="0" smtClean="0">
                <a:latin typeface="Calibri"/>
                <a:cs typeface="Calibri"/>
              </a:rPr>
              <a:t>c</a:t>
            </a:r>
            <a:r>
              <a:rPr sz="1800" spc="0" dirty="0" smtClean="0">
                <a:latin typeface="Calibri"/>
                <a:cs typeface="Calibri"/>
              </a:rPr>
              <a:t>os</a:t>
            </a:r>
            <a:r>
              <a:rPr sz="1800" spc="4" dirty="0" smtClean="0">
                <a:latin typeface="Calibri"/>
                <a:cs typeface="Calibri"/>
              </a:rPr>
              <a:t>e</a:t>
            </a:r>
            <a:r>
              <a:rPr sz="1800" spc="0" dirty="0" smtClean="0">
                <a:latin typeface="Calibri"/>
                <a:cs typeface="Calibri"/>
              </a:rPr>
              <a:t>-</a:t>
            </a:r>
            <a:r>
              <a:rPr sz="1800" spc="4" dirty="0" smtClean="0">
                <a:latin typeface="Symbol"/>
                <a:cs typeface="Symbol"/>
              </a:rPr>
              <a:t></a:t>
            </a:r>
            <a:r>
              <a:rPr sz="1800" spc="0" dirty="0" smtClean="0">
                <a:latin typeface="Calibri"/>
                <a:cs typeface="Calibri"/>
              </a:rPr>
              <a:t>-1,2</a:t>
            </a:r>
            <a:r>
              <a:rPr sz="1800" spc="-9" dirty="0" smtClean="0">
                <a:latin typeface="Calibri"/>
                <a:cs typeface="Calibri"/>
              </a:rPr>
              <a:t>(</a:t>
            </a:r>
            <a:r>
              <a:rPr sz="1800" spc="-4" dirty="0" smtClean="0">
                <a:latin typeface="Symbol"/>
                <a:cs typeface="Symbol"/>
              </a:rPr>
              <a:t></a:t>
            </a:r>
            <a:r>
              <a:rPr sz="1800" spc="-4" dirty="0" smtClean="0">
                <a:latin typeface="Calibri"/>
                <a:cs typeface="Calibri"/>
              </a:rPr>
              <a:t>)</a:t>
            </a:r>
            <a:r>
              <a:rPr sz="1800" spc="0" dirty="0" smtClean="0">
                <a:latin typeface="Calibri"/>
                <a:cs typeface="Calibri"/>
              </a:rPr>
              <a:t>-fruc</a:t>
            </a:r>
            <a:r>
              <a:rPr sz="1800" spc="-19" dirty="0" smtClean="0">
                <a:latin typeface="Calibri"/>
                <a:cs typeface="Calibri"/>
              </a:rPr>
              <a:t>t</a:t>
            </a:r>
            <a:r>
              <a:rPr sz="1800" spc="0" dirty="0" smtClean="0">
                <a:latin typeface="Calibri"/>
                <a:cs typeface="Calibri"/>
              </a:rPr>
              <a:t>ose</a:t>
            </a:r>
            <a:endParaRPr sz="1800">
              <a:latin typeface="Calibri"/>
              <a:cs typeface="Calibri"/>
            </a:endParaRPr>
          </a:p>
          <a:p>
            <a:pPr marR="208210" algn="r">
              <a:lnSpc>
                <a:spcPts val="1608"/>
              </a:lnSpc>
              <a:spcBef>
                <a:spcPts val="2951"/>
              </a:spcBef>
            </a:pPr>
            <a:r>
              <a:rPr sz="1000" spc="0" dirty="0" smtClean="0">
                <a:latin typeface="Segoe UI"/>
                <a:cs typeface="Segoe UI"/>
              </a:rPr>
              <a:t>E</a:t>
            </a:r>
            <a:r>
              <a:rPr sz="1000" spc="-4" dirty="0" smtClean="0">
                <a:latin typeface="Segoe UI"/>
                <a:cs typeface="Segoe UI"/>
              </a:rPr>
              <a:t>C</a:t>
            </a:r>
            <a:r>
              <a:rPr sz="1000" spc="4" dirty="0" smtClean="0">
                <a:latin typeface="Segoe UI"/>
                <a:cs typeface="Segoe UI"/>
              </a:rPr>
              <a:t>A</a:t>
            </a:r>
            <a:r>
              <a:rPr sz="1000" spc="0" dirty="0" smtClean="0">
                <a:latin typeface="Segoe UI"/>
                <a:cs typeface="Segoe UI"/>
              </a:rPr>
              <a:t>M</a:t>
            </a:r>
            <a:r>
              <a:rPr sz="1000" spc="-6" dirty="0" smtClean="0">
                <a:latin typeface="Segoe UI"/>
                <a:cs typeface="Segoe UI"/>
              </a:rPr>
              <a:t> </a:t>
            </a:r>
            <a:r>
              <a:rPr sz="1000" spc="0" dirty="0" smtClean="0">
                <a:latin typeface="Segoe UI"/>
                <a:cs typeface="Segoe UI"/>
              </a:rPr>
              <a:t>2015                </a:t>
            </a:r>
            <a:r>
              <a:rPr sz="1000" spc="186" dirty="0" smtClean="0">
                <a:latin typeface="Segoe UI"/>
                <a:cs typeface="Segoe UI"/>
              </a:rPr>
              <a:t> </a:t>
            </a:r>
            <a:r>
              <a:rPr sz="2100" spc="-4" baseline="-3900" dirty="0" smtClean="0">
                <a:solidFill>
                  <a:srgbClr val="C00000"/>
                </a:solidFill>
                <a:latin typeface="Calibri"/>
                <a:cs typeface="Calibri"/>
              </a:rPr>
              <a:t>23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object 70"/>
          <p:cNvSpPr/>
          <p:nvPr/>
        </p:nvSpPr>
        <p:spPr>
          <a:xfrm>
            <a:off x="11415522" y="6528054"/>
            <a:ext cx="0" cy="347470"/>
          </a:xfrm>
          <a:custGeom>
            <a:avLst/>
            <a:gdLst/>
            <a:ahLst/>
            <a:cxnLst/>
            <a:rect l="l" t="t" r="r" b="b"/>
            <a:pathLst>
              <a:path h="347470">
                <a:moveTo>
                  <a:pt x="0" y="0"/>
                </a:moveTo>
                <a:lnTo>
                  <a:pt x="0" y="329943"/>
                </a:lnTo>
              </a:path>
            </a:pathLst>
          </a:custGeom>
          <a:ln w="25908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-12192" y="0"/>
            <a:ext cx="3429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-12192" y="0"/>
            <a:ext cx="342900" cy="6858000"/>
          </a:xfrm>
          <a:custGeom>
            <a:avLst/>
            <a:gdLst/>
            <a:ahLst/>
            <a:cxnLst/>
            <a:rect l="l" t="t" r="r" b="b"/>
            <a:pathLst>
              <a:path w="342900" h="6858000">
                <a:moveTo>
                  <a:pt x="342900" y="0"/>
                </a:moveTo>
                <a:lnTo>
                  <a:pt x="12192" y="0"/>
                </a:lnTo>
              </a:path>
              <a:path w="342900" h="6858000">
                <a:moveTo>
                  <a:pt x="12192" y="6858000"/>
                </a:moveTo>
                <a:lnTo>
                  <a:pt x="342900" y="6858000"/>
                </a:lnTo>
                <a:lnTo>
                  <a:pt x="342900" y="0"/>
                </a:lnTo>
              </a:path>
            </a:pathLst>
          </a:custGeom>
          <a:ln w="9144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-21336" y="6385560"/>
            <a:ext cx="361188" cy="3352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-18288" y="5987224"/>
            <a:ext cx="361188" cy="31908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2833116" y="531876"/>
            <a:ext cx="5902452" cy="104393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954473" y="3201965"/>
            <a:ext cx="596868" cy="452198"/>
          </a:xfrm>
          <a:custGeom>
            <a:avLst/>
            <a:gdLst/>
            <a:ahLst/>
            <a:cxnLst/>
            <a:rect l="l" t="t" r="r" b="b"/>
            <a:pathLst>
              <a:path w="596868" h="452198">
                <a:moveTo>
                  <a:pt x="596868" y="0"/>
                </a:moveTo>
                <a:lnTo>
                  <a:pt x="0" y="452198"/>
                </a:lnTo>
              </a:path>
            </a:pathLst>
          </a:custGeom>
          <a:ln w="1002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969828" y="3664624"/>
            <a:ext cx="574067" cy="437002"/>
          </a:xfrm>
          <a:custGeom>
            <a:avLst/>
            <a:gdLst/>
            <a:ahLst/>
            <a:cxnLst/>
            <a:rect l="l" t="t" r="r" b="b"/>
            <a:pathLst>
              <a:path w="574067" h="437002">
                <a:moveTo>
                  <a:pt x="574067" y="437002"/>
                </a:moveTo>
                <a:lnTo>
                  <a:pt x="0" y="0"/>
                </a:lnTo>
              </a:path>
            </a:pathLst>
          </a:custGeom>
          <a:ln w="242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954473" y="3654163"/>
            <a:ext cx="596868" cy="493077"/>
          </a:xfrm>
          <a:custGeom>
            <a:avLst/>
            <a:gdLst/>
            <a:ahLst/>
            <a:cxnLst/>
            <a:rect l="l" t="t" r="r" b="b"/>
            <a:pathLst>
              <a:path w="596868" h="493077">
                <a:moveTo>
                  <a:pt x="589269" y="399124"/>
                </a:moveTo>
                <a:lnTo>
                  <a:pt x="10337" y="0"/>
                </a:lnTo>
                <a:lnTo>
                  <a:pt x="0" y="0"/>
                </a:lnTo>
                <a:lnTo>
                  <a:pt x="7601" y="12727"/>
                </a:lnTo>
                <a:lnTo>
                  <a:pt x="589269" y="493077"/>
                </a:lnTo>
                <a:lnTo>
                  <a:pt x="596868" y="450045"/>
                </a:lnTo>
                <a:lnTo>
                  <a:pt x="589269" y="3991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561528" y="4106780"/>
            <a:ext cx="914668" cy="0"/>
          </a:xfrm>
          <a:custGeom>
            <a:avLst/>
            <a:gdLst/>
            <a:ahLst/>
            <a:cxnLst/>
            <a:rect l="l" t="t" r="r" b="b"/>
            <a:pathLst>
              <a:path w="914668">
                <a:moveTo>
                  <a:pt x="914668" y="0"/>
                </a:moveTo>
                <a:lnTo>
                  <a:pt x="0" y="0"/>
                </a:lnTo>
              </a:path>
            </a:pathLst>
          </a:custGeom>
          <a:ln w="242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551342" y="4078742"/>
            <a:ext cx="932211" cy="50921"/>
          </a:xfrm>
          <a:custGeom>
            <a:avLst/>
            <a:gdLst/>
            <a:ahLst/>
            <a:cxnLst/>
            <a:rect l="l" t="t" r="r" b="b"/>
            <a:pathLst>
              <a:path w="932211" h="50921">
                <a:moveTo>
                  <a:pt x="924600" y="0"/>
                </a:moveTo>
                <a:lnTo>
                  <a:pt x="5175" y="0"/>
                </a:lnTo>
                <a:lnTo>
                  <a:pt x="0" y="25466"/>
                </a:lnTo>
                <a:lnTo>
                  <a:pt x="5175" y="50921"/>
                </a:lnTo>
                <a:lnTo>
                  <a:pt x="924600" y="50921"/>
                </a:lnTo>
                <a:lnTo>
                  <a:pt x="932211" y="25466"/>
                </a:lnTo>
                <a:lnTo>
                  <a:pt x="9246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2493829" y="3661901"/>
            <a:ext cx="599511" cy="437306"/>
          </a:xfrm>
          <a:custGeom>
            <a:avLst/>
            <a:gdLst/>
            <a:ahLst/>
            <a:cxnLst/>
            <a:rect l="l" t="t" r="r" b="b"/>
            <a:pathLst>
              <a:path w="599511" h="437306">
                <a:moveTo>
                  <a:pt x="599511" y="0"/>
                </a:moveTo>
                <a:lnTo>
                  <a:pt x="0" y="437306"/>
                </a:lnTo>
              </a:path>
            </a:pathLst>
          </a:custGeom>
          <a:ln w="242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2483554" y="3654164"/>
            <a:ext cx="619681" cy="493077"/>
          </a:xfrm>
          <a:custGeom>
            <a:avLst/>
            <a:gdLst/>
            <a:ahLst/>
            <a:cxnLst/>
            <a:rect l="l" t="t" r="r" b="b"/>
            <a:pathLst>
              <a:path w="619681" h="493077">
                <a:moveTo>
                  <a:pt x="609660" y="0"/>
                </a:moveTo>
                <a:lnTo>
                  <a:pt x="5201" y="399124"/>
                </a:lnTo>
                <a:lnTo>
                  <a:pt x="0" y="450045"/>
                </a:lnTo>
                <a:lnTo>
                  <a:pt x="5201" y="493077"/>
                </a:lnTo>
                <a:lnTo>
                  <a:pt x="612070" y="12727"/>
                </a:lnTo>
                <a:lnTo>
                  <a:pt x="619681" y="0"/>
                </a:lnTo>
                <a:lnTo>
                  <a:pt x="60966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2542033" y="3242616"/>
            <a:ext cx="561202" cy="411547"/>
          </a:xfrm>
          <a:custGeom>
            <a:avLst/>
            <a:gdLst/>
            <a:ahLst/>
            <a:cxnLst/>
            <a:rect l="l" t="t" r="r" b="b"/>
            <a:pathLst>
              <a:path w="561202" h="411547">
                <a:moveTo>
                  <a:pt x="561202" y="411547"/>
                </a:moveTo>
                <a:lnTo>
                  <a:pt x="0" y="0"/>
                </a:lnTo>
              </a:path>
            </a:pathLst>
          </a:custGeom>
          <a:ln w="1002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551342" y="3201965"/>
            <a:ext cx="866247" cy="0"/>
          </a:xfrm>
          <a:custGeom>
            <a:avLst/>
            <a:gdLst/>
            <a:ahLst/>
            <a:cxnLst/>
            <a:rect l="l" t="t" r="r" b="b"/>
            <a:pathLst>
              <a:path w="866247">
                <a:moveTo>
                  <a:pt x="0" y="0"/>
                </a:moveTo>
                <a:lnTo>
                  <a:pt x="866247" y="0"/>
                </a:lnTo>
              </a:path>
            </a:pathLst>
          </a:custGeom>
          <a:ln w="1274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954473" y="3349295"/>
            <a:ext cx="0" cy="304868"/>
          </a:xfrm>
          <a:custGeom>
            <a:avLst/>
            <a:gdLst/>
            <a:ahLst/>
            <a:cxnLst/>
            <a:rect l="l" t="t" r="r" b="b"/>
            <a:pathLst>
              <a:path h="304868">
                <a:moveTo>
                  <a:pt x="0" y="0"/>
                </a:moveTo>
                <a:lnTo>
                  <a:pt x="0" y="304868"/>
                </a:lnTo>
              </a:path>
            </a:pathLst>
          </a:custGeom>
          <a:ln w="1277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954473" y="3654163"/>
            <a:ext cx="0" cy="450045"/>
          </a:xfrm>
          <a:custGeom>
            <a:avLst/>
            <a:gdLst/>
            <a:ahLst/>
            <a:cxnLst/>
            <a:rect l="l" t="t" r="r" b="b"/>
            <a:pathLst>
              <a:path h="450045">
                <a:moveTo>
                  <a:pt x="0" y="0"/>
                </a:moveTo>
                <a:lnTo>
                  <a:pt x="0" y="450045"/>
                </a:lnTo>
              </a:path>
            </a:pathLst>
          </a:custGeom>
          <a:ln w="1277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3103235" y="3224760"/>
            <a:ext cx="0" cy="429403"/>
          </a:xfrm>
          <a:custGeom>
            <a:avLst/>
            <a:gdLst/>
            <a:ahLst/>
            <a:cxnLst/>
            <a:rect l="l" t="t" r="r" b="b"/>
            <a:pathLst>
              <a:path h="429403">
                <a:moveTo>
                  <a:pt x="0" y="429403"/>
                </a:moveTo>
                <a:lnTo>
                  <a:pt x="0" y="0"/>
                </a:lnTo>
              </a:path>
            </a:pathLst>
          </a:custGeom>
          <a:ln w="1277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3103235" y="3654164"/>
            <a:ext cx="0" cy="409433"/>
          </a:xfrm>
          <a:custGeom>
            <a:avLst/>
            <a:gdLst/>
            <a:ahLst/>
            <a:cxnLst/>
            <a:rect l="l" t="t" r="r" b="b"/>
            <a:pathLst>
              <a:path h="409433">
                <a:moveTo>
                  <a:pt x="0" y="0"/>
                </a:moveTo>
                <a:lnTo>
                  <a:pt x="0" y="409433"/>
                </a:lnTo>
              </a:path>
            </a:pathLst>
          </a:custGeom>
          <a:ln w="1277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2483554" y="3702653"/>
            <a:ext cx="0" cy="401556"/>
          </a:xfrm>
          <a:custGeom>
            <a:avLst/>
            <a:gdLst/>
            <a:ahLst/>
            <a:cxnLst/>
            <a:rect l="l" t="t" r="r" b="b"/>
            <a:pathLst>
              <a:path h="401556">
                <a:moveTo>
                  <a:pt x="0" y="401556"/>
                </a:moveTo>
                <a:lnTo>
                  <a:pt x="0" y="0"/>
                </a:lnTo>
              </a:path>
            </a:pathLst>
          </a:custGeom>
          <a:ln w="1277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2483554" y="4104209"/>
            <a:ext cx="0" cy="343049"/>
          </a:xfrm>
          <a:custGeom>
            <a:avLst/>
            <a:gdLst/>
            <a:ahLst/>
            <a:cxnLst/>
            <a:rect l="l" t="t" r="r" b="b"/>
            <a:pathLst>
              <a:path h="343049">
                <a:moveTo>
                  <a:pt x="0" y="0"/>
                </a:moveTo>
                <a:lnTo>
                  <a:pt x="0" y="343049"/>
                </a:lnTo>
              </a:path>
            </a:pathLst>
          </a:custGeom>
          <a:ln w="1277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1551342" y="4104209"/>
            <a:ext cx="0" cy="411544"/>
          </a:xfrm>
          <a:custGeom>
            <a:avLst/>
            <a:gdLst/>
            <a:ahLst/>
            <a:cxnLst/>
            <a:rect l="l" t="t" r="r" b="b"/>
            <a:pathLst>
              <a:path h="411544">
                <a:moveTo>
                  <a:pt x="0" y="0"/>
                </a:moveTo>
                <a:lnTo>
                  <a:pt x="0" y="411544"/>
                </a:lnTo>
              </a:path>
            </a:pathLst>
          </a:custGeom>
          <a:ln w="1277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1551342" y="3801760"/>
            <a:ext cx="0" cy="302449"/>
          </a:xfrm>
          <a:custGeom>
            <a:avLst/>
            <a:gdLst/>
            <a:ahLst/>
            <a:cxnLst/>
            <a:rect l="l" t="t" r="r" b="b"/>
            <a:pathLst>
              <a:path h="302449">
                <a:moveTo>
                  <a:pt x="0" y="302449"/>
                </a:moveTo>
                <a:lnTo>
                  <a:pt x="0" y="0"/>
                </a:lnTo>
              </a:path>
            </a:pathLst>
          </a:custGeom>
          <a:ln w="1277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1551342" y="2894361"/>
            <a:ext cx="0" cy="307603"/>
          </a:xfrm>
          <a:custGeom>
            <a:avLst/>
            <a:gdLst/>
            <a:ahLst/>
            <a:cxnLst/>
            <a:rect l="l" t="t" r="r" b="b"/>
            <a:pathLst>
              <a:path h="307603">
                <a:moveTo>
                  <a:pt x="0" y="307603"/>
                </a:moveTo>
                <a:lnTo>
                  <a:pt x="0" y="0"/>
                </a:lnTo>
              </a:path>
            </a:pathLst>
          </a:custGeom>
          <a:ln w="1277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1543743" y="3201965"/>
            <a:ext cx="7598" cy="297345"/>
          </a:xfrm>
          <a:custGeom>
            <a:avLst/>
            <a:gdLst/>
            <a:ahLst/>
            <a:cxnLst/>
            <a:rect l="l" t="t" r="r" b="b"/>
            <a:pathLst>
              <a:path w="7598" h="297345">
                <a:moveTo>
                  <a:pt x="7598" y="0"/>
                </a:moveTo>
                <a:lnTo>
                  <a:pt x="0" y="297345"/>
                </a:lnTo>
              </a:path>
            </a:pathLst>
          </a:custGeom>
          <a:ln w="1277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3103235" y="3224760"/>
            <a:ext cx="221106" cy="221211"/>
          </a:xfrm>
          <a:custGeom>
            <a:avLst/>
            <a:gdLst/>
            <a:ahLst/>
            <a:cxnLst/>
            <a:rect l="l" t="t" r="r" b="b"/>
            <a:pathLst>
              <a:path w="221106" h="221211">
                <a:moveTo>
                  <a:pt x="0" y="0"/>
                </a:moveTo>
                <a:lnTo>
                  <a:pt x="221106" y="221211"/>
                </a:lnTo>
              </a:path>
            </a:pathLst>
          </a:custGeom>
          <a:ln w="100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646932" y="2866501"/>
            <a:ext cx="596848" cy="452223"/>
          </a:xfrm>
          <a:custGeom>
            <a:avLst/>
            <a:gdLst/>
            <a:ahLst/>
            <a:cxnLst/>
            <a:rect l="l" t="t" r="r" b="b"/>
            <a:pathLst>
              <a:path w="596848" h="452223">
                <a:moveTo>
                  <a:pt x="596848" y="0"/>
                </a:moveTo>
                <a:lnTo>
                  <a:pt x="0" y="452223"/>
                </a:lnTo>
              </a:path>
            </a:pathLst>
          </a:custGeom>
          <a:ln w="1002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662281" y="3331566"/>
            <a:ext cx="574141" cy="434583"/>
          </a:xfrm>
          <a:custGeom>
            <a:avLst/>
            <a:gdLst/>
            <a:ahLst/>
            <a:cxnLst/>
            <a:rect l="l" t="t" r="r" b="b"/>
            <a:pathLst>
              <a:path w="574141" h="434583">
                <a:moveTo>
                  <a:pt x="574141" y="434583"/>
                </a:moveTo>
                <a:lnTo>
                  <a:pt x="0" y="0"/>
                </a:lnTo>
              </a:path>
            </a:pathLst>
          </a:custGeom>
          <a:ln w="242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3646932" y="3318725"/>
            <a:ext cx="596848" cy="493026"/>
          </a:xfrm>
          <a:custGeom>
            <a:avLst/>
            <a:gdLst/>
            <a:ahLst/>
            <a:cxnLst/>
            <a:rect l="l" t="t" r="r" b="b"/>
            <a:pathLst>
              <a:path w="596848" h="493026">
                <a:moveTo>
                  <a:pt x="589236" y="399086"/>
                </a:moveTo>
                <a:lnTo>
                  <a:pt x="10021" y="0"/>
                </a:lnTo>
                <a:lnTo>
                  <a:pt x="0" y="0"/>
                </a:lnTo>
                <a:lnTo>
                  <a:pt x="7611" y="15411"/>
                </a:lnTo>
                <a:lnTo>
                  <a:pt x="589236" y="493026"/>
                </a:lnTo>
                <a:lnTo>
                  <a:pt x="596848" y="449995"/>
                </a:lnTo>
                <a:lnTo>
                  <a:pt x="589236" y="39908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254055" y="3771304"/>
            <a:ext cx="914236" cy="0"/>
          </a:xfrm>
          <a:custGeom>
            <a:avLst/>
            <a:gdLst/>
            <a:ahLst/>
            <a:cxnLst/>
            <a:rect l="l" t="t" r="r" b="b"/>
            <a:pathLst>
              <a:path w="914236">
                <a:moveTo>
                  <a:pt x="914236" y="0"/>
                </a:moveTo>
                <a:lnTo>
                  <a:pt x="0" y="0"/>
                </a:lnTo>
              </a:path>
            </a:pathLst>
          </a:custGeom>
          <a:ln w="242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243780" y="3743266"/>
            <a:ext cx="932250" cy="50908"/>
          </a:xfrm>
          <a:custGeom>
            <a:avLst/>
            <a:gdLst/>
            <a:ahLst/>
            <a:cxnLst/>
            <a:rect l="l" t="t" r="r" b="b"/>
            <a:pathLst>
              <a:path w="932250" h="50908">
                <a:moveTo>
                  <a:pt x="924638" y="0"/>
                </a:moveTo>
                <a:lnTo>
                  <a:pt x="5201" y="0"/>
                </a:lnTo>
                <a:lnTo>
                  <a:pt x="0" y="25454"/>
                </a:lnTo>
                <a:lnTo>
                  <a:pt x="5201" y="50908"/>
                </a:lnTo>
                <a:lnTo>
                  <a:pt x="924638" y="50908"/>
                </a:lnTo>
                <a:lnTo>
                  <a:pt x="932250" y="25454"/>
                </a:lnTo>
                <a:lnTo>
                  <a:pt x="92463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186305" y="3321258"/>
            <a:ext cx="609533" cy="442460"/>
          </a:xfrm>
          <a:custGeom>
            <a:avLst/>
            <a:gdLst/>
            <a:ahLst/>
            <a:cxnLst/>
            <a:rect l="l" t="t" r="r" b="b"/>
            <a:pathLst>
              <a:path w="609533" h="442460">
                <a:moveTo>
                  <a:pt x="609533" y="0"/>
                </a:moveTo>
                <a:lnTo>
                  <a:pt x="0" y="442460"/>
                </a:lnTo>
              </a:path>
            </a:pathLst>
          </a:custGeom>
          <a:ln w="242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176030" y="3318725"/>
            <a:ext cx="630083" cy="493026"/>
          </a:xfrm>
          <a:custGeom>
            <a:avLst/>
            <a:gdLst/>
            <a:ahLst/>
            <a:cxnLst/>
            <a:rect l="l" t="t" r="r" b="b"/>
            <a:pathLst>
              <a:path w="630083" h="493026">
                <a:moveTo>
                  <a:pt x="609660" y="0"/>
                </a:moveTo>
                <a:lnTo>
                  <a:pt x="5201" y="399086"/>
                </a:lnTo>
                <a:lnTo>
                  <a:pt x="0" y="449995"/>
                </a:lnTo>
                <a:lnTo>
                  <a:pt x="5201" y="493026"/>
                </a:lnTo>
                <a:lnTo>
                  <a:pt x="630083" y="0"/>
                </a:lnTo>
                <a:lnTo>
                  <a:pt x="60966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234510" y="2909558"/>
            <a:ext cx="561202" cy="409167"/>
          </a:xfrm>
          <a:custGeom>
            <a:avLst/>
            <a:gdLst/>
            <a:ahLst/>
            <a:cxnLst/>
            <a:rect l="l" t="t" r="r" b="b"/>
            <a:pathLst>
              <a:path w="561202" h="409167">
                <a:moveTo>
                  <a:pt x="561202" y="409167"/>
                </a:moveTo>
                <a:lnTo>
                  <a:pt x="0" y="0"/>
                </a:lnTo>
              </a:path>
            </a:pathLst>
          </a:custGeom>
          <a:ln w="1002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4243780" y="2866501"/>
            <a:ext cx="866285" cy="0"/>
          </a:xfrm>
          <a:custGeom>
            <a:avLst/>
            <a:gdLst/>
            <a:ahLst/>
            <a:cxnLst/>
            <a:rect l="l" t="t" r="r" b="b"/>
            <a:pathLst>
              <a:path w="866285">
                <a:moveTo>
                  <a:pt x="0" y="0"/>
                </a:moveTo>
                <a:lnTo>
                  <a:pt x="866285" y="0"/>
                </a:lnTo>
              </a:path>
            </a:pathLst>
          </a:custGeom>
          <a:ln w="1274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3646932" y="2937798"/>
            <a:ext cx="0" cy="380926"/>
          </a:xfrm>
          <a:custGeom>
            <a:avLst/>
            <a:gdLst/>
            <a:ahLst/>
            <a:cxnLst/>
            <a:rect l="l" t="t" r="r" b="b"/>
            <a:pathLst>
              <a:path h="380926">
                <a:moveTo>
                  <a:pt x="0" y="0"/>
                </a:moveTo>
                <a:lnTo>
                  <a:pt x="0" y="380926"/>
                </a:lnTo>
              </a:path>
            </a:pathLst>
          </a:custGeom>
          <a:ln w="1277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3646932" y="3318725"/>
            <a:ext cx="0" cy="449995"/>
          </a:xfrm>
          <a:custGeom>
            <a:avLst/>
            <a:gdLst/>
            <a:ahLst/>
            <a:cxnLst/>
            <a:rect l="l" t="t" r="r" b="b"/>
            <a:pathLst>
              <a:path h="449995">
                <a:moveTo>
                  <a:pt x="0" y="0"/>
                </a:moveTo>
                <a:lnTo>
                  <a:pt x="0" y="449995"/>
                </a:lnTo>
              </a:path>
            </a:pathLst>
          </a:custGeom>
          <a:ln w="1277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176030" y="3367177"/>
            <a:ext cx="0" cy="401543"/>
          </a:xfrm>
          <a:custGeom>
            <a:avLst/>
            <a:gdLst/>
            <a:ahLst/>
            <a:cxnLst/>
            <a:rect l="l" t="t" r="r" b="b"/>
            <a:pathLst>
              <a:path h="401543">
                <a:moveTo>
                  <a:pt x="0" y="401543"/>
                </a:moveTo>
                <a:lnTo>
                  <a:pt x="0" y="0"/>
                </a:lnTo>
              </a:path>
            </a:pathLst>
          </a:custGeom>
          <a:ln w="1277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5176030" y="3768720"/>
            <a:ext cx="0" cy="343062"/>
          </a:xfrm>
          <a:custGeom>
            <a:avLst/>
            <a:gdLst/>
            <a:ahLst/>
            <a:cxnLst/>
            <a:rect l="l" t="t" r="r" b="b"/>
            <a:pathLst>
              <a:path h="343062">
                <a:moveTo>
                  <a:pt x="0" y="0"/>
                </a:moveTo>
                <a:lnTo>
                  <a:pt x="0" y="343062"/>
                </a:lnTo>
              </a:path>
            </a:pathLst>
          </a:custGeom>
          <a:ln w="1277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4243780" y="3768720"/>
            <a:ext cx="0" cy="414283"/>
          </a:xfrm>
          <a:custGeom>
            <a:avLst/>
            <a:gdLst/>
            <a:ahLst/>
            <a:cxnLst/>
            <a:rect l="l" t="t" r="r" b="b"/>
            <a:pathLst>
              <a:path h="414283">
                <a:moveTo>
                  <a:pt x="0" y="0"/>
                </a:moveTo>
                <a:lnTo>
                  <a:pt x="0" y="414283"/>
                </a:lnTo>
              </a:path>
            </a:pathLst>
          </a:custGeom>
          <a:ln w="1277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4243780" y="3466271"/>
            <a:ext cx="0" cy="302449"/>
          </a:xfrm>
          <a:custGeom>
            <a:avLst/>
            <a:gdLst/>
            <a:ahLst/>
            <a:cxnLst/>
            <a:rect l="l" t="t" r="r" b="b"/>
            <a:pathLst>
              <a:path h="302449">
                <a:moveTo>
                  <a:pt x="0" y="302449"/>
                </a:moveTo>
                <a:lnTo>
                  <a:pt x="0" y="0"/>
                </a:lnTo>
              </a:path>
            </a:pathLst>
          </a:custGeom>
          <a:ln w="1277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4243780" y="2558898"/>
            <a:ext cx="0" cy="307603"/>
          </a:xfrm>
          <a:custGeom>
            <a:avLst/>
            <a:gdLst/>
            <a:ahLst/>
            <a:cxnLst/>
            <a:rect l="l" t="t" r="r" b="b"/>
            <a:pathLst>
              <a:path h="307603">
                <a:moveTo>
                  <a:pt x="0" y="307603"/>
                </a:moveTo>
                <a:lnTo>
                  <a:pt x="0" y="0"/>
                </a:lnTo>
              </a:path>
            </a:pathLst>
          </a:custGeom>
          <a:ln w="1277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4236169" y="2866501"/>
            <a:ext cx="7611" cy="297345"/>
          </a:xfrm>
          <a:custGeom>
            <a:avLst/>
            <a:gdLst/>
            <a:ahLst/>
            <a:cxnLst/>
            <a:rect l="l" t="t" r="r" b="b"/>
            <a:pathLst>
              <a:path w="7611" h="297345">
                <a:moveTo>
                  <a:pt x="7611" y="0"/>
                </a:moveTo>
                <a:lnTo>
                  <a:pt x="0" y="297345"/>
                </a:lnTo>
              </a:path>
            </a:pathLst>
          </a:custGeom>
          <a:ln w="1277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3423415" y="3547496"/>
            <a:ext cx="218315" cy="216069"/>
          </a:xfrm>
          <a:custGeom>
            <a:avLst/>
            <a:gdLst/>
            <a:ahLst/>
            <a:cxnLst/>
            <a:rect l="l" t="t" r="r" b="b"/>
            <a:pathLst>
              <a:path w="218315" h="216069">
                <a:moveTo>
                  <a:pt x="0" y="0"/>
                </a:moveTo>
                <a:lnTo>
                  <a:pt x="218315" y="216069"/>
                </a:lnTo>
              </a:path>
            </a:pathLst>
          </a:custGeom>
          <a:ln w="100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659880" y="3624072"/>
            <a:ext cx="4325112" cy="165506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756310" y="267461"/>
            <a:ext cx="2066620" cy="2280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25"/>
              </a:lnSpc>
              <a:spcBef>
                <a:spcPts val="86"/>
              </a:spcBef>
            </a:pPr>
            <a:r>
              <a:rPr sz="2400" spc="-25" baseline="3413" dirty="0" smtClean="0">
                <a:latin typeface="Calibri"/>
                <a:cs typeface="Calibri"/>
              </a:rPr>
              <a:t>R</a:t>
            </a:r>
            <a:r>
              <a:rPr sz="2400" spc="0" baseline="3413" dirty="0" smtClean="0">
                <a:latin typeface="Calibri"/>
                <a:cs typeface="Calibri"/>
              </a:rPr>
              <a:t>e</a:t>
            </a:r>
            <a:r>
              <a:rPr sz="2400" spc="-4" baseline="3413" dirty="0" smtClean="0">
                <a:latin typeface="Calibri"/>
                <a:cs typeface="Calibri"/>
              </a:rPr>
              <a:t>m</a:t>
            </a:r>
            <a:r>
              <a:rPr sz="2400" spc="0" baseline="3413" dirty="0" smtClean="0">
                <a:latin typeface="Calibri"/>
                <a:cs typeface="Calibri"/>
              </a:rPr>
              <a:t>a</a:t>
            </a:r>
            <a:r>
              <a:rPr sz="2400" spc="-25" baseline="3413" dirty="0" smtClean="0">
                <a:latin typeface="Calibri"/>
                <a:cs typeface="Calibri"/>
              </a:rPr>
              <a:t>r</a:t>
            </a:r>
            <a:r>
              <a:rPr sz="2400" spc="0" baseline="3413" dirty="0" smtClean="0">
                <a:latin typeface="Calibri"/>
                <a:cs typeface="Calibri"/>
              </a:rPr>
              <a:t>que</a:t>
            </a:r>
            <a:r>
              <a:rPr sz="2400" spc="-32" baseline="3413" dirty="0" smtClean="0">
                <a:latin typeface="Calibri"/>
                <a:cs typeface="Calibri"/>
              </a:rPr>
              <a:t> </a:t>
            </a:r>
            <a:r>
              <a:rPr sz="2400" spc="0" baseline="3413" dirty="0" smtClean="0">
                <a:latin typeface="Calibri"/>
                <a:cs typeface="Calibri"/>
              </a:rPr>
              <a:t>:</a:t>
            </a:r>
            <a:r>
              <a:rPr sz="2400" spc="-4" baseline="3413" dirty="0" smtClean="0">
                <a:latin typeface="Calibri"/>
                <a:cs typeface="Calibri"/>
              </a:rPr>
              <a:t> </a:t>
            </a:r>
            <a:r>
              <a:rPr sz="2400" spc="0" baseline="3413" dirty="0" smtClean="0">
                <a:latin typeface="Calibri"/>
                <a:cs typeface="Calibri"/>
              </a:rPr>
              <a:t>suc</a:t>
            </a:r>
            <a:r>
              <a:rPr sz="2400" spc="-29" baseline="3413" dirty="0" smtClean="0">
                <a:latin typeface="Calibri"/>
                <a:cs typeface="Calibri"/>
              </a:rPr>
              <a:t>r</a:t>
            </a:r>
            <a:r>
              <a:rPr sz="2400" spc="0" baseline="3413" dirty="0" smtClean="0">
                <a:latin typeface="Calibri"/>
                <a:cs typeface="Calibri"/>
              </a:rPr>
              <a:t>e</a:t>
            </a:r>
            <a:r>
              <a:rPr sz="2400" spc="-14" baseline="3413" dirty="0" smtClean="0">
                <a:latin typeface="Calibri"/>
                <a:cs typeface="Calibri"/>
              </a:rPr>
              <a:t> </a:t>
            </a:r>
            <a:r>
              <a:rPr sz="2400" spc="4" baseline="3413" dirty="0" smtClean="0">
                <a:latin typeface="Calibri"/>
                <a:cs typeface="Calibri"/>
              </a:rPr>
              <a:t>i</a:t>
            </a:r>
            <a:r>
              <a:rPr sz="2400" spc="-25" baseline="3413" dirty="0" smtClean="0">
                <a:latin typeface="Calibri"/>
                <a:cs typeface="Calibri"/>
              </a:rPr>
              <a:t>n</a:t>
            </a:r>
            <a:r>
              <a:rPr sz="2400" spc="-9" baseline="3413" dirty="0" smtClean="0">
                <a:latin typeface="Calibri"/>
                <a:cs typeface="Calibri"/>
              </a:rPr>
              <a:t>v</a:t>
            </a:r>
            <a:r>
              <a:rPr sz="2400" spc="0" baseline="3413" dirty="0" smtClean="0">
                <a:latin typeface="Calibri"/>
                <a:cs typeface="Calibri"/>
              </a:rPr>
              <a:t>e</a:t>
            </a:r>
            <a:r>
              <a:rPr sz="2400" spc="-4" baseline="3413" dirty="0" smtClean="0">
                <a:latin typeface="Calibri"/>
                <a:cs typeface="Calibri"/>
              </a:rPr>
              <a:t>r</a:t>
            </a:r>
            <a:r>
              <a:rPr sz="2400" spc="4" baseline="3413" dirty="0" smtClean="0">
                <a:latin typeface="Calibri"/>
                <a:cs typeface="Calibri"/>
              </a:rPr>
              <a:t>t</a:t>
            </a:r>
            <a:r>
              <a:rPr sz="2400" spc="0" baseline="3413" dirty="0" smtClean="0">
                <a:latin typeface="Calibri"/>
                <a:cs typeface="Calibri"/>
              </a:rPr>
              <a:t>i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57276" y="1671218"/>
            <a:ext cx="9597509" cy="92115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424559">
              <a:lnSpc>
                <a:spcPts val="1530"/>
              </a:lnSpc>
              <a:spcBef>
                <a:spcPts val="76"/>
              </a:spcBef>
            </a:pPr>
            <a:r>
              <a:rPr sz="2100" spc="0" baseline="1950" dirty="0" smtClean="0">
                <a:latin typeface="Calibri"/>
                <a:cs typeface="Calibri"/>
              </a:rPr>
              <a:t>Le</a:t>
            </a:r>
            <a:r>
              <a:rPr sz="2100" spc="-9" baseline="1950" dirty="0" smtClean="0">
                <a:latin typeface="Calibri"/>
                <a:cs typeface="Calibri"/>
              </a:rPr>
              <a:t> </a:t>
            </a:r>
            <a:r>
              <a:rPr sz="2100" spc="0" baseline="1950" dirty="0" smtClean="0">
                <a:latin typeface="Calibri"/>
                <a:cs typeface="Calibri"/>
              </a:rPr>
              <a:t>s</a:t>
            </a:r>
            <a:r>
              <a:rPr sz="2100" spc="-4" baseline="1950" dirty="0" smtClean="0">
                <a:latin typeface="Calibri"/>
                <a:cs typeface="Calibri"/>
              </a:rPr>
              <a:t>uc</a:t>
            </a:r>
            <a:r>
              <a:rPr sz="2100" spc="-19" baseline="1950" dirty="0" smtClean="0">
                <a:latin typeface="Calibri"/>
                <a:cs typeface="Calibri"/>
              </a:rPr>
              <a:t>r</a:t>
            </a:r>
            <a:r>
              <a:rPr sz="2100" spc="0" baseline="1950" dirty="0" smtClean="0">
                <a:latin typeface="Calibri"/>
                <a:cs typeface="Calibri"/>
              </a:rPr>
              <a:t>e i</a:t>
            </a:r>
            <a:r>
              <a:rPr sz="2100" spc="-29" baseline="1950" dirty="0" smtClean="0">
                <a:latin typeface="Calibri"/>
                <a:cs typeface="Calibri"/>
              </a:rPr>
              <a:t>n</a:t>
            </a:r>
            <a:r>
              <a:rPr sz="2100" spc="-9" baseline="1950" dirty="0" smtClean="0">
                <a:latin typeface="Calibri"/>
                <a:cs typeface="Calibri"/>
              </a:rPr>
              <a:t>v</a:t>
            </a:r>
            <a:r>
              <a:rPr sz="2100" spc="-4" baseline="1950" dirty="0" smtClean="0">
                <a:latin typeface="Calibri"/>
                <a:cs typeface="Calibri"/>
              </a:rPr>
              <a:t>e</a:t>
            </a:r>
            <a:r>
              <a:rPr sz="2100" spc="0" baseline="1950" dirty="0" smtClean="0">
                <a:latin typeface="Calibri"/>
                <a:cs typeface="Calibri"/>
              </a:rPr>
              <a:t>rti</a:t>
            </a:r>
            <a:r>
              <a:rPr sz="2100" spc="4" baseline="1950" dirty="0" smtClean="0">
                <a:latin typeface="Calibri"/>
                <a:cs typeface="Calibri"/>
              </a:rPr>
              <a:t> </a:t>
            </a:r>
            <a:r>
              <a:rPr sz="2100" spc="-9" baseline="1950" dirty="0" smtClean="0">
                <a:latin typeface="Calibri"/>
                <a:cs typeface="Calibri"/>
              </a:rPr>
              <a:t>p</a:t>
            </a:r>
            <a:r>
              <a:rPr sz="2100" spc="0" baseline="1950" dirty="0" smtClean="0">
                <a:latin typeface="Calibri"/>
                <a:cs typeface="Calibri"/>
              </a:rPr>
              <a:t>o</a:t>
            </a:r>
            <a:r>
              <a:rPr sz="2100" spc="4" baseline="1950" dirty="0" smtClean="0">
                <a:latin typeface="Calibri"/>
                <a:cs typeface="Calibri"/>
              </a:rPr>
              <a:t>s</a:t>
            </a:r>
            <a:r>
              <a:rPr sz="2100" spc="0" baseline="1950" dirty="0" smtClean="0">
                <a:latin typeface="Calibri"/>
                <a:cs typeface="Calibri"/>
              </a:rPr>
              <a:t>sè</a:t>
            </a:r>
            <a:r>
              <a:rPr sz="2100" spc="-9" baseline="1950" dirty="0" smtClean="0">
                <a:latin typeface="Calibri"/>
                <a:cs typeface="Calibri"/>
              </a:rPr>
              <a:t>d</a:t>
            </a:r>
            <a:r>
              <a:rPr sz="2100" spc="0" baseline="1950" dirty="0" smtClean="0">
                <a:latin typeface="Calibri"/>
                <a:cs typeface="Calibri"/>
              </a:rPr>
              <a:t>e </a:t>
            </a:r>
            <a:r>
              <a:rPr sz="2100" spc="-9" baseline="1950" dirty="0" smtClean="0">
                <a:latin typeface="Calibri"/>
                <a:cs typeface="Calibri"/>
              </a:rPr>
              <a:t>u</a:t>
            </a:r>
            <a:r>
              <a:rPr sz="2100" spc="0" baseline="1950" dirty="0" smtClean="0">
                <a:latin typeface="Calibri"/>
                <a:cs typeface="Calibri"/>
              </a:rPr>
              <a:t>n </a:t>
            </a:r>
            <a:r>
              <a:rPr sz="2100" spc="-9" baseline="1950" dirty="0" smtClean="0">
                <a:latin typeface="Calibri"/>
                <a:cs typeface="Calibri"/>
              </a:rPr>
              <a:t>p</a:t>
            </a:r>
            <a:r>
              <a:rPr sz="2100" spc="0" baseline="1950" dirty="0" smtClean="0">
                <a:latin typeface="Calibri"/>
                <a:cs typeface="Calibri"/>
              </a:rPr>
              <a:t>ou</a:t>
            </a:r>
            <a:r>
              <a:rPr sz="2100" spc="-14" baseline="1950" dirty="0" smtClean="0">
                <a:latin typeface="Calibri"/>
                <a:cs typeface="Calibri"/>
              </a:rPr>
              <a:t>v</a:t>
            </a:r>
            <a:r>
              <a:rPr sz="2100" spc="0" baseline="1950" dirty="0" smtClean="0">
                <a:latin typeface="Calibri"/>
                <a:cs typeface="Calibri"/>
              </a:rPr>
              <a:t>oir s</a:t>
            </a:r>
            <a:r>
              <a:rPr sz="2100" spc="-4" baseline="1950" dirty="0" smtClean="0">
                <a:latin typeface="Calibri"/>
                <a:cs typeface="Calibri"/>
              </a:rPr>
              <a:t>uc</a:t>
            </a:r>
            <a:r>
              <a:rPr sz="2100" spc="-19" baseline="1950" dirty="0" smtClean="0">
                <a:latin typeface="Calibri"/>
                <a:cs typeface="Calibri"/>
              </a:rPr>
              <a:t>r</a:t>
            </a:r>
            <a:r>
              <a:rPr sz="2100" spc="0" baseline="1950" dirty="0" smtClean="0">
                <a:latin typeface="Calibri"/>
                <a:cs typeface="Calibri"/>
              </a:rPr>
              <a:t>a</a:t>
            </a:r>
            <a:r>
              <a:rPr sz="2100" spc="-19" baseline="1950" dirty="0" smtClean="0">
                <a:latin typeface="Calibri"/>
                <a:cs typeface="Calibri"/>
              </a:rPr>
              <a:t>n</a:t>
            </a:r>
            <a:r>
              <a:rPr sz="2100" spc="0" baseline="1950" dirty="0" smtClean="0">
                <a:latin typeface="Calibri"/>
                <a:cs typeface="Calibri"/>
              </a:rPr>
              <a:t>t</a:t>
            </a:r>
            <a:r>
              <a:rPr sz="2100" spc="-4" baseline="1950" dirty="0" smtClean="0">
                <a:latin typeface="Calibri"/>
                <a:cs typeface="Calibri"/>
              </a:rPr>
              <a:t> </a:t>
            </a:r>
            <a:r>
              <a:rPr sz="2100" spc="-9" baseline="1950" dirty="0" smtClean="0">
                <a:latin typeface="Calibri"/>
                <a:cs typeface="Calibri"/>
              </a:rPr>
              <a:t>p</a:t>
            </a:r>
            <a:r>
              <a:rPr sz="2100" spc="0" baseline="1950" dirty="0" smtClean="0">
                <a:latin typeface="Calibri"/>
                <a:cs typeface="Calibri"/>
              </a:rPr>
              <a:t>l</a:t>
            </a:r>
            <a:r>
              <a:rPr sz="2100" spc="-4" baseline="1950" dirty="0" smtClean="0">
                <a:latin typeface="Calibri"/>
                <a:cs typeface="Calibri"/>
              </a:rPr>
              <a:t>u</a:t>
            </a:r>
            <a:r>
              <a:rPr sz="2100" spc="0" baseline="1950" dirty="0" smtClean="0">
                <a:latin typeface="Calibri"/>
                <a:cs typeface="Calibri"/>
              </a:rPr>
              <a:t>s</a:t>
            </a:r>
            <a:r>
              <a:rPr sz="2100" spc="9" baseline="1950" dirty="0" smtClean="0">
                <a:latin typeface="Calibri"/>
                <a:cs typeface="Calibri"/>
              </a:rPr>
              <a:t> </a:t>
            </a:r>
            <a:r>
              <a:rPr sz="2100" spc="-4" baseline="1950" dirty="0" smtClean="0">
                <a:latin typeface="Calibri"/>
                <a:cs typeface="Calibri"/>
              </a:rPr>
              <a:t>é</a:t>
            </a:r>
            <a:r>
              <a:rPr sz="2100" spc="0" baseline="1950" dirty="0" smtClean="0">
                <a:latin typeface="Calibri"/>
                <a:cs typeface="Calibri"/>
              </a:rPr>
              <a:t>l</a:t>
            </a:r>
            <a:r>
              <a:rPr sz="2100" spc="-14" baseline="1950" dirty="0" smtClean="0">
                <a:latin typeface="Calibri"/>
                <a:cs typeface="Calibri"/>
              </a:rPr>
              <a:t>e</a:t>
            </a:r>
            <a:r>
              <a:rPr sz="2100" spc="-9" baseline="1950" dirty="0" smtClean="0">
                <a:latin typeface="Calibri"/>
                <a:cs typeface="Calibri"/>
              </a:rPr>
              <a:t>v</a:t>
            </a:r>
            <a:r>
              <a:rPr sz="2100" spc="0" baseline="1950" dirty="0" smtClean="0">
                <a:latin typeface="Calibri"/>
                <a:cs typeface="Calibri"/>
              </a:rPr>
              <a:t>é</a:t>
            </a:r>
            <a:r>
              <a:rPr sz="2100" spc="14" baseline="1950" dirty="0" smtClean="0">
                <a:latin typeface="Calibri"/>
                <a:cs typeface="Calibri"/>
              </a:rPr>
              <a:t> </a:t>
            </a:r>
            <a:r>
              <a:rPr sz="2100" spc="-9" baseline="1950" dirty="0" smtClean="0">
                <a:latin typeface="Calibri"/>
                <a:cs typeface="Calibri"/>
              </a:rPr>
              <a:t>qu</a:t>
            </a:r>
            <a:r>
              <a:rPr sz="2100" spc="0" baseline="1950" dirty="0" smtClean="0">
                <a:latin typeface="Calibri"/>
                <a:cs typeface="Calibri"/>
              </a:rPr>
              <a:t>e le </a:t>
            </a:r>
            <a:r>
              <a:rPr sz="2100" spc="4" baseline="1950" dirty="0" smtClean="0">
                <a:latin typeface="Calibri"/>
                <a:cs typeface="Calibri"/>
              </a:rPr>
              <a:t>s</a:t>
            </a:r>
            <a:r>
              <a:rPr sz="2100" spc="0" baseline="1950" dirty="0" smtClean="0">
                <a:latin typeface="Calibri"/>
                <a:cs typeface="Calibri"/>
              </a:rPr>
              <a:t>a</a:t>
            </a:r>
            <a:r>
              <a:rPr sz="2100" spc="-9" baseline="1950" dirty="0" smtClean="0">
                <a:latin typeface="Calibri"/>
                <a:cs typeface="Calibri"/>
              </a:rPr>
              <a:t>c</a:t>
            </a:r>
            <a:r>
              <a:rPr sz="2100" spc="-4" baseline="1950" dirty="0" smtClean="0">
                <a:latin typeface="Calibri"/>
                <a:cs typeface="Calibri"/>
              </a:rPr>
              <a:t>c</a:t>
            </a:r>
            <a:r>
              <a:rPr sz="2100" spc="-9" baseline="1950" dirty="0" smtClean="0">
                <a:latin typeface="Calibri"/>
                <a:cs typeface="Calibri"/>
              </a:rPr>
              <a:t>h</a:t>
            </a:r>
            <a:r>
              <a:rPr sz="2100" spc="0" baseline="1950" dirty="0" smtClean="0">
                <a:latin typeface="Calibri"/>
                <a:cs typeface="Calibri"/>
              </a:rPr>
              <a:t>a</a:t>
            </a:r>
            <a:r>
              <a:rPr sz="2100" spc="-25" baseline="1950" dirty="0" smtClean="0">
                <a:latin typeface="Calibri"/>
                <a:cs typeface="Calibri"/>
              </a:rPr>
              <a:t>r</a:t>
            </a:r>
            <a:r>
              <a:rPr sz="2100" spc="0" baseline="1950" dirty="0" smtClean="0">
                <a:latin typeface="Calibri"/>
                <a:cs typeface="Calibri"/>
              </a:rPr>
              <a:t>o</a:t>
            </a:r>
            <a:r>
              <a:rPr sz="2100" spc="4" baseline="1950" dirty="0" smtClean="0">
                <a:latin typeface="Calibri"/>
                <a:cs typeface="Calibri"/>
              </a:rPr>
              <a:t>s</a:t>
            </a:r>
            <a:r>
              <a:rPr sz="2100" spc="0" baseline="1950" dirty="0" smtClean="0">
                <a:latin typeface="Calibri"/>
                <a:cs typeface="Calibri"/>
              </a:rPr>
              <a:t>e</a:t>
            </a:r>
            <a:r>
              <a:rPr sz="2100" spc="-9" baseline="1950" dirty="0" smtClean="0">
                <a:latin typeface="Calibri"/>
                <a:cs typeface="Calibri"/>
              </a:rPr>
              <a:t> d</a:t>
            </a:r>
            <a:r>
              <a:rPr sz="2100" spc="0" baseline="1950" dirty="0" smtClean="0">
                <a:latin typeface="Calibri"/>
                <a:cs typeface="Calibri"/>
              </a:rPr>
              <a:t>e </a:t>
            </a:r>
            <a:r>
              <a:rPr sz="2100" spc="-9" baseline="1950" dirty="0" smtClean="0">
                <a:latin typeface="Calibri"/>
                <a:cs typeface="Calibri"/>
              </a:rPr>
              <a:t>d</a:t>
            </a:r>
            <a:r>
              <a:rPr sz="2100" spc="-4" baseline="1950" dirty="0" smtClean="0">
                <a:latin typeface="Calibri"/>
                <a:cs typeface="Calibri"/>
              </a:rPr>
              <a:t>é</a:t>
            </a:r>
            <a:r>
              <a:rPr sz="2100" spc="-9" baseline="1950" dirty="0" smtClean="0">
                <a:latin typeface="Calibri"/>
                <a:cs typeface="Calibri"/>
              </a:rPr>
              <a:t>p</a:t>
            </a:r>
            <a:r>
              <a:rPr sz="2100" spc="0" baseline="1950" dirty="0" smtClean="0">
                <a:latin typeface="Calibri"/>
                <a:cs typeface="Calibri"/>
              </a:rPr>
              <a:t>art,</a:t>
            </a:r>
            <a:r>
              <a:rPr sz="2100" spc="29" baseline="1950" dirty="0" smtClean="0">
                <a:latin typeface="Calibri"/>
                <a:cs typeface="Calibri"/>
              </a:rPr>
              <a:t> </a:t>
            </a:r>
            <a:r>
              <a:rPr sz="2100" spc="-4" baseline="1950" dirty="0" smtClean="0">
                <a:latin typeface="Calibri"/>
                <a:cs typeface="Calibri"/>
              </a:rPr>
              <a:t>cec</a:t>
            </a:r>
            <a:r>
              <a:rPr sz="2100" spc="0" baseline="1950" dirty="0" smtClean="0">
                <a:latin typeface="Calibri"/>
                <a:cs typeface="Calibri"/>
              </a:rPr>
              <a:t>i</a:t>
            </a:r>
            <a:r>
              <a:rPr sz="2100" spc="9" baseline="1950" dirty="0" smtClean="0">
                <a:latin typeface="Calibri"/>
                <a:cs typeface="Calibri"/>
              </a:rPr>
              <a:t> </a:t>
            </a:r>
            <a:r>
              <a:rPr sz="2100" spc="0" baseline="1950" dirty="0" smtClean="0">
                <a:latin typeface="Calibri"/>
                <a:cs typeface="Calibri"/>
              </a:rPr>
              <a:t>g</a:t>
            </a:r>
            <a:r>
              <a:rPr sz="2100" spc="-25" baseline="1950" dirty="0" smtClean="0">
                <a:latin typeface="Calibri"/>
                <a:cs typeface="Calibri"/>
              </a:rPr>
              <a:t>r</a:t>
            </a:r>
            <a:r>
              <a:rPr sz="2100" spc="0" baseline="1950" dirty="0" smtClean="0">
                <a:latin typeface="Calibri"/>
                <a:cs typeface="Calibri"/>
              </a:rPr>
              <a:t>â</a:t>
            </a:r>
            <a:r>
              <a:rPr sz="2100" spc="-9" baseline="1950" dirty="0" smtClean="0">
                <a:latin typeface="Calibri"/>
                <a:cs typeface="Calibri"/>
              </a:rPr>
              <a:t>c</a:t>
            </a:r>
            <a:r>
              <a:rPr sz="2100" spc="0" baseline="1950" dirty="0" smtClean="0">
                <a:latin typeface="Calibri"/>
                <a:cs typeface="Calibri"/>
              </a:rPr>
              <a:t>e</a:t>
            </a:r>
            <a:r>
              <a:rPr sz="2100" spc="-9" baseline="1950" dirty="0" smtClean="0">
                <a:latin typeface="Calibri"/>
                <a:cs typeface="Calibri"/>
              </a:rPr>
              <a:t> </a:t>
            </a:r>
            <a:r>
              <a:rPr sz="2100" spc="0" baseline="1950" dirty="0" smtClean="0">
                <a:latin typeface="Calibri"/>
                <a:cs typeface="Calibri"/>
              </a:rPr>
              <a:t>au</a:t>
            </a:r>
            <a:r>
              <a:rPr sz="2100" spc="-4" baseline="1950" dirty="0" smtClean="0">
                <a:latin typeface="Calibri"/>
                <a:cs typeface="Calibri"/>
              </a:rPr>
              <a:t> </a:t>
            </a:r>
            <a:r>
              <a:rPr sz="2100" spc="0" baseline="1950" dirty="0" smtClean="0">
                <a:latin typeface="Calibri"/>
                <a:cs typeface="Calibri"/>
              </a:rPr>
              <a:t>fru</a:t>
            </a:r>
            <a:r>
              <a:rPr sz="2100" spc="-9" baseline="1950" dirty="0" smtClean="0">
                <a:latin typeface="Calibri"/>
                <a:cs typeface="Calibri"/>
              </a:rPr>
              <a:t>c</a:t>
            </a:r>
            <a:r>
              <a:rPr sz="2100" spc="-14" baseline="1950" dirty="0" smtClean="0">
                <a:latin typeface="Calibri"/>
                <a:cs typeface="Calibri"/>
              </a:rPr>
              <a:t>t</a:t>
            </a:r>
            <a:r>
              <a:rPr sz="2100" spc="0" baseline="1950" dirty="0" smtClean="0">
                <a:latin typeface="Calibri"/>
                <a:cs typeface="Calibri"/>
              </a:rPr>
              <a:t>o</a:t>
            </a:r>
            <a:r>
              <a:rPr sz="2100" spc="4" baseline="1950" dirty="0" smtClean="0">
                <a:latin typeface="Calibri"/>
                <a:cs typeface="Calibri"/>
              </a:rPr>
              <a:t>s</a:t>
            </a:r>
            <a:r>
              <a:rPr sz="2100" spc="0" baseline="1950" dirty="0" smtClean="0">
                <a:latin typeface="Calibri"/>
                <a:cs typeface="Calibri"/>
              </a:rPr>
              <a:t>e</a:t>
            </a:r>
            <a:r>
              <a:rPr sz="2100" spc="-19" baseline="1950" dirty="0" smtClean="0">
                <a:latin typeface="Calibri"/>
                <a:cs typeface="Calibri"/>
              </a:rPr>
              <a:t> f</a:t>
            </a:r>
            <a:r>
              <a:rPr sz="2100" spc="0" baseline="1950" dirty="0" smtClean="0">
                <a:latin typeface="Calibri"/>
                <a:cs typeface="Calibri"/>
              </a:rPr>
              <a:t>orm</a:t>
            </a:r>
            <a:r>
              <a:rPr sz="2100" spc="-9" baseline="1950" dirty="0" smtClean="0">
                <a:latin typeface="Calibri"/>
                <a:cs typeface="Calibri"/>
              </a:rPr>
              <a:t>é</a:t>
            </a:r>
            <a:r>
              <a:rPr sz="2100" spc="0" baseline="1950" dirty="0" smtClean="0">
                <a:latin typeface="Calibri"/>
                <a:cs typeface="Calibri"/>
              </a:rPr>
              <a:t>.</a:t>
            </a:r>
            <a:endParaRPr sz="1400">
              <a:latin typeface="Calibri"/>
              <a:cs typeface="Calibri"/>
            </a:endParaRPr>
          </a:p>
          <a:p>
            <a:pPr marL="12700" marR="26791">
              <a:lnSpc>
                <a:spcPct val="101725"/>
              </a:lnSpc>
              <a:spcBef>
                <a:spcPts val="847"/>
              </a:spcBef>
            </a:pPr>
            <a:r>
              <a:rPr sz="2000" b="1" spc="0" dirty="0" smtClean="0">
                <a:solidFill>
                  <a:srgbClr val="EC7C30"/>
                </a:solidFill>
                <a:latin typeface="Calibri"/>
                <a:cs typeface="Calibri"/>
              </a:rPr>
              <a:t>le</a:t>
            </a:r>
            <a:r>
              <a:rPr sz="2000" b="1" spc="-9" dirty="0" smtClean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000" b="1" spc="0" dirty="0" smtClean="0">
                <a:solidFill>
                  <a:srgbClr val="EC7C30"/>
                </a:solidFill>
                <a:latin typeface="Calibri"/>
                <a:cs typeface="Calibri"/>
              </a:rPr>
              <a:t>l</a:t>
            </a:r>
            <a:r>
              <a:rPr sz="2000" b="1" spc="-4" dirty="0" smtClean="0">
                <a:solidFill>
                  <a:srgbClr val="EC7C30"/>
                </a:solidFill>
                <a:latin typeface="Calibri"/>
                <a:cs typeface="Calibri"/>
              </a:rPr>
              <a:t>a</a:t>
            </a:r>
            <a:r>
              <a:rPr sz="2000" b="1" spc="0" dirty="0" smtClean="0">
                <a:solidFill>
                  <a:srgbClr val="EC7C30"/>
                </a:solidFill>
                <a:latin typeface="Calibri"/>
                <a:cs typeface="Calibri"/>
              </a:rPr>
              <a:t>c</a:t>
            </a:r>
            <a:r>
              <a:rPr sz="2000" b="1" spc="-19" dirty="0" smtClean="0">
                <a:solidFill>
                  <a:srgbClr val="EC7C30"/>
                </a:solidFill>
                <a:latin typeface="Calibri"/>
                <a:cs typeface="Calibri"/>
              </a:rPr>
              <a:t>t</a:t>
            </a:r>
            <a:r>
              <a:rPr sz="2000" b="1" spc="0" dirty="0" smtClean="0">
                <a:solidFill>
                  <a:srgbClr val="EC7C30"/>
                </a:solidFill>
                <a:latin typeface="Calibri"/>
                <a:cs typeface="Calibri"/>
              </a:rPr>
              <a:t>o</a:t>
            </a:r>
            <a:r>
              <a:rPr sz="2000" b="1" spc="4" dirty="0" smtClean="0">
                <a:solidFill>
                  <a:srgbClr val="EC7C30"/>
                </a:solidFill>
                <a:latin typeface="Calibri"/>
                <a:cs typeface="Calibri"/>
              </a:rPr>
              <a:t>s</a:t>
            </a:r>
            <a:r>
              <a:rPr sz="2000" b="1" spc="0" dirty="0" smtClean="0">
                <a:solidFill>
                  <a:srgbClr val="EC7C30"/>
                </a:solidFill>
                <a:latin typeface="Calibri"/>
                <a:cs typeface="Calibri"/>
              </a:rPr>
              <a:t>e </a:t>
            </a:r>
            <a:r>
              <a:rPr sz="2000" spc="0" dirty="0" smtClean="0">
                <a:solidFill>
                  <a:srgbClr val="0000FF"/>
                </a:solidFill>
                <a:latin typeface="Calibri"/>
                <a:cs typeface="Calibri"/>
              </a:rPr>
              <a:t>(Glucide con</a:t>
            </a:r>
            <a:r>
              <a:rPr sz="2000" spc="-29" dirty="0" smtClean="0">
                <a:solidFill>
                  <a:srgbClr val="0000FF"/>
                </a:solidFill>
                <a:latin typeface="Calibri"/>
                <a:cs typeface="Calibri"/>
              </a:rPr>
              <a:t>s</a:t>
            </a:r>
            <a:r>
              <a:rPr sz="2000" spc="0" dirty="0" smtClean="0">
                <a:solidFill>
                  <a:srgbClr val="0000FF"/>
                </a:solidFill>
                <a:latin typeface="Calibri"/>
                <a:cs typeface="Calibri"/>
              </a:rPr>
              <a:t>titua</a:t>
            </a:r>
            <a:r>
              <a:rPr sz="2000" spc="-19" dirty="0" smtClean="0">
                <a:solidFill>
                  <a:srgbClr val="0000FF"/>
                </a:solidFill>
                <a:latin typeface="Calibri"/>
                <a:cs typeface="Calibri"/>
              </a:rPr>
              <a:t>n</a:t>
            </a:r>
            <a:r>
              <a:rPr sz="2000" spc="0" dirty="0" smtClean="0">
                <a:solidFill>
                  <a:srgbClr val="0000FF"/>
                </a:solidFill>
                <a:latin typeface="Calibri"/>
                <a:cs typeface="Calibri"/>
              </a:rPr>
              <a:t>t le la</a:t>
            </a:r>
            <a:r>
              <a:rPr sz="2000" spc="-9" dirty="0" smtClean="0">
                <a:solidFill>
                  <a:srgbClr val="0000FF"/>
                </a:solidFill>
                <a:latin typeface="Calibri"/>
                <a:cs typeface="Calibri"/>
              </a:rPr>
              <a:t>i</a:t>
            </a:r>
            <a:r>
              <a:rPr sz="2000" spc="0" dirty="0" smtClean="0">
                <a:solidFill>
                  <a:srgbClr val="0000FF"/>
                </a:solidFill>
                <a:latin typeface="Calibri"/>
                <a:cs typeface="Calibri"/>
              </a:rPr>
              <a:t>t</a:t>
            </a:r>
            <a:r>
              <a:rPr sz="2000" spc="14" dirty="0" smtClean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000" spc="0" dirty="0" smtClean="0">
                <a:solidFill>
                  <a:srgbClr val="0000FF"/>
                </a:solidFill>
                <a:latin typeface="Calibri"/>
                <a:cs typeface="Calibri"/>
              </a:rPr>
              <a:t>des ma</a:t>
            </a:r>
            <a:r>
              <a:rPr sz="2000" spc="-4" dirty="0" smtClean="0">
                <a:solidFill>
                  <a:srgbClr val="0000FF"/>
                </a:solidFill>
                <a:latin typeface="Calibri"/>
                <a:cs typeface="Calibri"/>
              </a:rPr>
              <a:t>m</a:t>
            </a:r>
            <a:r>
              <a:rPr sz="2000" spc="0" dirty="0" smtClean="0">
                <a:solidFill>
                  <a:srgbClr val="0000FF"/>
                </a:solidFill>
                <a:latin typeface="Calibri"/>
                <a:cs typeface="Calibri"/>
              </a:rPr>
              <a:t>m</a:t>
            </a:r>
            <a:r>
              <a:rPr sz="2000" spc="-9" dirty="0" smtClean="0">
                <a:solidFill>
                  <a:srgbClr val="0000FF"/>
                </a:solidFill>
                <a:latin typeface="Calibri"/>
                <a:cs typeface="Calibri"/>
              </a:rPr>
              <a:t>i</a:t>
            </a:r>
            <a:r>
              <a:rPr sz="2000" spc="-50" dirty="0" smtClean="0">
                <a:solidFill>
                  <a:srgbClr val="0000FF"/>
                </a:solidFill>
                <a:latin typeface="Calibri"/>
                <a:cs typeface="Calibri"/>
              </a:rPr>
              <a:t>f</a:t>
            </a:r>
            <a:r>
              <a:rPr sz="2000" spc="0" dirty="0" smtClean="0">
                <a:solidFill>
                  <a:srgbClr val="0000FF"/>
                </a:solidFill>
                <a:latin typeface="Calibri"/>
                <a:cs typeface="Calibri"/>
              </a:rPr>
              <a:t>è</a:t>
            </a:r>
            <a:r>
              <a:rPr sz="2000" spc="-29" dirty="0" smtClean="0">
                <a:solidFill>
                  <a:srgbClr val="0000FF"/>
                </a:solidFill>
                <a:latin typeface="Calibri"/>
                <a:cs typeface="Calibri"/>
              </a:rPr>
              <a:t>r</a:t>
            </a:r>
            <a:r>
              <a:rPr sz="2000" spc="0" dirty="0" smtClean="0">
                <a:solidFill>
                  <a:srgbClr val="0000FF"/>
                </a:solidFill>
                <a:latin typeface="Calibri"/>
                <a:cs typeface="Calibri"/>
              </a:rPr>
              <a:t>es)</a:t>
            </a:r>
            <a:endParaRPr sz="2000">
              <a:latin typeface="Calibri"/>
              <a:cs typeface="Calibri"/>
            </a:endParaRPr>
          </a:p>
          <a:p>
            <a:pPr marL="3617067" marR="5505645" algn="ctr">
              <a:lnSpc>
                <a:spcPts val="1149"/>
              </a:lnSpc>
              <a:spcBef>
                <a:spcPts val="955"/>
              </a:spcBef>
            </a:pPr>
            <a:r>
              <a:rPr sz="1000" spc="14" dirty="0" smtClean="0">
                <a:latin typeface="Arial"/>
                <a:cs typeface="Arial"/>
              </a:rPr>
              <a:t>C</a:t>
            </a:r>
            <a:r>
              <a:rPr sz="1000" spc="-25" dirty="0" smtClean="0">
                <a:latin typeface="Arial"/>
                <a:cs typeface="Arial"/>
              </a:rPr>
              <a:t>H</a:t>
            </a:r>
            <a:r>
              <a:rPr sz="1125" spc="-4" baseline="-15460" dirty="0" smtClean="0">
                <a:latin typeface="Arial"/>
                <a:cs typeface="Arial"/>
              </a:rPr>
              <a:t>2</a:t>
            </a:r>
            <a:r>
              <a:rPr sz="1000" spc="0" dirty="0" smtClean="0">
                <a:latin typeface="Arial"/>
                <a:cs typeface="Arial"/>
              </a:rPr>
              <a:t>OH</a:t>
            </a:r>
            <a:endParaRPr sz="10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493038" y="2753149"/>
            <a:ext cx="475170" cy="17481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270"/>
              </a:lnSpc>
              <a:spcBef>
                <a:spcPts val="63"/>
              </a:spcBef>
            </a:pPr>
            <a:r>
              <a:rPr sz="1500" spc="14" baseline="5797" dirty="0" smtClean="0">
                <a:latin typeface="Arial"/>
                <a:cs typeface="Arial"/>
              </a:rPr>
              <a:t>C</a:t>
            </a:r>
            <a:r>
              <a:rPr sz="1500" spc="-25" baseline="5797" dirty="0" smtClean="0">
                <a:latin typeface="Arial"/>
                <a:cs typeface="Arial"/>
              </a:rPr>
              <a:t>H</a:t>
            </a:r>
            <a:r>
              <a:rPr sz="1125" spc="-4" baseline="-7730" dirty="0" smtClean="0">
                <a:latin typeface="Arial"/>
                <a:cs typeface="Arial"/>
              </a:rPr>
              <a:t>2</a:t>
            </a:r>
            <a:r>
              <a:rPr sz="1500" spc="0" baseline="5797" dirty="0" smtClean="0">
                <a:latin typeface="Arial"/>
                <a:cs typeface="Arial"/>
              </a:rPr>
              <a:t>OH</a:t>
            </a:r>
            <a:endParaRPr sz="10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114998" y="2798992"/>
            <a:ext cx="143594" cy="15258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25"/>
              </a:lnSpc>
              <a:spcBef>
                <a:spcPts val="56"/>
              </a:spcBef>
            </a:pPr>
            <a:r>
              <a:rPr sz="1000" spc="0" dirty="0" smtClean="0">
                <a:latin typeface="Arial"/>
                <a:cs typeface="Arial"/>
              </a:rPr>
              <a:t>O</a:t>
            </a:r>
            <a:endParaRPr sz="10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422522" y="3134456"/>
            <a:ext cx="143594" cy="15258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25"/>
              </a:lnSpc>
              <a:spcBef>
                <a:spcPts val="56"/>
              </a:spcBef>
            </a:pPr>
            <a:r>
              <a:rPr sz="1000" spc="0" dirty="0" smtClean="0">
                <a:latin typeface="Arial"/>
                <a:cs typeface="Arial"/>
              </a:rPr>
              <a:t>O</a:t>
            </a:r>
            <a:endParaRPr sz="10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893731" y="3208033"/>
            <a:ext cx="235280" cy="15258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25"/>
              </a:lnSpc>
              <a:spcBef>
                <a:spcPts val="56"/>
              </a:spcBef>
            </a:pPr>
            <a:r>
              <a:rPr sz="1000" spc="0" dirty="0" smtClean="0">
                <a:latin typeface="Arial"/>
                <a:cs typeface="Arial"/>
              </a:rPr>
              <a:t>OH</a:t>
            </a:r>
            <a:endParaRPr sz="10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803435" y="3259486"/>
            <a:ext cx="382248" cy="17808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25"/>
              </a:lnSpc>
              <a:spcBef>
                <a:spcPts val="66"/>
              </a:spcBef>
            </a:pPr>
            <a:r>
              <a:rPr sz="1200" spc="-9" dirty="0" smtClean="0">
                <a:latin typeface="Times New Roman"/>
                <a:cs typeface="Times New Roman"/>
              </a:rPr>
              <a:t>H</a:t>
            </a:r>
            <a:r>
              <a:rPr sz="1200" spc="29" dirty="0" smtClean="0">
                <a:latin typeface="Times New Roman"/>
                <a:cs typeface="Times New Roman"/>
              </a:rPr>
              <a:t>O</a:t>
            </a:r>
            <a:r>
              <a:rPr sz="1200" spc="0" dirty="0" smtClean="0">
                <a:latin typeface="Times New Roman"/>
                <a:cs typeface="Times New Roman"/>
              </a:rPr>
              <a:t>H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182748" y="3325059"/>
            <a:ext cx="235659" cy="15258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25"/>
              </a:lnSpc>
              <a:spcBef>
                <a:spcPts val="56"/>
              </a:spcBef>
            </a:pPr>
            <a:r>
              <a:rPr sz="1000" spc="0" dirty="0" smtClean="0">
                <a:latin typeface="Arial"/>
                <a:cs typeface="Arial"/>
              </a:rPr>
              <a:t>OH</a:t>
            </a:r>
            <a:endParaRPr sz="10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311642" y="3429307"/>
            <a:ext cx="143594" cy="15258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25"/>
              </a:lnSpc>
              <a:spcBef>
                <a:spcPts val="56"/>
              </a:spcBef>
            </a:pPr>
            <a:r>
              <a:rPr sz="1000" spc="0" dirty="0" smtClean="0">
                <a:latin typeface="Arial"/>
                <a:cs typeface="Arial"/>
              </a:rPr>
              <a:t>O</a:t>
            </a:r>
            <a:endParaRPr sz="10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490602" y="3660535"/>
            <a:ext cx="235279" cy="15258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25"/>
              </a:lnSpc>
              <a:spcBef>
                <a:spcPts val="56"/>
              </a:spcBef>
            </a:pPr>
            <a:r>
              <a:rPr sz="1000" spc="0" dirty="0" smtClean="0">
                <a:latin typeface="Arial"/>
                <a:cs typeface="Arial"/>
              </a:rPr>
              <a:t>OH</a:t>
            </a:r>
            <a:endParaRPr sz="10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114998" y="4115431"/>
            <a:ext cx="235659" cy="15258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25"/>
              </a:lnSpc>
              <a:spcBef>
                <a:spcPts val="56"/>
              </a:spcBef>
            </a:pPr>
            <a:r>
              <a:rPr sz="1000" spc="0" dirty="0" smtClean="0">
                <a:latin typeface="Arial"/>
                <a:cs typeface="Arial"/>
              </a:rPr>
              <a:t>OH</a:t>
            </a:r>
            <a:endParaRPr sz="10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422522" y="4450909"/>
            <a:ext cx="235659" cy="15258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25"/>
              </a:lnSpc>
              <a:spcBef>
                <a:spcPts val="56"/>
              </a:spcBef>
            </a:pPr>
            <a:r>
              <a:rPr sz="1000" spc="0" dirty="0" smtClean="0">
                <a:latin typeface="Arial"/>
                <a:cs typeface="Arial"/>
              </a:rPr>
              <a:t>OH</a:t>
            </a:r>
            <a:endParaRPr sz="10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66622" y="4797552"/>
            <a:ext cx="4412209" cy="64071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5"/>
              </a:lnSpc>
              <a:spcBef>
                <a:spcPts val="96"/>
              </a:spcBef>
            </a:pPr>
            <a:r>
              <a:rPr sz="2700" spc="4" baseline="3034" dirty="0" smtClean="0">
                <a:latin typeface="Calibri"/>
                <a:cs typeface="Calibri"/>
              </a:rPr>
              <a:t>β-</a:t>
            </a:r>
            <a:r>
              <a:rPr sz="2700" spc="-4" baseline="3034" dirty="0" smtClean="0">
                <a:latin typeface="Calibri"/>
                <a:cs typeface="Calibri"/>
              </a:rPr>
              <a:t>D</a:t>
            </a:r>
            <a:r>
              <a:rPr sz="2700" spc="0" baseline="3034" dirty="0" smtClean="0">
                <a:latin typeface="Calibri"/>
                <a:cs typeface="Calibri"/>
              </a:rPr>
              <a:t>-</a:t>
            </a:r>
            <a:r>
              <a:rPr sz="2700" spc="-29" baseline="3034" dirty="0" smtClean="0">
                <a:latin typeface="Calibri"/>
                <a:cs typeface="Calibri"/>
              </a:rPr>
              <a:t>g</a:t>
            </a:r>
            <a:r>
              <a:rPr sz="2700" spc="0" baseline="3034" dirty="0" smtClean="0">
                <a:latin typeface="Calibri"/>
                <a:cs typeface="Calibri"/>
              </a:rPr>
              <a:t>ala</a:t>
            </a:r>
            <a:r>
              <a:rPr sz="2700" spc="-4" baseline="3034" dirty="0" smtClean="0">
                <a:latin typeface="Calibri"/>
                <a:cs typeface="Calibri"/>
              </a:rPr>
              <a:t>c</a:t>
            </a:r>
            <a:r>
              <a:rPr sz="2700" spc="-14" baseline="3034" dirty="0" smtClean="0">
                <a:latin typeface="Calibri"/>
                <a:cs typeface="Calibri"/>
              </a:rPr>
              <a:t>t</a:t>
            </a:r>
            <a:r>
              <a:rPr sz="2700" spc="0" baseline="3034" dirty="0" smtClean="0">
                <a:latin typeface="Calibri"/>
                <a:cs typeface="Calibri"/>
              </a:rPr>
              <a:t>o</a:t>
            </a:r>
            <a:r>
              <a:rPr sz="2700" spc="-9" baseline="3034" dirty="0" smtClean="0">
                <a:latin typeface="Calibri"/>
                <a:cs typeface="Calibri"/>
              </a:rPr>
              <a:t>p</a:t>
            </a:r>
            <a:r>
              <a:rPr sz="2700" spc="0" baseline="3034" dirty="0" smtClean="0">
                <a:latin typeface="Calibri"/>
                <a:cs typeface="Calibri"/>
              </a:rPr>
              <a:t>y</a:t>
            </a:r>
            <a:r>
              <a:rPr sz="2700" spc="-39" baseline="3034" dirty="0" smtClean="0">
                <a:latin typeface="Calibri"/>
                <a:cs typeface="Calibri"/>
              </a:rPr>
              <a:t>r</a:t>
            </a:r>
            <a:r>
              <a:rPr sz="2700" spc="0" baseline="3034" dirty="0" smtClean="0">
                <a:latin typeface="Calibri"/>
                <a:cs typeface="Calibri"/>
              </a:rPr>
              <a:t>ano</a:t>
            </a:r>
            <a:r>
              <a:rPr sz="2700" spc="-29" baseline="3034" dirty="0" smtClean="0">
                <a:latin typeface="Calibri"/>
                <a:cs typeface="Calibri"/>
              </a:rPr>
              <a:t>s</a:t>
            </a:r>
            <a:r>
              <a:rPr sz="2700" spc="0" baseline="3034" dirty="0" smtClean="0">
                <a:latin typeface="Calibri"/>
                <a:cs typeface="Calibri"/>
              </a:rPr>
              <a:t>y</a:t>
            </a:r>
            <a:r>
              <a:rPr sz="2700" spc="-4" baseline="3034" dirty="0" smtClean="0">
                <a:latin typeface="Calibri"/>
                <a:cs typeface="Calibri"/>
              </a:rPr>
              <a:t>l</a:t>
            </a:r>
            <a:r>
              <a:rPr sz="2700" spc="0" baseline="3034" dirty="0" smtClean="0">
                <a:latin typeface="Calibri"/>
                <a:cs typeface="Calibri"/>
              </a:rPr>
              <a:t>(</a:t>
            </a:r>
            <a:r>
              <a:rPr sz="2700" spc="-4" baseline="3034" dirty="0" smtClean="0">
                <a:latin typeface="Calibri"/>
                <a:cs typeface="Calibri"/>
              </a:rPr>
              <a:t>1</a:t>
            </a:r>
            <a:r>
              <a:rPr sz="2700" spc="0" baseline="3034" dirty="0" smtClean="0">
                <a:latin typeface="Calibri"/>
                <a:cs typeface="Calibri"/>
              </a:rPr>
              <a:t>→4</a:t>
            </a:r>
            <a:r>
              <a:rPr sz="2700" spc="-4" baseline="3034" dirty="0" smtClean="0">
                <a:latin typeface="Calibri"/>
                <a:cs typeface="Calibri"/>
              </a:rPr>
              <a:t>)</a:t>
            </a:r>
            <a:r>
              <a:rPr sz="2700" spc="0" baseline="3034" dirty="0" smtClean="0">
                <a:latin typeface="Calibri"/>
                <a:cs typeface="Calibri"/>
              </a:rPr>
              <a:t>-</a:t>
            </a:r>
            <a:r>
              <a:rPr sz="2700" spc="4" baseline="3034" dirty="0" smtClean="0">
                <a:latin typeface="Calibri"/>
                <a:cs typeface="Calibri"/>
              </a:rPr>
              <a:t>β</a:t>
            </a:r>
            <a:r>
              <a:rPr sz="2700" spc="0" baseline="3034" dirty="0" smtClean="0">
                <a:latin typeface="Calibri"/>
                <a:cs typeface="Calibri"/>
              </a:rPr>
              <a:t>-</a:t>
            </a:r>
            <a:r>
              <a:rPr sz="2700" spc="-4" baseline="3034" dirty="0" smtClean="0">
                <a:latin typeface="Calibri"/>
                <a:cs typeface="Calibri"/>
              </a:rPr>
              <a:t>D</a:t>
            </a:r>
            <a:r>
              <a:rPr sz="2700" spc="0" baseline="3034" dirty="0" smtClean="0">
                <a:latin typeface="Calibri"/>
                <a:cs typeface="Calibri"/>
              </a:rPr>
              <a:t>-glu</a:t>
            </a:r>
            <a:r>
              <a:rPr sz="2700" spc="-14" baseline="3034" dirty="0" smtClean="0">
                <a:latin typeface="Calibri"/>
                <a:cs typeface="Calibri"/>
              </a:rPr>
              <a:t>c</a:t>
            </a:r>
            <a:r>
              <a:rPr sz="2700" spc="0" baseline="3034" dirty="0" smtClean="0">
                <a:latin typeface="Calibri"/>
                <a:cs typeface="Calibri"/>
              </a:rPr>
              <a:t>o</a:t>
            </a:r>
            <a:r>
              <a:rPr sz="2700" spc="-9" baseline="3034" dirty="0" smtClean="0">
                <a:latin typeface="Calibri"/>
                <a:cs typeface="Calibri"/>
              </a:rPr>
              <a:t>p</a:t>
            </a:r>
            <a:r>
              <a:rPr sz="2700" spc="0" baseline="3034" dirty="0" smtClean="0">
                <a:latin typeface="Calibri"/>
                <a:cs typeface="Calibri"/>
              </a:rPr>
              <a:t>y</a:t>
            </a:r>
            <a:r>
              <a:rPr sz="2700" spc="-39" baseline="3034" dirty="0" smtClean="0">
                <a:latin typeface="Calibri"/>
                <a:cs typeface="Calibri"/>
              </a:rPr>
              <a:t>r</a:t>
            </a:r>
            <a:r>
              <a:rPr sz="2700" spc="0" baseline="3034" dirty="0" smtClean="0">
                <a:latin typeface="Calibri"/>
                <a:cs typeface="Calibri"/>
              </a:rPr>
              <a:t>ano</a:t>
            </a:r>
            <a:r>
              <a:rPr sz="2700" spc="4" baseline="3034" dirty="0" smtClean="0">
                <a:latin typeface="Calibri"/>
                <a:cs typeface="Calibri"/>
              </a:rPr>
              <a:t>s</a:t>
            </a:r>
            <a:r>
              <a:rPr sz="2700" spc="0" baseline="3034" dirty="0" smtClean="0">
                <a:latin typeface="Calibri"/>
                <a:cs typeface="Calibri"/>
              </a:rPr>
              <a:t>e</a:t>
            </a:r>
            <a:endParaRPr sz="1800">
              <a:latin typeface="Calibri"/>
              <a:cs typeface="Calibri"/>
            </a:endParaRPr>
          </a:p>
          <a:p>
            <a:pPr marL="752449" marR="34289">
              <a:lnSpc>
                <a:spcPct val="102091"/>
              </a:lnSpc>
              <a:spcBef>
                <a:spcPts val="655"/>
              </a:spcBef>
            </a:pPr>
            <a:r>
              <a:rPr sz="1800" spc="0" dirty="0" smtClean="0">
                <a:latin typeface="Calibri"/>
                <a:cs typeface="Calibri"/>
              </a:rPr>
              <a:t>G</a:t>
            </a:r>
            <a:r>
              <a:rPr sz="1800" spc="4" dirty="0" smtClean="0">
                <a:latin typeface="Calibri"/>
                <a:cs typeface="Calibri"/>
              </a:rPr>
              <a:t>a</a:t>
            </a:r>
            <a:r>
              <a:rPr sz="1800" spc="-4" dirty="0" smtClean="0">
                <a:latin typeface="Calibri"/>
                <a:cs typeface="Calibri"/>
              </a:rPr>
              <a:t>l</a:t>
            </a:r>
            <a:r>
              <a:rPr sz="1800" spc="0" dirty="0" smtClean="0">
                <a:latin typeface="Calibri"/>
                <a:cs typeface="Calibri"/>
              </a:rPr>
              <a:t>ac</a:t>
            </a:r>
            <a:r>
              <a:rPr sz="1800" spc="-19" dirty="0" smtClean="0">
                <a:latin typeface="Calibri"/>
                <a:cs typeface="Calibri"/>
              </a:rPr>
              <a:t>t</a:t>
            </a:r>
            <a:r>
              <a:rPr sz="1800" spc="0" dirty="0" smtClean="0">
                <a:latin typeface="Calibri"/>
                <a:cs typeface="Calibri"/>
              </a:rPr>
              <a:t>os</a:t>
            </a:r>
            <a:r>
              <a:rPr sz="1800" spc="9" dirty="0" smtClean="0">
                <a:latin typeface="Calibri"/>
                <a:cs typeface="Calibri"/>
              </a:rPr>
              <a:t>e</a:t>
            </a:r>
            <a:r>
              <a:rPr sz="1800" spc="0" dirty="0" smtClean="0">
                <a:latin typeface="Calibri"/>
                <a:cs typeface="Calibri"/>
              </a:rPr>
              <a:t>-</a:t>
            </a:r>
            <a:r>
              <a:rPr sz="1800" spc="-4" dirty="0" smtClean="0">
                <a:latin typeface="Symbol"/>
                <a:cs typeface="Symbol"/>
              </a:rPr>
              <a:t></a:t>
            </a:r>
            <a:r>
              <a:rPr sz="1800" spc="0" dirty="0" smtClean="0">
                <a:latin typeface="Calibri"/>
                <a:cs typeface="Calibri"/>
              </a:rPr>
              <a:t>-1</a:t>
            </a:r>
            <a:r>
              <a:rPr sz="1800" spc="-4" dirty="0" smtClean="0">
                <a:latin typeface="Calibri"/>
                <a:cs typeface="Calibri"/>
              </a:rPr>
              <a:t>,</a:t>
            </a:r>
            <a:r>
              <a:rPr sz="1800" spc="0" dirty="0" smtClean="0">
                <a:latin typeface="Calibri"/>
                <a:cs typeface="Calibri"/>
              </a:rPr>
              <a:t>4-glu</a:t>
            </a:r>
            <a:r>
              <a:rPr sz="1800" spc="-14" dirty="0" smtClean="0">
                <a:latin typeface="Calibri"/>
                <a:cs typeface="Calibri"/>
              </a:rPr>
              <a:t>c</a:t>
            </a:r>
            <a:r>
              <a:rPr sz="1800" spc="0" dirty="0" smtClean="0">
                <a:latin typeface="Calibri"/>
                <a:cs typeface="Calibri"/>
              </a:rPr>
              <a:t>ose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56310" y="6208115"/>
            <a:ext cx="8436775" cy="22839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30"/>
              </a:lnSpc>
              <a:spcBef>
                <a:spcPts val="86"/>
              </a:spcBef>
            </a:pPr>
            <a:r>
              <a:rPr sz="2400" spc="4" baseline="3413" dirty="0" smtClean="0">
                <a:latin typeface="Calibri"/>
                <a:cs typeface="Calibri"/>
              </a:rPr>
              <a:t>I</a:t>
            </a:r>
            <a:r>
              <a:rPr sz="2400" spc="-4" baseline="3413" dirty="0" smtClean="0">
                <a:latin typeface="Calibri"/>
                <a:cs typeface="Calibri"/>
              </a:rPr>
              <a:t>m</a:t>
            </a:r>
            <a:r>
              <a:rPr sz="2400" spc="0" baseline="3413" dirty="0" smtClean="0">
                <a:latin typeface="Calibri"/>
                <a:cs typeface="Calibri"/>
              </a:rPr>
              <a:t>po</a:t>
            </a:r>
            <a:r>
              <a:rPr sz="2400" spc="-9" baseline="3413" dirty="0" smtClean="0">
                <a:latin typeface="Calibri"/>
                <a:cs typeface="Calibri"/>
              </a:rPr>
              <a:t>r</a:t>
            </a:r>
            <a:r>
              <a:rPr sz="2400" spc="-19" baseline="3413" dirty="0" smtClean="0">
                <a:latin typeface="Calibri"/>
                <a:cs typeface="Calibri"/>
              </a:rPr>
              <a:t>t</a:t>
            </a:r>
            <a:r>
              <a:rPr sz="2400" spc="0" baseline="3413" dirty="0" smtClean="0">
                <a:latin typeface="Calibri"/>
                <a:cs typeface="Calibri"/>
              </a:rPr>
              <a:t>a</a:t>
            </a:r>
            <a:r>
              <a:rPr sz="2400" spc="-9" baseline="3413" dirty="0" smtClean="0">
                <a:latin typeface="Calibri"/>
                <a:cs typeface="Calibri"/>
              </a:rPr>
              <a:t>n</a:t>
            </a:r>
            <a:r>
              <a:rPr sz="2400" spc="0" baseline="3413" dirty="0" smtClean="0">
                <a:latin typeface="Calibri"/>
                <a:cs typeface="Calibri"/>
              </a:rPr>
              <a:t>t</a:t>
            </a:r>
            <a:r>
              <a:rPr sz="2400" spc="-38" baseline="3413" dirty="0" smtClean="0">
                <a:latin typeface="Calibri"/>
                <a:cs typeface="Calibri"/>
              </a:rPr>
              <a:t> </a:t>
            </a:r>
            <a:r>
              <a:rPr sz="2400" spc="0" baseline="3413" dirty="0" smtClean="0">
                <a:latin typeface="Calibri"/>
                <a:cs typeface="Calibri"/>
              </a:rPr>
              <a:t>d</a:t>
            </a:r>
            <a:r>
              <a:rPr sz="2400" spc="4" baseline="3413" dirty="0" smtClean="0">
                <a:latin typeface="Calibri"/>
                <a:cs typeface="Calibri"/>
              </a:rPr>
              <a:t>a</a:t>
            </a:r>
            <a:r>
              <a:rPr sz="2400" spc="0" baseline="3413" dirty="0" smtClean="0">
                <a:latin typeface="Calibri"/>
                <a:cs typeface="Calibri"/>
              </a:rPr>
              <a:t>ns</a:t>
            </a:r>
            <a:r>
              <a:rPr sz="2400" spc="-30" baseline="3413" dirty="0" smtClean="0">
                <a:latin typeface="Calibri"/>
                <a:cs typeface="Calibri"/>
              </a:rPr>
              <a:t> </a:t>
            </a:r>
            <a:r>
              <a:rPr sz="2400" spc="0" baseline="3413" dirty="0" smtClean="0">
                <a:latin typeface="Calibri"/>
                <a:cs typeface="Calibri"/>
              </a:rPr>
              <a:t>l</a:t>
            </a:r>
            <a:r>
              <a:rPr sz="2400" spc="-119" baseline="3413" dirty="0" smtClean="0">
                <a:latin typeface="Calibri"/>
                <a:cs typeface="Calibri"/>
              </a:rPr>
              <a:t>’</a:t>
            </a:r>
            <a:r>
              <a:rPr sz="2400" spc="0" baseline="3413" dirty="0" smtClean="0">
                <a:latin typeface="Calibri"/>
                <a:cs typeface="Calibri"/>
              </a:rPr>
              <a:t>a</a:t>
            </a:r>
            <a:r>
              <a:rPr sz="2400" spc="4" baseline="3413" dirty="0" smtClean="0">
                <a:latin typeface="Calibri"/>
                <a:cs typeface="Calibri"/>
              </a:rPr>
              <a:t>l</a:t>
            </a:r>
            <a:r>
              <a:rPr sz="2400" spc="0" baseline="3413" dirty="0" smtClean="0">
                <a:latin typeface="Calibri"/>
                <a:cs typeface="Calibri"/>
              </a:rPr>
              <a:t>ime</a:t>
            </a:r>
            <a:r>
              <a:rPr sz="2400" spc="-14" baseline="3413" dirty="0" smtClean="0">
                <a:latin typeface="Calibri"/>
                <a:cs typeface="Calibri"/>
              </a:rPr>
              <a:t>n</a:t>
            </a:r>
            <a:r>
              <a:rPr sz="2400" spc="-19" baseline="3413" dirty="0" smtClean="0">
                <a:latin typeface="Calibri"/>
                <a:cs typeface="Calibri"/>
              </a:rPr>
              <a:t>t</a:t>
            </a:r>
            <a:r>
              <a:rPr sz="2400" spc="-9" baseline="3413" dirty="0" smtClean="0">
                <a:latin typeface="Calibri"/>
                <a:cs typeface="Calibri"/>
              </a:rPr>
              <a:t>a</a:t>
            </a:r>
            <a:r>
              <a:rPr sz="2400" spc="0" baseline="3413" dirty="0" smtClean="0">
                <a:latin typeface="Calibri"/>
                <a:cs typeface="Calibri"/>
              </a:rPr>
              <a:t>ti</a:t>
            </a:r>
            <a:r>
              <a:rPr sz="2400" spc="-4" baseline="3413" dirty="0" smtClean="0">
                <a:latin typeface="Calibri"/>
                <a:cs typeface="Calibri"/>
              </a:rPr>
              <a:t>o</a:t>
            </a:r>
            <a:r>
              <a:rPr sz="2400" spc="0" baseline="3413" dirty="0" smtClean="0">
                <a:latin typeface="Calibri"/>
                <a:cs typeface="Calibri"/>
              </a:rPr>
              <a:t>n</a:t>
            </a:r>
            <a:r>
              <a:rPr sz="2400" spc="-41" baseline="3413" dirty="0" smtClean="0">
                <a:latin typeface="Calibri"/>
                <a:cs typeface="Calibri"/>
              </a:rPr>
              <a:t> </a:t>
            </a:r>
            <a:r>
              <a:rPr sz="2400" spc="0" baseline="3413" dirty="0" smtClean="0">
                <a:latin typeface="Calibri"/>
                <a:cs typeface="Calibri"/>
              </a:rPr>
              <a:t>des</a:t>
            </a:r>
            <a:r>
              <a:rPr sz="2400" spc="-17" baseline="3413" dirty="0" smtClean="0">
                <a:latin typeface="Calibri"/>
                <a:cs typeface="Calibri"/>
              </a:rPr>
              <a:t> </a:t>
            </a:r>
            <a:r>
              <a:rPr sz="2400" spc="0" baseline="3413" dirty="0" smtClean="0">
                <a:latin typeface="Calibri"/>
                <a:cs typeface="Calibri"/>
              </a:rPr>
              <a:t>nou</a:t>
            </a:r>
            <a:r>
              <a:rPr sz="2400" spc="-4" baseline="3413" dirty="0" smtClean="0">
                <a:latin typeface="Calibri"/>
                <a:cs typeface="Calibri"/>
              </a:rPr>
              <a:t>rr</a:t>
            </a:r>
            <a:r>
              <a:rPr sz="2400" spc="0" baseline="3413" dirty="0" smtClean="0">
                <a:latin typeface="Calibri"/>
                <a:cs typeface="Calibri"/>
              </a:rPr>
              <a:t>issons.</a:t>
            </a:r>
            <a:r>
              <a:rPr sz="2400" spc="-49" baseline="3413" dirty="0" smtClean="0">
                <a:latin typeface="Calibri"/>
                <a:cs typeface="Calibri"/>
              </a:rPr>
              <a:t> </a:t>
            </a:r>
            <a:r>
              <a:rPr sz="2400" spc="0" baseline="3413" dirty="0" smtClean="0">
                <a:latin typeface="Calibri"/>
                <a:cs typeface="Calibri"/>
              </a:rPr>
              <a:t>Doit</a:t>
            </a:r>
            <a:r>
              <a:rPr sz="2400" spc="4" baseline="3413" dirty="0" smtClean="0">
                <a:latin typeface="Calibri"/>
                <a:cs typeface="Calibri"/>
              </a:rPr>
              <a:t> </a:t>
            </a:r>
            <a:r>
              <a:rPr sz="2400" spc="-19" baseline="3413" dirty="0" smtClean="0">
                <a:latin typeface="Calibri"/>
                <a:cs typeface="Calibri"/>
              </a:rPr>
              <a:t>ê</a:t>
            </a:r>
            <a:r>
              <a:rPr sz="2400" spc="0" baseline="3413" dirty="0" smtClean="0">
                <a:latin typeface="Calibri"/>
                <a:cs typeface="Calibri"/>
              </a:rPr>
              <a:t>t</a:t>
            </a:r>
            <a:r>
              <a:rPr sz="2400" spc="-25" baseline="3413" dirty="0" smtClean="0">
                <a:latin typeface="Calibri"/>
                <a:cs typeface="Calibri"/>
              </a:rPr>
              <a:t>r</a:t>
            </a:r>
            <a:r>
              <a:rPr sz="2400" spc="0" baseline="3413" dirty="0" smtClean="0">
                <a:latin typeface="Calibri"/>
                <a:cs typeface="Calibri"/>
              </a:rPr>
              <a:t>e</a:t>
            </a:r>
            <a:r>
              <a:rPr sz="2400" spc="29" baseline="3413" dirty="0" smtClean="0">
                <a:latin typeface="Calibri"/>
                <a:cs typeface="Calibri"/>
              </a:rPr>
              <a:t> </a:t>
            </a:r>
            <a:r>
              <a:rPr sz="2400" spc="-19" baseline="3413" dirty="0" smtClean="0">
                <a:latin typeface="Calibri"/>
                <a:cs typeface="Calibri"/>
              </a:rPr>
              <a:t>h</a:t>
            </a:r>
            <a:r>
              <a:rPr sz="2400" spc="-29" baseline="3413" dirty="0" smtClean="0">
                <a:latin typeface="Calibri"/>
                <a:cs typeface="Calibri"/>
              </a:rPr>
              <a:t>y</a:t>
            </a:r>
            <a:r>
              <a:rPr sz="2400" spc="0" baseline="3413" dirty="0" smtClean="0">
                <a:latin typeface="Calibri"/>
                <a:cs typeface="Calibri"/>
              </a:rPr>
              <a:t>d</a:t>
            </a:r>
            <a:r>
              <a:rPr sz="2400" spc="-29" baseline="3413" dirty="0" smtClean="0">
                <a:latin typeface="Calibri"/>
                <a:cs typeface="Calibri"/>
              </a:rPr>
              <a:t>r</a:t>
            </a:r>
            <a:r>
              <a:rPr sz="2400" spc="0" baseline="3413" dirty="0" smtClean="0">
                <a:latin typeface="Calibri"/>
                <a:cs typeface="Calibri"/>
              </a:rPr>
              <a:t>ol</a:t>
            </a:r>
            <a:r>
              <a:rPr sz="2400" spc="-14" baseline="3413" dirty="0" smtClean="0">
                <a:latin typeface="Calibri"/>
                <a:cs typeface="Calibri"/>
              </a:rPr>
              <a:t>y</a:t>
            </a:r>
            <a:r>
              <a:rPr sz="2400" spc="0" baseline="3413" dirty="0" smtClean="0">
                <a:latin typeface="Calibri"/>
                <a:cs typeface="Calibri"/>
              </a:rPr>
              <a:t>sé</a:t>
            </a:r>
            <a:r>
              <a:rPr sz="2400" spc="6" baseline="3413" dirty="0" smtClean="0">
                <a:latin typeface="Calibri"/>
                <a:cs typeface="Calibri"/>
              </a:rPr>
              <a:t> </a:t>
            </a:r>
            <a:r>
              <a:rPr sz="2400" spc="0" baseline="3413" dirty="0" smtClean="0">
                <a:latin typeface="Calibri"/>
                <a:cs typeface="Calibri"/>
              </a:rPr>
              <a:t>par</a:t>
            </a:r>
            <a:r>
              <a:rPr sz="2400" spc="-21" baseline="3413" dirty="0" smtClean="0">
                <a:latin typeface="Calibri"/>
                <a:cs typeface="Calibri"/>
              </a:rPr>
              <a:t> </a:t>
            </a:r>
            <a:r>
              <a:rPr sz="2400" spc="0" baseline="3413" dirty="0" smtClean="0">
                <a:latin typeface="Calibri"/>
                <a:cs typeface="Calibri"/>
              </a:rPr>
              <a:t>un</a:t>
            </a:r>
            <a:r>
              <a:rPr sz="2400" spc="-16" baseline="3413" dirty="0" smtClean="0">
                <a:latin typeface="Calibri"/>
                <a:cs typeface="Calibri"/>
              </a:rPr>
              <a:t> </a:t>
            </a:r>
            <a:r>
              <a:rPr sz="2400" spc="-9" baseline="3413" dirty="0" smtClean="0">
                <a:latin typeface="Calibri"/>
                <a:cs typeface="Calibri"/>
              </a:rPr>
              <a:t>e</a:t>
            </a:r>
            <a:r>
              <a:rPr sz="2400" spc="0" baseline="3413" dirty="0" smtClean="0">
                <a:latin typeface="Calibri"/>
                <a:cs typeface="Calibri"/>
              </a:rPr>
              <a:t>n</a:t>
            </a:r>
            <a:r>
              <a:rPr sz="2400" spc="-4" baseline="3413" dirty="0" smtClean="0">
                <a:latin typeface="Calibri"/>
                <a:cs typeface="Calibri"/>
              </a:rPr>
              <a:t>z</a:t>
            </a:r>
            <a:r>
              <a:rPr sz="2400" spc="0" baseline="3413" dirty="0" smtClean="0">
                <a:latin typeface="Calibri"/>
                <a:cs typeface="Calibri"/>
              </a:rPr>
              <a:t>y</a:t>
            </a:r>
            <a:r>
              <a:rPr sz="2400" spc="-9" baseline="3413" dirty="0" smtClean="0">
                <a:latin typeface="Calibri"/>
                <a:cs typeface="Calibri"/>
              </a:rPr>
              <a:t>m</a:t>
            </a:r>
            <a:r>
              <a:rPr sz="2400" spc="0" baseline="3413" dirty="0" smtClean="0">
                <a:latin typeface="Calibri"/>
                <a:cs typeface="Calibri"/>
              </a:rPr>
              <a:t>e i</a:t>
            </a:r>
            <a:r>
              <a:rPr sz="2400" spc="-4" baseline="3413" dirty="0" smtClean="0">
                <a:latin typeface="Calibri"/>
                <a:cs typeface="Calibri"/>
              </a:rPr>
              <a:t>n</a:t>
            </a:r>
            <a:r>
              <a:rPr sz="2400" spc="-9" baseline="3413" dirty="0" smtClean="0">
                <a:latin typeface="Calibri"/>
                <a:cs typeface="Calibri"/>
              </a:rPr>
              <a:t>t</a:t>
            </a:r>
            <a:r>
              <a:rPr sz="2400" spc="0" baseline="3413" dirty="0" smtClean="0">
                <a:latin typeface="Calibri"/>
                <a:cs typeface="Calibri"/>
              </a:rPr>
              <a:t>e</a:t>
            </a:r>
            <a:r>
              <a:rPr sz="2400" spc="-19" baseline="3413" dirty="0" smtClean="0">
                <a:latin typeface="Calibri"/>
                <a:cs typeface="Calibri"/>
              </a:rPr>
              <a:t>s</a:t>
            </a:r>
            <a:r>
              <a:rPr sz="2400" spc="0" baseline="3413" dirty="0" smtClean="0">
                <a:latin typeface="Calibri"/>
                <a:cs typeface="Calibri"/>
              </a:rPr>
              <a:t>t</a:t>
            </a:r>
            <a:r>
              <a:rPr sz="2400" spc="9" baseline="3413" dirty="0" smtClean="0">
                <a:latin typeface="Calibri"/>
                <a:cs typeface="Calibri"/>
              </a:rPr>
              <a:t>i</a:t>
            </a:r>
            <a:r>
              <a:rPr sz="2400" spc="0" baseline="3413" dirty="0" smtClean="0">
                <a:latin typeface="Calibri"/>
                <a:cs typeface="Calibri"/>
              </a:rPr>
              <a:t>nal,</a:t>
            </a:r>
            <a:r>
              <a:rPr sz="2400" spc="-44" baseline="3413" dirty="0" smtClean="0">
                <a:latin typeface="Calibri"/>
                <a:cs typeface="Calibri"/>
              </a:rPr>
              <a:t> </a:t>
            </a:r>
            <a:r>
              <a:rPr sz="2400" spc="0" baseline="3413" dirty="0" smtClean="0">
                <a:latin typeface="Calibri"/>
                <a:cs typeface="Calibri"/>
              </a:rPr>
              <a:t>la</a:t>
            </a:r>
            <a:r>
              <a:rPr sz="2400" spc="-9" baseline="3413" dirty="0" smtClean="0">
                <a:latin typeface="Calibri"/>
                <a:cs typeface="Calibri"/>
              </a:rPr>
              <a:t> </a:t>
            </a:r>
            <a:r>
              <a:rPr sz="2400" spc="0" baseline="3413" dirty="0" smtClean="0">
                <a:latin typeface="Calibri"/>
                <a:cs typeface="Calibri"/>
              </a:rPr>
              <a:t>l</a:t>
            </a:r>
            <a:r>
              <a:rPr sz="2400" spc="4" baseline="3413" dirty="0" smtClean="0">
                <a:latin typeface="Calibri"/>
                <a:cs typeface="Calibri"/>
              </a:rPr>
              <a:t>a</a:t>
            </a:r>
            <a:r>
              <a:rPr sz="2400" spc="0" baseline="3413" dirty="0" smtClean="0">
                <a:latin typeface="Calibri"/>
                <a:cs typeface="Calibri"/>
              </a:rPr>
              <a:t>c</a:t>
            </a:r>
            <a:r>
              <a:rPr sz="2400" spc="-25" baseline="3413" dirty="0" smtClean="0">
                <a:latin typeface="Calibri"/>
                <a:cs typeface="Calibri"/>
              </a:rPr>
              <a:t>t</a:t>
            </a:r>
            <a:r>
              <a:rPr sz="2400" spc="0" baseline="3413" dirty="0" smtClean="0">
                <a:latin typeface="Calibri"/>
                <a:cs typeface="Calibri"/>
              </a:rPr>
              <a:t>ase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1712321" y="6531508"/>
            <a:ext cx="231966" cy="204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0"/>
              </a:lnSpc>
              <a:spcBef>
                <a:spcPts val="76"/>
              </a:spcBef>
            </a:pPr>
            <a:r>
              <a:rPr sz="2100" spc="-4" baseline="1950" dirty="0" smtClean="0">
                <a:solidFill>
                  <a:srgbClr val="C00000"/>
                </a:solidFill>
                <a:latin typeface="Calibri"/>
                <a:cs typeface="Calibri"/>
              </a:rPr>
              <a:t>24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448290" y="6548518"/>
            <a:ext cx="692400" cy="1518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60"/>
              </a:lnSpc>
              <a:spcBef>
                <a:spcPts val="57"/>
              </a:spcBef>
            </a:pPr>
            <a:r>
              <a:rPr sz="1000" spc="0" dirty="0" smtClean="0">
                <a:latin typeface="Segoe UI"/>
                <a:cs typeface="Segoe UI"/>
              </a:rPr>
              <a:t>E</a:t>
            </a:r>
            <a:r>
              <a:rPr sz="1000" spc="-4" dirty="0" smtClean="0">
                <a:latin typeface="Segoe UI"/>
                <a:cs typeface="Segoe UI"/>
              </a:rPr>
              <a:t>C</a:t>
            </a:r>
            <a:r>
              <a:rPr sz="1000" spc="4" dirty="0" smtClean="0">
                <a:latin typeface="Segoe UI"/>
                <a:cs typeface="Segoe UI"/>
              </a:rPr>
              <a:t>A</a:t>
            </a:r>
            <a:r>
              <a:rPr sz="1000" spc="0" dirty="0" smtClean="0">
                <a:latin typeface="Segoe UI"/>
                <a:cs typeface="Segoe UI"/>
              </a:rPr>
              <a:t>M</a:t>
            </a:r>
            <a:r>
              <a:rPr sz="1000" spc="-6" dirty="0" smtClean="0">
                <a:latin typeface="Segoe UI"/>
                <a:cs typeface="Segoe UI"/>
              </a:rPr>
              <a:t> </a:t>
            </a:r>
            <a:r>
              <a:rPr sz="1000" spc="0" dirty="0" smtClean="0">
                <a:latin typeface="Segoe UI"/>
                <a:cs typeface="Segoe UI"/>
              </a:rPr>
              <a:t>2015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9" name="object 9"/>
          <p:cNvSpPr txBox="1"/>
          <p:nvPr/>
        </p:nvSpPr>
        <p:spPr>
          <a:xfrm rot="16200000">
            <a:off x="0" y="1761345"/>
            <a:ext cx="3562100" cy="19494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2040-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Ch</a:t>
            </a:r>
            <a:r>
              <a:rPr sz="1400" b="1" i="1" spc="4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400" b="1" i="1" spc="4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400" b="1" i="1" spc="-39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1400" b="1" i="1" spc="-9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1400" b="1" i="1" spc="4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va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400" b="1" i="1" spc="-25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et</a:t>
            </a:r>
            <a:r>
              <a:rPr sz="1400" b="1" i="1" spc="-14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1400" b="1" i="1" spc="4" dirty="0" smtClean="0">
                <a:solidFill>
                  <a:srgbClr val="FFFFFF"/>
                </a:solidFill>
                <a:latin typeface="Arial"/>
                <a:cs typeface="Arial"/>
              </a:rPr>
              <a:t>ir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onn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eme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endParaRPr sz="1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551342" y="3702653"/>
            <a:ext cx="932211" cy="40412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7" name="object 7"/>
          <p:cNvSpPr txBox="1"/>
          <p:nvPr/>
        </p:nvSpPr>
        <p:spPr>
          <a:xfrm>
            <a:off x="1551342" y="4106780"/>
            <a:ext cx="932211" cy="40897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6" name="object 6"/>
          <p:cNvSpPr txBox="1"/>
          <p:nvPr/>
        </p:nvSpPr>
        <p:spPr>
          <a:xfrm>
            <a:off x="4243780" y="3367177"/>
            <a:ext cx="932250" cy="40412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5" name="object 5"/>
          <p:cNvSpPr txBox="1"/>
          <p:nvPr/>
        </p:nvSpPr>
        <p:spPr>
          <a:xfrm>
            <a:off x="4243780" y="3771304"/>
            <a:ext cx="932250" cy="4116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4" name="object 4"/>
          <p:cNvSpPr txBox="1"/>
          <p:nvPr/>
        </p:nvSpPr>
        <p:spPr>
          <a:xfrm>
            <a:off x="1551342" y="2894361"/>
            <a:ext cx="866247" cy="30760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3" name="object 3"/>
          <p:cNvSpPr txBox="1"/>
          <p:nvPr/>
        </p:nvSpPr>
        <p:spPr>
          <a:xfrm>
            <a:off x="4243780" y="2558898"/>
            <a:ext cx="866285" cy="30760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" name="object 2"/>
          <p:cNvSpPr txBox="1"/>
          <p:nvPr/>
        </p:nvSpPr>
        <p:spPr>
          <a:xfrm>
            <a:off x="0" y="0"/>
            <a:ext cx="330708" cy="68579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object 70"/>
          <p:cNvSpPr/>
          <p:nvPr/>
        </p:nvSpPr>
        <p:spPr>
          <a:xfrm>
            <a:off x="11415522" y="6528054"/>
            <a:ext cx="0" cy="347470"/>
          </a:xfrm>
          <a:custGeom>
            <a:avLst/>
            <a:gdLst/>
            <a:ahLst/>
            <a:cxnLst/>
            <a:rect l="l" t="t" r="r" b="b"/>
            <a:pathLst>
              <a:path h="347470">
                <a:moveTo>
                  <a:pt x="0" y="0"/>
                </a:moveTo>
                <a:lnTo>
                  <a:pt x="0" y="329943"/>
                </a:lnTo>
              </a:path>
            </a:pathLst>
          </a:custGeom>
          <a:ln w="25908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-12192" y="0"/>
            <a:ext cx="3429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-12192" y="0"/>
            <a:ext cx="342900" cy="6858000"/>
          </a:xfrm>
          <a:custGeom>
            <a:avLst/>
            <a:gdLst/>
            <a:ahLst/>
            <a:cxnLst/>
            <a:rect l="l" t="t" r="r" b="b"/>
            <a:pathLst>
              <a:path w="342900" h="6858000">
                <a:moveTo>
                  <a:pt x="342900" y="0"/>
                </a:moveTo>
                <a:lnTo>
                  <a:pt x="12192" y="0"/>
                </a:lnTo>
              </a:path>
              <a:path w="342900" h="6858000">
                <a:moveTo>
                  <a:pt x="12192" y="6858000"/>
                </a:moveTo>
                <a:lnTo>
                  <a:pt x="342900" y="6858000"/>
                </a:lnTo>
                <a:lnTo>
                  <a:pt x="342900" y="0"/>
                </a:lnTo>
              </a:path>
            </a:pathLst>
          </a:custGeom>
          <a:ln w="9144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-21336" y="6385560"/>
            <a:ext cx="361188" cy="3352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-18288" y="5987224"/>
            <a:ext cx="361188" cy="31908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3391313" y="1000265"/>
            <a:ext cx="486000" cy="368823"/>
          </a:xfrm>
          <a:custGeom>
            <a:avLst/>
            <a:gdLst/>
            <a:ahLst/>
            <a:cxnLst/>
            <a:rect l="l" t="t" r="r" b="b"/>
            <a:pathLst>
              <a:path w="486000" h="368823">
                <a:moveTo>
                  <a:pt x="486000" y="0"/>
                </a:moveTo>
                <a:lnTo>
                  <a:pt x="0" y="368823"/>
                </a:lnTo>
              </a:path>
            </a:pathLst>
          </a:custGeom>
          <a:ln w="816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3403821" y="1377368"/>
            <a:ext cx="467426" cy="356457"/>
          </a:xfrm>
          <a:custGeom>
            <a:avLst/>
            <a:gdLst/>
            <a:ahLst/>
            <a:cxnLst/>
            <a:rect l="l" t="t" r="r" b="b"/>
            <a:pathLst>
              <a:path w="467426" h="356457">
                <a:moveTo>
                  <a:pt x="467426" y="356457"/>
                </a:moveTo>
                <a:lnTo>
                  <a:pt x="0" y="0"/>
                </a:lnTo>
              </a:path>
            </a:pathLst>
          </a:custGeom>
          <a:ln w="198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3391313" y="1369089"/>
            <a:ext cx="486001" cy="402165"/>
          </a:xfrm>
          <a:custGeom>
            <a:avLst/>
            <a:gdLst/>
            <a:ahLst/>
            <a:cxnLst/>
            <a:rect l="l" t="t" r="r" b="b"/>
            <a:pathLst>
              <a:path w="486001" h="402165">
                <a:moveTo>
                  <a:pt x="479810" y="325335"/>
                </a:moveTo>
                <a:lnTo>
                  <a:pt x="8421" y="0"/>
                </a:lnTo>
                <a:lnTo>
                  <a:pt x="0" y="0"/>
                </a:lnTo>
                <a:lnTo>
                  <a:pt x="6192" y="10384"/>
                </a:lnTo>
                <a:lnTo>
                  <a:pt x="479810" y="402165"/>
                </a:lnTo>
                <a:lnTo>
                  <a:pt x="486001" y="366841"/>
                </a:lnTo>
                <a:lnTo>
                  <a:pt x="479810" y="32533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3885612" y="1738026"/>
            <a:ext cx="744571" cy="0"/>
          </a:xfrm>
          <a:custGeom>
            <a:avLst/>
            <a:gdLst/>
            <a:ahLst/>
            <a:cxnLst/>
            <a:rect l="l" t="t" r="r" b="b"/>
            <a:pathLst>
              <a:path w="744571">
                <a:moveTo>
                  <a:pt x="744571" y="0"/>
                </a:moveTo>
                <a:lnTo>
                  <a:pt x="0" y="0"/>
                </a:lnTo>
              </a:path>
            </a:pathLst>
          </a:custGeom>
          <a:ln w="197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3877314" y="1715183"/>
            <a:ext cx="758967" cy="41496"/>
          </a:xfrm>
          <a:custGeom>
            <a:avLst/>
            <a:gdLst/>
            <a:ahLst/>
            <a:cxnLst/>
            <a:rect l="l" t="t" r="r" b="b"/>
            <a:pathLst>
              <a:path w="758967" h="41496">
                <a:moveTo>
                  <a:pt x="752766" y="0"/>
                </a:moveTo>
                <a:lnTo>
                  <a:pt x="4216" y="0"/>
                </a:lnTo>
                <a:lnTo>
                  <a:pt x="0" y="20748"/>
                </a:lnTo>
                <a:lnTo>
                  <a:pt x="4216" y="41496"/>
                </a:lnTo>
                <a:lnTo>
                  <a:pt x="752766" y="41496"/>
                </a:lnTo>
                <a:lnTo>
                  <a:pt x="758967" y="20748"/>
                </a:lnTo>
                <a:lnTo>
                  <a:pt x="75276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4644548" y="1375396"/>
            <a:ext cx="488299" cy="356457"/>
          </a:xfrm>
          <a:custGeom>
            <a:avLst/>
            <a:gdLst/>
            <a:ahLst/>
            <a:cxnLst/>
            <a:rect l="l" t="t" r="r" b="b"/>
            <a:pathLst>
              <a:path w="488299" h="356457">
                <a:moveTo>
                  <a:pt x="488299" y="0"/>
                </a:moveTo>
                <a:lnTo>
                  <a:pt x="0" y="356457"/>
                </a:lnTo>
              </a:path>
            </a:pathLst>
          </a:custGeom>
          <a:ln w="198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4636281" y="1369089"/>
            <a:ext cx="504834" cy="402165"/>
          </a:xfrm>
          <a:custGeom>
            <a:avLst/>
            <a:gdLst/>
            <a:ahLst/>
            <a:cxnLst/>
            <a:rect l="l" t="t" r="r" b="b"/>
            <a:pathLst>
              <a:path w="504834" h="402165">
                <a:moveTo>
                  <a:pt x="496463" y="0"/>
                </a:moveTo>
                <a:lnTo>
                  <a:pt x="4237" y="325334"/>
                </a:lnTo>
                <a:lnTo>
                  <a:pt x="0" y="366841"/>
                </a:lnTo>
                <a:lnTo>
                  <a:pt x="4237" y="402165"/>
                </a:lnTo>
                <a:lnTo>
                  <a:pt x="498633" y="10384"/>
                </a:lnTo>
                <a:lnTo>
                  <a:pt x="504834" y="0"/>
                </a:lnTo>
                <a:lnTo>
                  <a:pt x="4964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4683819" y="1033400"/>
            <a:ext cx="457296" cy="335688"/>
          </a:xfrm>
          <a:custGeom>
            <a:avLst/>
            <a:gdLst/>
            <a:ahLst/>
            <a:cxnLst/>
            <a:rect l="l" t="t" r="r" b="b"/>
            <a:pathLst>
              <a:path w="457296" h="335688">
                <a:moveTo>
                  <a:pt x="457296" y="335688"/>
                </a:moveTo>
                <a:lnTo>
                  <a:pt x="0" y="0"/>
                </a:lnTo>
              </a:path>
            </a:pathLst>
          </a:custGeom>
          <a:ln w="816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3877313" y="1000265"/>
            <a:ext cx="705228" cy="0"/>
          </a:xfrm>
          <a:custGeom>
            <a:avLst/>
            <a:gdLst/>
            <a:ahLst/>
            <a:cxnLst/>
            <a:rect l="l" t="t" r="r" b="b"/>
            <a:pathLst>
              <a:path w="705228">
                <a:moveTo>
                  <a:pt x="0" y="0"/>
                </a:moveTo>
                <a:lnTo>
                  <a:pt x="705228" y="0"/>
                </a:lnTo>
              </a:path>
            </a:pathLst>
          </a:custGeom>
          <a:ln w="1039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3391312" y="1058381"/>
            <a:ext cx="0" cy="310708"/>
          </a:xfrm>
          <a:custGeom>
            <a:avLst/>
            <a:gdLst/>
            <a:ahLst/>
            <a:cxnLst/>
            <a:rect l="l" t="t" r="r" b="b"/>
            <a:pathLst>
              <a:path h="310708">
                <a:moveTo>
                  <a:pt x="0" y="0"/>
                </a:moveTo>
                <a:lnTo>
                  <a:pt x="0" y="310708"/>
                </a:lnTo>
              </a:path>
            </a:pathLst>
          </a:custGeom>
          <a:ln w="1040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3391313" y="1369089"/>
            <a:ext cx="0" cy="308788"/>
          </a:xfrm>
          <a:custGeom>
            <a:avLst/>
            <a:gdLst/>
            <a:ahLst/>
            <a:cxnLst/>
            <a:rect l="l" t="t" r="r" b="b"/>
            <a:pathLst>
              <a:path h="308788">
                <a:moveTo>
                  <a:pt x="0" y="0"/>
                </a:moveTo>
                <a:lnTo>
                  <a:pt x="0" y="308788"/>
                </a:lnTo>
              </a:path>
            </a:pathLst>
          </a:custGeom>
          <a:ln w="1040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5141115" y="1018846"/>
            <a:ext cx="0" cy="350243"/>
          </a:xfrm>
          <a:custGeom>
            <a:avLst/>
            <a:gdLst/>
            <a:ahLst/>
            <a:cxnLst/>
            <a:rect l="l" t="t" r="r" b="b"/>
            <a:pathLst>
              <a:path h="350243">
                <a:moveTo>
                  <a:pt x="0" y="350243"/>
                </a:moveTo>
                <a:lnTo>
                  <a:pt x="0" y="0"/>
                </a:lnTo>
              </a:path>
            </a:pathLst>
          </a:custGeom>
          <a:ln w="1040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5141115" y="1369089"/>
            <a:ext cx="0" cy="333737"/>
          </a:xfrm>
          <a:custGeom>
            <a:avLst/>
            <a:gdLst/>
            <a:ahLst/>
            <a:cxnLst/>
            <a:rect l="l" t="t" r="r" b="b"/>
            <a:pathLst>
              <a:path h="333737">
                <a:moveTo>
                  <a:pt x="0" y="0"/>
                </a:moveTo>
                <a:lnTo>
                  <a:pt x="0" y="333737"/>
                </a:lnTo>
              </a:path>
            </a:pathLst>
          </a:custGeom>
          <a:ln w="1040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4636281" y="1408614"/>
            <a:ext cx="0" cy="327316"/>
          </a:xfrm>
          <a:custGeom>
            <a:avLst/>
            <a:gdLst/>
            <a:ahLst/>
            <a:cxnLst/>
            <a:rect l="l" t="t" r="r" b="b"/>
            <a:pathLst>
              <a:path h="327316">
                <a:moveTo>
                  <a:pt x="0" y="327316"/>
                </a:moveTo>
                <a:lnTo>
                  <a:pt x="0" y="0"/>
                </a:lnTo>
              </a:path>
            </a:pathLst>
          </a:custGeom>
          <a:ln w="1040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4636281" y="1735931"/>
            <a:ext cx="0" cy="279874"/>
          </a:xfrm>
          <a:custGeom>
            <a:avLst/>
            <a:gdLst/>
            <a:ahLst/>
            <a:cxnLst/>
            <a:rect l="l" t="t" r="r" b="b"/>
            <a:pathLst>
              <a:path h="279874">
                <a:moveTo>
                  <a:pt x="0" y="0"/>
                </a:moveTo>
                <a:lnTo>
                  <a:pt x="0" y="279874"/>
                </a:lnTo>
              </a:path>
            </a:pathLst>
          </a:custGeom>
          <a:ln w="1040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3877314" y="1735931"/>
            <a:ext cx="0" cy="335707"/>
          </a:xfrm>
          <a:custGeom>
            <a:avLst/>
            <a:gdLst/>
            <a:ahLst/>
            <a:cxnLst/>
            <a:rect l="l" t="t" r="r" b="b"/>
            <a:pathLst>
              <a:path h="335707">
                <a:moveTo>
                  <a:pt x="0" y="0"/>
                </a:moveTo>
                <a:lnTo>
                  <a:pt x="0" y="335707"/>
                </a:lnTo>
              </a:path>
            </a:pathLst>
          </a:custGeom>
          <a:ln w="1040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3877314" y="1489398"/>
            <a:ext cx="0" cy="246532"/>
          </a:xfrm>
          <a:custGeom>
            <a:avLst/>
            <a:gdLst/>
            <a:ahLst/>
            <a:cxnLst/>
            <a:rect l="l" t="t" r="r" b="b"/>
            <a:pathLst>
              <a:path h="246532">
                <a:moveTo>
                  <a:pt x="0" y="246532"/>
                </a:moveTo>
                <a:lnTo>
                  <a:pt x="0" y="0"/>
                </a:lnTo>
              </a:path>
            </a:pathLst>
          </a:custGeom>
          <a:ln w="1040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3877313" y="749531"/>
            <a:ext cx="0" cy="250734"/>
          </a:xfrm>
          <a:custGeom>
            <a:avLst/>
            <a:gdLst/>
            <a:ahLst/>
            <a:cxnLst/>
            <a:rect l="l" t="t" r="r" b="b"/>
            <a:pathLst>
              <a:path h="250734">
                <a:moveTo>
                  <a:pt x="0" y="250734"/>
                </a:moveTo>
                <a:lnTo>
                  <a:pt x="0" y="0"/>
                </a:lnTo>
              </a:path>
            </a:pathLst>
          </a:custGeom>
          <a:ln w="1040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3871123" y="1000265"/>
            <a:ext cx="6190" cy="242599"/>
          </a:xfrm>
          <a:custGeom>
            <a:avLst/>
            <a:gdLst/>
            <a:ahLst/>
            <a:cxnLst/>
            <a:rect l="l" t="t" r="r" b="b"/>
            <a:pathLst>
              <a:path w="6190" h="242599">
                <a:moveTo>
                  <a:pt x="6190" y="0"/>
                </a:moveTo>
                <a:lnTo>
                  <a:pt x="0" y="242599"/>
                </a:lnTo>
              </a:path>
            </a:pathLst>
          </a:custGeom>
          <a:ln w="1040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5141115" y="1702827"/>
            <a:ext cx="256395" cy="0"/>
          </a:xfrm>
          <a:custGeom>
            <a:avLst/>
            <a:gdLst/>
            <a:ahLst/>
            <a:cxnLst/>
            <a:rect l="l" t="t" r="r" b="b"/>
            <a:pathLst>
              <a:path w="256395">
                <a:moveTo>
                  <a:pt x="0" y="0"/>
                </a:moveTo>
                <a:lnTo>
                  <a:pt x="256395" y="0"/>
                </a:lnTo>
              </a:path>
            </a:pathLst>
          </a:custGeom>
          <a:ln w="1039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748983" y="975285"/>
            <a:ext cx="486025" cy="369102"/>
          </a:xfrm>
          <a:custGeom>
            <a:avLst/>
            <a:gdLst/>
            <a:ahLst/>
            <a:cxnLst/>
            <a:rect l="l" t="t" r="r" b="b"/>
            <a:pathLst>
              <a:path w="486025" h="369102">
                <a:moveTo>
                  <a:pt x="486025" y="0"/>
                </a:moveTo>
                <a:lnTo>
                  <a:pt x="0" y="369102"/>
                </a:lnTo>
              </a:path>
            </a:pathLst>
          </a:custGeom>
          <a:ln w="816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761488" y="1354648"/>
            <a:ext cx="467424" cy="354475"/>
          </a:xfrm>
          <a:custGeom>
            <a:avLst/>
            <a:gdLst/>
            <a:ahLst/>
            <a:cxnLst/>
            <a:rect l="l" t="t" r="r" b="b"/>
            <a:pathLst>
              <a:path w="467424" h="354475">
                <a:moveTo>
                  <a:pt x="467424" y="354475"/>
                </a:moveTo>
                <a:lnTo>
                  <a:pt x="0" y="0"/>
                </a:lnTo>
              </a:path>
            </a:pathLst>
          </a:custGeom>
          <a:ln w="198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748983" y="1344387"/>
            <a:ext cx="486025" cy="401917"/>
          </a:xfrm>
          <a:custGeom>
            <a:avLst/>
            <a:gdLst/>
            <a:ahLst/>
            <a:cxnLst/>
            <a:rect l="l" t="t" r="r" b="b"/>
            <a:pathLst>
              <a:path w="486025" h="401917">
                <a:moveTo>
                  <a:pt x="479825" y="325335"/>
                </a:moveTo>
                <a:lnTo>
                  <a:pt x="8474" y="0"/>
                </a:lnTo>
                <a:lnTo>
                  <a:pt x="0" y="0"/>
                </a:lnTo>
                <a:lnTo>
                  <a:pt x="6200" y="12356"/>
                </a:lnTo>
                <a:lnTo>
                  <a:pt x="479825" y="401917"/>
                </a:lnTo>
                <a:lnTo>
                  <a:pt x="486025" y="366594"/>
                </a:lnTo>
                <a:lnTo>
                  <a:pt x="479825" y="32533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6243277" y="1713077"/>
            <a:ext cx="744695" cy="0"/>
          </a:xfrm>
          <a:custGeom>
            <a:avLst/>
            <a:gdLst/>
            <a:ahLst/>
            <a:cxnLst/>
            <a:rect l="l" t="t" r="r" b="b"/>
            <a:pathLst>
              <a:path w="744695">
                <a:moveTo>
                  <a:pt x="744695" y="0"/>
                </a:moveTo>
                <a:lnTo>
                  <a:pt x="0" y="0"/>
                </a:lnTo>
              </a:path>
            </a:pathLst>
          </a:custGeom>
          <a:ln w="197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6235009" y="1690471"/>
            <a:ext cx="759266" cy="41259"/>
          </a:xfrm>
          <a:custGeom>
            <a:avLst/>
            <a:gdLst/>
            <a:ahLst/>
            <a:cxnLst/>
            <a:rect l="l" t="t" r="r" b="b"/>
            <a:pathLst>
              <a:path w="759266" h="41259">
                <a:moveTo>
                  <a:pt x="753066" y="0"/>
                </a:moveTo>
                <a:lnTo>
                  <a:pt x="4237" y="0"/>
                </a:lnTo>
                <a:lnTo>
                  <a:pt x="0" y="20510"/>
                </a:lnTo>
                <a:lnTo>
                  <a:pt x="4237" y="41259"/>
                </a:lnTo>
                <a:lnTo>
                  <a:pt x="753066" y="41259"/>
                </a:lnTo>
                <a:lnTo>
                  <a:pt x="759266" y="20510"/>
                </a:lnTo>
                <a:lnTo>
                  <a:pt x="75306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7002543" y="1346493"/>
            <a:ext cx="496153" cy="360410"/>
          </a:xfrm>
          <a:custGeom>
            <a:avLst/>
            <a:gdLst/>
            <a:ahLst/>
            <a:cxnLst/>
            <a:rect l="l" t="t" r="r" b="b"/>
            <a:pathLst>
              <a:path w="496153" h="360410">
                <a:moveTo>
                  <a:pt x="496153" y="0"/>
                </a:moveTo>
                <a:lnTo>
                  <a:pt x="0" y="360410"/>
                </a:lnTo>
              </a:path>
            </a:pathLst>
          </a:custGeom>
          <a:ln w="198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6994276" y="1344387"/>
            <a:ext cx="512688" cy="401917"/>
          </a:xfrm>
          <a:custGeom>
            <a:avLst/>
            <a:gdLst/>
            <a:ahLst/>
            <a:cxnLst/>
            <a:rect l="l" t="t" r="r" b="b"/>
            <a:pathLst>
              <a:path w="512688" h="401917">
                <a:moveTo>
                  <a:pt x="496153" y="0"/>
                </a:moveTo>
                <a:lnTo>
                  <a:pt x="3927" y="325334"/>
                </a:lnTo>
                <a:lnTo>
                  <a:pt x="0" y="366594"/>
                </a:lnTo>
                <a:lnTo>
                  <a:pt x="3927" y="401917"/>
                </a:lnTo>
                <a:lnTo>
                  <a:pt x="512688" y="0"/>
                </a:lnTo>
                <a:lnTo>
                  <a:pt x="49615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7041814" y="1010691"/>
            <a:ext cx="456986" cy="333696"/>
          </a:xfrm>
          <a:custGeom>
            <a:avLst/>
            <a:gdLst/>
            <a:ahLst/>
            <a:cxnLst/>
            <a:rect l="l" t="t" r="r" b="b"/>
            <a:pathLst>
              <a:path w="456986" h="333696">
                <a:moveTo>
                  <a:pt x="456986" y="333696"/>
                </a:moveTo>
                <a:lnTo>
                  <a:pt x="0" y="0"/>
                </a:lnTo>
              </a:path>
            </a:pathLst>
          </a:custGeom>
          <a:ln w="816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235009" y="975285"/>
            <a:ext cx="705528" cy="0"/>
          </a:xfrm>
          <a:custGeom>
            <a:avLst/>
            <a:gdLst/>
            <a:ahLst/>
            <a:cxnLst/>
            <a:rect l="l" t="t" r="r" b="b"/>
            <a:pathLst>
              <a:path w="705528">
                <a:moveTo>
                  <a:pt x="0" y="0"/>
                </a:moveTo>
                <a:lnTo>
                  <a:pt x="705528" y="0"/>
                </a:lnTo>
              </a:path>
            </a:pathLst>
          </a:custGeom>
          <a:ln w="1039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748983" y="1033401"/>
            <a:ext cx="0" cy="310986"/>
          </a:xfrm>
          <a:custGeom>
            <a:avLst/>
            <a:gdLst/>
            <a:ahLst/>
            <a:cxnLst/>
            <a:rect l="l" t="t" r="r" b="b"/>
            <a:pathLst>
              <a:path h="310986">
                <a:moveTo>
                  <a:pt x="0" y="0"/>
                </a:moveTo>
                <a:lnTo>
                  <a:pt x="0" y="310986"/>
                </a:lnTo>
              </a:path>
            </a:pathLst>
          </a:custGeom>
          <a:ln w="1040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748983" y="1344387"/>
            <a:ext cx="0" cy="366594"/>
          </a:xfrm>
          <a:custGeom>
            <a:avLst/>
            <a:gdLst/>
            <a:ahLst/>
            <a:cxnLst/>
            <a:rect l="l" t="t" r="r" b="b"/>
            <a:pathLst>
              <a:path h="366594">
                <a:moveTo>
                  <a:pt x="0" y="0"/>
                </a:moveTo>
                <a:lnTo>
                  <a:pt x="0" y="366594"/>
                </a:lnTo>
              </a:path>
            </a:pathLst>
          </a:custGeom>
          <a:ln w="1040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740819" y="1693442"/>
            <a:ext cx="18578" cy="0"/>
          </a:xfrm>
          <a:custGeom>
            <a:avLst/>
            <a:gdLst/>
            <a:ahLst/>
            <a:cxnLst/>
            <a:rect l="l" t="t" r="r" b="b"/>
            <a:pathLst>
              <a:path w="18578">
                <a:moveTo>
                  <a:pt x="0" y="0"/>
                </a:moveTo>
                <a:lnTo>
                  <a:pt x="18578" y="0"/>
                </a:lnTo>
              </a:path>
            </a:pathLst>
          </a:custGeom>
          <a:ln w="36348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6994276" y="1383665"/>
            <a:ext cx="0" cy="327316"/>
          </a:xfrm>
          <a:custGeom>
            <a:avLst/>
            <a:gdLst/>
            <a:ahLst/>
            <a:cxnLst/>
            <a:rect l="l" t="t" r="r" b="b"/>
            <a:pathLst>
              <a:path h="327316">
                <a:moveTo>
                  <a:pt x="0" y="327316"/>
                </a:moveTo>
                <a:lnTo>
                  <a:pt x="0" y="0"/>
                </a:lnTo>
              </a:path>
            </a:pathLst>
          </a:custGeom>
          <a:ln w="1040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6994276" y="1710982"/>
            <a:ext cx="0" cy="279874"/>
          </a:xfrm>
          <a:custGeom>
            <a:avLst/>
            <a:gdLst/>
            <a:ahLst/>
            <a:cxnLst/>
            <a:rect l="l" t="t" r="r" b="b"/>
            <a:pathLst>
              <a:path h="279874">
                <a:moveTo>
                  <a:pt x="0" y="0"/>
                </a:moveTo>
                <a:lnTo>
                  <a:pt x="0" y="279874"/>
                </a:lnTo>
              </a:path>
            </a:pathLst>
          </a:custGeom>
          <a:ln w="1040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6235009" y="1710981"/>
            <a:ext cx="0" cy="337929"/>
          </a:xfrm>
          <a:custGeom>
            <a:avLst/>
            <a:gdLst/>
            <a:ahLst/>
            <a:cxnLst/>
            <a:rect l="l" t="t" r="r" b="b"/>
            <a:pathLst>
              <a:path h="337929">
                <a:moveTo>
                  <a:pt x="0" y="0"/>
                </a:moveTo>
                <a:lnTo>
                  <a:pt x="0" y="337929"/>
                </a:lnTo>
              </a:path>
            </a:pathLst>
          </a:custGeom>
          <a:ln w="1040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6235009" y="1464449"/>
            <a:ext cx="0" cy="246532"/>
          </a:xfrm>
          <a:custGeom>
            <a:avLst/>
            <a:gdLst/>
            <a:ahLst/>
            <a:cxnLst/>
            <a:rect l="l" t="t" r="r" b="b"/>
            <a:pathLst>
              <a:path h="246532">
                <a:moveTo>
                  <a:pt x="0" y="246532"/>
                </a:moveTo>
                <a:lnTo>
                  <a:pt x="0" y="0"/>
                </a:lnTo>
              </a:path>
            </a:pathLst>
          </a:custGeom>
          <a:ln w="1040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6235009" y="724551"/>
            <a:ext cx="0" cy="250734"/>
          </a:xfrm>
          <a:custGeom>
            <a:avLst/>
            <a:gdLst/>
            <a:ahLst/>
            <a:cxnLst/>
            <a:rect l="l" t="t" r="r" b="b"/>
            <a:pathLst>
              <a:path h="250734">
                <a:moveTo>
                  <a:pt x="0" y="250734"/>
                </a:moveTo>
                <a:lnTo>
                  <a:pt x="0" y="0"/>
                </a:lnTo>
              </a:path>
            </a:pathLst>
          </a:custGeom>
          <a:ln w="1040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6228808" y="975285"/>
            <a:ext cx="6200" cy="242630"/>
          </a:xfrm>
          <a:custGeom>
            <a:avLst/>
            <a:gdLst/>
            <a:ahLst/>
            <a:cxnLst/>
            <a:rect l="l" t="t" r="r" b="b"/>
            <a:pathLst>
              <a:path w="6200" h="242630">
                <a:moveTo>
                  <a:pt x="6200" y="0"/>
                </a:moveTo>
                <a:lnTo>
                  <a:pt x="0" y="242630"/>
                </a:lnTo>
              </a:path>
            </a:pathLst>
          </a:custGeom>
          <a:ln w="1040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5504989" y="1702827"/>
            <a:ext cx="256395" cy="0"/>
          </a:xfrm>
          <a:custGeom>
            <a:avLst/>
            <a:gdLst/>
            <a:ahLst/>
            <a:cxnLst/>
            <a:rect l="l" t="t" r="r" b="b"/>
            <a:pathLst>
              <a:path w="256395">
                <a:moveTo>
                  <a:pt x="0" y="0"/>
                </a:moveTo>
                <a:lnTo>
                  <a:pt x="256395" y="0"/>
                </a:lnTo>
              </a:path>
            </a:pathLst>
          </a:custGeom>
          <a:ln w="1039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537768" y="287400"/>
            <a:ext cx="6057029" cy="2799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40"/>
              </a:lnSpc>
              <a:spcBef>
                <a:spcPts val="107"/>
              </a:spcBef>
            </a:pPr>
            <a:r>
              <a:rPr sz="3000" b="1" spc="0" baseline="2730" dirty="0" smtClean="0">
                <a:solidFill>
                  <a:srgbClr val="EC7C30"/>
                </a:solidFill>
                <a:latin typeface="Calibri"/>
                <a:cs typeface="Calibri"/>
              </a:rPr>
              <a:t>LE MA</a:t>
            </a:r>
            <a:r>
              <a:rPr sz="3000" b="1" spc="-139" baseline="2730" dirty="0" smtClean="0">
                <a:solidFill>
                  <a:srgbClr val="EC7C30"/>
                </a:solidFill>
                <a:latin typeface="Calibri"/>
                <a:cs typeface="Calibri"/>
              </a:rPr>
              <a:t>L</a:t>
            </a:r>
            <a:r>
              <a:rPr sz="3000" b="1" spc="-44" baseline="2730" dirty="0" smtClean="0">
                <a:solidFill>
                  <a:srgbClr val="EC7C30"/>
                </a:solidFill>
                <a:latin typeface="Calibri"/>
                <a:cs typeface="Calibri"/>
              </a:rPr>
              <a:t>T</a:t>
            </a:r>
            <a:r>
              <a:rPr sz="3000" b="1" spc="0" baseline="2730" dirty="0" smtClean="0">
                <a:solidFill>
                  <a:srgbClr val="EC7C30"/>
                </a:solidFill>
                <a:latin typeface="Calibri"/>
                <a:cs typeface="Calibri"/>
              </a:rPr>
              <a:t>OSE</a:t>
            </a:r>
            <a:r>
              <a:rPr sz="3000" b="1" spc="-34" baseline="2730" dirty="0" smtClean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700" spc="0" baseline="3034" dirty="0" smtClean="0">
                <a:latin typeface="Calibri"/>
                <a:cs typeface="Calibri"/>
              </a:rPr>
              <a:t>:</a:t>
            </a:r>
            <a:r>
              <a:rPr sz="2700" spc="9" baseline="3034" dirty="0" smtClean="0">
                <a:latin typeface="Calibri"/>
                <a:cs typeface="Calibri"/>
              </a:rPr>
              <a:t> </a:t>
            </a:r>
            <a:r>
              <a:rPr sz="3000" spc="4" baseline="2730" dirty="0" smtClean="0">
                <a:solidFill>
                  <a:srgbClr val="0000FF"/>
                </a:solidFill>
                <a:latin typeface="Calibri"/>
                <a:cs typeface="Calibri"/>
              </a:rPr>
              <a:t>p</a:t>
            </a:r>
            <a:r>
              <a:rPr sz="3000" spc="-39" baseline="2730" dirty="0" smtClean="0">
                <a:solidFill>
                  <a:srgbClr val="0000FF"/>
                </a:solidFill>
                <a:latin typeface="Calibri"/>
                <a:cs typeface="Calibri"/>
              </a:rPr>
              <a:t>r</a:t>
            </a:r>
            <a:r>
              <a:rPr sz="3000" spc="-14" baseline="2730" dirty="0" smtClean="0">
                <a:solidFill>
                  <a:srgbClr val="0000FF"/>
                </a:solidFill>
                <a:latin typeface="Calibri"/>
                <a:cs typeface="Calibri"/>
              </a:rPr>
              <a:t>o</a:t>
            </a:r>
            <a:r>
              <a:rPr sz="3000" spc="0" baseline="2730" dirty="0" smtClean="0">
                <a:solidFill>
                  <a:srgbClr val="0000FF"/>
                </a:solidFill>
                <a:latin typeface="Calibri"/>
                <a:cs typeface="Calibri"/>
              </a:rPr>
              <a:t>v</a:t>
            </a:r>
            <a:r>
              <a:rPr sz="3000" spc="-9" baseline="2730" dirty="0" smtClean="0">
                <a:solidFill>
                  <a:srgbClr val="0000FF"/>
                </a:solidFill>
                <a:latin typeface="Calibri"/>
                <a:cs typeface="Calibri"/>
              </a:rPr>
              <a:t>i</a:t>
            </a:r>
            <a:r>
              <a:rPr sz="3000" spc="0" baseline="2730" dirty="0" smtClean="0">
                <a:solidFill>
                  <a:srgbClr val="0000FF"/>
                </a:solidFill>
                <a:latin typeface="Calibri"/>
                <a:cs typeface="Calibri"/>
              </a:rPr>
              <a:t>e</a:t>
            </a:r>
            <a:r>
              <a:rPr sz="3000" spc="-19" baseline="2730" dirty="0" smtClean="0">
                <a:solidFill>
                  <a:srgbClr val="0000FF"/>
                </a:solidFill>
                <a:latin typeface="Calibri"/>
                <a:cs typeface="Calibri"/>
              </a:rPr>
              <a:t>n</a:t>
            </a:r>
            <a:r>
              <a:rPr sz="3000" spc="0" baseline="2730" dirty="0" smtClean="0">
                <a:solidFill>
                  <a:srgbClr val="0000FF"/>
                </a:solidFill>
                <a:latin typeface="Calibri"/>
                <a:cs typeface="Calibri"/>
              </a:rPr>
              <a:t>t</a:t>
            </a:r>
            <a:r>
              <a:rPr sz="3000" spc="14" baseline="2730" dirty="0" smtClean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3000" spc="0" baseline="2730" dirty="0" smtClean="0">
                <a:solidFill>
                  <a:srgbClr val="0000FF"/>
                </a:solidFill>
                <a:latin typeface="Calibri"/>
                <a:cs typeface="Calibri"/>
              </a:rPr>
              <a:t>de</a:t>
            </a:r>
            <a:r>
              <a:rPr sz="3000" spc="-4" baseline="2730" dirty="0" smtClean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3000" spc="0" baseline="2730" dirty="0" smtClean="0">
                <a:solidFill>
                  <a:srgbClr val="0000FF"/>
                </a:solidFill>
                <a:latin typeface="Calibri"/>
                <a:cs typeface="Calibri"/>
              </a:rPr>
              <a:t>l’</a:t>
            </a:r>
            <a:r>
              <a:rPr sz="3000" spc="-34" baseline="2730" dirty="0" smtClean="0">
                <a:solidFill>
                  <a:srgbClr val="0000FF"/>
                </a:solidFill>
                <a:latin typeface="Calibri"/>
                <a:cs typeface="Calibri"/>
              </a:rPr>
              <a:t>h</a:t>
            </a:r>
            <a:r>
              <a:rPr sz="3000" spc="-19" baseline="2730" dirty="0" smtClean="0">
                <a:solidFill>
                  <a:srgbClr val="0000FF"/>
                </a:solidFill>
                <a:latin typeface="Calibri"/>
                <a:cs typeface="Calibri"/>
              </a:rPr>
              <a:t>y</a:t>
            </a:r>
            <a:r>
              <a:rPr sz="3000" spc="0" baseline="2730" dirty="0" smtClean="0">
                <a:solidFill>
                  <a:srgbClr val="0000FF"/>
                </a:solidFill>
                <a:latin typeface="Calibri"/>
                <a:cs typeface="Calibri"/>
              </a:rPr>
              <a:t>d</a:t>
            </a:r>
            <a:r>
              <a:rPr sz="3000" spc="-34" baseline="2730" dirty="0" smtClean="0">
                <a:solidFill>
                  <a:srgbClr val="0000FF"/>
                </a:solidFill>
                <a:latin typeface="Calibri"/>
                <a:cs typeface="Calibri"/>
              </a:rPr>
              <a:t>r</a:t>
            </a:r>
            <a:r>
              <a:rPr sz="3000" spc="0" baseline="2730" dirty="0" smtClean="0">
                <a:solidFill>
                  <a:srgbClr val="0000FF"/>
                </a:solidFill>
                <a:latin typeface="Calibri"/>
                <a:cs typeface="Calibri"/>
              </a:rPr>
              <a:t>ol</a:t>
            </a:r>
            <a:r>
              <a:rPr sz="3000" spc="-25" baseline="2730" dirty="0" smtClean="0">
                <a:solidFill>
                  <a:srgbClr val="0000FF"/>
                </a:solidFill>
                <a:latin typeface="Calibri"/>
                <a:cs typeface="Calibri"/>
              </a:rPr>
              <a:t>y</a:t>
            </a:r>
            <a:r>
              <a:rPr sz="3000" spc="0" baseline="2730" dirty="0" smtClean="0">
                <a:solidFill>
                  <a:srgbClr val="0000FF"/>
                </a:solidFill>
                <a:latin typeface="Calibri"/>
                <a:cs typeface="Calibri"/>
              </a:rPr>
              <a:t>se</a:t>
            </a:r>
            <a:r>
              <a:rPr sz="3000" spc="-14" baseline="2730" dirty="0" smtClean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3000" spc="0" baseline="2730" dirty="0" smtClean="0">
                <a:solidFill>
                  <a:srgbClr val="0000FF"/>
                </a:solidFill>
                <a:latin typeface="Calibri"/>
                <a:cs typeface="Calibri"/>
              </a:rPr>
              <a:t>partie</a:t>
            </a:r>
            <a:r>
              <a:rPr sz="3000" spc="-9" baseline="2730" dirty="0" smtClean="0">
                <a:solidFill>
                  <a:srgbClr val="0000FF"/>
                </a:solidFill>
                <a:latin typeface="Calibri"/>
                <a:cs typeface="Calibri"/>
              </a:rPr>
              <a:t>l</a:t>
            </a:r>
            <a:r>
              <a:rPr sz="3000" spc="0" baseline="2730" dirty="0" smtClean="0">
                <a:solidFill>
                  <a:srgbClr val="0000FF"/>
                </a:solidFill>
                <a:latin typeface="Calibri"/>
                <a:cs typeface="Calibri"/>
              </a:rPr>
              <a:t>le</a:t>
            </a:r>
            <a:r>
              <a:rPr sz="3000" spc="19" baseline="2730" dirty="0" smtClean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3000" spc="0" baseline="2730" dirty="0" smtClean="0">
                <a:solidFill>
                  <a:srgbClr val="0000FF"/>
                </a:solidFill>
                <a:latin typeface="Calibri"/>
                <a:cs typeface="Calibri"/>
              </a:rPr>
              <a:t>de</a:t>
            </a:r>
            <a:r>
              <a:rPr sz="3000" spc="-4" baseline="2730" dirty="0" smtClean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3000" spc="0" baseline="2730" dirty="0" smtClean="0">
                <a:solidFill>
                  <a:srgbClr val="0000FF"/>
                </a:solidFill>
                <a:latin typeface="Calibri"/>
                <a:cs typeface="Calibri"/>
              </a:rPr>
              <a:t>l</a:t>
            </a:r>
            <a:r>
              <a:rPr sz="3000" spc="-144" baseline="2730" dirty="0" smtClean="0">
                <a:solidFill>
                  <a:srgbClr val="0000FF"/>
                </a:solidFill>
                <a:latin typeface="Calibri"/>
                <a:cs typeface="Calibri"/>
              </a:rPr>
              <a:t>’</a:t>
            </a:r>
            <a:r>
              <a:rPr sz="3000" spc="0" baseline="2730" dirty="0" smtClean="0">
                <a:solidFill>
                  <a:srgbClr val="0000FF"/>
                </a:solidFill>
                <a:latin typeface="Calibri"/>
                <a:cs typeface="Calibri"/>
              </a:rPr>
              <a:t>am</a:t>
            </a:r>
            <a:r>
              <a:rPr sz="3000" spc="-9" baseline="2730" dirty="0" smtClean="0">
                <a:solidFill>
                  <a:srgbClr val="0000FF"/>
                </a:solidFill>
                <a:latin typeface="Calibri"/>
                <a:cs typeface="Calibri"/>
              </a:rPr>
              <a:t>i</a:t>
            </a:r>
            <a:r>
              <a:rPr sz="3000" spc="0" baseline="2730" dirty="0" smtClean="0">
                <a:solidFill>
                  <a:srgbClr val="0000FF"/>
                </a:solidFill>
                <a:latin typeface="Calibri"/>
                <a:cs typeface="Calibri"/>
              </a:rPr>
              <a:t>don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185208" y="607098"/>
            <a:ext cx="391565" cy="14739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919"/>
              </a:lnSpc>
              <a:spcBef>
                <a:spcPts val="10"/>
              </a:spcBef>
            </a:pPr>
            <a:r>
              <a:rPr sz="800" spc="9" dirty="0" smtClean="0">
                <a:latin typeface="Arial"/>
                <a:cs typeface="Arial"/>
              </a:rPr>
              <a:t>C</a:t>
            </a:r>
            <a:r>
              <a:rPr sz="800" spc="-19" dirty="0" smtClean="0">
                <a:latin typeface="Arial"/>
                <a:cs typeface="Arial"/>
              </a:rPr>
              <a:t>H</a:t>
            </a:r>
            <a:r>
              <a:rPr sz="900" spc="-4" baseline="-19325" dirty="0" smtClean="0">
                <a:latin typeface="Arial"/>
                <a:cs typeface="Arial"/>
              </a:rPr>
              <a:t>2</a:t>
            </a:r>
            <a:r>
              <a:rPr sz="800" spc="0" dirty="0" smtClean="0">
                <a:latin typeface="Arial"/>
                <a:cs typeface="Arial"/>
              </a:rPr>
              <a:t>OH</a:t>
            </a:r>
            <a:endParaRPr sz="8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827461" y="632078"/>
            <a:ext cx="391560" cy="14708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919"/>
              </a:lnSpc>
              <a:spcBef>
                <a:spcPts val="10"/>
              </a:spcBef>
            </a:pPr>
            <a:r>
              <a:rPr sz="800" spc="14" dirty="0" smtClean="0">
                <a:latin typeface="Arial"/>
                <a:cs typeface="Arial"/>
              </a:rPr>
              <a:t>C</a:t>
            </a:r>
            <a:r>
              <a:rPr sz="800" spc="-19" dirty="0" smtClean="0">
                <a:latin typeface="Arial"/>
                <a:cs typeface="Arial"/>
              </a:rPr>
              <a:t>H</a:t>
            </a:r>
            <a:r>
              <a:rPr sz="900" spc="-4" baseline="-19325" dirty="0" smtClean="0">
                <a:latin typeface="Arial"/>
                <a:cs typeface="Arial"/>
              </a:rPr>
              <a:t>2</a:t>
            </a:r>
            <a:r>
              <a:rPr sz="800" spc="0" dirty="0" smtClean="0">
                <a:latin typeface="Arial"/>
                <a:cs typeface="Arial"/>
              </a:rPr>
              <a:t>OH</a:t>
            </a:r>
            <a:endParaRPr sz="8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942202" y="918116"/>
            <a:ext cx="121697" cy="12906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10"/>
              </a:spcBef>
            </a:pPr>
            <a:r>
              <a:rPr sz="800" spc="0" dirty="0" smtClean="0">
                <a:latin typeface="Arial"/>
                <a:cs typeface="Arial"/>
              </a:rPr>
              <a:t>O</a:t>
            </a:r>
            <a:endParaRPr sz="8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584413" y="942889"/>
            <a:ext cx="121697" cy="12906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10"/>
              </a:spcBef>
            </a:pPr>
            <a:r>
              <a:rPr sz="800" spc="0" dirty="0" smtClean="0">
                <a:latin typeface="Arial"/>
                <a:cs typeface="Arial"/>
              </a:rPr>
              <a:t>O</a:t>
            </a:r>
            <a:endParaRPr sz="8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502738" y="1293546"/>
            <a:ext cx="315812" cy="14985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</a:pPr>
            <a:r>
              <a:rPr sz="950" spc="-9" dirty="0" smtClean="0">
                <a:latin typeface="Times New Roman"/>
                <a:cs typeface="Times New Roman"/>
              </a:rPr>
              <a:t>H</a:t>
            </a:r>
            <a:r>
              <a:rPr sz="950" spc="25" dirty="0" smtClean="0">
                <a:latin typeface="Times New Roman"/>
                <a:cs typeface="Times New Roman"/>
              </a:rPr>
              <a:t>O</a:t>
            </a:r>
            <a:r>
              <a:rPr sz="950" spc="0" dirty="0" smtClean="0">
                <a:latin typeface="Times New Roman"/>
                <a:cs typeface="Times New Roman"/>
              </a:rPr>
              <a:t>H</a:t>
            </a:r>
            <a:endParaRPr sz="95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183142" y="1346996"/>
            <a:ext cx="196390" cy="12906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10"/>
              </a:spcBef>
            </a:pPr>
            <a:r>
              <a:rPr sz="800" spc="0" dirty="0" smtClean="0">
                <a:latin typeface="Arial"/>
                <a:cs typeface="Arial"/>
              </a:rPr>
              <a:t>OH</a:t>
            </a:r>
            <a:endParaRPr sz="8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825477" y="1371945"/>
            <a:ext cx="196390" cy="12906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10"/>
              </a:spcBef>
            </a:pPr>
            <a:r>
              <a:rPr sz="800" spc="0" dirty="0" smtClean="0">
                <a:latin typeface="Arial"/>
                <a:cs typeface="Arial"/>
              </a:rPr>
              <a:t>OH</a:t>
            </a:r>
            <a:endParaRPr sz="8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399176" y="1645399"/>
            <a:ext cx="121697" cy="12906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10"/>
              </a:spcBef>
            </a:pPr>
            <a:r>
              <a:rPr sz="800" spc="0" dirty="0" smtClean="0">
                <a:latin typeface="Arial"/>
                <a:cs typeface="Arial"/>
              </a:rPr>
              <a:t>O</a:t>
            </a:r>
            <a:endParaRPr sz="8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339226" y="1678751"/>
            <a:ext cx="196639" cy="12906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10"/>
              </a:spcBef>
            </a:pPr>
            <a:r>
              <a:rPr sz="800" spc="0" dirty="0" smtClean="0">
                <a:latin typeface="Arial"/>
                <a:cs typeface="Arial"/>
              </a:rPr>
              <a:t>OH</a:t>
            </a:r>
            <a:endParaRPr sz="8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942202" y="1991484"/>
            <a:ext cx="196596" cy="12906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10"/>
              </a:spcBef>
            </a:pPr>
            <a:r>
              <a:rPr sz="800" spc="0" dirty="0" smtClean="0">
                <a:latin typeface="Arial"/>
                <a:cs typeface="Arial"/>
              </a:rPr>
              <a:t>OH</a:t>
            </a:r>
            <a:endParaRPr sz="8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584414" y="2016433"/>
            <a:ext cx="196390" cy="12906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10"/>
              </a:spcBef>
            </a:pPr>
            <a:r>
              <a:rPr sz="800" spc="0" dirty="0" smtClean="0">
                <a:latin typeface="Arial"/>
                <a:cs typeface="Arial"/>
              </a:rPr>
              <a:t>OH</a:t>
            </a:r>
            <a:endParaRPr sz="8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577467" y="2235733"/>
            <a:ext cx="7872576" cy="126819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975843" marR="1909972" algn="ctr">
              <a:lnSpc>
                <a:spcPts val="1935"/>
              </a:lnSpc>
              <a:spcBef>
                <a:spcPts val="96"/>
              </a:spcBef>
            </a:pPr>
            <a:r>
              <a:rPr sz="2700" spc="0" baseline="3034" dirty="0" smtClean="0">
                <a:latin typeface="Calibri"/>
                <a:cs typeface="Calibri"/>
              </a:rPr>
              <a:t>α-</a:t>
            </a:r>
            <a:r>
              <a:rPr sz="2700" spc="-4" baseline="3034" dirty="0" smtClean="0">
                <a:latin typeface="Calibri"/>
                <a:cs typeface="Calibri"/>
              </a:rPr>
              <a:t>D</a:t>
            </a:r>
            <a:r>
              <a:rPr sz="2700" spc="0" baseline="3034" dirty="0" smtClean="0">
                <a:latin typeface="Calibri"/>
                <a:cs typeface="Calibri"/>
              </a:rPr>
              <a:t>-glu</a:t>
            </a:r>
            <a:r>
              <a:rPr sz="2700" spc="-19" baseline="3034" dirty="0" smtClean="0">
                <a:latin typeface="Calibri"/>
                <a:cs typeface="Calibri"/>
              </a:rPr>
              <a:t>c</a:t>
            </a:r>
            <a:r>
              <a:rPr sz="2700" spc="0" baseline="3034" dirty="0" smtClean="0">
                <a:latin typeface="Calibri"/>
                <a:cs typeface="Calibri"/>
              </a:rPr>
              <a:t>o</a:t>
            </a:r>
            <a:r>
              <a:rPr sz="2700" spc="-14" baseline="3034" dirty="0" smtClean="0">
                <a:latin typeface="Calibri"/>
                <a:cs typeface="Calibri"/>
              </a:rPr>
              <a:t>p</a:t>
            </a:r>
            <a:r>
              <a:rPr sz="2700" spc="0" baseline="3034" dirty="0" smtClean="0">
                <a:latin typeface="Calibri"/>
                <a:cs typeface="Calibri"/>
              </a:rPr>
              <a:t>y</a:t>
            </a:r>
            <a:r>
              <a:rPr sz="2700" spc="-39" baseline="3034" dirty="0" smtClean="0">
                <a:latin typeface="Calibri"/>
                <a:cs typeface="Calibri"/>
              </a:rPr>
              <a:t>r</a:t>
            </a:r>
            <a:r>
              <a:rPr sz="2700" spc="0" baseline="3034" dirty="0" smtClean="0">
                <a:latin typeface="Calibri"/>
                <a:cs typeface="Calibri"/>
              </a:rPr>
              <a:t>ano</a:t>
            </a:r>
            <a:r>
              <a:rPr sz="2700" spc="-34" baseline="3034" dirty="0" smtClean="0">
                <a:latin typeface="Calibri"/>
                <a:cs typeface="Calibri"/>
              </a:rPr>
              <a:t>s</a:t>
            </a:r>
            <a:r>
              <a:rPr sz="2700" spc="0" baseline="3034" dirty="0" smtClean="0">
                <a:latin typeface="Calibri"/>
                <a:cs typeface="Calibri"/>
              </a:rPr>
              <a:t>yl</a:t>
            </a:r>
            <a:r>
              <a:rPr sz="2700" spc="-4" baseline="3034" dirty="0" smtClean="0">
                <a:latin typeface="Calibri"/>
                <a:cs typeface="Calibri"/>
              </a:rPr>
              <a:t>(</a:t>
            </a:r>
            <a:r>
              <a:rPr sz="2700" spc="0" baseline="3034" dirty="0" smtClean="0">
                <a:latin typeface="Calibri"/>
                <a:cs typeface="Calibri"/>
              </a:rPr>
              <a:t>1→4</a:t>
            </a:r>
            <a:r>
              <a:rPr sz="2700" spc="-9" baseline="3034" dirty="0" smtClean="0">
                <a:latin typeface="Calibri"/>
                <a:cs typeface="Calibri"/>
              </a:rPr>
              <a:t>)</a:t>
            </a:r>
            <a:r>
              <a:rPr sz="2700" spc="-4" baseline="3034" dirty="0" smtClean="0">
                <a:latin typeface="Calibri"/>
                <a:cs typeface="Calibri"/>
              </a:rPr>
              <a:t>D</a:t>
            </a:r>
            <a:r>
              <a:rPr sz="2700" spc="0" baseline="3034" dirty="0" smtClean="0">
                <a:latin typeface="Calibri"/>
                <a:cs typeface="Calibri"/>
              </a:rPr>
              <a:t>-glu</a:t>
            </a:r>
            <a:r>
              <a:rPr sz="2700" spc="-19" baseline="3034" dirty="0" smtClean="0">
                <a:latin typeface="Calibri"/>
                <a:cs typeface="Calibri"/>
              </a:rPr>
              <a:t>c</a:t>
            </a:r>
            <a:r>
              <a:rPr sz="2700" spc="0" baseline="3034" dirty="0" smtClean="0">
                <a:latin typeface="Calibri"/>
                <a:cs typeface="Calibri"/>
              </a:rPr>
              <a:t>o</a:t>
            </a:r>
            <a:r>
              <a:rPr sz="2700" spc="-14" baseline="3034" dirty="0" smtClean="0">
                <a:latin typeface="Calibri"/>
                <a:cs typeface="Calibri"/>
              </a:rPr>
              <a:t>p</a:t>
            </a:r>
            <a:r>
              <a:rPr sz="2700" spc="0" baseline="3034" dirty="0" smtClean="0">
                <a:latin typeface="Calibri"/>
                <a:cs typeface="Calibri"/>
              </a:rPr>
              <a:t>y</a:t>
            </a:r>
            <a:r>
              <a:rPr sz="2700" spc="-39" baseline="3034" dirty="0" smtClean="0">
                <a:latin typeface="Calibri"/>
                <a:cs typeface="Calibri"/>
              </a:rPr>
              <a:t>r</a:t>
            </a:r>
            <a:r>
              <a:rPr sz="2700" spc="0" baseline="3034" dirty="0" smtClean="0">
                <a:latin typeface="Calibri"/>
                <a:cs typeface="Calibri"/>
              </a:rPr>
              <a:t>anose</a:t>
            </a:r>
            <a:endParaRPr sz="1800">
              <a:latin typeface="Calibri"/>
              <a:cs typeface="Calibri"/>
            </a:endParaRPr>
          </a:p>
          <a:p>
            <a:pPr marL="2799138" marR="2933500" algn="ctr">
              <a:lnSpc>
                <a:spcPct val="102091"/>
              </a:lnSpc>
              <a:spcBef>
                <a:spcPts val="660"/>
              </a:spcBef>
            </a:pPr>
            <a:r>
              <a:rPr sz="1800" spc="0" dirty="0" smtClean="0">
                <a:latin typeface="Calibri"/>
                <a:cs typeface="Calibri"/>
              </a:rPr>
              <a:t>Glu</a:t>
            </a:r>
            <a:r>
              <a:rPr sz="1800" spc="-14" dirty="0" smtClean="0">
                <a:latin typeface="Calibri"/>
                <a:cs typeface="Calibri"/>
              </a:rPr>
              <a:t>c</a:t>
            </a:r>
            <a:r>
              <a:rPr sz="1800" spc="0" dirty="0" smtClean="0">
                <a:latin typeface="Calibri"/>
                <a:cs typeface="Calibri"/>
              </a:rPr>
              <a:t>os</a:t>
            </a:r>
            <a:r>
              <a:rPr sz="1800" spc="4" dirty="0" smtClean="0">
                <a:latin typeface="Calibri"/>
                <a:cs typeface="Calibri"/>
              </a:rPr>
              <a:t>e</a:t>
            </a:r>
            <a:r>
              <a:rPr sz="1800" spc="0" dirty="0" smtClean="0">
                <a:latin typeface="Calibri"/>
                <a:cs typeface="Calibri"/>
              </a:rPr>
              <a:t>-</a:t>
            </a:r>
            <a:r>
              <a:rPr sz="1800" spc="4" dirty="0" smtClean="0">
                <a:latin typeface="Symbol"/>
                <a:cs typeface="Symbol"/>
              </a:rPr>
              <a:t></a:t>
            </a:r>
            <a:r>
              <a:rPr sz="1800" spc="0" dirty="0" smtClean="0">
                <a:latin typeface="Calibri"/>
                <a:cs typeface="Calibri"/>
              </a:rPr>
              <a:t>-1</a:t>
            </a:r>
            <a:r>
              <a:rPr sz="1800" spc="-4" dirty="0" smtClean="0">
                <a:latin typeface="Calibri"/>
                <a:cs typeface="Calibri"/>
              </a:rPr>
              <a:t>,</a:t>
            </a:r>
            <a:r>
              <a:rPr sz="1800" spc="0" dirty="0" smtClean="0">
                <a:latin typeface="Calibri"/>
                <a:cs typeface="Calibri"/>
              </a:rPr>
              <a:t>4-glu</a:t>
            </a:r>
            <a:r>
              <a:rPr sz="1800" spc="-14" dirty="0" smtClean="0">
                <a:latin typeface="Calibri"/>
                <a:cs typeface="Calibri"/>
              </a:rPr>
              <a:t>c</a:t>
            </a:r>
            <a:r>
              <a:rPr sz="1800" spc="0" dirty="0" smtClean="0">
                <a:latin typeface="Calibri"/>
                <a:cs typeface="Calibri"/>
              </a:rPr>
              <a:t>ose</a:t>
            </a:r>
            <a:endParaRPr sz="1800">
              <a:latin typeface="Calibri"/>
              <a:cs typeface="Calibri"/>
            </a:endParaRPr>
          </a:p>
          <a:p>
            <a:pPr algn="ctr">
              <a:lnSpc>
                <a:spcPct val="102091"/>
              </a:lnSpc>
              <a:spcBef>
                <a:spcPts val="634"/>
              </a:spcBef>
            </a:pPr>
            <a:r>
              <a:rPr sz="1400" spc="-19" dirty="0" smtClean="0">
                <a:latin typeface="Calibri"/>
                <a:cs typeface="Calibri"/>
              </a:rPr>
              <a:t>R</a:t>
            </a:r>
            <a:r>
              <a:rPr sz="1400" spc="0" dirty="0" smtClean="0">
                <a:latin typeface="Calibri"/>
                <a:cs typeface="Calibri"/>
              </a:rPr>
              <a:t>és</a:t>
            </a:r>
            <a:r>
              <a:rPr sz="1400" spc="-4" dirty="0" smtClean="0">
                <a:latin typeface="Calibri"/>
                <a:cs typeface="Calibri"/>
              </a:rPr>
              <a:t>u</a:t>
            </a:r>
            <a:r>
              <a:rPr sz="1400" spc="0" dirty="0" smtClean="0">
                <a:latin typeface="Calibri"/>
                <a:cs typeface="Calibri"/>
              </a:rPr>
              <a:t>l</a:t>
            </a:r>
            <a:r>
              <a:rPr sz="1400" spc="-14" dirty="0" smtClean="0">
                <a:latin typeface="Calibri"/>
                <a:cs typeface="Calibri"/>
              </a:rPr>
              <a:t>t</a:t>
            </a:r>
            <a:r>
              <a:rPr sz="1400" spc="0" dirty="0" smtClean="0">
                <a:latin typeface="Calibri"/>
                <a:cs typeface="Calibri"/>
              </a:rPr>
              <a:t>e de l</a:t>
            </a:r>
            <a:r>
              <a:rPr sz="1400" spc="-100" dirty="0" smtClean="0">
                <a:latin typeface="Calibri"/>
                <a:cs typeface="Calibri"/>
              </a:rPr>
              <a:t>’</a:t>
            </a:r>
            <a:r>
              <a:rPr sz="1400" spc="0" dirty="0" smtClean="0">
                <a:latin typeface="Calibri"/>
                <a:cs typeface="Calibri"/>
              </a:rPr>
              <a:t>a</a:t>
            </a:r>
            <a:r>
              <a:rPr sz="1400" spc="-4" dirty="0" smtClean="0">
                <a:latin typeface="Calibri"/>
                <a:cs typeface="Calibri"/>
              </a:rPr>
              <a:t>c</a:t>
            </a:r>
            <a:r>
              <a:rPr sz="1400" spc="0" dirty="0" smtClean="0">
                <a:latin typeface="Calibri"/>
                <a:cs typeface="Calibri"/>
              </a:rPr>
              <a:t>tion</a:t>
            </a:r>
            <a:r>
              <a:rPr sz="1400" spc="-4" dirty="0" smtClean="0">
                <a:latin typeface="Calibri"/>
                <a:cs typeface="Calibri"/>
              </a:rPr>
              <a:t> d</a:t>
            </a:r>
            <a:r>
              <a:rPr sz="1400" spc="-39" dirty="0" smtClean="0">
                <a:latin typeface="Calibri"/>
                <a:cs typeface="Calibri"/>
              </a:rPr>
              <a:t>’</a:t>
            </a:r>
            <a:r>
              <a:rPr sz="1400" spc="-4" dirty="0" smtClean="0">
                <a:latin typeface="Calibri"/>
                <a:cs typeface="Calibri"/>
              </a:rPr>
              <a:t>un</a:t>
            </a:r>
            <a:r>
              <a:rPr sz="1400" spc="0" dirty="0" smtClean="0">
                <a:latin typeface="Calibri"/>
                <a:cs typeface="Calibri"/>
              </a:rPr>
              <a:t>e</a:t>
            </a:r>
            <a:r>
              <a:rPr sz="1400" spc="29" dirty="0" smtClean="0">
                <a:latin typeface="Calibri"/>
                <a:cs typeface="Calibri"/>
              </a:rPr>
              <a:t> </a:t>
            </a:r>
            <a:r>
              <a:rPr sz="1400" spc="0" dirty="0" smtClean="0">
                <a:latin typeface="Calibri"/>
                <a:cs typeface="Calibri"/>
              </a:rPr>
              <a:t>e</a:t>
            </a:r>
            <a:r>
              <a:rPr sz="1400" spc="-9" dirty="0" smtClean="0">
                <a:latin typeface="Calibri"/>
                <a:cs typeface="Calibri"/>
              </a:rPr>
              <a:t>n</a:t>
            </a:r>
            <a:r>
              <a:rPr sz="1400" spc="-14" dirty="0" smtClean="0">
                <a:latin typeface="Calibri"/>
                <a:cs typeface="Calibri"/>
              </a:rPr>
              <a:t>z</a:t>
            </a:r>
            <a:r>
              <a:rPr sz="1400" spc="0" dirty="0" smtClean="0">
                <a:latin typeface="Calibri"/>
                <a:cs typeface="Calibri"/>
              </a:rPr>
              <a:t>y</a:t>
            </a:r>
            <a:r>
              <a:rPr sz="1400" spc="-4" dirty="0" smtClean="0">
                <a:latin typeface="Calibri"/>
                <a:cs typeface="Calibri"/>
              </a:rPr>
              <a:t>m</a:t>
            </a:r>
            <a:r>
              <a:rPr sz="1400" spc="0" dirty="0" smtClean="0">
                <a:latin typeface="Calibri"/>
                <a:cs typeface="Calibri"/>
              </a:rPr>
              <a:t>e, l</a:t>
            </a:r>
            <a:r>
              <a:rPr sz="1400" spc="-94" dirty="0" smtClean="0">
                <a:latin typeface="Calibri"/>
                <a:cs typeface="Calibri"/>
              </a:rPr>
              <a:t>’</a:t>
            </a:r>
            <a:r>
              <a:rPr sz="1400" spc="0" dirty="0" smtClean="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sz="1400" spc="-29" dirty="0" smtClean="0">
                <a:solidFill>
                  <a:srgbClr val="FF0000"/>
                </a:solidFill>
                <a:latin typeface="Calibri"/>
                <a:cs typeface="Calibri"/>
              </a:rPr>
              <a:t>m</a:t>
            </a:r>
            <a:r>
              <a:rPr sz="1400" spc="0" dirty="0" smtClean="0">
                <a:solidFill>
                  <a:srgbClr val="FF0000"/>
                </a:solidFill>
                <a:latin typeface="Calibri"/>
                <a:cs typeface="Calibri"/>
              </a:rPr>
              <a:t>ylase </a:t>
            </a:r>
            <a:r>
              <a:rPr sz="1400" spc="0" dirty="0" smtClean="0">
                <a:latin typeface="Calibri"/>
                <a:cs typeface="Calibri"/>
              </a:rPr>
              <a:t>sur</a:t>
            </a:r>
            <a:r>
              <a:rPr sz="1400" spc="-4" dirty="0" smtClean="0">
                <a:latin typeface="Calibri"/>
                <a:cs typeface="Calibri"/>
              </a:rPr>
              <a:t> </a:t>
            </a:r>
            <a:r>
              <a:rPr sz="1400" spc="0" dirty="0" smtClean="0">
                <a:latin typeface="Calibri"/>
                <a:cs typeface="Calibri"/>
              </a:rPr>
              <a:t>l</a:t>
            </a:r>
            <a:r>
              <a:rPr sz="1400" spc="-100" dirty="0" smtClean="0">
                <a:latin typeface="Calibri"/>
                <a:cs typeface="Calibri"/>
              </a:rPr>
              <a:t>’</a:t>
            </a:r>
            <a:r>
              <a:rPr sz="1400" spc="0" dirty="0" smtClean="0">
                <a:latin typeface="Calibri"/>
                <a:cs typeface="Calibri"/>
              </a:rPr>
              <a:t>a</a:t>
            </a:r>
            <a:r>
              <a:rPr sz="1400" spc="-4" dirty="0" smtClean="0">
                <a:latin typeface="Calibri"/>
                <a:cs typeface="Calibri"/>
              </a:rPr>
              <a:t>m</a:t>
            </a:r>
            <a:r>
              <a:rPr sz="1400" spc="0" dirty="0" smtClean="0">
                <a:latin typeface="Calibri"/>
                <a:cs typeface="Calibri"/>
              </a:rPr>
              <a:t>idon</a:t>
            </a:r>
            <a:r>
              <a:rPr sz="1400" spc="-9" dirty="0" smtClean="0">
                <a:latin typeface="Calibri"/>
                <a:cs typeface="Calibri"/>
              </a:rPr>
              <a:t> </a:t>
            </a:r>
            <a:r>
              <a:rPr sz="1400" spc="0" dirty="0" smtClean="0">
                <a:latin typeface="Calibri"/>
                <a:cs typeface="Calibri"/>
              </a:rPr>
              <a:t>=</a:t>
            </a:r>
            <a:r>
              <a:rPr sz="1400" spc="-9" dirty="0" smtClean="0">
                <a:latin typeface="Calibri"/>
                <a:cs typeface="Calibri"/>
              </a:rPr>
              <a:t> </a:t>
            </a:r>
            <a:r>
              <a:rPr sz="1400" spc="-4" dirty="0" smtClean="0">
                <a:latin typeface="Calibri"/>
                <a:cs typeface="Calibri"/>
              </a:rPr>
              <a:t>p</a:t>
            </a:r>
            <a:r>
              <a:rPr sz="1400" spc="0" dirty="0" smtClean="0">
                <a:latin typeface="Calibri"/>
                <a:cs typeface="Calibri"/>
              </a:rPr>
              <a:t>o</a:t>
            </a:r>
            <a:r>
              <a:rPr sz="1400" spc="4" dirty="0" smtClean="0">
                <a:latin typeface="Calibri"/>
                <a:cs typeface="Calibri"/>
              </a:rPr>
              <a:t>l</a:t>
            </a:r>
            <a:r>
              <a:rPr sz="1400" spc="0" dirty="0" smtClean="0">
                <a:latin typeface="Calibri"/>
                <a:cs typeface="Calibri"/>
              </a:rPr>
              <a:t>y</a:t>
            </a:r>
            <a:r>
              <a:rPr sz="1400" spc="-4" dirty="0" smtClean="0">
                <a:latin typeface="Calibri"/>
                <a:cs typeface="Calibri"/>
              </a:rPr>
              <a:t>m</a:t>
            </a:r>
            <a:r>
              <a:rPr sz="1400" spc="0" dirty="0" smtClean="0">
                <a:latin typeface="Calibri"/>
                <a:cs typeface="Calibri"/>
              </a:rPr>
              <a:t>è</a:t>
            </a:r>
            <a:r>
              <a:rPr sz="1400" spc="-25" dirty="0" smtClean="0">
                <a:latin typeface="Calibri"/>
                <a:cs typeface="Calibri"/>
              </a:rPr>
              <a:t>r</a:t>
            </a:r>
            <a:r>
              <a:rPr sz="1400" spc="0" dirty="0" smtClean="0">
                <a:latin typeface="Calibri"/>
                <a:cs typeface="Calibri"/>
              </a:rPr>
              <a:t>e</a:t>
            </a:r>
            <a:r>
              <a:rPr sz="1400" spc="9" dirty="0" smtClean="0">
                <a:latin typeface="Calibri"/>
                <a:cs typeface="Calibri"/>
              </a:rPr>
              <a:t> </a:t>
            </a:r>
            <a:r>
              <a:rPr sz="1400" spc="-4" dirty="0" smtClean="0">
                <a:latin typeface="Calibri"/>
                <a:cs typeface="Calibri"/>
              </a:rPr>
              <a:t>d</a:t>
            </a:r>
            <a:r>
              <a:rPr sz="1400" spc="0" dirty="0" smtClean="0">
                <a:latin typeface="Calibri"/>
                <a:cs typeface="Calibri"/>
              </a:rPr>
              <a:t>e </a:t>
            </a:r>
            <a:r>
              <a:rPr sz="1400" spc="4" dirty="0" smtClean="0">
                <a:latin typeface="Calibri"/>
                <a:cs typeface="Calibri"/>
              </a:rPr>
              <a:t>l</a:t>
            </a:r>
            <a:r>
              <a:rPr sz="1400" spc="0" dirty="0" smtClean="0">
                <a:latin typeface="Calibri"/>
                <a:cs typeface="Calibri"/>
              </a:rPr>
              <a:t>’</a:t>
            </a:r>
            <a:r>
              <a:rPr sz="1400" spc="0" dirty="0" smtClean="0">
                <a:latin typeface="Symbol"/>
                <a:cs typeface="Symbol"/>
              </a:rPr>
              <a:t></a:t>
            </a:r>
            <a:r>
              <a:rPr sz="1400" spc="0" dirty="0" smtClean="0">
                <a:latin typeface="Calibri"/>
                <a:cs typeface="Calibri"/>
              </a:rPr>
              <a:t>-D-gl</a:t>
            </a:r>
            <a:r>
              <a:rPr sz="1400" spc="-4" dirty="0" smtClean="0">
                <a:latin typeface="Calibri"/>
                <a:cs typeface="Calibri"/>
              </a:rPr>
              <a:t>u</a:t>
            </a:r>
            <a:r>
              <a:rPr sz="1400" spc="-19" dirty="0" smtClean="0">
                <a:latin typeface="Calibri"/>
                <a:cs typeface="Calibri"/>
              </a:rPr>
              <a:t>c</a:t>
            </a:r>
            <a:r>
              <a:rPr sz="1400" spc="0" dirty="0" smtClean="0">
                <a:latin typeface="Calibri"/>
                <a:cs typeface="Calibri"/>
              </a:rPr>
              <a:t>o</a:t>
            </a:r>
            <a:r>
              <a:rPr sz="1400" spc="4" dirty="0" smtClean="0">
                <a:latin typeface="Calibri"/>
                <a:cs typeface="Calibri"/>
              </a:rPr>
              <a:t>s</a:t>
            </a:r>
            <a:r>
              <a:rPr sz="1400" spc="0" dirty="0" smtClean="0">
                <a:latin typeface="Calibri"/>
                <a:cs typeface="Calibri"/>
              </a:rPr>
              <a:t>e</a:t>
            </a:r>
            <a:r>
              <a:rPr sz="1400" spc="-19" dirty="0" smtClean="0">
                <a:latin typeface="Calibri"/>
                <a:cs typeface="Calibri"/>
              </a:rPr>
              <a:t> </a:t>
            </a:r>
            <a:r>
              <a:rPr sz="1400" spc="-4" dirty="0" smtClean="0">
                <a:latin typeface="Calibri"/>
                <a:cs typeface="Calibri"/>
              </a:rPr>
              <a:t>p</a:t>
            </a:r>
            <a:r>
              <a:rPr sz="1400" spc="-19" dirty="0" smtClean="0">
                <a:latin typeface="Calibri"/>
                <a:cs typeface="Calibri"/>
              </a:rPr>
              <a:t>r</a:t>
            </a:r>
            <a:r>
              <a:rPr sz="1400" spc="0" dirty="0" smtClean="0">
                <a:latin typeface="Calibri"/>
                <a:cs typeface="Calibri"/>
              </a:rPr>
              <a:t>od</a:t>
            </a:r>
            <a:r>
              <a:rPr sz="1400" spc="-4" dirty="0" smtClean="0">
                <a:latin typeface="Calibri"/>
                <a:cs typeface="Calibri"/>
              </a:rPr>
              <a:t>u</a:t>
            </a:r>
            <a:r>
              <a:rPr sz="1400" spc="0" dirty="0" smtClean="0">
                <a:latin typeface="Calibri"/>
                <a:cs typeface="Calibri"/>
              </a:rPr>
              <a:t>it</a:t>
            </a:r>
            <a:r>
              <a:rPr sz="1400" spc="4" dirty="0" smtClean="0">
                <a:latin typeface="Calibri"/>
                <a:cs typeface="Calibri"/>
              </a:rPr>
              <a:t> </a:t>
            </a:r>
            <a:r>
              <a:rPr sz="1400" spc="-4" dirty="0" smtClean="0">
                <a:latin typeface="Calibri"/>
                <a:cs typeface="Calibri"/>
              </a:rPr>
              <a:t>p</a:t>
            </a:r>
            <a:r>
              <a:rPr sz="1400" spc="0" dirty="0" smtClean="0">
                <a:latin typeface="Calibri"/>
                <a:cs typeface="Calibri"/>
              </a:rPr>
              <a:t>ar</a:t>
            </a:r>
            <a:r>
              <a:rPr sz="1400" spc="9" dirty="0" smtClean="0">
                <a:latin typeface="Calibri"/>
                <a:cs typeface="Calibri"/>
              </a:rPr>
              <a:t> </a:t>
            </a:r>
            <a:r>
              <a:rPr sz="1400" spc="0" dirty="0" smtClean="0">
                <a:latin typeface="Calibri"/>
                <a:cs typeface="Calibri"/>
              </a:rPr>
              <a:t>les </a:t>
            </a:r>
            <a:r>
              <a:rPr sz="1400" spc="-4" dirty="0" smtClean="0">
                <a:latin typeface="Calibri"/>
                <a:cs typeface="Calibri"/>
              </a:rPr>
              <a:t>p</a:t>
            </a:r>
            <a:r>
              <a:rPr sz="1400" spc="0" dirty="0" smtClean="0">
                <a:latin typeface="Calibri"/>
                <a:cs typeface="Calibri"/>
              </a:rPr>
              <a:t>la</a:t>
            </a:r>
            <a:r>
              <a:rPr sz="1400" spc="-14" dirty="0" smtClean="0">
                <a:latin typeface="Calibri"/>
                <a:cs typeface="Calibri"/>
              </a:rPr>
              <a:t>nt</a:t>
            </a:r>
            <a:r>
              <a:rPr sz="1400" spc="0" dirty="0" smtClean="0">
                <a:latin typeface="Calibri"/>
                <a:cs typeface="Calibri"/>
              </a:rPr>
              <a:t>es.</a:t>
            </a:r>
            <a:endParaRPr sz="1400">
              <a:latin typeface="Calibri"/>
              <a:cs typeface="Calibri"/>
            </a:endParaRPr>
          </a:p>
          <a:p>
            <a:pPr marR="145697" algn="ctr">
              <a:lnSpc>
                <a:spcPct val="101725"/>
              </a:lnSpc>
              <a:spcBef>
                <a:spcPts val="799"/>
              </a:spcBef>
            </a:pPr>
            <a:r>
              <a:rPr sz="1400" spc="0" dirty="0" smtClean="0">
                <a:latin typeface="Calibri"/>
                <a:cs typeface="Calibri"/>
              </a:rPr>
              <a:t>Mal</a:t>
            </a:r>
            <a:r>
              <a:rPr sz="1400" spc="-14" dirty="0" smtClean="0">
                <a:latin typeface="Calibri"/>
                <a:cs typeface="Calibri"/>
              </a:rPr>
              <a:t>t</a:t>
            </a:r>
            <a:r>
              <a:rPr sz="1400" spc="0" dirty="0" smtClean="0">
                <a:latin typeface="Calibri"/>
                <a:cs typeface="Calibri"/>
              </a:rPr>
              <a:t>o</a:t>
            </a:r>
            <a:r>
              <a:rPr sz="1400" spc="4" dirty="0" smtClean="0">
                <a:latin typeface="Calibri"/>
                <a:cs typeface="Calibri"/>
              </a:rPr>
              <a:t>s</a:t>
            </a:r>
            <a:r>
              <a:rPr sz="1400" spc="0" dirty="0" smtClean="0">
                <a:latin typeface="Calibri"/>
                <a:cs typeface="Calibri"/>
              </a:rPr>
              <a:t>e</a:t>
            </a:r>
            <a:r>
              <a:rPr sz="1400" spc="-9" dirty="0" smtClean="0">
                <a:latin typeface="Calibri"/>
                <a:cs typeface="Calibri"/>
              </a:rPr>
              <a:t> </a:t>
            </a:r>
            <a:r>
              <a:rPr sz="1400" spc="0" dirty="0" smtClean="0">
                <a:latin typeface="Calibri"/>
                <a:cs typeface="Calibri"/>
              </a:rPr>
              <a:t>s</a:t>
            </a:r>
            <a:r>
              <a:rPr sz="1400" spc="-34" dirty="0" smtClean="0">
                <a:latin typeface="Calibri"/>
                <a:cs typeface="Calibri"/>
              </a:rPr>
              <a:t>’</a:t>
            </a:r>
            <a:r>
              <a:rPr sz="1400" spc="-4" dirty="0" smtClean="0">
                <a:latin typeface="Calibri"/>
                <a:cs typeface="Calibri"/>
              </a:rPr>
              <a:t>u</a:t>
            </a:r>
            <a:r>
              <a:rPr sz="1400" spc="0" dirty="0" smtClean="0">
                <a:latin typeface="Calibri"/>
                <a:cs typeface="Calibri"/>
              </a:rPr>
              <a:t>tilise</a:t>
            </a:r>
            <a:r>
              <a:rPr sz="1400" spc="19" dirty="0" smtClean="0">
                <a:latin typeface="Calibri"/>
                <a:cs typeface="Calibri"/>
              </a:rPr>
              <a:t> </a:t>
            </a:r>
            <a:r>
              <a:rPr sz="1400" spc="-4" dirty="0" smtClean="0">
                <a:latin typeface="Calibri"/>
                <a:cs typeface="Calibri"/>
              </a:rPr>
              <a:t>d</a:t>
            </a:r>
            <a:r>
              <a:rPr sz="1400" spc="0" dirty="0" smtClean="0">
                <a:latin typeface="Calibri"/>
                <a:cs typeface="Calibri"/>
              </a:rPr>
              <a:t>a</a:t>
            </a:r>
            <a:r>
              <a:rPr sz="1400" spc="-4" dirty="0" smtClean="0">
                <a:latin typeface="Calibri"/>
                <a:cs typeface="Calibri"/>
              </a:rPr>
              <a:t>n</a:t>
            </a:r>
            <a:r>
              <a:rPr sz="1400" spc="0" dirty="0" smtClean="0">
                <a:latin typeface="Calibri"/>
                <a:cs typeface="Calibri"/>
              </a:rPr>
              <a:t>s</a:t>
            </a:r>
            <a:r>
              <a:rPr sz="1400" spc="9" dirty="0" smtClean="0">
                <a:latin typeface="Calibri"/>
                <a:cs typeface="Calibri"/>
              </a:rPr>
              <a:t> </a:t>
            </a:r>
            <a:r>
              <a:rPr sz="1400" spc="0" dirty="0" smtClean="0">
                <a:latin typeface="Calibri"/>
                <a:cs typeface="Calibri"/>
              </a:rPr>
              <a:t>la</a:t>
            </a:r>
            <a:r>
              <a:rPr sz="1400" spc="4" dirty="0" smtClean="0">
                <a:latin typeface="Calibri"/>
                <a:cs typeface="Calibri"/>
              </a:rPr>
              <a:t> </a:t>
            </a:r>
            <a:r>
              <a:rPr sz="1400" spc="-19" dirty="0" smtClean="0">
                <a:latin typeface="Calibri"/>
                <a:cs typeface="Calibri"/>
              </a:rPr>
              <a:t>f</a:t>
            </a:r>
            <a:r>
              <a:rPr sz="1400" spc="0" dirty="0" smtClean="0">
                <a:latin typeface="Calibri"/>
                <a:cs typeface="Calibri"/>
              </a:rPr>
              <a:t>a</a:t>
            </a:r>
            <a:r>
              <a:rPr sz="1400" spc="-4" dirty="0" smtClean="0">
                <a:latin typeface="Calibri"/>
                <a:cs typeface="Calibri"/>
              </a:rPr>
              <a:t>b</a:t>
            </a:r>
            <a:r>
              <a:rPr sz="1400" spc="0" dirty="0" smtClean="0">
                <a:latin typeface="Calibri"/>
                <a:cs typeface="Calibri"/>
              </a:rPr>
              <a:t>ri</a:t>
            </a:r>
            <a:r>
              <a:rPr sz="1400" spc="-14" dirty="0" smtClean="0">
                <a:latin typeface="Calibri"/>
                <a:cs typeface="Calibri"/>
              </a:rPr>
              <a:t>ca</a:t>
            </a:r>
            <a:r>
              <a:rPr sz="1400" spc="0" dirty="0" smtClean="0">
                <a:latin typeface="Calibri"/>
                <a:cs typeface="Calibri"/>
              </a:rPr>
              <a:t>tion</a:t>
            </a:r>
            <a:r>
              <a:rPr sz="1400" spc="-4" dirty="0" smtClean="0">
                <a:latin typeface="Calibri"/>
                <a:cs typeface="Calibri"/>
              </a:rPr>
              <a:t> d</a:t>
            </a:r>
            <a:r>
              <a:rPr sz="1400" spc="0" dirty="0" smtClean="0">
                <a:latin typeface="Calibri"/>
                <a:cs typeface="Calibri"/>
              </a:rPr>
              <a:t>e c</a:t>
            </a:r>
            <a:r>
              <a:rPr sz="1400" spc="-4" dirty="0" smtClean="0">
                <a:latin typeface="Calibri"/>
                <a:cs typeface="Calibri"/>
              </a:rPr>
              <a:t>e</a:t>
            </a:r>
            <a:r>
              <a:rPr sz="1400" spc="0" dirty="0" smtClean="0">
                <a:latin typeface="Calibri"/>
                <a:cs typeface="Calibri"/>
              </a:rPr>
              <a:t>r</a:t>
            </a:r>
            <a:r>
              <a:rPr sz="1400" spc="-14" dirty="0" smtClean="0">
                <a:latin typeface="Calibri"/>
                <a:cs typeface="Calibri"/>
              </a:rPr>
              <a:t>t</a:t>
            </a:r>
            <a:r>
              <a:rPr sz="1400" spc="0" dirty="0" smtClean="0">
                <a:latin typeface="Calibri"/>
                <a:cs typeface="Calibri"/>
              </a:rPr>
              <a:t>ai</a:t>
            </a:r>
            <a:r>
              <a:rPr sz="1400" spc="-4" dirty="0" smtClean="0">
                <a:latin typeface="Calibri"/>
                <a:cs typeface="Calibri"/>
              </a:rPr>
              <a:t>n</a:t>
            </a:r>
            <a:r>
              <a:rPr sz="1400" spc="0" dirty="0" smtClean="0">
                <a:latin typeface="Calibri"/>
                <a:cs typeface="Calibri"/>
              </a:rPr>
              <a:t>es</a:t>
            </a:r>
            <a:r>
              <a:rPr sz="1400" spc="4" dirty="0" smtClean="0">
                <a:latin typeface="Calibri"/>
                <a:cs typeface="Calibri"/>
              </a:rPr>
              <a:t> </a:t>
            </a:r>
            <a:r>
              <a:rPr sz="1400" spc="-4" dirty="0" smtClean="0">
                <a:latin typeface="Calibri"/>
                <a:cs typeface="Calibri"/>
              </a:rPr>
              <a:t>b</a:t>
            </a:r>
            <a:r>
              <a:rPr sz="1400" spc="0" dirty="0" smtClean="0">
                <a:latin typeface="Calibri"/>
                <a:cs typeface="Calibri"/>
              </a:rPr>
              <a:t>o</a:t>
            </a:r>
            <a:r>
              <a:rPr sz="1400" spc="4" dirty="0" smtClean="0">
                <a:latin typeface="Calibri"/>
                <a:cs typeface="Calibri"/>
              </a:rPr>
              <a:t>i</a:t>
            </a:r>
            <a:r>
              <a:rPr sz="1400" spc="0" dirty="0" smtClean="0">
                <a:latin typeface="Calibri"/>
                <a:cs typeface="Calibri"/>
              </a:rPr>
              <a:t>s</a:t>
            </a:r>
            <a:r>
              <a:rPr sz="1400" spc="4" dirty="0" smtClean="0">
                <a:latin typeface="Calibri"/>
                <a:cs typeface="Calibri"/>
              </a:rPr>
              <a:t>s</a:t>
            </a:r>
            <a:r>
              <a:rPr sz="1400" spc="0" dirty="0" smtClean="0">
                <a:latin typeface="Calibri"/>
                <a:cs typeface="Calibri"/>
              </a:rPr>
              <a:t>ons,</a:t>
            </a:r>
            <a:r>
              <a:rPr sz="1400" spc="-4" dirty="0" smtClean="0">
                <a:latin typeface="Calibri"/>
                <a:cs typeface="Calibri"/>
              </a:rPr>
              <a:t> </a:t>
            </a:r>
            <a:r>
              <a:rPr sz="1400" spc="0" dirty="0" smtClean="0">
                <a:latin typeface="Calibri"/>
                <a:cs typeface="Calibri"/>
              </a:rPr>
              <a:t>il </a:t>
            </a:r>
            <a:r>
              <a:rPr sz="1400" spc="-4" dirty="0" smtClean="0">
                <a:latin typeface="Calibri"/>
                <a:cs typeface="Calibri"/>
              </a:rPr>
              <a:t>e</a:t>
            </a:r>
            <a:r>
              <a:rPr sz="1400" spc="-9" dirty="0" smtClean="0">
                <a:latin typeface="Calibri"/>
                <a:cs typeface="Calibri"/>
              </a:rPr>
              <a:t>s</a:t>
            </a:r>
            <a:r>
              <a:rPr sz="1400" spc="0" dirty="0" smtClean="0">
                <a:latin typeface="Calibri"/>
                <a:cs typeface="Calibri"/>
              </a:rPr>
              <a:t>t</a:t>
            </a:r>
            <a:r>
              <a:rPr sz="1400" spc="-4" dirty="0" smtClean="0">
                <a:latin typeface="Calibri"/>
                <a:cs typeface="Calibri"/>
              </a:rPr>
              <a:t> </a:t>
            </a:r>
            <a:r>
              <a:rPr sz="1400" spc="-19" dirty="0" smtClean="0">
                <a:latin typeface="Calibri"/>
                <a:cs typeface="Calibri"/>
              </a:rPr>
              <a:t>f</a:t>
            </a:r>
            <a:r>
              <a:rPr sz="1400" spc="0" dirty="0" smtClean="0">
                <a:latin typeface="Calibri"/>
                <a:cs typeface="Calibri"/>
              </a:rPr>
              <a:t>a</a:t>
            </a:r>
            <a:r>
              <a:rPr sz="1400" spc="-4" dirty="0" smtClean="0">
                <a:latin typeface="Calibri"/>
                <a:cs typeface="Calibri"/>
              </a:rPr>
              <a:t>c</a:t>
            </a:r>
            <a:r>
              <a:rPr sz="1400" spc="0" dirty="0" smtClean="0">
                <a:latin typeface="Calibri"/>
                <a:cs typeface="Calibri"/>
              </a:rPr>
              <a:t>ile</a:t>
            </a:r>
            <a:r>
              <a:rPr sz="1400" spc="-4" dirty="0" smtClean="0">
                <a:latin typeface="Calibri"/>
                <a:cs typeface="Calibri"/>
              </a:rPr>
              <a:t>m</a:t>
            </a:r>
            <a:r>
              <a:rPr sz="1400" spc="0" dirty="0" smtClean="0">
                <a:latin typeface="Calibri"/>
                <a:cs typeface="Calibri"/>
              </a:rPr>
              <a:t>e</a:t>
            </a:r>
            <a:r>
              <a:rPr sz="1400" spc="-19" dirty="0" smtClean="0">
                <a:latin typeface="Calibri"/>
                <a:cs typeface="Calibri"/>
              </a:rPr>
              <a:t>n</a:t>
            </a:r>
            <a:r>
              <a:rPr sz="1400" spc="0" dirty="0" smtClean="0">
                <a:latin typeface="Calibri"/>
                <a:cs typeface="Calibri"/>
              </a:rPr>
              <a:t>t</a:t>
            </a:r>
            <a:r>
              <a:rPr sz="1400" spc="4" dirty="0" smtClean="0">
                <a:latin typeface="Calibri"/>
                <a:cs typeface="Calibri"/>
              </a:rPr>
              <a:t> </a:t>
            </a:r>
            <a:r>
              <a:rPr sz="1400" spc="-29" dirty="0" smtClean="0">
                <a:latin typeface="Calibri"/>
                <a:cs typeface="Calibri"/>
              </a:rPr>
              <a:t>f</a:t>
            </a:r>
            <a:r>
              <a:rPr sz="1400" spc="0" dirty="0" smtClean="0">
                <a:latin typeface="Calibri"/>
                <a:cs typeface="Calibri"/>
              </a:rPr>
              <a:t>er</a:t>
            </a:r>
            <a:r>
              <a:rPr sz="1400" spc="-4" dirty="0" smtClean="0">
                <a:latin typeface="Calibri"/>
                <a:cs typeface="Calibri"/>
              </a:rPr>
              <a:t>m</a:t>
            </a:r>
            <a:r>
              <a:rPr sz="1400" spc="0" dirty="0" smtClean="0">
                <a:latin typeface="Calibri"/>
                <a:cs typeface="Calibri"/>
              </a:rPr>
              <a:t>e</a:t>
            </a:r>
            <a:r>
              <a:rPr sz="1400" spc="-19" dirty="0" smtClean="0">
                <a:latin typeface="Calibri"/>
                <a:cs typeface="Calibri"/>
              </a:rPr>
              <a:t>n</a:t>
            </a:r>
            <a:r>
              <a:rPr sz="1400" spc="-14" dirty="0" smtClean="0">
                <a:latin typeface="Calibri"/>
                <a:cs typeface="Calibri"/>
              </a:rPr>
              <a:t>t</a:t>
            </a:r>
            <a:r>
              <a:rPr sz="1400" spc="0" dirty="0" smtClean="0">
                <a:latin typeface="Calibri"/>
                <a:cs typeface="Calibri"/>
              </a:rPr>
              <a:t>é par</a:t>
            </a:r>
            <a:r>
              <a:rPr sz="1400" spc="-4" dirty="0" smtClean="0">
                <a:latin typeface="Calibri"/>
                <a:cs typeface="Calibri"/>
              </a:rPr>
              <a:t> </a:t>
            </a:r>
            <a:r>
              <a:rPr sz="1400" spc="0" dirty="0" smtClean="0">
                <a:latin typeface="Calibri"/>
                <a:cs typeface="Calibri"/>
              </a:rPr>
              <a:t>la</a:t>
            </a:r>
            <a:r>
              <a:rPr sz="1400" spc="4" dirty="0" smtClean="0">
                <a:latin typeface="Calibri"/>
                <a:cs typeface="Calibri"/>
              </a:rPr>
              <a:t> </a:t>
            </a:r>
            <a:r>
              <a:rPr sz="1400" spc="0" dirty="0" smtClean="0">
                <a:latin typeface="Calibri"/>
                <a:cs typeface="Calibri"/>
              </a:rPr>
              <a:t>l</a:t>
            </a:r>
            <a:r>
              <a:rPr sz="1400" spc="-14" dirty="0" smtClean="0">
                <a:latin typeface="Calibri"/>
                <a:cs typeface="Calibri"/>
              </a:rPr>
              <a:t>e</a:t>
            </a:r>
            <a:r>
              <a:rPr sz="1400" spc="0" dirty="0" smtClean="0">
                <a:latin typeface="Calibri"/>
                <a:cs typeface="Calibri"/>
              </a:rPr>
              <a:t>vu</a:t>
            </a:r>
            <a:r>
              <a:rPr sz="1400" spc="-25" dirty="0" smtClean="0">
                <a:latin typeface="Calibri"/>
                <a:cs typeface="Calibri"/>
              </a:rPr>
              <a:t>r</a:t>
            </a:r>
            <a:r>
              <a:rPr sz="1400" spc="0" dirty="0" smtClean="0">
                <a:latin typeface="Calibri"/>
                <a:cs typeface="Calibri"/>
              </a:rPr>
              <a:t>e de </a:t>
            </a:r>
            <a:r>
              <a:rPr sz="1400" spc="-4" dirty="0" smtClean="0">
                <a:latin typeface="Calibri"/>
                <a:cs typeface="Calibri"/>
              </a:rPr>
              <a:t>b</a:t>
            </a:r>
            <a:r>
              <a:rPr sz="1400" spc="0" dirty="0" smtClean="0">
                <a:latin typeface="Calibri"/>
                <a:cs typeface="Calibri"/>
              </a:rPr>
              <a:t>iè</a:t>
            </a:r>
            <a:r>
              <a:rPr sz="1400" spc="-25" dirty="0" smtClean="0">
                <a:latin typeface="Calibri"/>
                <a:cs typeface="Calibri"/>
              </a:rPr>
              <a:t>r</a:t>
            </a:r>
            <a:r>
              <a:rPr sz="1400" spc="0" dirty="0" smtClean="0">
                <a:latin typeface="Calibri"/>
                <a:cs typeface="Calibri"/>
              </a:rPr>
              <a:t>e.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1712321" y="6531508"/>
            <a:ext cx="231966" cy="204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0"/>
              </a:lnSpc>
              <a:spcBef>
                <a:spcPts val="76"/>
              </a:spcBef>
            </a:pPr>
            <a:r>
              <a:rPr sz="2100" spc="-4" baseline="1950" dirty="0" smtClean="0">
                <a:solidFill>
                  <a:srgbClr val="C00000"/>
                </a:solidFill>
                <a:latin typeface="Calibri"/>
                <a:cs typeface="Calibri"/>
              </a:rPr>
              <a:t>25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0448290" y="6548518"/>
            <a:ext cx="692400" cy="1518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60"/>
              </a:lnSpc>
              <a:spcBef>
                <a:spcPts val="57"/>
              </a:spcBef>
            </a:pPr>
            <a:r>
              <a:rPr sz="1000" spc="0" dirty="0" smtClean="0">
                <a:latin typeface="Segoe UI"/>
                <a:cs typeface="Segoe UI"/>
              </a:rPr>
              <a:t>E</a:t>
            </a:r>
            <a:r>
              <a:rPr sz="1000" spc="-4" dirty="0" smtClean="0">
                <a:latin typeface="Segoe UI"/>
                <a:cs typeface="Segoe UI"/>
              </a:rPr>
              <a:t>C</a:t>
            </a:r>
            <a:r>
              <a:rPr sz="1000" spc="4" dirty="0" smtClean="0">
                <a:latin typeface="Segoe UI"/>
                <a:cs typeface="Segoe UI"/>
              </a:rPr>
              <a:t>A</a:t>
            </a:r>
            <a:r>
              <a:rPr sz="1000" spc="0" dirty="0" smtClean="0">
                <a:latin typeface="Segoe UI"/>
                <a:cs typeface="Segoe UI"/>
              </a:rPr>
              <a:t>M</a:t>
            </a:r>
            <a:r>
              <a:rPr sz="1000" spc="-6" dirty="0" smtClean="0">
                <a:latin typeface="Segoe UI"/>
                <a:cs typeface="Segoe UI"/>
              </a:rPr>
              <a:t> </a:t>
            </a:r>
            <a:r>
              <a:rPr sz="1000" spc="0" dirty="0" smtClean="0">
                <a:latin typeface="Segoe UI"/>
                <a:cs typeface="Segoe UI"/>
              </a:rPr>
              <a:t>2015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11" name="object 11"/>
          <p:cNvSpPr txBox="1"/>
          <p:nvPr/>
        </p:nvSpPr>
        <p:spPr>
          <a:xfrm rot="16200000">
            <a:off x="0" y="1761345"/>
            <a:ext cx="3562100" cy="19494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2040-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Ch</a:t>
            </a:r>
            <a:r>
              <a:rPr sz="1400" b="1" i="1" spc="4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400" b="1" i="1" spc="4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400" b="1" i="1" spc="-39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1400" b="1" i="1" spc="-9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1400" b="1" i="1" spc="4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va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400" b="1" i="1" spc="-25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et</a:t>
            </a:r>
            <a:r>
              <a:rPr sz="1400" b="1" i="1" spc="-14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1400" b="1" i="1" spc="4" dirty="0" smtClean="0">
                <a:solidFill>
                  <a:srgbClr val="FFFFFF"/>
                </a:solidFill>
                <a:latin typeface="Arial"/>
                <a:cs typeface="Arial"/>
              </a:rPr>
              <a:t>ir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onn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eme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endParaRPr sz="14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235009" y="1383665"/>
            <a:ext cx="759266" cy="3294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9" name="object 9"/>
          <p:cNvSpPr txBox="1"/>
          <p:nvPr/>
        </p:nvSpPr>
        <p:spPr>
          <a:xfrm>
            <a:off x="6235009" y="1713077"/>
            <a:ext cx="759266" cy="33583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8" name="object 8"/>
          <p:cNvSpPr txBox="1"/>
          <p:nvPr/>
        </p:nvSpPr>
        <p:spPr>
          <a:xfrm>
            <a:off x="3877314" y="1408614"/>
            <a:ext cx="758967" cy="3294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7" name="object 7"/>
          <p:cNvSpPr txBox="1"/>
          <p:nvPr/>
        </p:nvSpPr>
        <p:spPr>
          <a:xfrm>
            <a:off x="3877314" y="1738026"/>
            <a:ext cx="758967" cy="33361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6" name="object 6"/>
          <p:cNvSpPr txBox="1"/>
          <p:nvPr/>
        </p:nvSpPr>
        <p:spPr>
          <a:xfrm>
            <a:off x="5141115" y="1018846"/>
            <a:ext cx="256396" cy="68398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5" name="object 5"/>
          <p:cNvSpPr txBox="1"/>
          <p:nvPr/>
        </p:nvSpPr>
        <p:spPr>
          <a:xfrm>
            <a:off x="5504989" y="1033401"/>
            <a:ext cx="243994" cy="66942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4" name="object 4"/>
          <p:cNvSpPr txBox="1"/>
          <p:nvPr/>
        </p:nvSpPr>
        <p:spPr>
          <a:xfrm>
            <a:off x="6235009" y="724551"/>
            <a:ext cx="705528" cy="25073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3" name="object 3"/>
          <p:cNvSpPr txBox="1"/>
          <p:nvPr/>
        </p:nvSpPr>
        <p:spPr>
          <a:xfrm>
            <a:off x="3877313" y="749531"/>
            <a:ext cx="705228" cy="25073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" name="object 2"/>
          <p:cNvSpPr txBox="1"/>
          <p:nvPr/>
        </p:nvSpPr>
        <p:spPr>
          <a:xfrm>
            <a:off x="0" y="0"/>
            <a:ext cx="330708" cy="68579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object 25"/>
          <p:cNvSpPr/>
          <p:nvPr/>
        </p:nvSpPr>
        <p:spPr>
          <a:xfrm>
            <a:off x="11415522" y="6528054"/>
            <a:ext cx="0" cy="347470"/>
          </a:xfrm>
          <a:custGeom>
            <a:avLst/>
            <a:gdLst/>
            <a:ahLst/>
            <a:cxnLst/>
            <a:rect l="l" t="t" r="r" b="b"/>
            <a:pathLst>
              <a:path h="347470">
                <a:moveTo>
                  <a:pt x="0" y="0"/>
                </a:moveTo>
                <a:lnTo>
                  <a:pt x="0" y="329943"/>
                </a:lnTo>
              </a:path>
            </a:pathLst>
          </a:custGeom>
          <a:ln w="25908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-12192" y="0"/>
            <a:ext cx="3429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-12192" y="0"/>
            <a:ext cx="342900" cy="6858000"/>
          </a:xfrm>
          <a:custGeom>
            <a:avLst/>
            <a:gdLst/>
            <a:ahLst/>
            <a:cxnLst/>
            <a:rect l="l" t="t" r="r" b="b"/>
            <a:pathLst>
              <a:path w="342900" h="6858000">
                <a:moveTo>
                  <a:pt x="342900" y="0"/>
                </a:moveTo>
                <a:lnTo>
                  <a:pt x="12192" y="0"/>
                </a:lnTo>
              </a:path>
              <a:path w="342900" h="6858000">
                <a:moveTo>
                  <a:pt x="12192" y="6858000"/>
                </a:moveTo>
                <a:lnTo>
                  <a:pt x="342900" y="6858000"/>
                </a:lnTo>
                <a:lnTo>
                  <a:pt x="342900" y="0"/>
                </a:lnTo>
              </a:path>
            </a:pathLst>
          </a:custGeom>
          <a:ln w="9144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-21336" y="6385560"/>
            <a:ext cx="361188" cy="3352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-18288" y="5987224"/>
            <a:ext cx="361188" cy="31908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008376" y="5112004"/>
            <a:ext cx="1223772" cy="126999"/>
          </a:xfrm>
          <a:custGeom>
            <a:avLst/>
            <a:gdLst/>
            <a:ahLst/>
            <a:cxnLst/>
            <a:rect l="l" t="t" r="r" b="b"/>
            <a:pathLst>
              <a:path w="1223772" h="127000">
                <a:moveTo>
                  <a:pt x="1109472" y="69850"/>
                </a:moveTo>
                <a:lnTo>
                  <a:pt x="1096771" y="69850"/>
                </a:lnTo>
                <a:lnTo>
                  <a:pt x="1096772" y="127000"/>
                </a:lnTo>
                <a:lnTo>
                  <a:pt x="1223772" y="63500"/>
                </a:lnTo>
                <a:lnTo>
                  <a:pt x="1109472" y="69850"/>
                </a:lnTo>
                <a:close/>
              </a:path>
              <a:path w="1223772" h="127000">
                <a:moveTo>
                  <a:pt x="1109472" y="57150"/>
                </a:moveTo>
                <a:lnTo>
                  <a:pt x="1096772" y="0"/>
                </a:lnTo>
                <a:lnTo>
                  <a:pt x="1096771" y="57150"/>
                </a:lnTo>
                <a:lnTo>
                  <a:pt x="1109472" y="57150"/>
                </a:lnTo>
                <a:close/>
              </a:path>
              <a:path w="1223772" h="127000">
                <a:moveTo>
                  <a:pt x="0" y="57150"/>
                </a:moveTo>
                <a:lnTo>
                  <a:pt x="0" y="69850"/>
                </a:lnTo>
                <a:lnTo>
                  <a:pt x="1109472" y="69850"/>
                </a:lnTo>
                <a:lnTo>
                  <a:pt x="1223772" y="63500"/>
                </a:lnTo>
                <a:lnTo>
                  <a:pt x="1096772" y="0"/>
                </a:lnTo>
                <a:lnTo>
                  <a:pt x="1109472" y="57150"/>
                </a:lnTo>
                <a:lnTo>
                  <a:pt x="0" y="571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031236" y="4369816"/>
            <a:ext cx="1223772" cy="127000"/>
          </a:xfrm>
          <a:custGeom>
            <a:avLst/>
            <a:gdLst/>
            <a:ahLst/>
            <a:cxnLst/>
            <a:rect l="l" t="t" r="r" b="b"/>
            <a:pathLst>
              <a:path w="1223772" h="127000">
                <a:moveTo>
                  <a:pt x="1109472" y="69849"/>
                </a:moveTo>
                <a:lnTo>
                  <a:pt x="1096771" y="69850"/>
                </a:lnTo>
                <a:lnTo>
                  <a:pt x="1096772" y="126999"/>
                </a:lnTo>
                <a:lnTo>
                  <a:pt x="1223772" y="63499"/>
                </a:lnTo>
                <a:lnTo>
                  <a:pt x="1109472" y="69849"/>
                </a:lnTo>
                <a:close/>
              </a:path>
              <a:path w="1223772" h="127000">
                <a:moveTo>
                  <a:pt x="1109472" y="57149"/>
                </a:moveTo>
                <a:lnTo>
                  <a:pt x="1096772" y="0"/>
                </a:lnTo>
                <a:lnTo>
                  <a:pt x="1096771" y="57150"/>
                </a:lnTo>
                <a:lnTo>
                  <a:pt x="1109472" y="57149"/>
                </a:lnTo>
                <a:close/>
              </a:path>
              <a:path w="1223772" h="127000">
                <a:moveTo>
                  <a:pt x="0" y="57149"/>
                </a:moveTo>
                <a:lnTo>
                  <a:pt x="0" y="69849"/>
                </a:lnTo>
                <a:lnTo>
                  <a:pt x="1109472" y="69849"/>
                </a:lnTo>
                <a:lnTo>
                  <a:pt x="1223772" y="63499"/>
                </a:lnTo>
                <a:lnTo>
                  <a:pt x="1096772" y="0"/>
                </a:lnTo>
                <a:lnTo>
                  <a:pt x="1109472" y="57149"/>
                </a:lnTo>
                <a:lnTo>
                  <a:pt x="0" y="571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008376" y="3613912"/>
            <a:ext cx="1223772" cy="127000"/>
          </a:xfrm>
          <a:custGeom>
            <a:avLst/>
            <a:gdLst/>
            <a:ahLst/>
            <a:cxnLst/>
            <a:rect l="l" t="t" r="r" b="b"/>
            <a:pathLst>
              <a:path w="1223772" h="127000">
                <a:moveTo>
                  <a:pt x="1109472" y="69850"/>
                </a:moveTo>
                <a:lnTo>
                  <a:pt x="1096771" y="69850"/>
                </a:lnTo>
                <a:lnTo>
                  <a:pt x="1096772" y="127000"/>
                </a:lnTo>
                <a:lnTo>
                  <a:pt x="1223772" y="63500"/>
                </a:lnTo>
                <a:lnTo>
                  <a:pt x="1109472" y="69850"/>
                </a:lnTo>
                <a:close/>
              </a:path>
              <a:path w="1223772" h="127000">
                <a:moveTo>
                  <a:pt x="1109472" y="57150"/>
                </a:moveTo>
                <a:lnTo>
                  <a:pt x="1096772" y="0"/>
                </a:lnTo>
                <a:lnTo>
                  <a:pt x="1096771" y="57150"/>
                </a:lnTo>
                <a:lnTo>
                  <a:pt x="1109472" y="57150"/>
                </a:lnTo>
                <a:close/>
              </a:path>
              <a:path w="1223772" h="127000">
                <a:moveTo>
                  <a:pt x="0" y="57150"/>
                </a:moveTo>
                <a:lnTo>
                  <a:pt x="0" y="69850"/>
                </a:lnTo>
                <a:lnTo>
                  <a:pt x="1109472" y="69850"/>
                </a:lnTo>
                <a:lnTo>
                  <a:pt x="1223772" y="63500"/>
                </a:lnTo>
                <a:lnTo>
                  <a:pt x="1096772" y="0"/>
                </a:lnTo>
                <a:lnTo>
                  <a:pt x="1109472" y="57150"/>
                </a:lnTo>
                <a:lnTo>
                  <a:pt x="0" y="571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4155694" y="321266"/>
            <a:ext cx="4685579" cy="2543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9"/>
              </a:lnSpc>
              <a:spcBef>
                <a:spcPts val="97"/>
              </a:spcBef>
            </a:pPr>
            <a:r>
              <a:rPr sz="1800" b="1" spc="0" dirty="0" smtClean="0">
                <a:solidFill>
                  <a:srgbClr val="0000FF"/>
                </a:solidFill>
                <a:latin typeface="Times New Roman"/>
                <a:cs typeface="Times New Roman"/>
              </a:rPr>
              <a:t>l</a:t>
            </a:r>
            <a:r>
              <a:rPr sz="1800" b="1" spc="4" dirty="0" smtClean="0">
                <a:solidFill>
                  <a:srgbClr val="0000FF"/>
                </a:solidFill>
                <a:latin typeface="Times New Roman"/>
                <a:cs typeface="Times New Roman"/>
              </a:rPr>
              <a:t>i</a:t>
            </a:r>
            <a:r>
              <a:rPr sz="1800" b="1" spc="0" dirty="0" smtClean="0">
                <a:solidFill>
                  <a:srgbClr val="0000FF"/>
                </a:solidFill>
                <a:latin typeface="Times New Roman"/>
                <a:cs typeface="Times New Roman"/>
              </a:rPr>
              <a:t>aison </a:t>
            </a:r>
            <a:r>
              <a:rPr sz="1800" b="1" spc="-4" dirty="0" smtClean="0">
                <a:solidFill>
                  <a:srgbClr val="0000FF"/>
                </a:solidFill>
                <a:latin typeface="Times New Roman"/>
                <a:cs typeface="Times New Roman"/>
              </a:rPr>
              <a:t>d</a:t>
            </a:r>
            <a:r>
              <a:rPr sz="1800" b="1" spc="0" dirty="0" smtClean="0">
                <a:solidFill>
                  <a:srgbClr val="0000FF"/>
                </a:solidFill>
                <a:latin typeface="Times New Roman"/>
                <a:cs typeface="Times New Roman"/>
              </a:rPr>
              <a:t>’</a:t>
            </a:r>
            <a:r>
              <a:rPr sz="1800" b="1" spc="-4" dirty="0" smtClean="0">
                <a:solidFill>
                  <a:srgbClr val="0000FF"/>
                </a:solidFill>
                <a:latin typeface="Times New Roman"/>
                <a:cs typeface="Times New Roman"/>
              </a:rPr>
              <a:t>u</a:t>
            </a:r>
            <a:r>
              <a:rPr sz="1800" b="1" spc="0" dirty="0" smtClean="0">
                <a:solidFill>
                  <a:srgbClr val="0000FF"/>
                </a:solidFill>
                <a:latin typeface="Times New Roman"/>
                <a:cs typeface="Times New Roman"/>
              </a:rPr>
              <a:t>n</a:t>
            </a:r>
            <a:r>
              <a:rPr sz="1800" b="1" spc="-4" dirty="0" smtClean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1800" b="1" spc="0" dirty="0" smtClean="0">
                <a:solidFill>
                  <a:srgbClr val="0000FF"/>
                </a:solidFill>
                <a:latin typeface="Times New Roman"/>
                <a:cs typeface="Times New Roman"/>
              </a:rPr>
              <a:t>g</a:t>
            </a:r>
            <a:r>
              <a:rPr sz="1800" b="1" spc="4" dirty="0" smtClean="0">
                <a:solidFill>
                  <a:srgbClr val="0000FF"/>
                </a:solidFill>
                <a:latin typeface="Times New Roman"/>
                <a:cs typeface="Times New Roman"/>
              </a:rPr>
              <a:t>r</a:t>
            </a:r>
            <a:r>
              <a:rPr sz="1800" b="1" spc="0" dirty="0" smtClean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1800" b="1" spc="-4" dirty="0" smtClean="0">
                <a:solidFill>
                  <a:srgbClr val="0000FF"/>
                </a:solidFill>
                <a:latin typeface="Times New Roman"/>
                <a:cs typeface="Times New Roman"/>
              </a:rPr>
              <a:t>n</a:t>
            </a:r>
            <a:r>
              <a:rPr sz="1800" b="1" spc="0" dirty="0" smtClean="0">
                <a:solidFill>
                  <a:srgbClr val="0000FF"/>
                </a:solidFill>
                <a:latin typeface="Times New Roman"/>
                <a:cs typeface="Times New Roman"/>
              </a:rPr>
              <a:t>d </a:t>
            </a:r>
            <a:r>
              <a:rPr sz="1800" b="1" spc="-4" dirty="0" smtClean="0">
                <a:solidFill>
                  <a:srgbClr val="0000FF"/>
                </a:solidFill>
                <a:latin typeface="Times New Roman"/>
                <a:cs typeface="Times New Roman"/>
              </a:rPr>
              <a:t>n</a:t>
            </a:r>
            <a:r>
              <a:rPr sz="1800" b="1" spc="0" dirty="0" smtClean="0">
                <a:solidFill>
                  <a:srgbClr val="0000FF"/>
                </a:solidFill>
                <a:latin typeface="Times New Roman"/>
                <a:cs typeface="Times New Roman"/>
              </a:rPr>
              <a:t>om</a:t>
            </a:r>
            <a:r>
              <a:rPr sz="1800" b="1" spc="-9" dirty="0" smtClean="0">
                <a:solidFill>
                  <a:srgbClr val="0000FF"/>
                </a:solidFill>
                <a:latin typeface="Times New Roman"/>
                <a:cs typeface="Times New Roman"/>
              </a:rPr>
              <a:t>b</a:t>
            </a:r>
            <a:r>
              <a:rPr sz="1800" b="1" spc="-29" dirty="0" smtClean="0">
                <a:solidFill>
                  <a:srgbClr val="0000FF"/>
                </a:solidFill>
                <a:latin typeface="Times New Roman"/>
                <a:cs typeface="Times New Roman"/>
              </a:rPr>
              <a:t>r</a:t>
            </a:r>
            <a:r>
              <a:rPr sz="1800" b="1" spc="0" dirty="0" smtClean="0">
                <a:solidFill>
                  <a:srgbClr val="0000FF"/>
                </a:solidFill>
                <a:latin typeface="Times New Roman"/>
                <a:cs typeface="Times New Roman"/>
              </a:rPr>
              <a:t>e</a:t>
            </a:r>
            <a:r>
              <a:rPr sz="1800" b="1" spc="9" dirty="0" smtClean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1800" b="1" spc="-4" dirty="0" smtClean="0">
                <a:solidFill>
                  <a:srgbClr val="0000FF"/>
                </a:solidFill>
                <a:latin typeface="Times New Roman"/>
                <a:cs typeface="Times New Roman"/>
              </a:rPr>
              <a:t>d</a:t>
            </a:r>
            <a:r>
              <a:rPr sz="1800" b="1" spc="0" dirty="0" smtClean="0">
                <a:solidFill>
                  <a:srgbClr val="0000FF"/>
                </a:solidFill>
                <a:latin typeface="Times New Roman"/>
                <a:cs typeface="Times New Roman"/>
              </a:rPr>
              <a:t>e m</a:t>
            </a:r>
            <a:r>
              <a:rPr sz="1800" b="1" spc="-4" dirty="0" smtClean="0">
                <a:solidFill>
                  <a:srgbClr val="0000FF"/>
                </a:solidFill>
                <a:latin typeface="Times New Roman"/>
                <a:cs typeface="Times New Roman"/>
              </a:rPr>
              <a:t>on</a:t>
            </a:r>
            <a:r>
              <a:rPr sz="1800" b="1" spc="0" dirty="0" smtClean="0">
                <a:solidFill>
                  <a:srgbClr val="0000FF"/>
                </a:solidFill>
                <a:latin typeface="Times New Roman"/>
                <a:cs typeface="Times New Roman"/>
              </a:rPr>
              <a:t>o</a:t>
            </a:r>
            <a:r>
              <a:rPr sz="1800" b="1" spc="-4" dirty="0" smtClean="0">
                <a:solidFill>
                  <a:srgbClr val="0000FF"/>
                </a:solidFill>
                <a:latin typeface="Times New Roman"/>
                <a:cs typeface="Times New Roman"/>
              </a:rPr>
              <a:t>s</a:t>
            </a:r>
            <a:r>
              <a:rPr sz="1800" b="1" spc="0" dirty="0" smtClean="0">
                <a:solidFill>
                  <a:srgbClr val="0000FF"/>
                </a:solidFill>
                <a:latin typeface="Times New Roman"/>
                <a:cs typeface="Times New Roman"/>
              </a:rPr>
              <a:t>ac</a:t>
            </a:r>
            <a:r>
              <a:rPr sz="1800" b="1" spc="4" dirty="0" smtClean="0">
                <a:solidFill>
                  <a:srgbClr val="0000FF"/>
                </a:solidFill>
                <a:latin typeface="Times New Roman"/>
                <a:cs typeface="Times New Roman"/>
              </a:rPr>
              <a:t>c</a:t>
            </a:r>
            <a:r>
              <a:rPr sz="1800" b="1" spc="-4" dirty="0" smtClean="0">
                <a:solidFill>
                  <a:srgbClr val="0000FF"/>
                </a:solidFill>
                <a:latin typeface="Times New Roman"/>
                <a:cs typeface="Times New Roman"/>
              </a:rPr>
              <a:t>h</a:t>
            </a:r>
            <a:r>
              <a:rPr sz="1800" b="1" spc="0" dirty="0" smtClean="0">
                <a:solidFill>
                  <a:srgbClr val="0000FF"/>
                </a:solidFill>
                <a:latin typeface="Times New Roman"/>
                <a:cs typeface="Times New Roman"/>
              </a:rPr>
              <a:t>ar</a:t>
            </a:r>
            <a:r>
              <a:rPr sz="1800" b="1" spc="4" dirty="0" smtClean="0">
                <a:solidFill>
                  <a:srgbClr val="0000FF"/>
                </a:solidFill>
                <a:latin typeface="Times New Roman"/>
                <a:cs typeface="Times New Roman"/>
              </a:rPr>
              <a:t>i</a:t>
            </a:r>
            <a:r>
              <a:rPr sz="1800" b="1" spc="-4" dirty="0" smtClean="0">
                <a:solidFill>
                  <a:srgbClr val="0000FF"/>
                </a:solidFill>
                <a:latin typeface="Times New Roman"/>
                <a:cs typeface="Times New Roman"/>
              </a:rPr>
              <a:t>d</a:t>
            </a:r>
            <a:r>
              <a:rPr sz="1800" b="1" spc="0" dirty="0" smtClean="0">
                <a:solidFill>
                  <a:srgbClr val="0000FF"/>
                </a:solidFill>
                <a:latin typeface="Times New Roman"/>
                <a:cs typeface="Times New Roman"/>
              </a:rPr>
              <a:t>es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18794" y="329565"/>
            <a:ext cx="2659673" cy="2799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40"/>
              </a:lnSpc>
              <a:spcBef>
                <a:spcPts val="107"/>
              </a:spcBef>
            </a:pPr>
            <a:r>
              <a:rPr sz="3000" spc="4" baseline="2730" dirty="0" smtClean="0">
                <a:solidFill>
                  <a:srgbClr val="00AFEF"/>
                </a:solidFill>
                <a:latin typeface="Calibri"/>
                <a:cs typeface="Calibri"/>
              </a:rPr>
              <a:t>4</a:t>
            </a:r>
            <a:r>
              <a:rPr sz="3000" spc="0" baseline="2730" dirty="0" smtClean="0">
                <a:solidFill>
                  <a:srgbClr val="00AFEF"/>
                </a:solidFill>
                <a:latin typeface="Calibri"/>
                <a:cs typeface="Calibri"/>
              </a:rPr>
              <a:t>.</a:t>
            </a:r>
            <a:r>
              <a:rPr sz="3000" spc="-9" baseline="2730" dirty="0" smtClean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3000" spc="0" baseline="2730" dirty="0" smtClean="0">
                <a:solidFill>
                  <a:srgbClr val="00AFEF"/>
                </a:solidFill>
                <a:latin typeface="Calibri"/>
                <a:cs typeface="Calibri"/>
              </a:rPr>
              <a:t>L</a:t>
            </a:r>
            <a:r>
              <a:rPr sz="3000" spc="-19" baseline="2730" dirty="0" smtClean="0">
                <a:solidFill>
                  <a:srgbClr val="00AFEF"/>
                </a:solidFill>
                <a:latin typeface="Calibri"/>
                <a:cs typeface="Calibri"/>
              </a:rPr>
              <a:t>E</a:t>
            </a:r>
            <a:r>
              <a:rPr sz="3000" spc="0" baseline="2730" dirty="0" smtClean="0">
                <a:solidFill>
                  <a:srgbClr val="00AFEF"/>
                </a:solidFill>
                <a:latin typeface="Calibri"/>
                <a:cs typeface="Calibri"/>
              </a:rPr>
              <a:t>S </a:t>
            </a:r>
            <a:r>
              <a:rPr sz="3000" spc="-4" baseline="2730" dirty="0" smtClean="0">
                <a:solidFill>
                  <a:srgbClr val="00AFEF"/>
                </a:solidFill>
                <a:latin typeface="Calibri"/>
                <a:cs typeface="Calibri"/>
              </a:rPr>
              <a:t>P</a:t>
            </a:r>
            <a:r>
              <a:rPr sz="3000" spc="0" baseline="2730" dirty="0" smtClean="0">
                <a:solidFill>
                  <a:srgbClr val="00AFEF"/>
                </a:solidFill>
                <a:latin typeface="Calibri"/>
                <a:cs typeface="Calibri"/>
              </a:rPr>
              <a:t>O</a:t>
            </a:r>
            <a:r>
              <a:rPr sz="3000" spc="-164" baseline="2730" dirty="0" smtClean="0">
                <a:solidFill>
                  <a:srgbClr val="00AFEF"/>
                </a:solidFill>
                <a:latin typeface="Calibri"/>
                <a:cs typeface="Calibri"/>
              </a:rPr>
              <a:t>L</a:t>
            </a:r>
            <a:r>
              <a:rPr sz="3000" spc="-14" baseline="2730" dirty="0" smtClean="0">
                <a:solidFill>
                  <a:srgbClr val="00AFEF"/>
                </a:solidFill>
                <a:latin typeface="Calibri"/>
                <a:cs typeface="Calibri"/>
              </a:rPr>
              <a:t>Y</a:t>
            </a:r>
            <a:r>
              <a:rPr sz="3000" spc="-9" baseline="2730" dirty="0" smtClean="0">
                <a:solidFill>
                  <a:srgbClr val="00AFEF"/>
                </a:solidFill>
                <a:latin typeface="Calibri"/>
                <a:cs typeface="Calibri"/>
              </a:rPr>
              <a:t>S</a:t>
            </a:r>
            <a:r>
              <a:rPr sz="3000" spc="-4" baseline="2730" dirty="0" smtClean="0">
                <a:solidFill>
                  <a:srgbClr val="00AFEF"/>
                </a:solidFill>
                <a:latin typeface="Calibri"/>
                <a:cs typeface="Calibri"/>
              </a:rPr>
              <a:t>A</a:t>
            </a:r>
            <a:r>
              <a:rPr sz="3000" spc="0" baseline="2730" dirty="0" smtClean="0">
                <a:solidFill>
                  <a:srgbClr val="00AFEF"/>
                </a:solidFill>
                <a:latin typeface="Calibri"/>
                <a:cs typeface="Calibri"/>
              </a:rPr>
              <a:t>CCHA</a:t>
            </a:r>
            <a:r>
              <a:rPr sz="3000" spc="4" baseline="2730" dirty="0" smtClean="0">
                <a:solidFill>
                  <a:srgbClr val="00AFEF"/>
                </a:solidFill>
                <a:latin typeface="Calibri"/>
                <a:cs typeface="Calibri"/>
              </a:rPr>
              <a:t>R</a:t>
            </a:r>
            <a:r>
              <a:rPr sz="3000" spc="0" baseline="2730" dirty="0" smtClean="0">
                <a:solidFill>
                  <a:srgbClr val="00AFEF"/>
                </a:solidFill>
                <a:latin typeface="Calibri"/>
                <a:cs typeface="Calibri"/>
              </a:rPr>
              <a:t>ID</a:t>
            </a:r>
            <a:r>
              <a:rPr sz="3000" spc="-29" baseline="2730" dirty="0" smtClean="0">
                <a:solidFill>
                  <a:srgbClr val="00AFEF"/>
                </a:solidFill>
                <a:latin typeface="Calibri"/>
                <a:cs typeface="Calibri"/>
              </a:rPr>
              <a:t>E</a:t>
            </a:r>
            <a:r>
              <a:rPr sz="3000" spc="0" baseline="2730" dirty="0" smtClean="0">
                <a:solidFill>
                  <a:srgbClr val="00AFEF"/>
                </a:solidFill>
                <a:latin typeface="Calibri"/>
                <a:cs typeface="Calibri"/>
              </a:rPr>
              <a:t>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511300" y="876681"/>
            <a:ext cx="4422758" cy="2799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40"/>
              </a:lnSpc>
              <a:spcBef>
                <a:spcPts val="107"/>
              </a:spcBef>
            </a:pPr>
            <a:r>
              <a:rPr sz="3000" b="1" spc="0" baseline="2730" dirty="0" smtClean="0">
                <a:latin typeface="Calibri"/>
                <a:cs typeface="Calibri"/>
              </a:rPr>
              <a:t>Pl</a:t>
            </a:r>
            <a:r>
              <a:rPr sz="3000" b="1" spc="9" baseline="2730" dirty="0" smtClean="0">
                <a:latin typeface="Calibri"/>
                <a:cs typeface="Calibri"/>
              </a:rPr>
              <a:t>u</a:t>
            </a:r>
            <a:r>
              <a:rPr sz="3000" b="1" spc="4" baseline="2730" dirty="0" smtClean="0">
                <a:latin typeface="Calibri"/>
                <a:cs typeface="Calibri"/>
              </a:rPr>
              <a:t>s</a:t>
            </a:r>
            <a:r>
              <a:rPr sz="3000" b="1" spc="0" baseline="2730" dirty="0" smtClean="0">
                <a:latin typeface="Calibri"/>
                <a:cs typeface="Calibri"/>
              </a:rPr>
              <a:t>ie</a:t>
            </a:r>
            <a:r>
              <a:rPr sz="3000" b="1" spc="4" baseline="2730" dirty="0" smtClean="0">
                <a:latin typeface="Calibri"/>
                <a:cs typeface="Calibri"/>
              </a:rPr>
              <a:t>u</a:t>
            </a:r>
            <a:r>
              <a:rPr sz="3000" b="1" spc="-25" baseline="2730" dirty="0" smtClean="0">
                <a:latin typeface="Calibri"/>
                <a:cs typeface="Calibri"/>
              </a:rPr>
              <a:t>r</a:t>
            </a:r>
            <a:r>
              <a:rPr sz="3000" b="1" spc="0" baseline="2730" dirty="0" smtClean="0">
                <a:latin typeface="Calibri"/>
                <a:cs typeface="Calibri"/>
              </a:rPr>
              <a:t>s</a:t>
            </a:r>
            <a:r>
              <a:rPr sz="3000" b="1" spc="-25" baseline="2730" dirty="0" smtClean="0">
                <a:latin typeface="Calibri"/>
                <a:cs typeface="Calibri"/>
              </a:rPr>
              <a:t> r</a:t>
            </a:r>
            <a:r>
              <a:rPr sz="3000" b="1" spc="0" baseline="2730" dirty="0" smtClean="0">
                <a:latin typeface="Calibri"/>
                <a:cs typeface="Calibri"/>
              </a:rPr>
              <a:t>ôles</a:t>
            </a:r>
            <a:r>
              <a:rPr sz="3000" b="1" spc="9" baseline="2730" dirty="0" smtClean="0">
                <a:latin typeface="Calibri"/>
                <a:cs typeface="Calibri"/>
              </a:rPr>
              <a:t> </a:t>
            </a:r>
            <a:r>
              <a:rPr sz="3000" b="1" spc="0" baseline="2730" dirty="0" smtClean="0">
                <a:latin typeface="Calibri"/>
                <a:cs typeface="Calibri"/>
              </a:rPr>
              <a:t>c</a:t>
            </a:r>
            <a:r>
              <a:rPr sz="3000" b="1" spc="-9" baseline="2730" dirty="0" smtClean="0">
                <a:latin typeface="Calibri"/>
                <a:cs typeface="Calibri"/>
              </a:rPr>
              <a:t>a</a:t>
            </a:r>
            <a:r>
              <a:rPr sz="3000" b="1" spc="4" baseline="2730" dirty="0" smtClean="0">
                <a:latin typeface="Calibri"/>
                <a:cs typeface="Calibri"/>
              </a:rPr>
              <a:t>p</a:t>
            </a:r>
            <a:r>
              <a:rPr sz="3000" b="1" spc="0" baseline="2730" dirty="0" smtClean="0">
                <a:latin typeface="Calibri"/>
                <a:cs typeface="Calibri"/>
              </a:rPr>
              <a:t>i</a:t>
            </a:r>
            <a:r>
              <a:rPr sz="3000" b="1" spc="-19" baseline="2730" dirty="0" smtClean="0">
                <a:latin typeface="Calibri"/>
                <a:cs typeface="Calibri"/>
              </a:rPr>
              <a:t>t</a:t>
            </a:r>
            <a:r>
              <a:rPr sz="3000" b="1" spc="0" baseline="2730" dirty="0" smtClean="0">
                <a:latin typeface="Calibri"/>
                <a:cs typeface="Calibri"/>
              </a:rPr>
              <a:t>aux</a:t>
            </a:r>
            <a:r>
              <a:rPr sz="3000" b="1" spc="-9" baseline="2730" dirty="0" smtClean="0">
                <a:latin typeface="Calibri"/>
                <a:cs typeface="Calibri"/>
              </a:rPr>
              <a:t> </a:t>
            </a:r>
            <a:r>
              <a:rPr sz="3000" b="1" spc="4" baseline="2730" dirty="0" smtClean="0">
                <a:latin typeface="Calibri"/>
                <a:cs typeface="Calibri"/>
              </a:rPr>
              <a:t>d</a:t>
            </a:r>
            <a:r>
              <a:rPr sz="3000" b="1" spc="0" baseline="2730" dirty="0" smtClean="0">
                <a:latin typeface="Calibri"/>
                <a:cs typeface="Calibri"/>
              </a:rPr>
              <a:t>ans les c</a:t>
            </a:r>
            <a:r>
              <a:rPr sz="3000" b="1" spc="4" baseline="2730" dirty="0" smtClean="0">
                <a:latin typeface="Calibri"/>
                <a:cs typeface="Calibri"/>
              </a:rPr>
              <a:t>e</a:t>
            </a:r>
            <a:r>
              <a:rPr sz="3000" b="1" spc="0" baseline="2730" dirty="0" smtClean="0">
                <a:latin typeface="Calibri"/>
                <a:cs typeface="Calibri"/>
              </a:rPr>
              <a:t>llules</a:t>
            </a:r>
            <a:r>
              <a:rPr sz="3000" b="1" spc="-4" baseline="2730" dirty="0" smtClean="0">
                <a:latin typeface="Calibri"/>
                <a:cs typeface="Calibri"/>
              </a:rPr>
              <a:t> </a:t>
            </a:r>
            <a:r>
              <a:rPr sz="3000" b="1" spc="0" baseline="2730" dirty="0" smtClean="0">
                <a:latin typeface="Calibri"/>
                <a:cs typeface="Calibri"/>
              </a:rPr>
              <a:t>: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053208" y="1489614"/>
            <a:ext cx="7419576" cy="127809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42545">
              <a:lnSpc>
                <a:spcPts val="2580"/>
              </a:lnSpc>
              <a:spcBef>
                <a:spcPts val="129"/>
              </a:spcBef>
            </a:pPr>
            <a:r>
              <a:rPr sz="2000" spc="0" dirty="0" smtClean="0">
                <a:solidFill>
                  <a:srgbClr val="0000FF"/>
                </a:solidFill>
                <a:latin typeface="Calibri"/>
                <a:cs typeface="Calibri"/>
              </a:rPr>
              <a:t>•</a:t>
            </a:r>
            <a:r>
              <a:rPr sz="2000" b="1" spc="-25" dirty="0" smtClean="0">
                <a:solidFill>
                  <a:srgbClr val="0000FF"/>
                </a:solidFill>
                <a:latin typeface="Calibri"/>
                <a:cs typeface="Calibri"/>
              </a:rPr>
              <a:t>R</a:t>
            </a:r>
            <a:r>
              <a:rPr sz="2000" b="1" spc="0" dirty="0" smtClean="0">
                <a:solidFill>
                  <a:srgbClr val="0000FF"/>
                </a:solidFill>
                <a:latin typeface="Calibri"/>
                <a:cs typeface="Calibri"/>
              </a:rPr>
              <a:t>ése</a:t>
            </a:r>
            <a:r>
              <a:rPr sz="2000" b="1" spc="9" dirty="0" smtClean="0">
                <a:solidFill>
                  <a:srgbClr val="0000FF"/>
                </a:solidFill>
                <a:latin typeface="Calibri"/>
                <a:cs typeface="Calibri"/>
              </a:rPr>
              <a:t>r</a:t>
            </a:r>
            <a:r>
              <a:rPr sz="2000" b="1" spc="-25" dirty="0" smtClean="0">
                <a:solidFill>
                  <a:srgbClr val="0000FF"/>
                </a:solidFill>
                <a:latin typeface="Calibri"/>
                <a:cs typeface="Calibri"/>
              </a:rPr>
              <a:t>v</a:t>
            </a:r>
            <a:r>
              <a:rPr sz="2000" b="1" spc="0" dirty="0" smtClean="0">
                <a:solidFill>
                  <a:srgbClr val="0000FF"/>
                </a:solidFill>
                <a:latin typeface="Calibri"/>
                <a:cs typeface="Calibri"/>
              </a:rPr>
              <a:t>e</a:t>
            </a:r>
            <a:r>
              <a:rPr sz="2000" b="1" spc="14" dirty="0" smtClean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000" b="1" spc="0" dirty="0" smtClean="0">
                <a:solidFill>
                  <a:srgbClr val="0000FF"/>
                </a:solidFill>
                <a:latin typeface="Calibri"/>
                <a:cs typeface="Calibri"/>
              </a:rPr>
              <a:t>éne</a:t>
            </a:r>
            <a:r>
              <a:rPr sz="2000" b="1" spc="-25" dirty="0" smtClean="0">
                <a:solidFill>
                  <a:srgbClr val="0000FF"/>
                </a:solidFill>
                <a:latin typeface="Calibri"/>
                <a:cs typeface="Calibri"/>
              </a:rPr>
              <a:t>rg</a:t>
            </a:r>
            <a:r>
              <a:rPr sz="2000" b="1" spc="-14" dirty="0" smtClean="0">
                <a:solidFill>
                  <a:srgbClr val="0000FF"/>
                </a:solidFill>
                <a:latin typeface="Calibri"/>
                <a:cs typeface="Calibri"/>
              </a:rPr>
              <a:t>é</a:t>
            </a:r>
            <a:r>
              <a:rPr sz="2000" b="1" spc="0" dirty="0" smtClean="0">
                <a:solidFill>
                  <a:srgbClr val="0000FF"/>
                </a:solidFill>
                <a:latin typeface="Calibri"/>
                <a:cs typeface="Calibri"/>
              </a:rPr>
              <a:t>tiq</a:t>
            </a:r>
            <a:r>
              <a:rPr sz="2000" b="1" spc="9" dirty="0" smtClean="0">
                <a:solidFill>
                  <a:srgbClr val="0000FF"/>
                </a:solidFill>
                <a:latin typeface="Calibri"/>
                <a:cs typeface="Calibri"/>
              </a:rPr>
              <a:t>u</a:t>
            </a:r>
            <a:r>
              <a:rPr sz="2000" b="1" spc="0" dirty="0" smtClean="0">
                <a:solidFill>
                  <a:srgbClr val="0000FF"/>
                </a:solidFill>
                <a:latin typeface="Calibri"/>
                <a:cs typeface="Calibri"/>
              </a:rPr>
              <a:t>e </a:t>
            </a:r>
            <a:r>
              <a:rPr sz="2000" b="1" spc="0" dirty="0" smtClean="0">
                <a:latin typeface="Calibri"/>
                <a:cs typeface="Calibri"/>
              </a:rPr>
              <a:t>: </a:t>
            </a:r>
            <a:r>
              <a:rPr sz="2000" b="1" spc="4" dirty="0" smtClean="0">
                <a:latin typeface="Calibri"/>
                <a:cs typeface="Calibri"/>
              </a:rPr>
              <a:t>s</a:t>
            </a:r>
            <a:r>
              <a:rPr sz="2000" b="1" spc="0" dirty="0" smtClean="0">
                <a:latin typeface="Calibri"/>
                <a:cs typeface="Calibri"/>
              </a:rPr>
              <a:t>ous</a:t>
            </a:r>
            <a:r>
              <a:rPr sz="2000" b="1" spc="-9" dirty="0" smtClean="0">
                <a:latin typeface="Calibri"/>
                <a:cs typeface="Calibri"/>
              </a:rPr>
              <a:t> </a:t>
            </a:r>
            <a:r>
              <a:rPr sz="2000" b="1" spc="-34" dirty="0" smtClean="0">
                <a:latin typeface="Calibri"/>
                <a:cs typeface="Calibri"/>
              </a:rPr>
              <a:t>f</a:t>
            </a:r>
            <a:r>
              <a:rPr sz="2000" b="1" spc="0" dirty="0" smtClean="0">
                <a:latin typeface="Calibri"/>
                <a:cs typeface="Calibri"/>
              </a:rPr>
              <a:t>orme </a:t>
            </a:r>
            <a:r>
              <a:rPr sz="2000" b="1" spc="4" dirty="0" smtClean="0">
                <a:latin typeface="Calibri"/>
                <a:cs typeface="Calibri"/>
              </a:rPr>
              <a:t>p</a:t>
            </a:r>
            <a:r>
              <a:rPr sz="2000" b="1" spc="0" dirty="0" smtClean="0">
                <a:latin typeface="Calibri"/>
                <a:cs typeface="Calibri"/>
              </a:rPr>
              <a:t>olymérisée</a:t>
            </a:r>
            <a:r>
              <a:rPr sz="2000" b="1" spc="-19" dirty="0" smtClean="0">
                <a:latin typeface="Calibri"/>
                <a:cs typeface="Calibri"/>
              </a:rPr>
              <a:t> </a:t>
            </a:r>
            <a:r>
              <a:rPr sz="2000" b="1" spc="0" dirty="0" smtClean="0">
                <a:latin typeface="Calibri"/>
                <a:cs typeface="Calibri"/>
              </a:rPr>
              <a:t>(</a:t>
            </a:r>
            <a:r>
              <a:rPr sz="2000" b="1" spc="-4" dirty="0" smtClean="0">
                <a:latin typeface="Calibri"/>
                <a:cs typeface="Calibri"/>
              </a:rPr>
              <a:t>a</a:t>
            </a:r>
            <a:r>
              <a:rPr sz="2000" b="1" spc="0" dirty="0" smtClean="0">
                <a:latin typeface="Calibri"/>
                <a:cs typeface="Calibri"/>
              </a:rPr>
              <a:t>mid</a:t>
            </a:r>
            <a:r>
              <a:rPr sz="2000" b="1" spc="4" dirty="0" smtClean="0">
                <a:latin typeface="Calibri"/>
                <a:cs typeface="Calibri"/>
              </a:rPr>
              <a:t>o</a:t>
            </a:r>
            <a:r>
              <a:rPr sz="2000" b="1" spc="0" dirty="0" smtClean="0">
                <a:latin typeface="Calibri"/>
                <a:cs typeface="Calibri"/>
              </a:rPr>
              <a:t>n,</a:t>
            </a:r>
            <a:r>
              <a:rPr sz="2000" b="1" spc="-14" dirty="0" smtClean="0">
                <a:latin typeface="Calibri"/>
                <a:cs typeface="Calibri"/>
              </a:rPr>
              <a:t> </a:t>
            </a:r>
            <a:r>
              <a:rPr sz="2000" b="1" spc="0" dirty="0" smtClean="0">
                <a:latin typeface="Calibri"/>
                <a:cs typeface="Calibri"/>
              </a:rPr>
              <a:t>gl</a:t>
            </a:r>
            <a:r>
              <a:rPr sz="2000" b="1" spc="-25" dirty="0" smtClean="0">
                <a:latin typeface="Calibri"/>
                <a:cs typeface="Calibri"/>
              </a:rPr>
              <a:t>y</a:t>
            </a:r>
            <a:r>
              <a:rPr sz="2000" b="1" spc="-9" dirty="0" smtClean="0">
                <a:latin typeface="Calibri"/>
                <a:cs typeface="Calibri"/>
              </a:rPr>
              <a:t>c</a:t>
            </a:r>
            <a:r>
              <a:rPr sz="2000" b="1" spc="0" dirty="0" smtClean="0">
                <a:latin typeface="Calibri"/>
                <a:cs typeface="Calibri"/>
              </a:rPr>
              <a:t>o</a:t>
            </a:r>
            <a:r>
              <a:rPr sz="2000" b="1" spc="-25" dirty="0" smtClean="0">
                <a:latin typeface="Calibri"/>
                <a:cs typeface="Calibri"/>
              </a:rPr>
              <a:t>g</a:t>
            </a:r>
            <a:r>
              <a:rPr sz="2000" b="1" spc="0" dirty="0" smtClean="0">
                <a:latin typeface="Calibri"/>
                <a:cs typeface="Calibri"/>
              </a:rPr>
              <a:t>èn</a:t>
            </a:r>
            <a:r>
              <a:rPr sz="2000" b="1" spc="14" dirty="0" smtClean="0">
                <a:latin typeface="Calibri"/>
                <a:cs typeface="Calibri"/>
              </a:rPr>
              <a:t>e</a:t>
            </a:r>
            <a:r>
              <a:rPr sz="2400" b="1" spc="4" dirty="0" smtClean="0">
                <a:latin typeface="Arial"/>
                <a:cs typeface="Arial"/>
              </a:rPr>
              <a:t>).</a:t>
            </a:r>
            <a:endParaRPr sz="2400">
              <a:latin typeface="Arial"/>
              <a:cs typeface="Arial"/>
            </a:endParaRPr>
          </a:p>
          <a:p>
            <a:pPr marL="42545" marR="46591">
              <a:lnSpc>
                <a:spcPct val="101725"/>
              </a:lnSpc>
              <a:spcBef>
                <a:spcPts val="1170"/>
              </a:spcBef>
            </a:pPr>
            <a:r>
              <a:rPr sz="2000" spc="0" dirty="0" smtClean="0">
                <a:solidFill>
                  <a:srgbClr val="0000FF"/>
                </a:solidFill>
                <a:latin typeface="Calibri"/>
                <a:cs typeface="Calibri"/>
              </a:rPr>
              <a:t>•</a:t>
            </a:r>
            <a:r>
              <a:rPr sz="2000" b="1" spc="-19" dirty="0" smtClean="0">
                <a:solidFill>
                  <a:srgbClr val="0000FF"/>
                </a:solidFill>
                <a:latin typeface="Calibri"/>
                <a:cs typeface="Calibri"/>
              </a:rPr>
              <a:t>s</a:t>
            </a:r>
            <a:r>
              <a:rPr sz="2000" b="1" spc="0" dirty="0" smtClean="0">
                <a:solidFill>
                  <a:srgbClr val="0000FF"/>
                </a:solidFill>
                <a:latin typeface="Calibri"/>
                <a:cs typeface="Calibri"/>
              </a:rPr>
              <a:t>truct</a:t>
            </a:r>
            <a:r>
              <a:rPr sz="2000" b="1" spc="4" dirty="0" smtClean="0">
                <a:solidFill>
                  <a:srgbClr val="0000FF"/>
                </a:solidFill>
                <a:latin typeface="Calibri"/>
                <a:cs typeface="Calibri"/>
              </a:rPr>
              <a:t>u</a:t>
            </a:r>
            <a:r>
              <a:rPr sz="2000" b="1" spc="-54" dirty="0" smtClean="0">
                <a:solidFill>
                  <a:srgbClr val="0000FF"/>
                </a:solidFill>
                <a:latin typeface="Calibri"/>
                <a:cs typeface="Calibri"/>
              </a:rPr>
              <a:t>r</a:t>
            </a:r>
            <a:r>
              <a:rPr sz="2000" b="1" spc="0" dirty="0" smtClean="0">
                <a:solidFill>
                  <a:srgbClr val="0000FF"/>
                </a:solidFill>
                <a:latin typeface="Calibri"/>
                <a:cs typeface="Calibri"/>
              </a:rPr>
              <a:t>al</a:t>
            </a:r>
            <a:r>
              <a:rPr sz="2000" b="1" spc="-25" dirty="0" smtClean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000" b="1" spc="0" dirty="0" smtClean="0">
                <a:latin typeface="Calibri"/>
                <a:cs typeface="Calibri"/>
              </a:rPr>
              <a:t>:</a:t>
            </a:r>
            <a:r>
              <a:rPr sz="2000" b="1" spc="-9" dirty="0" smtClean="0">
                <a:latin typeface="Calibri"/>
                <a:cs typeface="Calibri"/>
              </a:rPr>
              <a:t> </a:t>
            </a:r>
            <a:r>
              <a:rPr sz="2000" b="1" spc="0" dirty="0" smtClean="0">
                <a:latin typeface="Calibri"/>
                <a:cs typeface="Calibri"/>
              </a:rPr>
              <a:t>la cell</a:t>
            </a:r>
            <a:r>
              <a:rPr sz="2000" b="1" spc="4" dirty="0" smtClean="0">
                <a:latin typeface="Calibri"/>
                <a:cs typeface="Calibri"/>
              </a:rPr>
              <a:t>u</a:t>
            </a:r>
            <a:r>
              <a:rPr sz="2000" b="1" spc="0" dirty="0" smtClean="0">
                <a:latin typeface="Calibri"/>
                <a:cs typeface="Calibri"/>
              </a:rPr>
              <a:t>lose</a:t>
            </a:r>
            <a:r>
              <a:rPr sz="2000" b="1" spc="-24" dirty="0" smtClean="0">
                <a:latin typeface="Calibri"/>
                <a:cs typeface="Calibri"/>
              </a:rPr>
              <a:t> </a:t>
            </a:r>
            <a:r>
              <a:rPr sz="2000" b="1" spc="0" dirty="0" smtClean="0">
                <a:latin typeface="Calibri"/>
                <a:cs typeface="Calibri"/>
              </a:rPr>
              <a:t>c</a:t>
            </a:r>
            <a:r>
              <a:rPr sz="2000" b="1" spc="4" dirty="0" smtClean="0">
                <a:latin typeface="Calibri"/>
                <a:cs typeface="Calibri"/>
              </a:rPr>
              <a:t>h</a:t>
            </a:r>
            <a:r>
              <a:rPr sz="2000" b="1" spc="-25" dirty="0" smtClean="0">
                <a:latin typeface="Calibri"/>
                <a:cs typeface="Calibri"/>
              </a:rPr>
              <a:t>e</a:t>
            </a:r>
            <a:r>
              <a:rPr sz="2000" b="1" spc="0" dirty="0" smtClean="0">
                <a:latin typeface="Calibri"/>
                <a:cs typeface="Calibri"/>
              </a:rPr>
              <a:t>z</a:t>
            </a:r>
            <a:r>
              <a:rPr sz="2000" b="1" spc="9" dirty="0" smtClean="0">
                <a:latin typeface="Calibri"/>
                <a:cs typeface="Calibri"/>
              </a:rPr>
              <a:t> </a:t>
            </a:r>
            <a:r>
              <a:rPr sz="2000" b="1" spc="0" dirty="0" smtClean="0">
                <a:latin typeface="Calibri"/>
                <a:cs typeface="Calibri"/>
              </a:rPr>
              <a:t>les </a:t>
            </a:r>
            <a:r>
              <a:rPr sz="2000" b="1" spc="-29" dirty="0" smtClean="0">
                <a:latin typeface="Calibri"/>
                <a:cs typeface="Calibri"/>
              </a:rPr>
              <a:t>v</a:t>
            </a:r>
            <a:r>
              <a:rPr sz="2000" b="1" spc="0" dirty="0" smtClean="0">
                <a:latin typeface="Calibri"/>
                <a:cs typeface="Calibri"/>
              </a:rPr>
              <a:t>é</a:t>
            </a:r>
            <a:r>
              <a:rPr sz="2000" b="1" spc="-25" dirty="0" smtClean="0">
                <a:latin typeface="Calibri"/>
                <a:cs typeface="Calibri"/>
              </a:rPr>
              <a:t>g</a:t>
            </a:r>
            <a:r>
              <a:rPr sz="2000" b="1" spc="-14" dirty="0" smtClean="0">
                <a:latin typeface="Calibri"/>
                <a:cs typeface="Calibri"/>
              </a:rPr>
              <a:t>é</a:t>
            </a:r>
            <a:r>
              <a:rPr sz="2000" b="1" spc="-25" dirty="0" smtClean="0">
                <a:latin typeface="Calibri"/>
                <a:cs typeface="Calibri"/>
              </a:rPr>
              <a:t>t</a:t>
            </a:r>
            <a:r>
              <a:rPr sz="2000" b="1" spc="0" dirty="0" smtClean="0">
                <a:latin typeface="Calibri"/>
                <a:cs typeface="Calibri"/>
              </a:rPr>
              <a:t>aux.</a:t>
            </a:r>
            <a:endParaRPr sz="2000">
              <a:latin typeface="Calibri"/>
              <a:cs typeface="Calibri"/>
            </a:endParaRPr>
          </a:p>
          <a:p>
            <a:pPr marL="12700" marR="46591">
              <a:lnSpc>
                <a:spcPct val="101725"/>
              </a:lnSpc>
              <a:spcBef>
                <a:spcPts val="1235"/>
              </a:spcBef>
            </a:pPr>
            <a:r>
              <a:rPr sz="2000" spc="0" dirty="0" smtClean="0">
                <a:solidFill>
                  <a:srgbClr val="0000FF"/>
                </a:solidFill>
                <a:latin typeface="Calibri"/>
                <a:cs typeface="Calibri"/>
              </a:rPr>
              <a:t>•</a:t>
            </a:r>
            <a:r>
              <a:rPr sz="2000" b="1" spc="0" dirty="0" smtClean="0">
                <a:solidFill>
                  <a:srgbClr val="0000FF"/>
                </a:solidFill>
                <a:latin typeface="Calibri"/>
                <a:cs typeface="Calibri"/>
              </a:rPr>
              <a:t>Comp</a:t>
            </a:r>
            <a:r>
              <a:rPr sz="2000" b="1" spc="4" dirty="0" smtClean="0">
                <a:solidFill>
                  <a:srgbClr val="0000FF"/>
                </a:solidFill>
                <a:latin typeface="Calibri"/>
                <a:cs typeface="Calibri"/>
              </a:rPr>
              <a:t>o</a:t>
            </a:r>
            <a:r>
              <a:rPr sz="2000" b="1" spc="0" dirty="0" smtClean="0">
                <a:solidFill>
                  <a:srgbClr val="0000FF"/>
                </a:solidFill>
                <a:latin typeface="Calibri"/>
                <a:cs typeface="Calibri"/>
              </a:rPr>
              <a:t>siti</a:t>
            </a:r>
            <a:r>
              <a:rPr sz="2000" b="1" spc="-4" dirty="0" smtClean="0">
                <a:solidFill>
                  <a:srgbClr val="0000FF"/>
                </a:solidFill>
                <a:latin typeface="Calibri"/>
                <a:cs typeface="Calibri"/>
              </a:rPr>
              <a:t>o</a:t>
            </a:r>
            <a:r>
              <a:rPr sz="2000" b="1" spc="0" dirty="0" smtClean="0">
                <a:solidFill>
                  <a:srgbClr val="0000FF"/>
                </a:solidFill>
                <a:latin typeface="Calibri"/>
                <a:cs typeface="Calibri"/>
              </a:rPr>
              <a:t>n</a:t>
            </a:r>
            <a:r>
              <a:rPr sz="2000" b="1" spc="-25" dirty="0" smtClean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000" b="1" spc="0" dirty="0" smtClean="0">
                <a:solidFill>
                  <a:srgbClr val="0000FF"/>
                </a:solidFill>
                <a:latin typeface="Calibri"/>
                <a:cs typeface="Calibri"/>
              </a:rPr>
              <a:t>de m</a:t>
            </a:r>
            <a:r>
              <a:rPr sz="2000" b="1" spc="-9" dirty="0" smtClean="0">
                <a:solidFill>
                  <a:srgbClr val="0000FF"/>
                </a:solidFill>
                <a:latin typeface="Calibri"/>
                <a:cs typeface="Calibri"/>
              </a:rPr>
              <a:t>a</a:t>
            </a:r>
            <a:r>
              <a:rPr sz="2000" b="1" spc="0" dirty="0" smtClean="0">
                <a:solidFill>
                  <a:srgbClr val="0000FF"/>
                </a:solidFill>
                <a:latin typeface="Calibri"/>
                <a:cs typeface="Calibri"/>
              </a:rPr>
              <a:t>c</a:t>
            </a:r>
            <a:r>
              <a:rPr sz="2000" b="1" spc="-29" dirty="0" smtClean="0">
                <a:solidFill>
                  <a:srgbClr val="0000FF"/>
                </a:solidFill>
                <a:latin typeface="Calibri"/>
                <a:cs typeface="Calibri"/>
              </a:rPr>
              <a:t>r</a:t>
            </a:r>
            <a:r>
              <a:rPr sz="2000" b="1" spc="0" dirty="0" smtClean="0">
                <a:solidFill>
                  <a:srgbClr val="0000FF"/>
                </a:solidFill>
                <a:latin typeface="Calibri"/>
                <a:cs typeface="Calibri"/>
              </a:rPr>
              <a:t>om</a:t>
            </a:r>
            <a:r>
              <a:rPr sz="2000" b="1" spc="4" dirty="0" smtClean="0">
                <a:solidFill>
                  <a:srgbClr val="0000FF"/>
                </a:solidFill>
                <a:latin typeface="Calibri"/>
                <a:cs typeface="Calibri"/>
              </a:rPr>
              <a:t>o</a:t>
            </a:r>
            <a:r>
              <a:rPr sz="2000" b="1" spc="0" dirty="0" smtClean="0">
                <a:solidFill>
                  <a:srgbClr val="0000FF"/>
                </a:solidFill>
                <a:latin typeface="Calibri"/>
                <a:cs typeface="Calibri"/>
              </a:rPr>
              <a:t>lécules</a:t>
            </a:r>
            <a:r>
              <a:rPr sz="2000" b="1" spc="-25" dirty="0" smtClean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000" b="1" spc="0" dirty="0" smtClean="0">
                <a:solidFill>
                  <a:srgbClr val="0000FF"/>
                </a:solidFill>
                <a:latin typeface="Calibri"/>
                <a:cs typeface="Calibri"/>
              </a:rPr>
              <a:t>biologi</a:t>
            </a:r>
            <a:r>
              <a:rPr sz="2000" b="1" spc="9" dirty="0" smtClean="0">
                <a:solidFill>
                  <a:srgbClr val="0000FF"/>
                </a:solidFill>
                <a:latin typeface="Calibri"/>
                <a:cs typeface="Calibri"/>
              </a:rPr>
              <a:t>q</a:t>
            </a:r>
            <a:r>
              <a:rPr sz="2000" b="1" spc="0" dirty="0" smtClean="0">
                <a:solidFill>
                  <a:srgbClr val="0000FF"/>
                </a:solidFill>
                <a:latin typeface="Calibri"/>
                <a:cs typeface="Calibri"/>
              </a:rPr>
              <a:t>ue</a:t>
            </a:r>
            <a:r>
              <a:rPr sz="2000" b="1" spc="25" dirty="0" smtClean="0">
                <a:solidFill>
                  <a:srgbClr val="0000FF"/>
                </a:solidFill>
                <a:latin typeface="Calibri"/>
                <a:cs typeface="Calibri"/>
              </a:rPr>
              <a:t>s</a:t>
            </a:r>
            <a:r>
              <a:rPr sz="2000" b="1" spc="0" dirty="0" smtClean="0">
                <a:latin typeface="Calibri"/>
                <a:cs typeface="Calibri"/>
              </a:rPr>
              <a:t>.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668139" y="3445160"/>
            <a:ext cx="2900273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55"/>
              </a:lnSpc>
              <a:spcBef>
                <a:spcPts val="127"/>
              </a:spcBef>
            </a:pPr>
            <a:r>
              <a:rPr sz="2400" spc="0" dirty="0" smtClean="0">
                <a:solidFill>
                  <a:srgbClr val="003399"/>
                </a:solidFill>
                <a:latin typeface="Arial"/>
                <a:cs typeface="Arial"/>
              </a:rPr>
              <a:t>Stockage</a:t>
            </a:r>
            <a:r>
              <a:rPr sz="2400" spc="4" dirty="0" smtClean="0">
                <a:solidFill>
                  <a:srgbClr val="003399"/>
                </a:solidFill>
                <a:latin typeface="Arial"/>
                <a:cs typeface="Arial"/>
              </a:rPr>
              <a:t> </a:t>
            </a:r>
            <a:r>
              <a:rPr sz="2400" spc="0" dirty="0" smtClean="0">
                <a:solidFill>
                  <a:srgbClr val="003399"/>
                </a:solidFill>
                <a:latin typeface="Arial"/>
                <a:cs typeface="Arial"/>
              </a:rPr>
              <a:t>du g</a:t>
            </a:r>
            <a:r>
              <a:rPr sz="2400" spc="-4" dirty="0" smtClean="0">
                <a:solidFill>
                  <a:srgbClr val="003399"/>
                </a:solidFill>
                <a:latin typeface="Arial"/>
                <a:cs typeface="Arial"/>
              </a:rPr>
              <a:t>l</a:t>
            </a:r>
            <a:r>
              <a:rPr sz="2400" spc="0" dirty="0" smtClean="0">
                <a:solidFill>
                  <a:srgbClr val="003399"/>
                </a:solidFill>
                <a:latin typeface="Arial"/>
                <a:cs typeface="Arial"/>
              </a:rPr>
              <a:t>ucose</a:t>
            </a:r>
            <a:endParaRPr sz="24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584465" y="3445160"/>
            <a:ext cx="2255316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55"/>
              </a:lnSpc>
              <a:spcBef>
                <a:spcPts val="127"/>
              </a:spcBef>
            </a:pPr>
            <a:r>
              <a:rPr sz="2400" spc="0" dirty="0" smtClean="0">
                <a:solidFill>
                  <a:srgbClr val="003399"/>
                </a:solidFill>
                <a:latin typeface="Arial"/>
                <a:cs typeface="Arial"/>
              </a:rPr>
              <a:t>chez les p</a:t>
            </a:r>
            <a:r>
              <a:rPr sz="2400" spc="-9" dirty="0" smtClean="0">
                <a:solidFill>
                  <a:srgbClr val="003399"/>
                </a:solidFill>
                <a:latin typeface="Arial"/>
                <a:cs typeface="Arial"/>
              </a:rPr>
              <a:t>l</a:t>
            </a:r>
            <a:r>
              <a:rPr sz="2400" spc="0" dirty="0" smtClean="0">
                <a:solidFill>
                  <a:srgbClr val="003399"/>
                </a:solidFill>
                <a:latin typeface="Arial"/>
                <a:cs typeface="Arial"/>
              </a:rPr>
              <a:t>antes</a:t>
            </a:r>
            <a:endParaRPr sz="24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250696" y="3566445"/>
            <a:ext cx="1103172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55"/>
              </a:lnSpc>
              <a:spcBef>
                <a:spcPts val="127"/>
              </a:spcBef>
            </a:pPr>
            <a:r>
              <a:rPr sz="2400" spc="0" dirty="0" smtClean="0">
                <a:solidFill>
                  <a:srgbClr val="0000FF"/>
                </a:solidFill>
                <a:latin typeface="Arial"/>
                <a:cs typeface="Arial"/>
              </a:rPr>
              <a:t>Amid</a:t>
            </a:r>
            <a:r>
              <a:rPr sz="2400" spc="-9" dirty="0" smtClean="0">
                <a:solidFill>
                  <a:srgbClr val="0000FF"/>
                </a:solidFill>
                <a:latin typeface="Arial"/>
                <a:cs typeface="Arial"/>
              </a:rPr>
              <a:t>o</a:t>
            </a:r>
            <a:r>
              <a:rPr sz="2400" spc="0" dirty="0" smtClean="0">
                <a:solidFill>
                  <a:srgbClr val="0000FF"/>
                </a:solidFill>
                <a:latin typeface="Arial"/>
                <a:cs typeface="Arial"/>
              </a:rPr>
              <a:t>n</a:t>
            </a:r>
            <a:endParaRPr sz="24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668139" y="4274858"/>
            <a:ext cx="2900707" cy="3305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55"/>
              </a:lnSpc>
              <a:spcBef>
                <a:spcPts val="127"/>
              </a:spcBef>
            </a:pPr>
            <a:r>
              <a:rPr sz="2400" spc="0" dirty="0" smtClean="0">
                <a:solidFill>
                  <a:srgbClr val="003399"/>
                </a:solidFill>
                <a:latin typeface="Arial"/>
                <a:cs typeface="Arial"/>
              </a:rPr>
              <a:t>Stoc</a:t>
            </a:r>
            <a:r>
              <a:rPr sz="2400" spc="-4" dirty="0" smtClean="0">
                <a:solidFill>
                  <a:srgbClr val="003399"/>
                </a:solidFill>
                <a:latin typeface="Arial"/>
                <a:cs typeface="Arial"/>
              </a:rPr>
              <a:t>k</a:t>
            </a:r>
            <a:r>
              <a:rPr sz="2400" spc="0" dirty="0" smtClean="0">
                <a:solidFill>
                  <a:srgbClr val="003399"/>
                </a:solidFill>
                <a:latin typeface="Arial"/>
                <a:cs typeface="Arial"/>
              </a:rPr>
              <a:t>a</a:t>
            </a:r>
            <a:r>
              <a:rPr sz="2400" spc="-4" dirty="0" smtClean="0">
                <a:solidFill>
                  <a:srgbClr val="003399"/>
                </a:solidFill>
                <a:latin typeface="Arial"/>
                <a:cs typeface="Arial"/>
              </a:rPr>
              <a:t>g</a:t>
            </a:r>
            <a:r>
              <a:rPr sz="2400" spc="0" dirty="0" smtClean="0">
                <a:solidFill>
                  <a:srgbClr val="003399"/>
                </a:solidFill>
                <a:latin typeface="Arial"/>
                <a:cs typeface="Arial"/>
              </a:rPr>
              <a:t>e</a:t>
            </a:r>
            <a:r>
              <a:rPr sz="2400" spc="14" dirty="0" smtClean="0">
                <a:solidFill>
                  <a:srgbClr val="003399"/>
                </a:solidFill>
                <a:latin typeface="Arial"/>
                <a:cs typeface="Arial"/>
              </a:rPr>
              <a:t> </a:t>
            </a:r>
            <a:r>
              <a:rPr sz="2400" spc="0" dirty="0" smtClean="0">
                <a:solidFill>
                  <a:srgbClr val="003399"/>
                </a:solidFill>
                <a:latin typeface="Arial"/>
                <a:cs typeface="Arial"/>
              </a:rPr>
              <a:t>du gl</a:t>
            </a:r>
            <a:r>
              <a:rPr sz="2400" spc="-9" dirty="0" smtClean="0">
                <a:solidFill>
                  <a:srgbClr val="003399"/>
                </a:solidFill>
                <a:latin typeface="Arial"/>
                <a:cs typeface="Arial"/>
              </a:rPr>
              <a:t>u</a:t>
            </a:r>
            <a:r>
              <a:rPr sz="2400" spc="0" dirty="0" smtClean="0">
                <a:solidFill>
                  <a:srgbClr val="003399"/>
                </a:solidFill>
                <a:latin typeface="Arial"/>
                <a:cs typeface="Arial"/>
              </a:rPr>
              <a:t>cose</a:t>
            </a:r>
            <a:endParaRPr sz="24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584635" y="4274858"/>
            <a:ext cx="2424744" cy="3305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55"/>
              </a:lnSpc>
              <a:spcBef>
                <a:spcPts val="127"/>
              </a:spcBef>
            </a:pPr>
            <a:r>
              <a:rPr sz="2400" spc="0" dirty="0" smtClean="0">
                <a:solidFill>
                  <a:srgbClr val="003399"/>
                </a:solidFill>
                <a:latin typeface="Arial"/>
                <a:cs typeface="Arial"/>
              </a:rPr>
              <a:t>ch</a:t>
            </a:r>
            <a:r>
              <a:rPr sz="2400" spc="-9" dirty="0" smtClean="0">
                <a:solidFill>
                  <a:srgbClr val="003399"/>
                </a:solidFill>
                <a:latin typeface="Arial"/>
                <a:cs typeface="Arial"/>
              </a:rPr>
              <a:t>e</a:t>
            </a:r>
            <a:r>
              <a:rPr sz="2400" spc="0" dirty="0" smtClean="0">
                <a:solidFill>
                  <a:srgbClr val="003399"/>
                </a:solidFill>
                <a:latin typeface="Arial"/>
                <a:cs typeface="Arial"/>
              </a:rPr>
              <a:t>z les an</a:t>
            </a:r>
            <a:r>
              <a:rPr sz="2400" spc="-9" dirty="0" smtClean="0">
                <a:solidFill>
                  <a:srgbClr val="003399"/>
                </a:solidFill>
                <a:latin typeface="Arial"/>
                <a:cs typeface="Arial"/>
              </a:rPr>
              <a:t>i</a:t>
            </a:r>
            <a:r>
              <a:rPr sz="2400" spc="0" dirty="0" smtClean="0">
                <a:solidFill>
                  <a:srgbClr val="003399"/>
                </a:solidFill>
                <a:latin typeface="Arial"/>
                <a:cs typeface="Arial"/>
              </a:rPr>
              <a:t>maux</a:t>
            </a:r>
            <a:endParaRPr sz="2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250696" y="4297718"/>
            <a:ext cx="1527430" cy="3305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55"/>
              </a:lnSpc>
              <a:spcBef>
                <a:spcPts val="127"/>
              </a:spcBef>
            </a:pPr>
            <a:r>
              <a:rPr sz="2400" spc="0" dirty="0" smtClean="0">
                <a:solidFill>
                  <a:srgbClr val="0000FF"/>
                </a:solidFill>
                <a:latin typeface="Arial"/>
                <a:cs typeface="Arial"/>
              </a:rPr>
              <a:t>Glyc</a:t>
            </a:r>
            <a:r>
              <a:rPr sz="2400" spc="-9" dirty="0" smtClean="0">
                <a:solidFill>
                  <a:srgbClr val="0000FF"/>
                </a:solidFill>
                <a:latin typeface="Arial"/>
                <a:cs typeface="Arial"/>
              </a:rPr>
              <a:t>o</a:t>
            </a:r>
            <a:r>
              <a:rPr sz="2400" spc="0" dirty="0" smtClean="0">
                <a:solidFill>
                  <a:srgbClr val="0000FF"/>
                </a:solidFill>
                <a:latin typeface="Arial"/>
                <a:cs typeface="Arial"/>
              </a:rPr>
              <a:t>g</a:t>
            </a:r>
            <a:r>
              <a:rPr sz="2400" spc="-4" dirty="0" smtClean="0">
                <a:solidFill>
                  <a:srgbClr val="0000FF"/>
                </a:solidFill>
                <a:latin typeface="Arial"/>
                <a:cs typeface="Arial"/>
              </a:rPr>
              <a:t>è</a:t>
            </a:r>
            <a:r>
              <a:rPr sz="2400" spc="0" dirty="0" smtClean="0">
                <a:solidFill>
                  <a:srgbClr val="0000FF"/>
                </a:solidFill>
                <a:latin typeface="Arial"/>
                <a:cs typeface="Arial"/>
              </a:rPr>
              <a:t>ne</a:t>
            </a:r>
            <a:endParaRPr sz="24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668139" y="4946942"/>
            <a:ext cx="4306630" cy="3305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55"/>
              </a:lnSpc>
              <a:spcBef>
                <a:spcPts val="127"/>
              </a:spcBef>
            </a:pPr>
            <a:r>
              <a:rPr sz="2400" spc="0" dirty="0" smtClean="0">
                <a:solidFill>
                  <a:srgbClr val="003399"/>
                </a:solidFill>
                <a:latin typeface="Arial"/>
                <a:cs typeface="Arial"/>
              </a:rPr>
              <a:t>R</a:t>
            </a:r>
            <a:r>
              <a:rPr sz="2400" spc="-9" dirty="0" smtClean="0">
                <a:solidFill>
                  <a:srgbClr val="003399"/>
                </a:solidFill>
                <a:latin typeface="Arial"/>
                <a:cs typeface="Arial"/>
              </a:rPr>
              <a:t>ô</a:t>
            </a:r>
            <a:r>
              <a:rPr sz="2400" spc="0" dirty="0" smtClean="0">
                <a:solidFill>
                  <a:srgbClr val="003399"/>
                </a:solidFill>
                <a:latin typeface="Arial"/>
                <a:cs typeface="Arial"/>
              </a:rPr>
              <a:t>le</a:t>
            </a:r>
            <a:r>
              <a:rPr sz="2400" spc="19" dirty="0" smtClean="0">
                <a:solidFill>
                  <a:srgbClr val="003399"/>
                </a:solidFill>
                <a:latin typeface="Arial"/>
                <a:cs typeface="Arial"/>
              </a:rPr>
              <a:t> </a:t>
            </a:r>
            <a:r>
              <a:rPr sz="2400" spc="0" dirty="0" smtClean="0">
                <a:solidFill>
                  <a:srgbClr val="003399"/>
                </a:solidFill>
                <a:latin typeface="Arial"/>
                <a:cs typeface="Arial"/>
              </a:rPr>
              <a:t>structural ch</a:t>
            </a:r>
            <a:r>
              <a:rPr sz="2400" spc="-9" dirty="0" smtClean="0">
                <a:solidFill>
                  <a:srgbClr val="003399"/>
                </a:solidFill>
                <a:latin typeface="Arial"/>
                <a:cs typeface="Arial"/>
              </a:rPr>
              <a:t>e</a:t>
            </a:r>
            <a:r>
              <a:rPr sz="2400" spc="0" dirty="0" smtClean="0">
                <a:solidFill>
                  <a:srgbClr val="003399"/>
                </a:solidFill>
                <a:latin typeface="Arial"/>
                <a:cs typeface="Arial"/>
              </a:rPr>
              <a:t>z les pl</a:t>
            </a:r>
            <a:r>
              <a:rPr sz="2400" spc="-9" dirty="0" smtClean="0">
                <a:solidFill>
                  <a:srgbClr val="003399"/>
                </a:solidFill>
                <a:latin typeface="Arial"/>
                <a:cs typeface="Arial"/>
              </a:rPr>
              <a:t>a</a:t>
            </a:r>
            <a:r>
              <a:rPr sz="2400" spc="0" dirty="0" smtClean="0">
                <a:solidFill>
                  <a:srgbClr val="003399"/>
                </a:solidFill>
                <a:latin typeface="Arial"/>
                <a:cs typeface="Arial"/>
              </a:rPr>
              <a:t>ntes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250696" y="5029866"/>
            <a:ext cx="1321409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55"/>
              </a:lnSpc>
              <a:spcBef>
                <a:spcPts val="127"/>
              </a:spcBef>
            </a:pPr>
            <a:r>
              <a:rPr sz="2400" spc="0" dirty="0" smtClean="0">
                <a:solidFill>
                  <a:srgbClr val="0000FF"/>
                </a:solidFill>
                <a:latin typeface="Arial"/>
                <a:cs typeface="Arial"/>
              </a:rPr>
              <a:t>C</a:t>
            </a:r>
            <a:r>
              <a:rPr sz="2400" spc="-4" dirty="0" smtClean="0">
                <a:solidFill>
                  <a:srgbClr val="0000FF"/>
                </a:solidFill>
                <a:latin typeface="Arial"/>
                <a:cs typeface="Arial"/>
              </a:rPr>
              <a:t>e</a:t>
            </a:r>
            <a:r>
              <a:rPr sz="2400" spc="0" dirty="0" smtClean="0">
                <a:solidFill>
                  <a:srgbClr val="0000FF"/>
                </a:solidFill>
                <a:latin typeface="Arial"/>
                <a:cs typeface="Arial"/>
              </a:rPr>
              <a:t>l</a:t>
            </a:r>
            <a:r>
              <a:rPr sz="2400" spc="-9" dirty="0" smtClean="0">
                <a:solidFill>
                  <a:srgbClr val="0000FF"/>
                </a:solidFill>
                <a:latin typeface="Arial"/>
                <a:cs typeface="Arial"/>
              </a:rPr>
              <a:t>l</a:t>
            </a:r>
            <a:r>
              <a:rPr sz="2400" spc="0" dirty="0" smtClean="0">
                <a:solidFill>
                  <a:srgbClr val="0000FF"/>
                </a:solidFill>
                <a:latin typeface="Arial"/>
                <a:cs typeface="Arial"/>
              </a:rPr>
              <a:t>u</a:t>
            </a:r>
            <a:r>
              <a:rPr sz="2400" spc="-4" dirty="0" smtClean="0">
                <a:solidFill>
                  <a:srgbClr val="0000FF"/>
                </a:solidFill>
                <a:latin typeface="Arial"/>
                <a:cs typeface="Arial"/>
              </a:rPr>
              <a:t>l</a:t>
            </a:r>
            <a:r>
              <a:rPr sz="2400" spc="0" dirty="0" smtClean="0">
                <a:solidFill>
                  <a:srgbClr val="0000FF"/>
                </a:solidFill>
                <a:latin typeface="Arial"/>
                <a:cs typeface="Arial"/>
              </a:rPr>
              <a:t>ose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712321" y="6531508"/>
            <a:ext cx="231966" cy="204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0"/>
              </a:lnSpc>
              <a:spcBef>
                <a:spcPts val="76"/>
              </a:spcBef>
            </a:pPr>
            <a:r>
              <a:rPr sz="2100" spc="-4" baseline="1950" dirty="0" smtClean="0">
                <a:solidFill>
                  <a:srgbClr val="C00000"/>
                </a:solidFill>
                <a:latin typeface="Calibri"/>
                <a:cs typeface="Calibri"/>
              </a:rPr>
              <a:t>26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448290" y="6548518"/>
            <a:ext cx="692400" cy="1518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60"/>
              </a:lnSpc>
              <a:spcBef>
                <a:spcPts val="57"/>
              </a:spcBef>
            </a:pPr>
            <a:r>
              <a:rPr sz="1000" spc="0" dirty="0" smtClean="0">
                <a:latin typeface="Segoe UI"/>
                <a:cs typeface="Segoe UI"/>
              </a:rPr>
              <a:t>E</a:t>
            </a:r>
            <a:r>
              <a:rPr sz="1000" spc="-4" dirty="0" smtClean="0">
                <a:latin typeface="Segoe UI"/>
                <a:cs typeface="Segoe UI"/>
              </a:rPr>
              <a:t>C</a:t>
            </a:r>
            <a:r>
              <a:rPr sz="1000" spc="4" dirty="0" smtClean="0">
                <a:latin typeface="Segoe UI"/>
                <a:cs typeface="Segoe UI"/>
              </a:rPr>
              <a:t>A</a:t>
            </a:r>
            <a:r>
              <a:rPr sz="1000" spc="0" dirty="0" smtClean="0">
                <a:latin typeface="Segoe UI"/>
                <a:cs typeface="Segoe UI"/>
              </a:rPr>
              <a:t>M</a:t>
            </a:r>
            <a:r>
              <a:rPr sz="1000" spc="-6" dirty="0" smtClean="0">
                <a:latin typeface="Segoe UI"/>
                <a:cs typeface="Segoe UI"/>
              </a:rPr>
              <a:t> </a:t>
            </a:r>
            <a:r>
              <a:rPr sz="1000" spc="0" dirty="0" smtClean="0">
                <a:latin typeface="Segoe UI"/>
                <a:cs typeface="Segoe UI"/>
              </a:rPr>
              <a:t>2015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3" name="object 3"/>
          <p:cNvSpPr txBox="1"/>
          <p:nvPr/>
        </p:nvSpPr>
        <p:spPr>
          <a:xfrm rot="16200000">
            <a:off x="0" y="1761345"/>
            <a:ext cx="3562100" cy="19494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2040-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Ch</a:t>
            </a:r>
            <a:r>
              <a:rPr sz="1400" b="1" i="1" spc="4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400" b="1" i="1" spc="4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400" b="1" i="1" spc="-39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1400" b="1" i="1" spc="-9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1400" b="1" i="1" spc="4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va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400" b="1" i="1" spc="-25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et</a:t>
            </a:r>
            <a:r>
              <a:rPr sz="1400" b="1" i="1" spc="-14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1400" b="1" i="1" spc="4" dirty="0" smtClean="0">
                <a:solidFill>
                  <a:srgbClr val="FFFFFF"/>
                </a:solidFill>
                <a:latin typeface="Arial"/>
                <a:cs typeface="Arial"/>
              </a:rPr>
              <a:t>ir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onn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eme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endParaRPr sz="14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0" y="0"/>
            <a:ext cx="330708" cy="68579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object 268"/>
          <p:cNvSpPr/>
          <p:nvPr/>
        </p:nvSpPr>
        <p:spPr>
          <a:xfrm>
            <a:off x="11415522" y="6528054"/>
            <a:ext cx="0" cy="347470"/>
          </a:xfrm>
          <a:custGeom>
            <a:avLst/>
            <a:gdLst/>
            <a:ahLst/>
            <a:cxnLst/>
            <a:rect l="l" t="t" r="r" b="b"/>
            <a:pathLst>
              <a:path h="347470">
                <a:moveTo>
                  <a:pt x="0" y="0"/>
                </a:moveTo>
                <a:lnTo>
                  <a:pt x="0" y="329943"/>
                </a:lnTo>
              </a:path>
            </a:pathLst>
          </a:custGeom>
          <a:ln w="25908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4" name="object 264"/>
          <p:cNvSpPr/>
          <p:nvPr/>
        </p:nvSpPr>
        <p:spPr>
          <a:xfrm>
            <a:off x="-12192" y="0"/>
            <a:ext cx="3429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5" name="object 265"/>
          <p:cNvSpPr/>
          <p:nvPr/>
        </p:nvSpPr>
        <p:spPr>
          <a:xfrm>
            <a:off x="-12192" y="0"/>
            <a:ext cx="342900" cy="6858000"/>
          </a:xfrm>
          <a:custGeom>
            <a:avLst/>
            <a:gdLst/>
            <a:ahLst/>
            <a:cxnLst/>
            <a:rect l="l" t="t" r="r" b="b"/>
            <a:pathLst>
              <a:path w="342900" h="6858000">
                <a:moveTo>
                  <a:pt x="342900" y="0"/>
                </a:moveTo>
                <a:lnTo>
                  <a:pt x="12192" y="0"/>
                </a:lnTo>
              </a:path>
              <a:path w="342900" h="6858000">
                <a:moveTo>
                  <a:pt x="12192" y="6858000"/>
                </a:moveTo>
                <a:lnTo>
                  <a:pt x="342900" y="6858000"/>
                </a:lnTo>
                <a:lnTo>
                  <a:pt x="342900" y="0"/>
                </a:lnTo>
              </a:path>
            </a:pathLst>
          </a:custGeom>
          <a:ln w="9144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6" name="object 266"/>
          <p:cNvSpPr/>
          <p:nvPr/>
        </p:nvSpPr>
        <p:spPr>
          <a:xfrm>
            <a:off x="-21336" y="6385560"/>
            <a:ext cx="361188" cy="3352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7" name="object 267"/>
          <p:cNvSpPr/>
          <p:nvPr/>
        </p:nvSpPr>
        <p:spPr>
          <a:xfrm>
            <a:off x="-18288" y="5987224"/>
            <a:ext cx="361188" cy="31908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0" name="object 260"/>
          <p:cNvSpPr/>
          <p:nvPr/>
        </p:nvSpPr>
        <p:spPr>
          <a:xfrm>
            <a:off x="8186928" y="176784"/>
            <a:ext cx="3329939" cy="249783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1" name="object 261"/>
          <p:cNvSpPr/>
          <p:nvPr/>
        </p:nvSpPr>
        <p:spPr>
          <a:xfrm>
            <a:off x="9105138" y="1373886"/>
            <a:ext cx="185927" cy="361188"/>
          </a:xfrm>
          <a:custGeom>
            <a:avLst/>
            <a:gdLst/>
            <a:ahLst/>
            <a:cxnLst/>
            <a:rect l="l" t="t" r="r" b="b"/>
            <a:pathLst>
              <a:path w="185927" h="361188">
                <a:moveTo>
                  <a:pt x="0" y="100329"/>
                </a:moveTo>
                <a:lnTo>
                  <a:pt x="120903" y="0"/>
                </a:lnTo>
                <a:lnTo>
                  <a:pt x="185927" y="160527"/>
                </a:lnTo>
                <a:lnTo>
                  <a:pt x="120903" y="361188"/>
                </a:lnTo>
                <a:lnTo>
                  <a:pt x="65023" y="321055"/>
                </a:lnTo>
                <a:lnTo>
                  <a:pt x="0" y="100329"/>
                </a:lnTo>
                <a:close/>
              </a:path>
            </a:pathLst>
          </a:custGeom>
          <a:ln w="38100">
            <a:solidFill>
              <a:srgbClr val="FF33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2" name="object 262"/>
          <p:cNvSpPr/>
          <p:nvPr/>
        </p:nvSpPr>
        <p:spPr>
          <a:xfrm>
            <a:off x="10008870" y="984758"/>
            <a:ext cx="325754" cy="532383"/>
          </a:xfrm>
          <a:custGeom>
            <a:avLst/>
            <a:gdLst/>
            <a:ahLst/>
            <a:cxnLst/>
            <a:rect l="l" t="t" r="r" b="b"/>
            <a:pathLst>
              <a:path w="325754" h="532383">
                <a:moveTo>
                  <a:pt x="41827" y="424308"/>
                </a:moveTo>
                <a:lnTo>
                  <a:pt x="9016" y="404875"/>
                </a:lnTo>
                <a:lnTo>
                  <a:pt x="0" y="532383"/>
                </a:lnTo>
                <a:lnTo>
                  <a:pt x="107441" y="463168"/>
                </a:lnTo>
                <a:lnTo>
                  <a:pt x="74602" y="443719"/>
                </a:lnTo>
                <a:lnTo>
                  <a:pt x="64897" y="460120"/>
                </a:lnTo>
                <a:lnTo>
                  <a:pt x="32130" y="440689"/>
                </a:lnTo>
                <a:lnTo>
                  <a:pt x="41827" y="424308"/>
                </a:lnTo>
                <a:close/>
              </a:path>
              <a:path w="325754" h="532383">
                <a:moveTo>
                  <a:pt x="32130" y="440689"/>
                </a:moveTo>
                <a:lnTo>
                  <a:pt x="64897" y="460120"/>
                </a:lnTo>
                <a:lnTo>
                  <a:pt x="74602" y="443719"/>
                </a:lnTo>
                <a:lnTo>
                  <a:pt x="325754" y="19303"/>
                </a:lnTo>
                <a:lnTo>
                  <a:pt x="292988" y="0"/>
                </a:lnTo>
                <a:lnTo>
                  <a:pt x="41827" y="424308"/>
                </a:lnTo>
                <a:lnTo>
                  <a:pt x="32130" y="440689"/>
                </a:lnTo>
                <a:close/>
              </a:path>
            </a:pathLst>
          </a:custGeom>
          <a:solidFill>
            <a:srgbClr val="FF33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3" name="object 263"/>
          <p:cNvSpPr/>
          <p:nvPr/>
        </p:nvSpPr>
        <p:spPr>
          <a:xfrm>
            <a:off x="10393680" y="470915"/>
            <a:ext cx="1741931" cy="370332"/>
          </a:xfrm>
          <a:custGeom>
            <a:avLst/>
            <a:gdLst/>
            <a:ahLst/>
            <a:cxnLst/>
            <a:rect l="l" t="t" r="r" b="b"/>
            <a:pathLst>
              <a:path w="1741931" h="370332">
                <a:moveTo>
                  <a:pt x="0" y="370332"/>
                </a:moveTo>
                <a:lnTo>
                  <a:pt x="1741931" y="370332"/>
                </a:lnTo>
                <a:lnTo>
                  <a:pt x="1741931" y="0"/>
                </a:lnTo>
                <a:lnTo>
                  <a:pt x="0" y="0"/>
                </a:lnTo>
                <a:lnTo>
                  <a:pt x="0" y="370332"/>
                </a:lnTo>
                <a:close/>
              </a:path>
            </a:pathLst>
          </a:custGeom>
          <a:solidFill>
            <a:srgbClr val="008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3" name="object 233"/>
          <p:cNvSpPr/>
          <p:nvPr/>
        </p:nvSpPr>
        <p:spPr>
          <a:xfrm>
            <a:off x="1372934" y="4071360"/>
            <a:ext cx="244281" cy="183331"/>
          </a:xfrm>
          <a:custGeom>
            <a:avLst/>
            <a:gdLst/>
            <a:ahLst/>
            <a:cxnLst/>
            <a:rect l="l" t="t" r="r" b="b"/>
            <a:pathLst>
              <a:path w="244281" h="183331">
                <a:moveTo>
                  <a:pt x="244281" y="0"/>
                </a:moveTo>
                <a:lnTo>
                  <a:pt x="0" y="183331"/>
                </a:lnTo>
              </a:path>
            </a:pathLst>
          </a:custGeom>
          <a:ln w="668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4" name="object 234"/>
          <p:cNvSpPr/>
          <p:nvPr/>
        </p:nvSpPr>
        <p:spPr>
          <a:xfrm>
            <a:off x="1382713" y="4263016"/>
            <a:ext cx="222942" cy="167076"/>
          </a:xfrm>
          <a:custGeom>
            <a:avLst/>
            <a:gdLst/>
            <a:ahLst/>
            <a:cxnLst/>
            <a:rect l="l" t="t" r="r" b="b"/>
            <a:pathLst>
              <a:path w="222942" h="167076">
                <a:moveTo>
                  <a:pt x="222942" y="167076"/>
                </a:moveTo>
                <a:lnTo>
                  <a:pt x="0" y="0"/>
                </a:lnTo>
              </a:path>
            </a:pathLst>
          </a:custGeom>
          <a:ln w="177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5" name="object 235"/>
          <p:cNvSpPr/>
          <p:nvPr/>
        </p:nvSpPr>
        <p:spPr>
          <a:xfrm>
            <a:off x="1372934" y="4254692"/>
            <a:ext cx="244281" cy="198219"/>
          </a:xfrm>
          <a:custGeom>
            <a:avLst/>
            <a:gdLst/>
            <a:ahLst/>
            <a:cxnLst/>
            <a:rect l="l" t="t" r="r" b="b"/>
            <a:pathLst>
              <a:path w="244281" h="198219">
                <a:moveTo>
                  <a:pt x="239342" y="150821"/>
                </a:moveTo>
                <a:lnTo>
                  <a:pt x="6522" y="0"/>
                </a:lnTo>
                <a:lnTo>
                  <a:pt x="0" y="0"/>
                </a:lnTo>
                <a:lnTo>
                  <a:pt x="4939" y="9993"/>
                </a:lnTo>
                <a:lnTo>
                  <a:pt x="226100" y="198219"/>
                </a:lnTo>
                <a:lnTo>
                  <a:pt x="244281" y="181964"/>
                </a:lnTo>
                <a:lnTo>
                  <a:pt x="239342" y="15082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6" name="object 236"/>
          <p:cNvSpPr/>
          <p:nvPr/>
        </p:nvSpPr>
        <p:spPr>
          <a:xfrm>
            <a:off x="1613950" y="4438318"/>
            <a:ext cx="373142" cy="0"/>
          </a:xfrm>
          <a:custGeom>
            <a:avLst/>
            <a:gdLst/>
            <a:ahLst/>
            <a:cxnLst/>
            <a:rect l="l" t="t" r="r" b="b"/>
            <a:pathLst>
              <a:path w="373142">
                <a:moveTo>
                  <a:pt x="373142" y="0"/>
                </a:moveTo>
                <a:lnTo>
                  <a:pt x="0" y="0"/>
                </a:lnTo>
              </a:path>
            </a:pathLst>
          </a:custGeom>
          <a:ln w="176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7" name="object 237"/>
          <p:cNvSpPr/>
          <p:nvPr/>
        </p:nvSpPr>
        <p:spPr>
          <a:xfrm>
            <a:off x="1599034" y="4420205"/>
            <a:ext cx="399602" cy="32706"/>
          </a:xfrm>
          <a:custGeom>
            <a:avLst/>
            <a:gdLst/>
            <a:ahLst/>
            <a:cxnLst/>
            <a:rect l="l" t="t" r="r" b="b"/>
            <a:pathLst>
              <a:path w="399602" h="32706">
                <a:moveTo>
                  <a:pt x="379648" y="0"/>
                </a:moveTo>
                <a:lnTo>
                  <a:pt x="21537" y="0"/>
                </a:lnTo>
                <a:lnTo>
                  <a:pt x="18181" y="16451"/>
                </a:lnTo>
                <a:lnTo>
                  <a:pt x="0" y="32706"/>
                </a:lnTo>
                <a:lnTo>
                  <a:pt x="396303" y="32706"/>
                </a:lnTo>
                <a:lnTo>
                  <a:pt x="399602" y="16451"/>
                </a:lnTo>
                <a:lnTo>
                  <a:pt x="37964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8" name="object 238"/>
          <p:cNvSpPr/>
          <p:nvPr/>
        </p:nvSpPr>
        <p:spPr>
          <a:xfrm>
            <a:off x="1995420" y="4259685"/>
            <a:ext cx="250745" cy="183536"/>
          </a:xfrm>
          <a:custGeom>
            <a:avLst/>
            <a:gdLst/>
            <a:ahLst/>
            <a:cxnLst/>
            <a:rect l="l" t="t" r="r" b="b"/>
            <a:pathLst>
              <a:path w="250745" h="183536">
                <a:moveTo>
                  <a:pt x="250745" y="0"/>
                </a:moveTo>
                <a:lnTo>
                  <a:pt x="0" y="183536"/>
                </a:lnTo>
              </a:path>
            </a:pathLst>
          </a:custGeom>
          <a:ln w="177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9" name="object 239"/>
          <p:cNvSpPr/>
          <p:nvPr/>
        </p:nvSpPr>
        <p:spPr>
          <a:xfrm>
            <a:off x="1978682" y="4254692"/>
            <a:ext cx="274163" cy="211339"/>
          </a:xfrm>
          <a:custGeom>
            <a:avLst/>
            <a:gdLst/>
            <a:ahLst/>
            <a:cxnLst/>
            <a:rect l="l" t="t" r="r" b="b"/>
            <a:pathLst>
              <a:path w="274163" h="211339">
                <a:moveTo>
                  <a:pt x="265835" y="0"/>
                </a:moveTo>
                <a:lnTo>
                  <a:pt x="0" y="165513"/>
                </a:lnTo>
                <a:lnTo>
                  <a:pt x="19954" y="181964"/>
                </a:lnTo>
                <a:lnTo>
                  <a:pt x="24901" y="211339"/>
                </a:lnTo>
                <a:lnTo>
                  <a:pt x="269215" y="8225"/>
                </a:lnTo>
                <a:lnTo>
                  <a:pt x="274163" y="0"/>
                </a:lnTo>
                <a:lnTo>
                  <a:pt x="26583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0" name="object 240"/>
          <p:cNvSpPr/>
          <p:nvPr/>
        </p:nvSpPr>
        <p:spPr>
          <a:xfrm>
            <a:off x="2036565" y="4097609"/>
            <a:ext cx="216279" cy="157082"/>
          </a:xfrm>
          <a:custGeom>
            <a:avLst/>
            <a:gdLst/>
            <a:ahLst/>
            <a:cxnLst/>
            <a:rect l="l" t="t" r="r" b="b"/>
            <a:pathLst>
              <a:path w="216279" h="157082">
                <a:moveTo>
                  <a:pt x="216279" y="157082"/>
                </a:moveTo>
                <a:lnTo>
                  <a:pt x="0" y="0"/>
                </a:lnTo>
              </a:path>
            </a:pathLst>
          </a:custGeom>
          <a:ln w="668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1" name="object 241"/>
          <p:cNvSpPr/>
          <p:nvPr/>
        </p:nvSpPr>
        <p:spPr>
          <a:xfrm>
            <a:off x="1617215" y="4071360"/>
            <a:ext cx="338379" cy="0"/>
          </a:xfrm>
          <a:custGeom>
            <a:avLst/>
            <a:gdLst/>
            <a:ahLst/>
            <a:cxnLst/>
            <a:rect l="l" t="t" r="r" b="b"/>
            <a:pathLst>
              <a:path w="338379">
                <a:moveTo>
                  <a:pt x="0" y="0"/>
                </a:moveTo>
                <a:lnTo>
                  <a:pt x="338379" y="0"/>
                </a:lnTo>
              </a:path>
            </a:pathLst>
          </a:custGeom>
          <a:ln w="823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2" name="object 242"/>
          <p:cNvSpPr/>
          <p:nvPr/>
        </p:nvSpPr>
        <p:spPr>
          <a:xfrm>
            <a:off x="1372934" y="4254692"/>
            <a:ext cx="0" cy="181964"/>
          </a:xfrm>
          <a:custGeom>
            <a:avLst/>
            <a:gdLst/>
            <a:ahLst/>
            <a:cxnLst/>
            <a:rect l="l" t="t" r="r" b="b"/>
            <a:pathLst>
              <a:path h="181964">
                <a:moveTo>
                  <a:pt x="0" y="0"/>
                </a:moveTo>
                <a:lnTo>
                  <a:pt x="0" y="181964"/>
                </a:lnTo>
              </a:path>
            </a:pathLst>
          </a:custGeom>
          <a:ln w="83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3" name="object 243"/>
          <p:cNvSpPr/>
          <p:nvPr/>
        </p:nvSpPr>
        <p:spPr>
          <a:xfrm>
            <a:off x="2252845" y="4254692"/>
            <a:ext cx="0" cy="165513"/>
          </a:xfrm>
          <a:custGeom>
            <a:avLst/>
            <a:gdLst/>
            <a:ahLst/>
            <a:cxnLst/>
            <a:rect l="l" t="t" r="r" b="b"/>
            <a:pathLst>
              <a:path h="165513">
                <a:moveTo>
                  <a:pt x="0" y="0"/>
                </a:moveTo>
                <a:lnTo>
                  <a:pt x="0" y="165513"/>
                </a:lnTo>
              </a:path>
            </a:pathLst>
          </a:custGeom>
          <a:ln w="83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4" name="object 244"/>
          <p:cNvSpPr/>
          <p:nvPr/>
        </p:nvSpPr>
        <p:spPr>
          <a:xfrm>
            <a:off x="1998636" y="4436657"/>
            <a:ext cx="0" cy="168642"/>
          </a:xfrm>
          <a:custGeom>
            <a:avLst/>
            <a:gdLst/>
            <a:ahLst/>
            <a:cxnLst/>
            <a:rect l="l" t="t" r="r" b="b"/>
            <a:pathLst>
              <a:path h="168642">
                <a:moveTo>
                  <a:pt x="0" y="0"/>
                </a:moveTo>
                <a:lnTo>
                  <a:pt x="0" y="168642"/>
                </a:lnTo>
              </a:path>
            </a:pathLst>
          </a:custGeom>
          <a:ln w="83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5" name="object 245"/>
          <p:cNvSpPr/>
          <p:nvPr/>
        </p:nvSpPr>
        <p:spPr>
          <a:xfrm>
            <a:off x="1617215" y="4284272"/>
            <a:ext cx="0" cy="152384"/>
          </a:xfrm>
          <a:custGeom>
            <a:avLst/>
            <a:gdLst/>
            <a:ahLst/>
            <a:cxnLst/>
            <a:rect l="l" t="t" r="r" b="b"/>
            <a:pathLst>
              <a:path h="152384">
                <a:moveTo>
                  <a:pt x="0" y="152384"/>
                </a:moveTo>
                <a:lnTo>
                  <a:pt x="0" y="0"/>
                </a:lnTo>
              </a:path>
            </a:pathLst>
          </a:custGeom>
          <a:ln w="83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6" name="object 246"/>
          <p:cNvSpPr/>
          <p:nvPr/>
        </p:nvSpPr>
        <p:spPr>
          <a:xfrm>
            <a:off x="1617215" y="3964802"/>
            <a:ext cx="0" cy="106558"/>
          </a:xfrm>
          <a:custGeom>
            <a:avLst/>
            <a:gdLst/>
            <a:ahLst/>
            <a:cxnLst/>
            <a:rect l="l" t="t" r="r" b="b"/>
            <a:pathLst>
              <a:path h="106558">
                <a:moveTo>
                  <a:pt x="0" y="106558"/>
                </a:moveTo>
                <a:lnTo>
                  <a:pt x="0" y="0"/>
                </a:lnTo>
              </a:path>
            </a:pathLst>
          </a:custGeom>
          <a:ln w="83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7" name="object 247"/>
          <p:cNvSpPr/>
          <p:nvPr/>
        </p:nvSpPr>
        <p:spPr>
          <a:xfrm>
            <a:off x="2252845" y="4420205"/>
            <a:ext cx="204736" cy="0"/>
          </a:xfrm>
          <a:custGeom>
            <a:avLst/>
            <a:gdLst/>
            <a:ahLst/>
            <a:cxnLst/>
            <a:rect l="l" t="t" r="r" b="b"/>
            <a:pathLst>
              <a:path w="204736">
                <a:moveTo>
                  <a:pt x="0" y="0"/>
                </a:moveTo>
                <a:lnTo>
                  <a:pt x="204736" y="0"/>
                </a:lnTo>
              </a:path>
            </a:pathLst>
          </a:custGeom>
          <a:ln w="823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8" name="object 248"/>
          <p:cNvSpPr/>
          <p:nvPr/>
        </p:nvSpPr>
        <p:spPr>
          <a:xfrm>
            <a:off x="1356426" y="4438318"/>
            <a:ext cx="14825" cy="0"/>
          </a:xfrm>
          <a:custGeom>
            <a:avLst/>
            <a:gdLst/>
            <a:ahLst/>
            <a:cxnLst/>
            <a:rect l="l" t="t" r="r" b="b"/>
            <a:pathLst>
              <a:path w="14825">
                <a:moveTo>
                  <a:pt x="14825" y="0"/>
                </a:moveTo>
                <a:lnTo>
                  <a:pt x="0" y="0"/>
                </a:lnTo>
              </a:path>
            </a:pathLst>
          </a:custGeom>
          <a:ln w="176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9" name="object 249"/>
          <p:cNvSpPr/>
          <p:nvPr/>
        </p:nvSpPr>
        <p:spPr>
          <a:xfrm>
            <a:off x="1351388" y="4433325"/>
            <a:ext cx="26484" cy="8225"/>
          </a:xfrm>
          <a:custGeom>
            <a:avLst/>
            <a:gdLst/>
            <a:ahLst/>
            <a:cxnLst/>
            <a:rect l="l" t="t" r="r" b="b"/>
            <a:pathLst>
              <a:path w="26484" h="8225">
                <a:moveTo>
                  <a:pt x="0" y="0"/>
                </a:moveTo>
                <a:lnTo>
                  <a:pt x="0" y="8225"/>
                </a:lnTo>
                <a:lnTo>
                  <a:pt x="26484" y="8225"/>
                </a:lnTo>
                <a:lnTo>
                  <a:pt x="18181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0" name="object 250"/>
          <p:cNvSpPr/>
          <p:nvPr/>
        </p:nvSpPr>
        <p:spPr>
          <a:xfrm>
            <a:off x="1311760" y="4438318"/>
            <a:ext cx="18181" cy="0"/>
          </a:xfrm>
          <a:custGeom>
            <a:avLst/>
            <a:gdLst/>
            <a:ahLst/>
            <a:cxnLst/>
            <a:rect l="l" t="t" r="r" b="b"/>
            <a:pathLst>
              <a:path w="18181">
                <a:moveTo>
                  <a:pt x="18181" y="0"/>
                </a:moveTo>
                <a:lnTo>
                  <a:pt x="0" y="0"/>
                </a:lnTo>
              </a:path>
            </a:pathLst>
          </a:custGeom>
          <a:ln w="176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1" name="object 251"/>
          <p:cNvSpPr/>
          <p:nvPr/>
        </p:nvSpPr>
        <p:spPr>
          <a:xfrm>
            <a:off x="1306920" y="4437438"/>
            <a:ext cx="23123" cy="0"/>
          </a:xfrm>
          <a:custGeom>
            <a:avLst/>
            <a:gdLst/>
            <a:ahLst/>
            <a:cxnLst/>
            <a:rect l="l" t="t" r="r" b="b"/>
            <a:pathLst>
              <a:path w="23123">
                <a:moveTo>
                  <a:pt x="0" y="0"/>
                </a:moveTo>
                <a:lnTo>
                  <a:pt x="23123" y="0"/>
                </a:lnTo>
              </a:path>
            </a:pathLst>
          </a:custGeom>
          <a:ln w="949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2" name="object 252"/>
          <p:cNvSpPr/>
          <p:nvPr/>
        </p:nvSpPr>
        <p:spPr>
          <a:xfrm>
            <a:off x="1265511" y="4438318"/>
            <a:ext cx="18181" cy="0"/>
          </a:xfrm>
          <a:custGeom>
            <a:avLst/>
            <a:gdLst/>
            <a:ahLst/>
            <a:cxnLst/>
            <a:rect l="l" t="t" r="r" b="b"/>
            <a:pathLst>
              <a:path w="18181">
                <a:moveTo>
                  <a:pt x="18181" y="0"/>
                </a:moveTo>
                <a:lnTo>
                  <a:pt x="0" y="0"/>
                </a:lnTo>
              </a:path>
            </a:pathLst>
          </a:custGeom>
          <a:ln w="176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3" name="object 253"/>
          <p:cNvSpPr/>
          <p:nvPr/>
        </p:nvSpPr>
        <p:spPr>
          <a:xfrm>
            <a:off x="1260671" y="4437438"/>
            <a:ext cx="23123" cy="0"/>
          </a:xfrm>
          <a:custGeom>
            <a:avLst/>
            <a:gdLst/>
            <a:ahLst/>
            <a:cxnLst/>
            <a:rect l="l" t="t" r="r" b="b"/>
            <a:pathLst>
              <a:path w="23123">
                <a:moveTo>
                  <a:pt x="0" y="0"/>
                </a:moveTo>
                <a:lnTo>
                  <a:pt x="23123" y="0"/>
                </a:lnTo>
              </a:path>
            </a:pathLst>
          </a:custGeom>
          <a:ln w="949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4" name="object 254"/>
          <p:cNvSpPr/>
          <p:nvPr/>
        </p:nvSpPr>
        <p:spPr>
          <a:xfrm>
            <a:off x="1221043" y="4438318"/>
            <a:ext cx="18181" cy="0"/>
          </a:xfrm>
          <a:custGeom>
            <a:avLst/>
            <a:gdLst/>
            <a:ahLst/>
            <a:cxnLst/>
            <a:rect l="l" t="t" r="r" b="b"/>
            <a:pathLst>
              <a:path w="18181">
                <a:moveTo>
                  <a:pt x="18181" y="0"/>
                </a:moveTo>
                <a:lnTo>
                  <a:pt x="0" y="0"/>
                </a:lnTo>
              </a:path>
            </a:pathLst>
          </a:custGeom>
          <a:ln w="176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5" name="object 255"/>
          <p:cNvSpPr/>
          <p:nvPr/>
        </p:nvSpPr>
        <p:spPr>
          <a:xfrm>
            <a:off x="1216005" y="4437438"/>
            <a:ext cx="23123" cy="0"/>
          </a:xfrm>
          <a:custGeom>
            <a:avLst/>
            <a:gdLst/>
            <a:ahLst/>
            <a:cxnLst/>
            <a:rect l="l" t="t" r="r" b="b"/>
            <a:pathLst>
              <a:path w="23123">
                <a:moveTo>
                  <a:pt x="0" y="0"/>
                </a:moveTo>
                <a:lnTo>
                  <a:pt x="23123" y="0"/>
                </a:lnTo>
              </a:path>
            </a:pathLst>
          </a:custGeom>
          <a:ln w="949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6" name="object 256"/>
          <p:cNvSpPr/>
          <p:nvPr/>
        </p:nvSpPr>
        <p:spPr>
          <a:xfrm>
            <a:off x="1174796" y="4438318"/>
            <a:ext cx="18179" cy="0"/>
          </a:xfrm>
          <a:custGeom>
            <a:avLst/>
            <a:gdLst/>
            <a:ahLst/>
            <a:cxnLst/>
            <a:rect l="l" t="t" r="r" b="b"/>
            <a:pathLst>
              <a:path w="18179">
                <a:moveTo>
                  <a:pt x="18179" y="0"/>
                </a:moveTo>
                <a:lnTo>
                  <a:pt x="0" y="0"/>
                </a:lnTo>
              </a:path>
            </a:pathLst>
          </a:custGeom>
          <a:ln w="176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7" name="object 257"/>
          <p:cNvSpPr/>
          <p:nvPr/>
        </p:nvSpPr>
        <p:spPr>
          <a:xfrm>
            <a:off x="1169756" y="4437438"/>
            <a:ext cx="23123" cy="0"/>
          </a:xfrm>
          <a:custGeom>
            <a:avLst/>
            <a:gdLst/>
            <a:ahLst/>
            <a:cxnLst/>
            <a:rect l="l" t="t" r="r" b="b"/>
            <a:pathLst>
              <a:path w="23123">
                <a:moveTo>
                  <a:pt x="0" y="0"/>
                </a:moveTo>
                <a:lnTo>
                  <a:pt x="23123" y="0"/>
                </a:lnTo>
              </a:path>
            </a:pathLst>
          </a:custGeom>
          <a:ln w="949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8" name="object 258"/>
          <p:cNvSpPr/>
          <p:nvPr/>
        </p:nvSpPr>
        <p:spPr>
          <a:xfrm>
            <a:off x="1130130" y="4438318"/>
            <a:ext cx="18182" cy="0"/>
          </a:xfrm>
          <a:custGeom>
            <a:avLst/>
            <a:gdLst/>
            <a:ahLst/>
            <a:cxnLst/>
            <a:rect l="l" t="t" r="r" b="b"/>
            <a:pathLst>
              <a:path w="18182">
                <a:moveTo>
                  <a:pt x="18182" y="0"/>
                </a:moveTo>
                <a:lnTo>
                  <a:pt x="0" y="0"/>
                </a:lnTo>
              </a:path>
            </a:pathLst>
          </a:custGeom>
          <a:ln w="176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9" name="object 259"/>
          <p:cNvSpPr/>
          <p:nvPr/>
        </p:nvSpPr>
        <p:spPr>
          <a:xfrm>
            <a:off x="1125287" y="4437438"/>
            <a:ext cx="23123" cy="0"/>
          </a:xfrm>
          <a:custGeom>
            <a:avLst/>
            <a:gdLst/>
            <a:ahLst/>
            <a:cxnLst/>
            <a:rect l="l" t="t" r="r" b="b"/>
            <a:pathLst>
              <a:path w="23123">
                <a:moveTo>
                  <a:pt x="0" y="0"/>
                </a:moveTo>
                <a:lnTo>
                  <a:pt x="23123" y="0"/>
                </a:lnTo>
              </a:path>
            </a:pathLst>
          </a:custGeom>
          <a:ln w="949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6" name="object 206"/>
          <p:cNvSpPr/>
          <p:nvPr/>
        </p:nvSpPr>
        <p:spPr>
          <a:xfrm>
            <a:off x="4113445" y="4041781"/>
            <a:ext cx="244479" cy="185099"/>
          </a:xfrm>
          <a:custGeom>
            <a:avLst/>
            <a:gdLst/>
            <a:ahLst/>
            <a:cxnLst/>
            <a:rect l="l" t="t" r="r" b="b"/>
            <a:pathLst>
              <a:path w="244479" h="185099">
                <a:moveTo>
                  <a:pt x="244479" y="0"/>
                </a:moveTo>
                <a:lnTo>
                  <a:pt x="0" y="185099"/>
                </a:lnTo>
              </a:path>
            </a:pathLst>
          </a:custGeom>
          <a:ln w="668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7" name="object 207"/>
          <p:cNvSpPr/>
          <p:nvPr/>
        </p:nvSpPr>
        <p:spPr>
          <a:xfrm>
            <a:off x="4123422" y="4233444"/>
            <a:ext cx="222876" cy="168836"/>
          </a:xfrm>
          <a:custGeom>
            <a:avLst/>
            <a:gdLst/>
            <a:ahLst/>
            <a:cxnLst/>
            <a:rect l="l" t="t" r="r" b="b"/>
            <a:pathLst>
              <a:path w="222876" h="168836">
                <a:moveTo>
                  <a:pt x="222876" y="168836"/>
                </a:moveTo>
                <a:lnTo>
                  <a:pt x="0" y="0"/>
                </a:lnTo>
              </a:path>
            </a:pathLst>
          </a:custGeom>
          <a:ln w="177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8" name="object 208"/>
          <p:cNvSpPr/>
          <p:nvPr/>
        </p:nvSpPr>
        <p:spPr>
          <a:xfrm>
            <a:off x="4113445" y="4225309"/>
            <a:ext cx="244479" cy="199791"/>
          </a:xfrm>
          <a:custGeom>
            <a:avLst/>
            <a:gdLst/>
            <a:ahLst/>
            <a:cxnLst/>
            <a:rect l="l" t="t" r="r" b="b"/>
            <a:pathLst>
              <a:path w="244479" h="199791">
                <a:moveTo>
                  <a:pt x="239284" y="150625"/>
                </a:moveTo>
                <a:lnTo>
                  <a:pt x="6678" y="0"/>
                </a:lnTo>
                <a:lnTo>
                  <a:pt x="0" y="1571"/>
                </a:lnTo>
                <a:lnTo>
                  <a:pt x="4864" y="9797"/>
                </a:lnTo>
                <a:lnTo>
                  <a:pt x="226256" y="199791"/>
                </a:lnTo>
                <a:lnTo>
                  <a:pt x="244479" y="183536"/>
                </a:lnTo>
                <a:lnTo>
                  <a:pt x="239284" y="15062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9" name="object 209"/>
          <p:cNvSpPr/>
          <p:nvPr/>
        </p:nvSpPr>
        <p:spPr>
          <a:xfrm>
            <a:off x="4354461" y="4410506"/>
            <a:ext cx="373109" cy="0"/>
          </a:xfrm>
          <a:custGeom>
            <a:avLst/>
            <a:gdLst/>
            <a:ahLst/>
            <a:cxnLst/>
            <a:rect l="l" t="t" r="r" b="b"/>
            <a:pathLst>
              <a:path w="373109">
                <a:moveTo>
                  <a:pt x="373109" y="0"/>
                </a:moveTo>
                <a:lnTo>
                  <a:pt x="0" y="0"/>
                </a:lnTo>
              </a:path>
            </a:pathLst>
          </a:custGeom>
          <a:ln w="176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0" name="object 210"/>
          <p:cNvSpPr/>
          <p:nvPr/>
        </p:nvSpPr>
        <p:spPr>
          <a:xfrm>
            <a:off x="4339701" y="4392385"/>
            <a:ext cx="399412" cy="32714"/>
          </a:xfrm>
          <a:custGeom>
            <a:avLst/>
            <a:gdLst/>
            <a:ahLst/>
            <a:cxnLst/>
            <a:rect l="l" t="t" r="r" b="b"/>
            <a:pathLst>
              <a:path w="399412" h="32714">
                <a:moveTo>
                  <a:pt x="379705" y="0"/>
                </a:moveTo>
                <a:lnTo>
                  <a:pt x="21355" y="0"/>
                </a:lnTo>
                <a:lnTo>
                  <a:pt x="18222" y="16459"/>
                </a:lnTo>
                <a:lnTo>
                  <a:pt x="0" y="32714"/>
                </a:lnTo>
                <a:lnTo>
                  <a:pt x="396114" y="32714"/>
                </a:lnTo>
                <a:lnTo>
                  <a:pt x="399412" y="16459"/>
                </a:lnTo>
                <a:lnTo>
                  <a:pt x="37970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1" name="object 211"/>
          <p:cNvSpPr/>
          <p:nvPr/>
        </p:nvSpPr>
        <p:spPr>
          <a:xfrm>
            <a:off x="4735898" y="4231873"/>
            <a:ext cx="250993" cy="181768"/>
          </a:xfrm>
          <a:custGeom>
            <a:avLst/>
            <a:gdLst/>
            <a:ahLst/>
            <a:cxnLst/>
            <a:rect l="l" t="t" r="r" b="b"/>
            <a:pathLst>
              <a:path w="250993" h="181768">
                <a:moveTo>
                  <a:pt x="250993" y="0"/>
                </a:moveTo>
                <a:lnTo>
                  <a:pt x="0" y="181768"/>
                </a:lnTo>
              </a:path>
            </a:pathLst>
          </a:custGeom>
          <a:ln w="177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2" name="object 212"/>
          <p:cNvSpPr/>
          <p:nvPr/>
        </p:nvSpPr>
        <p:spPr>
          <a:xfrm>
            <a:off x="4719407" y="4225309"/>
            <a:ext cx="274080" cy="211348"/>
          </a:xfrm>
          <a:custGeom>
            <a:avLst/>
            <a:gdLst/>
            <a:ahLst/>
            <a:cxnLst/>
            <a:rect l="l" t="t" r="r" b="b"/>
            <a:pathLst>
              <a:path w="274080" h="211348">
                <a:moveTo>
                  <a:pt x="265752" y="0"/>
                </a:moveTo>
                <a:lnTo>
                  <a:pt x="0" y="167076"/>
                </a:lnTo>
                <a:lnTo>
                  <a:pt x="19706" y="183536"/>
                </a:lnTo>
                <a:lnTo>
                  <a:pt x="24654" y="211348"/>
                </a:lnTo>
                <a:lnTo>
                  <a:pt x="269133" y="9797"/>
                </a:lnTo>
                <a:lnTo>
                  <a:pt x="274080" y="1571"/>
                </a:lnTo>
                <a:lnTo>
                  <a:pt x="26575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3" name="object 213"/>
          <p:cNvSpPr/>
          <p:nvPr/>
        </p:nvSpPr>
        <p:spPr>
          <a:xfrm>
            <a:off x="4777126" y="4069593"/>
            <a:ext cx="216362" cy="157287"/>
          </a:xfrm>
          <a:custGeom>
            <a:avLst/>
            <a:gdLst/>
            <a:ahLst/>
            <a:cxnLst/>
            <a:rect l="l" t="t" r="r" b="b"/>
            <a:pathLst>
              <a:path w="216362" h="157287">
                <a:moveTo>
                  <a:pt x="216362" y="157287"/>
                </a:moveTo>
                <a:lnTo>
                  <a:pt x="0" y="0"/>
                </a:lnTo>
              </a:path>
            </a:pathLst>
          </a:custGeom>
          <a:ln w="668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4" name="object 214"/>
          <p:cNvSpPr/>
          <p:nvPr/>
        </p:nvSpPr>
        <p:spPr>
          <a:xfrm>
            <a:off x="4357924" y="4041781"/>
            <a:ext cx="338313" cy="0"/>
          </a:xfrm>
          <a:custGeom>
            <a:avLst/>
            <a:gdLst/>
            <a:ahLst/>
            <a:cxnLst/>
            <a:rect l="l" t="t" r="r" b="b"/>
            <a:pathLst>
              <a:path w="338313">
                <a:moveTo>
                  <a:pt x="0" y="0"/>
                </a:moveTo>
                <a:lnTo>
                  <a:pt x="338313" y="0"/>
                </a:lnTo>
              </a:path>
            </a:pathLst>
          </a:custGeom>
          <a:ln w="823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5" name="object 215"/>
          <p:cNvSpPr/>
          <p:nvPr/>
        </p:nvSpPr>
        <p:spPr>
          <a:xfrm>
            <a:off x="4113445" y="4226880"/>
            <a:ext cx="0" cy="181964"/>
          </a:xfrm>
          <a:custGeom>
            <a:avLst/>
            <a:gdLst/>
            <a:ahLst/>
            <a:cxnLst/>
            <a:rect l="l" t="t" r="r" b="b"/>
            <a:pathLst>
              <a:path h="181964">
                <a:moveTo>
                  <a:pt x="0" y="0"/>
                </a:moveTo>
                <a:lnTo>
                  <a:pt x="0" y="181964"/>
                </a:lnTo>
              </a:path>
            </a:pathLst>
          </a:custGeom>
          <a:ln w="83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6" name="object 216"/>
          <p:cNvSpPr/>
          <p:nvPr/>
        </p:nvSpPr>
        <p:spPr>
          <a:xfrm>
            <a:off x="4993488" y="4226880"/>
            <a:ext cx="0" cy="165505"/>
          </a:xfrm>
          <a:custGeom>
            <a:avLst/>
            <a:gdLst/>
            <a:ahLst/>
            <a:cxnLst/>
            <a:rect l="l" t="t" r="r" b="b"/>
            <a:pathLst>
              <a:path h="165505">
                <a:moveTo>
                  <a:pt x="0" y="0"/>
                </a:moveTo>
                <a:lnTo>
                  <a:pt x="0" y="165505"/>
                </a:lnTo>
              </a:path>
            </a:pathLst>
          </a:custGeom>
          <a:ln w="83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7" name="object 217"/>
          <p:cNvSpPr/>
          <p:nvPr/>
        </p:nvSpPr>
        <p:spPr>
          <a:xfrm>
            <a:off x="4739114" y="4408845"/>
            <a:ext cx="0" cy="167074"/>
          </a:xfrm>
          <a:custGeom>
            <a:avLst/>
            <a:gdLst/>
            <a:ahLst/>
            <a:cxnLst/>
            <a:rect l="l" t="t" r="r" b="b"/>
            <a:pathLst>
              <a:path h="167074">
                <a:moveTo>
                  <a:pt x="0" y="0"/>
                </a:moveTo>
                <a:lnTo>
                  <a:pt x="0" y="167074"/>
                </a:lnTo>
              </a:path>
            </a:pathLst>
          </a:custGeom>
          <a:ln w="83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8" name="object 218"/>
          <p:cNvSpPr/>
          <p:nvPr/>
        </p:nvSpPr>
        <p:spPr>
          <a:xfrm>
            <a:off x="4357924" y="4254692"/>
            <a:ext cx="0" cy="154152"/>
          </a:xfrm>
          <a:custGeom>
            <a:avLst/>
            <a:gdLst/>
            <a:ahLst/>
            <a:cxnLst/>
            <a:rect l="l" t="t" r="r" b="b"/>
            <a:pathLst>
              <a:path h="154152">
                <a:moveTo>
                  <a:pt x="0" y="154152"/>
                </a:moveTo>
                <a:lnTo>
                  <a:pt x="0" y="0"/>
                </a:lnTo>
              </a:path>
            </a:pathLst>
          </a:custGeom>
          <a:ln w="83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9" name="object 219"/>
          <p:cNvSpPr/>
          <p:nvPr/>
        </p:nvSpPr>
        <p:spPr>
          <a:xfrm>
            <a:off x="4357924" y="3935427"/>
            <a:ext cx="0" cy="106353"/>
          </a:xfrm>
          <a:custGeom>
            <a:avLst/>
            <a:gdLst/>
            <a:ahLst/>
            <a:cxnLst/>
            <a:rect l="l" t="t" r="r" b="b"/>
            <a:pathLst>
              <a:path h="106353">
                <a:moveTo>
                  <a:pt x="0" y="106353"/>
                </a:moveTo>
                <a:lnTo>
                  <a:pt x="0" y="0"/>
                </a:lnTo>
              </a:path>
            </a:pathLst>
          </a:custGeom>
          <a:ln w="83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0" name="object 220"/>
          <p:cNvSpPr/>
          <p:nvPr/>
        </p:nvSpPr>
        <p:spPr>
          <a:xfrm>
            <a:off x="3913573" y="4416874"/>
            <a:ext cx="204736" cy="0"/>
          </a:xfrm>
          <a:custGeom>
            <a:avLst/>
            <a:gdLst/>
            <a:ahLst/>
            <a:cxnLst/>
            <a:rect l="l" t="t" r="r" b="b"/>
            <a:pathLst>
              <a:path w="204736">
                <a:moveTo>
                  <a:pt x="0" y="0"/>
                </a:moveTo>
                <a:lnTo>
                  <a:pt x="204736" y="0"/>
                </a:lnTo>
              </a:path>
            </a:pathLst>
          </a:custGeom>
          <a:ln w="823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1" name="object 221"/>
          <p:cNvSpPr/>
          <p:nvPr/>
        </p:nvSpPr>
        <p:spPr>
          <a:xfrm>
            <a:off x="5222878" y="4392483"/>
            <a:ext cx="16573" cy="0"/>
          </a:xfrm>
          <a:custGeom>
            <a:avLst/>
            <a:gdLst/>
            <a:ahLst/>
            <a:cxnLst/>
            <a:rect l="l" t="t" r="r" b="b"/>
            <a:pathLst>
              <a:path w="16573">
                <a:moveTo>
                  <a:pt x="16573" y="0"/>
                </a:moveTo>
                <a:lnTo>
                  <a:pt x="0" y="0"/>
                </a:lnTo>
              </a:path>
            </a:pathLst>
          </a:custGeom>
          <a:ln w="176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2" name="object 222"/>
          <p:cNvSpPr/>
          <p:nvPr/>
        </p:nvSpPr>
        <p:spPr>
          <a:xfrm>
            <a:off x="5218013" y="4391603"/>
            <a:ext cx="23123" cy="0"/>
          </a:xfrm>
          <a:custGeom>
            <a:avLst/>
            <a:gdLst/>
            <a:ahLst/>
            <a:cxnLst/>
            <a:rect l="l" t="t" r="r" b="b"/>
            <a:pathLst>
              <a:path w="23123">
                <a:moveTo>
                  <a:pt x="0" y="0"/>
                </a:moveTo>
                <a:lnTo>
                  <a:pt x="23123" y="0"/>
                </a:lnTo>
              </a:path>
            </a:pathLst>
          </a:custGeom>
          <a:ln w="949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3" name="object 223"/>
          <p:cNvSpPr/>
          <p:nvPr/>
        </p:nvSpPr>
        <p:spPr>
          <a:xfrm>
            <a:off x="5178435" y="4392483"/>
            <a:ext cx="18140" cy="0"/>
          </a:xfrm>
          <a:custGeom>
            <a:avLst/>
            <a:gdLst/>
            <a:ahLst/>
            <a:cxnLst/>
            <a:rect l="l" t="t" r="r" b="b"/>
            <a:pathLst>
              <a:path w="18140">
                <a:moveTo>
                  <a:pt x="18140" y="0"/>
                </a:moveTo>
                <a:lnTo>
                  <a:pt x="0" y="0"/>
                </a:lnTo>
              </a:path>
            </a:pathLst>
          </a:custGeom>
          <a:ln w="176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4" name="object 224"/>
          <p:cNvSpPr/>
          <p:nvPr/>
        </p:nvSpPr>
        <p:spPr>
          <a:xfrm>
            <a:off x="5173323" y="4391603"/>
            <a:ext cx="23123" cy="0"/>
          </a:xfrm>
          <a:custGeom>
            <a:avLst/>
            <a:gdLst/>
            <a:ahLst/>
            <a:cxnLst/>
            <a:rect l="l" t="t" r="r" b="b"/>
            <a:pathLst>
              <a:path w="23123">
                <a:moveTo>
                  <a:pt x="0" y="0"/>
                </a:moveTo>
                <a:lnTo>
                  <a:pt x="23123" y="0"/>
                </a:lnTo>
              </a:path>
            </a:pathLst>
          </a:custGeom>
          <a:ln w="949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5" name="object 225"/>
          <p:cNvSpPr/>
          <p:nvPr/>
        </p:nvSpPr>
        <p:spPr>
          <a:xfrm>
            <a:off x="5132177" y="4392483"/>
            <a:ext cx="18140" cy="0"/>
          </a:xfrm>
          <a:custGeom>
            <a:avLst/>
            <a:gdLst/>
            <a:ahLst/>
            <a:cxnLst/>
            <a:rect l="l" t="t" r="r" b="b"/>
            <a:pathLst>
              <a:path w="18140">
                <a:moveTo>
                  <a:pt x="18140" y="0"/>
                </a:moveTo>
                <a:lnTo>
                  <a:pt x="0" y="0"/>
                </a:lnTo>
              </a:path>
            </a:pathLst>
          </a:custGeom>
          <a:ln w="176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6" name="object 226"/>
          <p:cNvSpPr/>
          <p:nvPr/>
        </p:nvSpPr>
        <p:spPr>
          <a:xfrm>
            <a:off x="5127065" y="4391603"/>
            <a:ext cx="23123" cy="0"/>
          </a:xfrm>
          <a:custGeom>
            <a:avLst/>
            <a:gdLst/>
            <a:ahLst/>
            <a:cxnLst/>
            <a:rect l="l" t="t" r="r" b="b"/>
            <a:pathLst>
              <a:path w="23123">
                <a:moveTo>
                  <a:pt x="0" y="0"/>
                </a:moveTo>
                <a:lnTo>
                  <a:pt x="23123" y="0"/>
                </a:lnTo>
              </a:path>
            </a:pathLst>
          </a:custGeom>
          <a:ln w="949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7" name="object 227"/>
          <p:cNvSpPr/>
          <p:nvPr/>
        </p:nvSpPr>
        <p:spPr>
          <a:xfrm>
            <a:off x="5087487" y="4392483"/>
            <a:ext cx="18140" cy="0"/>
          </a:xfrm>
          <a:custGeom>
            <a:avLst/>
            <a:gdLst/>
            <a:ahLst/>
            <a:cxnLst/>
            <a:rect l="l" t="t" r="r" b="b"/>
            <a:pathLst>
              <a:path w="18140">
                <a:moveTo>
                  <a:pt x="18140" y="0"/>
                </a:moveTo>
                <a:lnTo>
                  <a:pt x="0" y="0"/>
                </a:lnTo>
              </a:path>
            </a:pathLst>
          </a:custGeom>
          <a:ln w="176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8" name="object 228"/>
          <p:cNvSpPr/>
          <p:nvPr/>
        </p:nvSpPr>
        <p:spPr>
          <a:xfrm>
            <a:off x="5082622" y="4391603"/>
            <a:ext cx="23123" cy="0"/>
          </a:xfrm>
          <a:custGeom>
            <a:avLst/>
            <a:gdLst/>
            <a:ahLst/>
            <a:cxnLst/>
            <a:rect l="l" t="t" r="r" b="b"/>
            <a:pathLst>
              <a:path w="23123">
                <a:moveTo>
                  <a:pt x="0" y="0"/>
                </a:moveTo>
                <a:lnTo>
                  <a:pt x="23123" y="0"/>
                </a:lnTo>
              </a:path>
            </a:pathLst>
          </a:custGeom>
          <a:ln w="949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9" name="object 229"/>
          <p:cNvSpPr/>
          <p:nvPr/>
        </p:nvSpPr>
        <p:spPr>
          <a:xfrm>
            <a:off x="5041229" y="4392483"/>
            <a:ext cx="18222" cy="0"/>
          </a:xfrm>
          <a:custGeom>
            <a:avLst/>
            <a:gdLst/>
            <a:ahLst/>
            <a:cxnLst/>
            <a:rect l="l" t="t" r="r" b="b"/>
            <a:pathLst>
              <a:path w="18222">
                <a:moveTo>
                  <a:pt x="18222" y="0"/>
                </a:moveTo>
                <a:lnTo>
                  <a:pt x="0" y="0"/>
                </a:lnTo>
              </a:path>
            </a:pathLst>
          </a:custGeom>
          <a:ln w="176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0" name="object 230"/>
          <p:cNvSpPr/>
          <p:nvPr/>
        </p:nvSpPr>
        <p:spPr>
          <a:xfrm>
            <a:off x="5036365" y="4391603"/>
            <a:ext cx="23123" cy="0"/>
          </a:xfrm>
          <a:custGeom>
            <a:avLst/>
            <a:gdLst/>
            <a:ahLst/>
            <a:cxnLst/>
            <a:rect l="l" t="t" r="r" b="b"/>
            <a:pathLst>
              <a:path w="23123">
                <a:moveTo>
                  <a:pt x="0" y="0"/>
                </a:moveTo>
                <a:lnTo>
                  <a:pt x="23123" y="0"/>
                </a:lnTo>
              </a:path>
            </a:pathLst>
          </a:custGeom>
          <a:ln w="949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1" name="object 231"/>
          <p:cNvSpPr/>
          <p:nvPr/>
        </p:nvSpPr>
        <p:spPr>
          <a:xfrm>
            <a:off x="4998353" y="4392483"/>
            <a:ext cx="16573" cy="0"/>
          </a:xfrm>
          <a:custGeom>
            <a:avLst/>
            <a:gdLst/>
            <a:ahLst/>
            <a:cxnLst/>
            <a:rect l="l" t="t" r="r" b="b"/>
            <a:pathLst>
              <a:path w="16573">
                <a:moveTo>
                  <a:pt x="16573" y="0"/>
                </a:moveTo>
                <a:lnTo>
                  <a:pt x="0" y="0"/>
                </a:lnTo>
              </a:path>
            </a:pathLst>
          </a:custGeom>
          <a:ln w="176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2" name="object 232"/>
          <p:cNvSpPr/>
          <p:nvPr/>
        </p:nvSpPr>
        <p:spPr>
          <a:xfrm>
            <a:off x="4988541" y="4387491"/>
            <a:ext cx="26303" cy="8225"/>
          </a:xfrm>
          <a:custGeom>
            <a:avLst/>
            <a:gdLst/>
            <a:ahLst/>
            <a:cxnLst/>
            <a:rect l="l" t="t" r="r" b="b"/>
            <a:pathLst>
              <a:path w="26303" h="8225">
                <a:moveTo>
                  <a:pt x="26303" y="8225"/>
                </a:moveTo>
                <a:lnTo>
                  <a:pt x="26303" y="0"/>
                </a:lnTo>
                <a:lnTo>
                  <a:pt x="8163" y="0"/>
                </a:lnTo>
                <a:lnTo>
                  <a:pt x="0" y="8225"/>
                </a:lnTo>
                <a:lnTo>
                  <a:pt x="26303" y="822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9" name="object 189"/>
          <p:cNvSpPr/>
          <p:nvPr/>
        </p:nvSpPr>
        <p:spPr>
          <a:xfrm>
            <a:off x="2743206" y="4066466"/>
            <a:ext cx="244232" cy="185091"/>
          </a:xfrm>
          <a:custGeom>
            <a:avLst/>
            <a:gdLst/>
            <a:ahLst/>
            <a:cxnLst/>
            <a:rect l="l" t="t" r="r" b="b"/>
            <a:pathLst>
              <a:path w="244232" h="185091">
                <a:moveTo>
                  <a:pt x="244232" y="0"/>
                </a:moveTo>
                <a:lnTo>
                  <a:pt x="0" y="185091"/>
                </a:lnTo>
              </a:path>
            </a:pathLst>
          </a:custGeom>
          <a:ln w="668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0" name="object 190"/>
          <p:cNvSpPr/>
          <p:nvPr/>
        </p:nvSpPr>
        <p:spPr>
          <a:xfrm>
            <a:off x="2753183" y="4258121"/>
            <a:ext cx="222711" cy="168639"/>
          </a:xfrm>
          <a:custGeom>
            <a:avLst/>
            <a:gdLst/>
            <a:ahLst/>
            <a:cxnLst/>
            <a:rect l="l" t="t" r="r" b="b"/>
            <a:pathLst>
              <a:path w="222711" h="168639">
                <a:moveTo>
                  <a:pt x="222711" y="168639"/>
                </a:moveTo>
                <a:lnTo>
                  <a:pt x="0" y="0"/>
                </a:lnTo>
              </a:path>
            </a:pathLst>
          </a:custGeom>
          <a:ln w="177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1" name="object 191"/>
          <p:cNvSpPr/>
          <p:nvPr/>
        </p:nvSpPr>
        <p:spPr>
          <a:xfrm>
            <a:off x="2743206" y="4249797"/>
            <a:ext cx="244232" cy="199979"/>
          </a:xfrm>
          <a:custGeom>
            <a:avLst/>
            <a:gdLst/>
            <a:ahLst/>
            <a:cxnLst/>
            <a:rect l="l" t="t" r="r" b="b"/>
            <a:pathLst>
              <a:path w="244232" h="199979">
                <a:moveTo>
                  <a:pt x="239284" y="150821"/>
                </a:moveTo>
                <a:lnTo>
                  <a:pt x="6513" y="0"/>
                </a:lnTo>
                <a:lnTo>
                  <a:pt x="0" y="1759"/>
                </a:lnTo>
                <a:lnTo>
                  <a:pt x="4864" y="9985"/>
                </a:lnTo>
                <a:lnTo>
                  <a:pt x="226091" y="199979"/>
                </a:lnTo>
                <a:lnTo>
                  <a:pt x="244232" y="183527"/>
                </a:lnTo>
                <a:lnTo>
                  <a:pt x="239284" y="15082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2" name="object 192"/>
          <p:cNvSpPr/>
          <p:nvPr/>
        </p:nvSpPr>
        <p:spPr>
          <a:xfrm>
            <a:off x="2984222" y="4434987"/>
            <a:ext cx="373109" cy="0"/>
          </a:xfrm>
          <a:custGeom>
            <a:avLst/>
            <a:gdLst/>
            <a:ahLst/>
            <a:cxnLst/>
            <a:rect l="l" t="t" r="r" b="b"/>
            <a:pathLst>
              <a:path w="373109">
                <a:moveTo>
                  <a:pt x="373109" y="0"/>
                </a:moveTo>
                <a:lnTo>
                  <a:pt x="0" y="0"/>
                </a:lnTo>
              </a:path>
            </a:pathLst>
          </a:custGeom>
          <a:ln w="176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3" name="object 193"/>
          <p:cNvSpPr/>
          <p:nvPr/>
        </p:nvSpPr>
        <p:spPr>
          <a:xfrm>
            <a:off x="2969298" y="4416874"/>
            <a:ext cx="399577" cy="32902"/>
          </a:xfrm>
          <a:custGeom>
            <a:avLst/>
            <a:gdLst/>
            <a:ahLst/>
            <a:cxnLst/>
            <a:rect l="l" t="t" r="r" b="b"/>
            <a:pathLst>
              <a:path w="399577" h="32902">
                <a:moveTo>
                  <a:pt x="379870" y="0"/>
                </a:moveTo>
                <a:lnTo>
                  <a:pt x="21520" y="0"/>
                </a:lnTo>
                <a:lnTo>
                  <a:pt x="18140" y="16451"/>
                </a:lnTo>
                <a:lnTo>
                  <a:pt x="0" y="32902"/>
                </a:lnTo>
                <a:lnTo>
                  <a:pt x="396279" y="32902"/>
                </a:lnTo>
                <a:lnTo>
                  <a:pt x="399577" y="16451"/>
                </a:lnTo>
                <a:lnTo>
                  <a:pt x="37987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4" name="object 194"/>
          <p:cNvSpPr/>
          <p:nvPr/>
        </p:nvSpPr>
        <p:spPr>
          <a:xfrm>
            <a:off x="3365659" y="4256362"/>
            <a:ext cx="250993" cy="181956"/>
          </a:xfrm>
          <a:custGeom>
            <a:avLst/>
            <a:gdLst/>
            <a:ahLst/>
            <a:cxnLst/>
            <a:rect l="l" t="t" r="r" b="b"/>
            <a:pathLst>
              <a:path w="250993" h="181956">
                <a:moveTo>
                  <a:pt x="250993" y="0"/>
                </a:moveTo>
                <a:lnTo>
                  <a:pt x="0" y="181956"/>
                </a:lnTo>
              </a:path>
            </a:pathLst>
          </a:custGeom>
          <a:ln w="177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5" name="object 195"/>
          <p:cNvSpPr/>
          <p:nvPr/>
        </p:nvSpPr>
        <p:spPr>
          <a:xfrm>
            <a:off x="3349168" y="4249797"/>
            <a:ext cx="273915" cy="211339"/>
          </a:xfrm>
          <a:custGeom>
            <a:avLst/>
            <a:gdLst/>
            <a:ahLst/>
            <a:cxnLst/>
            <a:rect l="l" t="t" r="r" b="b"/>
            <a:pathLst>
              <a:path w="273915" h="211339">
                <a:moveTo>
                  <a:pt x="265752" y="0"/>
                </a:moveTo>
                <a:lnTo>
                  <a:pt x="0" y="167076"/>
                </a:lnTo>
                <a:lnTo>
                  <a:pt x="19706" y="183527"/>
                </a:lnTo>
                <a:lnTo>
                  <a:pt x="24654" y="211339"/>
                </a:lnTo>
                <a:lnTo>
                  <a:pt x="268968" y="9985"/>
                </a:lnTo>
                <a:lnTo>
                  <a:pt x="273915" y="1759"/>
                </a:lnTo>
                <a:lnTo>
                  <a:pt x="26575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6" name="object 196"/>
          <p:cNvSpPr/>
          <p:nvPr/>
        </p:nvSpPr>
        <p:spPr>
          <a:xfrm>
            <a:off x="3406887" y="4094278"/>
            <a:ext cx="216197" cy="157279"/>
          </a:xfrm>
          <a:custGeom>
            <a:avLst/>
            <a:gdLst/>
            <a:ahLst/>
            <a:cxnLst/>
            <a:rect l="l" t="t" r="r" b="b"/>
            <a:pathLst>
              <a:path w="216197" h="157279">
                <a:moveTo>
                  <a:pt x="216197" y="157279"/>
                </a:moveTo>
                <a:lnTo>
                  <a:pt x="0" y="0"/>
                </a:lnTo>
              </a:path>
            </a:pathLst>
          </a:custGeom>
          <a:ln w="668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7" name="object 197"/>
          <p:cNvSpPr/>
          <p:nvPr/>
        </p:nvSpPr>
        <p:spPr>
          <a:xfrm>
            <a:off x="2987438" y="4066466"/>
            <a:ext cx="338560" cy="0"/>
          </a:xfrm>
          <a:custGeom>
            <a:avLst/>
            <a:gdLst/>
            <a:ahLst/>
            <a:cxnLst/>
            <a:rect l="l" t="t" r="r" b="b"/>
            <a:pathLst>
              <a:path w="338560">
                <a:moveTo>
                  <a:pt x="0" y="0"/>
                </a:moveTo>
                <a:lnTo>
                  <a:pt x="338560" y="0"/>
                </a:lnTo>
              </a:path>
            </a:pathLst>
          </a:custGeom>
          <a:ln w="823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8" name="object 198"/>
          <p:cNvSpPr/>
          <p:nvPr/>
        </p:nvSpPr>
        <p:spPr>
          <a:xfrm>
            <a:off x="2743206" y="4251557"/>
            <a:ext cx="0" cy="181768"/>
          </a:xfrm>
          <a:custGeom>
            <a:avLst/>
            <a:gdLst/>
            <a:ahLst/>
            <a:cxnLst/>
            <a:rect l="l" t="t" r="r" b="b"/>
            <a:pathLst>
              <a:path h="181768">
                <a:moveTo>
                  <a:pt x="0" y="0"/>
                </a:moveTo>
                <a:lnTo>
                  <a:pt x="0" y="181768"/>
                </a:lnTo>
              </a:path>
            </a:pathLst>
          </a:custGeom>
          <a:ln w="83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9" name="object 199"/>
          <p:cNvSpPr/>
          <p:nvPr/>
        </p:nvSpPr>
        <p:spPr>
          <a:xfrm>
            <a:off x="2736609" y="4416970"/>
            <a:ext cx="14822" cy="0"/>
          </a:xfrm>
          <a:custGeom>
            <a:avLst/>
            <a:gdLst/>
            <a:ahLst/>
            <a:cxnLst/>
            <a:rect l="l" t="t" r="r" b="b"/>
            <a:pathLst>
              <a:path w="14822">
                <a:moveTo>
                  <a:pt x="0" y="0"/>
                </a:moveTo>
                <a:lnTo>
                  <a:pt x="14822" y="0"/>
                </a:lnTo>
              </a:path>
            </a:pathLst>
          </a:custGeom>
          <a:ln w="33980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0" name="object 200"/>
          <p:cNvSpPr/>
          <p:nvPr/>
        </p:nvSpPr>
        <p:spPr>
          <a:xfrm>
            <a:off x="3623084" y="4251557"/>
            <a:ext cx="0" cy="165316"/>
          </a:xfrm>
          <a:custGeom>
            <a:avLst/>
            <a:gdLst/>
            <a:ahLst/>
            <a:cxnLst/>
            <a:rect l="l" t="t" r="r" b="b"/>
            <a:pathLst>
              <a:path h="165316">
                <a:moveTo>
                  <a:pt x="0" y="0"/>
                </a:moveTo>
                <a:lnTo>
                  <a:pt x="0" y="165316"/>
                </a:lnTo>
              </a:path>
            </a:pathLst>
          </a:custGeom>
          <a:ln w="83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1" name="object 201"/>
          <p:cNvSpPr/>
          <p:nvPr/>
        </p:nvSpPr>
        <p:spPr>
          <a:xfrm>
            <a:off x="3368875" y="4433325"/>
            <a:ext cx="0" cy="167076"/>
          </a:xfrm>
          <a:custGeom>
            <a:avLst/>
            <a:gdLst/>
            <a:ahLst/>
            <a:cxnLst/>
            <a:rect l="l" t="t" r="r" b="b"/>
            <a:pathLst>
              <a:path h="167076">
                <a:moveTo>
                  <a:pt x="0" y="0"/>
                </a:moveTo>
                <a:lnTo>
                  <a:pt x="0" y="167076"/>
                </a:lnTo>
              </a:path>
            </a:pathLst>
          </a:custGeom>
          <a:ln w="83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2" name="object 202"/>
          <p:cNvSpPr/>
          <p:nvPr/>
        </p:nvSpPr>
        <p:spPr>
          <a:xfrm>
            <a:off x="2987438" y="4279369"/>
            <a:ext cx="0" cy="153956"/>
          </a:xfrm>
          <a:custGeom>
            <a:avLst/>
            <a:gdLst/>
            <a:ahLst/>
            <a:cxnLst/>
            <a:rect l="l" t="t" r="r" b="b"/>
            <a:pathLst>
              <a:path h="153956">
                <a:moveTo>
                  <a:pt x="0" y="153956"/>
                </a:moveTo>
                <a:lnTo>
                  <a:pt x="0" y="0"/>
                </a:lnTo>
              </a:path>
            </a:pathLst>
          </a:custGeom>
          <a:ln w="83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3" name="object 203"/>
          <p:cNvSpPr/>
          <p:nvPr/>
        </p:nvSpPr>
        <p:spPr>
          <a:xfrm>
            <a:off x="2987438" y="3959908"/>
            <a:ext cx="0" cy="106558"/>
          </a:xfrm>
          <a:custGeom>
            <a:avLst/>
            <a:gdLst/>
            <a:ahLst/>
            <a:cxnLst/>
            <a:rect l="l" t="t" r="r" b="b"/>
            <a:pathLst>
              <a:path h="106558">
                <a:moveTo>
                  <a:pt x="0" y="106558"/>
                </a:moveTo>
                <a:lnTo>
                  <a:pt x="0" y="0"/>
                </a:lnTo>
              </a:path>
            </a:pathLst>
          </a:custGeom>
          <a:ln w="83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4" name="object 204"/>
          <p:cNvSpPr/>
          <p:nvPr/>
        </p:nvSpPr>
        <p:spPr>
          <a:xfrm>
            <a:off x="2543334" y="4420205"/>
            <a:ext cx="204736" cy="0"/>
          </a:xfrm>
          <a:custGeom>
            <a:avLst/>
            <a:gdLst/>
            <a:ahLst/>
            <a:cxnLst/>
            <a:rect l="l" t="t" r="r" b="b"/>
            <a:pathLst>
              <a:path w="204736">
                <a:moveTo>
                  <a:pt x="0" y="0"/>
                </a:moveTo>
                <a:lnTo>
                  <a:pt x="204736" y="0"/>
                </a:lnTo>
              </a:path>
            </a:pathLst>
          </a:custGeom>
          <a:ln w="823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5" name="object 205"/>
          <p:cNvSpPr/>
          <p:nvPr/>
        </p:nvSpPr>
        <p:spPr>
          <a:xfrm>
            <a:off x="3623084" y="4416874"/>
            <a:ext cx="204736" cy="0"/>
          </a:xfrm>
          <a:custGeom>
            <a:avLst/>
            <a:gdLst/>
            <a:ahLst/>
            <a:cxnLst/>
            <a:rect l="l" t="t" r="r" b="b"/>
            <a:pathLst>
              <a:path w="204736">
                <a:moveTo>
                  <a:pt x="0" y="0"/>
                </a:moveTo>
                <a:lnTo>
                  <a:pt x="204736" y="0"/>
                </a:lnTo>
              </a:path>
            </a:pathLst>
          </a:custGeom>
          <a:ln w="823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4" name="object 164"/>
          <p:cNvSpPr/>
          <p:nvPr/>
        </p:nvSpPr>
        <p:spPr>
          <a:xfrm>
            <a:off x="1612296" y="5542031"/>
            <a:ext cx="241068" cy="182609"/>
          </a:xfrm>
          <a:custGeom>
            <a:avLst/>
            <a:gdLst/>
            <a:ahLst/>
            <a:cxnLst/>
            <a:rect l="l" t="t" r="r" b="b"/>
            <a:pathLst>
              <a:path w="241068" h="182609">
                <a:moveTo>
                  <a:pt x="241068" y="0"/>
                </a:moveTo>
                <a:lnTo>
                  <a:pt x="0" y="182609"/>
                </a:lnTo>
              </a:path>
            </a:pathLst>
          </a:custGeom>
          <a:ln w="752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5" name="object 165"/>
          <p:cNvSpPr/>
          <p:nvPr/>
        </p:nvSpPr>
        <p:spPr>
          <a:xfrm>
            <a:off x="1622038" y="5734312"/>
            <a:ext cx="216087" cy="163552"/>
          </a:xfrm>
          <a:custGeom>
            <a:avLst/>
            <a:gdLst/>
            <a:ahLst/>
            <a:cxnLst/>
            <a:rect l="l" t="t" r="r" b="b"/>
            <a:pathLst>
              <a:path w="216087" h="163552">
                <a:moveTo>
                  <a:pt x="216087" y="163552"/>
                </a:moveTo>
                <a:lnTo>
                  <a:pt x="0" y="0"/>
                </a:lnTo>
              </a:path>
            </a:pathLst>
          </a:custGeom>
          <a:ln w="182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6" name="object 166"/>
          <p:cNvSpPr/>
          <p:nvPr/>
        </p:nvSpPr>
        <p:spPr>
          <a:xfrm>
            <a:off x="1612296" y="5724641"/>
            <a:ext cx="241068" cy="199676"/>
          </a:xfrm>
          <a:custGeom>
            <a:avLst/>
            <a:gdLst/>
            <a:ahLst/>
            <a:cxnLst/>
            <a:rect l="l" t="t" r="r" b="b"/>
            <a:pathLst>
              <a:path w="241068" h="199676">
                <a:moveTo>
                  <a:pt x="235341" y="144494"/>
                </a:moveTo>
                <a:lnTo>
                  <a:pt x="7791" y="0"/>
                </a:lnTo>
                <a:lnTo>
                  <a:pt x="0" y="0"/>
                </a:lnTo>
                <a:lnTo>
                  <a:pt x="3890" y="11377"/>
                </a:lnTo>
                <a:lnTo>
                  <a:pt x="218152" y="199676"/>
                </a:lnTo>
                <a:lnTo>
                  <a:pt x="241068" y="180618"/>
                </a:lnTo>
                <a:lnTo>
                  <a:pt x="235341" y="14449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7" name="object 167"/>
          <p:cNvSpPr/>
          <p:nvPr/>
        </p:nvSpPr>
        <p:spPr>
          <a:xfrm>
            <a:off x="1847523" y="5907156"/>
            <a:ext cx="369155" cy="0"/>
          </a:xfrm>
          <a:custGeom>
            <a:avLst/>
            <a:gdLst/>
            <a:ahLst/>
            <a:cxnLst/>
            <a:rect l="l" t="t" r="r" b="b"/>
            <a:pathLst>
              <a:path w="369155">
                <a:moveTo>
                  <a:pt x="369155" y="0"/>
                </a:moveTo>
                <a:lnTo>
                  <a:pt x="0" y="0"/>
                </a:lnTo>
              </a:path>
            </a:pathLst>
          </a:custGeom>
          <a:ln w="181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8" name="object 168"/>
          <p:cNvSpPr/>
          <p:nvPr/>
        </p:nvSpPr>
        <p:spPr>
          <a:xfrm>
            <a:off x="1830449" y="5886392"/>
            <a:ext cx="399642" cy="37925"/>
          </a:xfrm>
          <a:custGeom>
            <a:avLst/>
            <a:gdLst/>
            <a:ahLst/>
            <a:cxnLst/>
            <a:rect l="l" t="t" r="r" b="b"/>
            <a:pathLst>
              <a:path w="399642" h="37925">
                <a:moveTo>
                  <a:pt x="376726" y="0"/>
                </a:moveTo>
                <a:lnTo>
                  <a:pt x="26806" y="0"/>
                </a:lnTo>
                <a:lnTo>
                  <a:pt x="22915" y="18867"/>
                </a:lnTo>
                <a:lnTo>
                  <a:pt x="0" y="37925"/>
                </a:lnTo>
                <a:lnTo>
                  <a:pt x="395741" y="37925"/>
                </a:lnTo>
                <a:lnTo>
                  <a:pt x="399642" y="18867"/>
                </a:lnTo>
                <a:lnTo>
                  <a:pt x="37672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9" name="object 169"/>
          <p:cNvSpPr/>
          <p:nvPr/>
        </p:nvSpPr>
        <p:spPr>
          <a:xfrm>
            <a:off x="2226306" y="5732226"/>
            <a:ext cx="248668" cy="180903"/>
          </a:xfrm>
          <a:custGeom>
            <a:avLst/>
            <a:gdLst/>
            <a:ahLst/>
            <a:cxnLst/>
            <a:rect l="l" t="t" r="r" b="b"/>
            <a:pathLst>
              <a:path w="248668" h="180903">
                <a:moveTo>
                  <a:pt x="248668" y="0"/>
                </a:moveTo>
                <a:lnTo>
                  <a:pt x="0" y="180903"/>
                </a:lnTo>
              </a:path>
            </a:pathLst>
          </a:custGeom>
          <a:ln w="182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0" name="object 170"/>
          <p:cNvSpPr/>
          <p:nvPr/>
        </p:nvSpPr>
        <p:spPr>
          <a:xfrm>
            <a:off x="2207176" y="5724641"/>
            <a:ext cx="275446" cy="214846"/>
          </a:xfrm>
          <a:custGeom>
            <a:avLst/>
            <a:gdLst/>
            <a:ahLst/>
            <a:cxnLst/>
            <a:rect l="l" t="t" r="r" b="b"/>
            <a:pathLst>
              <a:path w="275446" h="214846">
                <a:moveTo>
                  <a:pt x="265790" y="0"/>
                </a:moveTo>
                <a:lnTo>
                  <a:pt x="0" y="161750"/>
                </a:lnTo>
                <a:lnTo>
                  <a:pt x="22915" y="180618"/>
                </a:lnTo>
                <a:lnTo>
                  <a:pt x="28642" y="214846"/>
                </a:lnTo>
                <a:lnTo>
                  <a:pt x="269710" y="11377"/>
                </a:lnTo>
                <a:lnTo>
                  <a:pt x="275446" y="0"/>
                </a:lnTo>
                <a:lnTo>
                  <a:pt x="26579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1" name="object 171"/>
          <p:cNvSpPr/>
          <p:nvPr/>
        </p:nvSpPr>
        <p:spPr>
          <a:xfrm>
            <a:off x="2274087" y="5574457"/>
            <a:ext cx="208535" cy="150183"/>
          </a:xfrm>
          <a:custGeom>
            <a:avLst/>
            <a:gdLst/>
            <a:ahLst/>
            <a:cxnLst/>
            <a:rect l="l" t="t" r="r" b="b"/>
            <a:pathLst>
              <a:path w="208535" h="150183">
                <a:moveTo>
                  <a:pt x="208535" y="150183"/>
                </a:moveTo>
                <a:lnTo>
                  <a:pt x="0" y="0"/>
                </a:lnTo>
              </a:path>
            </a:pathLst>
          </a:custGeom>
          <a:ln w="752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2" name="object 172"/>
          <p:cNvSpPr/>
          <p:nvPr/>
        </p:nvSpPr>
        <p:spPr>
          <a:xfrm>
            <a:off x="1853365" y="5542031"/>
            <a:ext cx="326994" cy="0"/>
          </a:xfrm>
          <a:custGeom>
            <a:avLst/>
            <a:gdLst/>
            <a:ahLst/>
            <a:cxnLst/>
            <a:rect l="l" t="t" r="r" b="b"/>
            <a:pathLst>
              <a:path w="326994">
                <a:moveTo>
                  <a:pt x="0" y="0"/>
                </a:moveTo>
                <a:lnTo>
                  <a:pt x="326994" y="0"/>
                </a:lnTo>
              </a:path>
            </a:pathLst>
          </a:custGeom>
          <a:ln w="954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3" name="object 173"/>
          <p:cNvSpPr/>
          <p:nvPr/>
        </p:nvSpPr>
        <p:spPr>
          <a:xfrm>
            <a:off x="1612296" y="5724641"/>
            <a:ext cx="0" cy="180618"/>
          </a:xfrm>
          <a:custGeom>
            <a:avLst/>
            <a:gdLst/>
            <a:ahLst/>
            <a:cxnLst/>
            <a:rect l="l" t="t" r="r" b="b"/>
            <a:pathLst>
              <a:path h="180618">
                <a:moveTo>
                  <a:pt x="0" y="0"/>
                </a:moveTo>
                <a:lnTo>
                  <a:pt x="0" y="180618"/>
                </a:lnTo>
              </a:path>
            </a:pathLst>
          </a:custGeom>
          <a:ln w="962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4" name="object 174"/>
          <p:cNvSpPr/>
          <p:nvPr/>
        </p:nvSpPr>
        <p:spPr>
          <a:xfrm>
            <a:off x="2482622" y="5724641"/>
            <a:ext cx="0" cy="165448"/>
          </a:xfrm>
          <a:custGeom>
            <a:avLst/>
            <a:gdLst/>
            <a:ahLst/>
            <a:cxnLst/>
            <a:rect l="l" t="t" r="r" b="b"/>
            <a:pathLst>
              <a:path h="165448">
                <a:moveTo>
                  <a:pt x="0" y="0"/>
                </a:moveTo>
                <a:lnTo>
                  <a:pt x="0" y="165448"/>
                </a:lnTo>
              </a:path>
            </a:pathLst>
          </a:custGeom>
          <a:ln w="962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5" name="object 175"/>
          <p:cNvSpPr/>
          <p:nvPr/>
        </p:nvSpPr>
        <p:spPr>
          <a:xfrm>
            <a:off x="2230091" y="5905260"/>
            <a:ext cx="0" cy="167449"/>
          </a:xfrm>
          <a:custGeom>
            <a:avLst/>
            <a:gdLst/>
            <a:ahLst/>
            <a:cxnLst/>
            <a:rect l="l" t="t" r="r" b="b"/>
            <a:pathLst>
              <a:path h="167449">
                <a:moveTo>
                  <a:pt x="0" y="0"/>
                </a:moveTo>
                <a:lnTo>
                  <a:pt x="0" y="167449"/>
                </a:lnTo>
              </a:path>
            </a:pathLst>
          </a:custGeom>
          <a:ln w="962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6" name="object 176"/>
          <p:cNvSpPr/>
          <p:nvPr/>
        </p:nvSpPr>
        <p:spPr>
          <a:xfrm>
            <a:off x="1853365" y="5753275"/>
            <a:ext cx="0" cy="151985"/>
          </a:xfrm>
          <a:custGeom>
            <a:avLst/>
            <a:gdLst/>
            <a:ahLst/>
            <a:cxnLst/>
            <a:rect l="l" t="t" r="r" b="b"/>
            <a:pathLst>
              <a:path h="151985">
                <a:moveTo>
                  <a:pt x="0" y="151985"/>
                </a:moveTo>
                <a:lnTo>
                  <a:pt x="0" y="0"/>
                </a:lnTo>
              </a:path>
            </a:pathLst>
          </a:custGeom>
          <a:ln w="962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7" name="object 177"/>
          <p:cNvSpPr/>
          <p:nvPr/>
        </p:nvSpPr>
        <p:spPr>
          <a:xfrm>
            <a:off x="1853365" y="5445132"/>
            <a:ext cx="0" cy="96898"/>
          </a:xfrm>
          <a:custGeom>
            <a:avLst/>
            <a:gdLst/>
            <a:ahLst/>
            <a:cxnLst/>
            <a:rect l="l" t="t" r="r" b="b"/>
            <a:pathLst>
              <a:path h="96898">
                <a:moveTo>
                  <a:pt x="0" y="96898"/>
                </a:moveTo>
                <a:lnTo>
                  <a:pt x="0" y="0"/>
                </a:lnTo>
              </a:path>
            </a:pathLst>
          </a:custGeom>
          <a:ln w="962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8" name="object 178"/>
          <p:cNvSpPr/>
          <p:nvPr/>
        </p:nvSpPr>
        <p:spPr>
          <a:xfrm>
            <a:off x="2482622" y="5890090"/>
            <a:ext cx="195026" cy="0"/>
          </a:xfrm>
          <a:custGeom>
            <a:avLst/>
            <a:gdLst/>
            <a:ahLst/>
            <a:cxnLst/>
            <a:rect l="l" t="t" r="r" b="b"/>
            <a:pathLst>
              <a:path w="195026">
                <a:moveTo>
                  <a:pt x="0" y="0"/>
                </a:moveTo>
                <a:lnTo>
                  <a:pt x="195026" y="0"/>
                </a:lnTo>
              </a:path>
            </a:pathLst>
          </a:custGeom>
          <a:ln w="954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9" name="object 179"/>
          <p:cNvSpPr/>
          <p:nvPr/>
        </p:nvSpPr>
        <p:spPr>
          <a:xfrm>
            <a:off x="1591331" y="5907156"/>
            <a:ext cx="17189" cy="0"/>
          </a:xfrm>
          <a:custGeom>
            <a:avLst/>
            <a:gdLst/>
            <a:ahLst/>
            <a:cxnLst/>
            <a:rect l="l" t="t" r="r" b="b"/>
            <a:pathLst>
              <a:path w="17189">
                <a:moveTo>
                  <a:pt x="17189" y="0"/>
                </a:moveTo>
                <a:lnTo>
                  <a:pt x="0" y="0"/>
                </a:lnTo>
              </a:path>
            </a:pathLst>
          </a:custGeom>
          <a:ln w="181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0" name="object 180"/>
          <p:cNvSpPr/>
          <p:nvPr/>
        </p:nvSpPr>
        <p:spPr>
          <a:xfrm>
            <a:off x="1585490" y="5901657"/>
            <a:ext cx="30697" cy="9481"/>
          </a:xfrm>
          <a:custGeom>
            <a:avLst/>
            <a:gdLst/>
            <a:ahLst/>
            <a:cxnLst/>
            <a:rect l="l" t="t" r="r" b="b"/>
            <a:pathLst>
              <a:path w="30697" h="9481">
                <a:moveTo>
                  <a:pt x="0" y="0"/>
                </a:moveTo>
                <a:lnTo>
                  <a:pt x="0" y="9481"/>
                </a:lnTo>
                <a:lnTo>
                  <a:pt x="30697" y="9481"/>
                </a:lnTo>
                <a:lnTo>
                  <a:pt x="2108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1" name="object 181"/>
          <p:cNvSpPr/>
          <p:nvPr/>
        </p:nvSpPr>
        <p:spPr>
          <a:xfrm>
            <a:off x="1535872" y="5907156"/>
            <a:ext cx="21080" cy="0"/>
          </a:xfrm>
          <a:custGeom>
            <a:avLst/>
            <a:gdLst/>
            <a:ahLst/>
            <a:cxnLst/>
            <a:rect l="l" t="t" r="r" b="b"/>
            <a:pathLst>
              <a:path w="21080">
                <a:moveTo>
                  <a:pt x="21080" y="0"/>
                </a:moveTo>
                <a:lnTo>
                  <a:pt x="0" y="0"/>
                </a:lnTo>
              </a:path>
            </a:pathLst>
          </a:custGeom>
          <a:ln w="181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2" name="object 182"/>
          <p:cNvSpPr/>
          <p:nvPr/>
        </p:nvSpPr>
        <p:spPr>
          <a:xfrm>
            <a:off x="1530031" y="5906373"/>
            <a:ext cx="26810" cy="0"/>
          </a:xfrm>
          <a:custGeom>
            <a:avLst/>
            <a:gdLst/>
            <a:ahLst/>
            <a:cxnLst/>
            <a:rect l="l" t="t" r="r" b="b"/>
            <a:pathLst>
              <a:path w="26810">
                <a:moveTo>
                  <a:pt x="0" y="0"/>
                </a:moveTo>
                <a:lnTo>
                  <a:pt x="26810" y="0"/>
                </a:lnTo>
              </a:path>
            </a:pathLst>
          </a:custGeom>
          <a:ln w="1079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3" name="object 183"/>
          <p:cNvSpPr/>
          <p:nvPr/>
        </p:nvSpPr>
        <p:spPr>
          <a:xfrm>
            <a:off x="1480424" y="5907156"/>
            <a:ext cx="22915" cy="0"/>
          </a:xfrm>
          <a:custGeom>
            <a:avLst/>
            <a:gdLst/>
            <a:ahLst/>
            <a:cxnLst/>
            <a:rect l="l" t="t" r="r" b="b"/>
            <a:pathLst>
              <a:path w="22915">
                <a:moveTo>
                  <a:pt x="22915" y="0"/>
                </a:moveTo>
                <a:lnTo>
                  <a:pt x="0" y="0"/>
                </a:lnTo>
              </a:path>
            </a:pathLst>
          </a:custGeom>
          <a:ln w="181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4" name="object 184"/>
          <p:cNvSpPr/>
          <p:nvPr/>
        </p:nvSpPr>
        <p:spPr>
          <a:xfrm>
            <a:off x="1474573" y="5906373"/>
            <a:ext cx="28872" cy="0"/>
          </a:xfrm>
          <a:custGeom>
            <a:avLst/>
            <a:gdLst/>
            <a:ahLst/>
            <a:cxnLst/>
            <a:rect l="l" t="t" r="r" b="b"/>
            <a:pathLst>
              <a:path w="28872">
                <a:moveTo>
                  <a:pt x="0" y="0"/>
                </a:moveTo>
                <a:lnTo>
                  <a:pt x="28872" y="0"/>
                </a:lnTo>
              </a:path>
            </a:pathLst>
          </a:custGeom>
          <a:ln w="1079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5" name="object 185"/>
          <p:cNvSpPr/>
          <p:nvPr/>
        </p:nvSpPr>
        <p:spPr>
          <a:xfrm>
            <a:off x="1426799" y="5907156"/>
            <a:ext cx="21082" cy="0"/>
          </a:xfrm>
          <a:custGeom>
            <a:avLst/>
            <a:gdLst/>
            <a:ahLst/>
            <a:cxnLst/>
            <a:rect l="l" t="t" r="r" b="b"/>
            <a:pathLst>
              <a:path w="21082">
                <a:moveTo>
                  <a:pt x="21082" y="0"/>
                </a:moveTo>
                <a:lnTo>
                  <a:pt x="0" y="0"/>
                </a:lnTo>
              </a:path>
            </a:pathLst>
          </a:custGeom>
          <a:ln w="181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6" name="object 186"/>
          <p:cNvSpPr/>
          <p:nvPr/>
        </p:nvSpPr>
        <p:spPr>
          <a:xfrm>
            <a:off x="1421184" y="5906373"/>
            <a:ext cx="26581" cy="0"/>
          </a:xfrm>
          <a:custGeom>
            <a:avLst/>
            <a:gdLst/>
            <a:ahLst/>
            <a:cxnLst/>
            <a:rect l="l" t="t" r="r" b="b"/>
            <a:pathLst>
              <a:path w="26581">
                <a:moveTo>
                  <a:pt x="0" y="0"/>
                </a:moveTo>
                <a:lnTo>
                  <a:pt x="26581" y="0"/>
                </a:lnTo>
              </a:path>
            </a:pathLst>
          </a:custGeom>
          <a:ln w="1079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7" name="object 187"/>
          <p:cNvSpPr/>
          <p:nvPr/>
        </p:nvSpPr>
        <p:spPr>
          <a:xfrm>
            <a:off x="1371344" y="5907156"/>
            <a:ext cx="21081" cy="0"/>
          </a:xfrm>
          <a:custGeom>
            <a:avLst/>
            <a:gdLst/>
            <a:ahLst/>
            <a:cxnLst/>
            <a:rect l="l" t="t" r="r" b="b"/>
            <a:pathLst>
              <a:path w="21081">
                <a:moveTo>
                  <a:pt x="21081" y="0"/>
                </a:moveTo>
                <a:lnTo>
                  <a:pt x="0" y="0"/>
                </a:lnTo>
              </a:path>
            </a:pathLst>
          </a:custGeom>
          <a:ln w="181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8" name="object 188"/>
          <p:cNvSpPr/>
          <p:nvPr/>
        </p:nvSpPr>
        <p:spPr>
          <a:xfrm>
            <a:off x="1365730" y="5906373"/>
            <a:ext cx="26581" cy="0"/>
          </a:xfrm>
          <a:custGeom>
            <a:avLst/>
            <a:gdLst/>
            <a:ahLst/>
            <a:cxnLst/>
            <a:rect l="l" t="t" r="r" b="b"/>
            <a:pathLst>
              <a:path w="26581">
                <a:moveTo>
                  <a:pt x="0" y="0"/>
                </a:moveTo>
                <a:lnTo>
                  <a:pt x="26581" y="0"/>
                </a:lnTo>
              </a:path>
            </a:pathLst>
          </a:custGeom>
          <a:ln w="1079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4324287" y="5513398"/>
            <a:ext cx="241106" cy="182704"/>
          </a:xfrm>
          <a:custGeom>
            <a:avLst/>
            <a:gdLst/>
            <a:ahLst/>
            <a:cxnLst/>
            <a:rect l="l" t="t" r="r" b="b"/>
            <a:pathLst>
              <a:path w="241106" h="182704">
                <a:moveTo>
                  <a:pt x="241106" y="0"/>
                </a:moveTo>
                <a:lnTo>
                  <a:pt x="0" y="182704"/>
                </a:lnTo>
              </a:path>
            </a:pathLst>
          </a:custGeom>
          <a:ln w="752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4333848" y="5705678"/>
            <a:ext cx="218066" cy="163647"/>
          </a:xfrm>
          <a:custGeom>
            <a:avLst/>
            <a:gdLst/>
            <a:ahLst/>
            <a:cxnLst/>
            <a:rect l="l" t="t" r="r" b="b"/>
            <a:pathLst>
              <a:path w="218066" h="163647">
                <a:moveTo>
                  <a:pt x="218066" y="163647"/>
                </a:moveTo>
                <a:lnTo>
                  <a:pt x="0" y="0"/>
                </a:lnTo>
              </a:path>
            </a:pathLst>
          </a:custGeom>
          <a:ln w="182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4324287" y="5696102"/>
            <a:ext cx="241106" cy="199865"/>
          </a:xfrm>
          <a:custGeom>
            <a:avLst/>
            <a:gdLst/>
            <a:ahLst/>
            <a:cxnLst/>
            <a:rect l="l" t="t" r="r" b="b"/>
            <a:pathLst>
              <a:path w="241106" h="199865">
                <a:moveTo>
                  <a:pt x="235083" y="144494"/>
                </a:moveTo>
                <a:lnTo>
                  <a:pt x="7552" y="0"/>
                </a:lnTo>
                <a:lnTo>
                  <a:pt x="0" y="0"/>
                </a:lnTo>
                <a:lnTo>
                  <a:pt x="3919" y="11567"/>
                </a:lnTo>
                <a:lnTo>
                  <a:pt x="219978" y="199865"/>
                </a:lnTo>
                <a:lnTo>
                  <a:pt x="241106" y="180808"/>
                </a:lnTo>
                <a:lnTo>
                  <a:pt x="235083" y="14449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4561379" y="5878807"/>
            <a:ext cx="367300" cy="0"/>
          </a:xfrm>
          <a:custGeom>
            <a:avLst/>
            <a:gdLst/>
            <a:ahLst/>
            <a:cxnLst/>
            <a:rect l="l" t="t" r="r" b="b"/>
            <a:pathLst>
              <a:path w="367300">
                <a:moveTo>
                  <a:pt x="367300" y="0"/>
                </a:moveTo>
                <a:lnTo>
                  <a:pt x="0" y="0"/>
                </a:lnTo>
              </a:path>
            </a:pathLst>
          </a:custGeom>
          <a:ln w="181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4544266" y="5857853"/>
            <a:ext cx="397797" cy="38114"/>
          </a:xfrm>
          <a:custGeom>
            <a:avLst/>
            <a:gdLst/>
            <a:ahLst/>
            <a:cxnLst/>
            <a:rect l="l" t="t" r="r" b="b"/>
            <a:pathLst>
              <a:path w="397797" h="38114">
                <a:moveTo>
                  <a:pt x="374948" y="0"/>
                </a:moveTo>
                <a:lnTo>
                  <a:pt x="24760" y="0"/>
                </a:lnTo>
                <a:lnTo>
                  <a:pt x="21127" y="19057"/>
                </a:lnTo>
                <a:lnTo>
                  <a:pt x="0" y="38114"/>
                </a:lnTo>
                <a:lnTo>
                  <a:pt x="393973" y="38114"/>
                </a:lnTo>
                <a:lnTo>
                  <a:pt x="397797" y="19057"/>
                </a:lnTo>
                <a:lnTo>
                  <a:pt x="37494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4" name="object 154"/>
          <p:cNvSpPr/>
          <p:nvPr/>
        </p:nvSpPr>
        <p:spPr>
          <a:xfrm>
            <a:off x="4938335" y="5703687"/>
            <a:ext cx="248563" cy="180808"/>
          </a:xfrm>
          <a:custGeom>
            <a:avLst/>
            <a:gdLst/>
            <a:ahLst/>
            <a:cxnLst/>
            <a:rect l="l" t="t" r="r" b="b"/>
            <a:pathLst>
              <a:path w="248563" h="180808">
                <a:moveTo>
                  <a:pt x="248563" y="0"/>
                </a:moveTo>
                <a:lnTo>
                  <a:pt x="0" y="180808"/>
                </a:lnTo>
              </a:path>
            </a:pathLst>
          </a:custGeom>
          <a:ln w="182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5" name="object 155"/>
          <p:cNvSpPr/>
          <p:nvPr/>
        </p:nvSpPr>
        <p:spPr>
          <a:xfrm>
            <a:off x="4919215" y="5696102"/>
            <a:ext cx="275140" cy="215035"/>
          </a:xfrm>
          <a:custGeom>
            <a:avLst/>
            <a:gdLst/>
            <a:ahLst/>
            <a:cxnLst/>
            <a:rect l="l" t="t" r="r" b="b"/>
            <a:pathLst>
              <a:path w="275140" h="215035">
                <a:moveTo>
                  <a:pt x="265771" y="0"/>
                </a:moveTo>
                <a:lnTo>
                  <a:pt x="0" y="161750"/>
                </a:lnTo>
                <a:lnTo>
                  <a:pt x="22848" y="180808"/>
                </a:lnTo>
                <a:lnTo>
                  <a:pt x="28584" y="215035"/>
                </a:lnTo>
                <a:lnTo>
                  <a:pt x="269404" y="11567"/>
                </a:lnTo>
                <a:lnTo>
                  <a:pt x="275140" y="0"/>
                </a:lnTo>
                <a:lnTo>
                  <a:pt x="26577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6" name="object 156"/>
          <p:cNvSpPr/>
          <p:nvPr/>
        </p:nvSpPr>
        <p:spPr>
          <a:xfrm>
            <a:off x="4986040" y="5545824"/>
            <a:ext cx="208315" cy="150278"/>
          </a:xfrm>
          <a:custGeom>
            <a:avLst/>
            <a:gdLst/>
            <a:ahLst/>
            <a:cxnLst/>
            <a:rect l="l" t="t" r="r" b="b"/>
            <a:pathLst>
              <a:path w="208315" h="150278">
                <a:moveTo>
                  <a:pt x="208315" y="150278"/>
                </a:moveTo>
                <a:lnTo>
                  <a:pt x="0" y="0"/>
                </a:lnTo>
              </a:path>
            </a:pathLst>
          </a:custGeom>
          <a:ln w="752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7" name="object 157"/>
          <p:cNvSpPr/>
          <p:nvPr/>
        </p:nvSpPr>
        <p:spPr>
          <a:xfrm>
            <a:off x="4565394" y="5513398"/>
            <a:ext cx="326956" cy="0"/>
          </a:xfrm>
          <a:custGeom>
            <a:avLst/>
            <a:gdLst/>
            <a:ahLst/>
            <a:cxnLst/>
            <a:rect l="l" t="t" r="r" b="b"/>
            <a:pathLst>
              <a:path w="326956">
                <a:moveTo>
                  <a:pt x="0" y="0"/>
                </a:moveTo>
                <a:lnTo>
                  <a:pt x="326956" y="0"/>
                </a:lnTo>
              </a:path>
            </a:pathLst>
          </a:custGeom>
          <a:ln w="954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8" name="object 158"/>
          <p:cNvSpPr/>
          <p:nvPr/>
        </p:nvSpPr>
        <p:spPr>
          <a:xfrm>
            <a:off x="4324287" y="5696102"/>
            <a:ext cx="0" cy="180808"/>
          </a:xfrm>
          <a:custGeom>
            <a:avLst/>
            <a:gdLst/>
            <a:ahLst/>
            <a:cxnLst/>
            <a:rect l="l" t="t" r="r" b="b"/>
            <a:pathLst>
              <a:path h="180808">
                <a:moveTo>
                  <a:pt x="0" y="0"/>
                </a:moveTo>
                <a:lnTo>
                  <a:pt x="0" y="180808"/>
                </a:lnTo>
              </a:path>
            </a:pathLst>
          </a:custGeom>
          <a:ln w="962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9" name="object 159"/>
          <p:cNvSpPr/>
          <p:nvPr/>
        </p:nvSpPr>
        <p:spPr>
          <a:xfrm>
            <a:off x="5194356" y="5696102"/>
            <a:ext cx="0" cy="114060"/>
          </a:xfrm>
          <a:custGeom>
            <a:avLst/>
            <a:gdLst/>
            <a:ahLst/>
            <a:cxnLst/>
            <a:rect l="l" t="t" r="r" b="b"/>
            <a:pathLst>
              <a:path h="114060">
                <a:moveTo>
                  <a:pt x="0" y="0"/>
                </a:moveTo>
                <a:lnTo>
                  <a:pt x="0" y="114060"/>
                </a:lnTo>
              </a:path>
            </a:pathLst>
          </a:custGeom>
          <a:ln w="962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0" name="object 160"/>
          <p:cNvSpPr/>
          <p:nvPr/>
        </p:nvSpPr>
        <p:spPr>
          <a:xfrm>
            <a:off x="4942064" y="5876911"/>
            <a:ext cx="0" cy="167202"/>
          </a:xfrm>
          <a:custGeom>
            <a:avLst/>
            <a:gdLst/>
            <a:ahLst/>
            <a:cxnLst/>
            <a:rect l="l" t="t" r="r" b="b"/>
            <a:pathLst>
              <a:path h="167202">
                <a:moveTo>
                  <a:pt x="0" y="0"/>
                </a:moveTo>
                <a:lnTo>
                  <a:pt x="0" y="167202"/>
                </a:lnTo>
              </a:path>
            </a:pathLst>
          </a:custGeom>
          <a:ln w="962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1" name="object 161"/>
          <p:cNvSpPr/>
          <p:nvPr/>
        </p:nvSpPr>
        <p:spPr>
          <a:xfrm>
            <a:off x="4565394" y="5724641"/>
            <a:ext cx="0" cy="152269"/>
          </a:xfrm>
          <a:custGeom>
            <a:avLst/>
            <a:gdLst/>
            <a:ahLst/>
            <a:cxnLst/>
            <a:rect l="l" t="t" r="r" b="b"/>
            <a:pathLst>
              <a:path h="152269">
                <a:moveTo>
                  <a:pt x="0" y="152269"/>
                </a:moveTo>
                <a:lnTo>
                  <a:pt x="0" y="0"/>
                </a:lnTo>
              </a:path>
            </a:pathLst>
          </a:custGeom>
          <a:ln w="962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2" name="object 162"/>
          <p:cNvSpPr/>
          <p:nvPr/>
        </p:nvSpPr>
        <p:spPr>
          <a:xfrm>
            <a:off x="4565394" y="5416499"/>
            <a:ext cx="0" cy="96898"/>
          </a:xfrm>
          <a:custGeom>
            <a:avLst/>
            <a:gdLst/>
            <a:ahLst/>
            <a:cxnLst/>
            <a:rect l="l" t="t" r="r" b="b"/>
            <a:pathLst>
              <a:path h="96898">
                <a:moveTo>
                  <a:pt x="0" y="96898"/>
                </a:moveTo>
                <a:lnTo>
                  <a:pt x="0" y="0"/>
                </a:lnTo>
              </a:path>
            </a:pathLst>
          </a:custGeom>
          <a:ln w="962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3" name="object 163"/>
          <p:cNvSpPr/>
          <p:nvPr/>
        </p:nvSpPr>
        <p:spPr>
          <a:xfrm>
            <a:off x="4132989" y="5884401"/>
            <a:ext cx="195218" cy="0"/>
          </a:xfrm>
          <a:custGeom>
            <a:avLst/>
            <a:gdLst/>
            <a:ahLst/>
            <a:cxnLst/>
            <a:rect l="l" t="t" r="r" b="b"/>
            <a:pathLst>
              <a:path w="195218">
                <a:moveTo>
                  <a:pt x="0" y="0"/>
                </a:moveTo>
                <a:lnTo>
                  <a:pt x="195218" y="0"/>
                </a:lnTo>
              </a:path>
            </a:pathLst>
          </a:custGeom>
          <a:ln w="954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2968373" y="5538144"/>
            <a:ext cx="240915" cy="182609"/>
          </a:xfrm>
          <a:custGeom>
            <a:avLst/>
            <a:gdLst/>
            <a:ahLst/>
            <a:cxnLst/>
            <a:rect l="l" t="t" r="r" b="b"/>
            <a:pathLst>
              <a:path w="240915" h="182609">
                <a:moveTo>
                  <a:pt x="240915" y="0"/>
                </a:moveTo>
                <a:lnTo>
                  <a:pt x="0" y="182609"/>
                </a:lnTo>
              </a:path>
            </a:pathLst>
          </a:custGeom>
          <a:ln w="752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2977933" y="5730425"/>
            <a:ext cx="217875" cy="163647"/>
          </a:xfrm>
          <a:custGeom>
            <a:avLst/>
            <a:gdLst/>
            <a:ahLst/>
            <a:cxnLst/>
            <a:rect l="l" t="t" r="r" b="b"/>
            <a:pathLst>
              <a:path w="217875" h="163647">
                <a:moveTo>
                  <a:pt x="217875" y="163647"/>
                </a:moveTo>
                <a:lnTo>
                  <a:pt x="0" y="0"/>
                </a:lnTo>
              </a:path>
            </a:pathLst>
          </a:custGeom>
          <a:ln w="182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2968373" y="5720754"/>
            <a:ext cx="240915" cy="199960"/>
          </a:xfrm>
          <a:custGeom>
            <a:avLst/>
            <a:gdLst/>
            <a:ahLst/>
            <a:cxnLst/>
            <a:rect l="l" t="t" r="r" b="b"/>
            <a:pathLst>
              <a:path w="240915" h="199960">
                <a:moveTo>
                  <a:pt x="235179" y="144589"/>
                </a:moveTo>
                <a:lnTo>
                  <a:pt x="7648" y="0"/>
                </a:lnTo>
                <a:lnTo>
                  <a:pt x="0" y="0"/>
                </a:lnTo>
                <a:lnTo>
                  <a:pt x="3728" y="11567"/>
                </a:lnTo>
                <a:lnTo>
                  <a:pt x="219787" y="199960"/>
                </a:lnTo>
                <a:lnTo>
                  <a:pt x="240915" y="180903"/>
                </a:lnTo>
                <a:lnTo>
                  <a:pt x="235179" y="14458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3205465" y="5903553"/>
            <a:ext cx="367300" cy="0"/>
          </a:xfrm>
          <a:custGeom>
            <a:avLst/>
            <a:gdLst/>
            <a:ahLst/>
            <a:cxnLst/>
            <a:rect l="l" t="t" r="r" b="b"/>
            <a:pathLst>
              <a:path w="367300">
                <a:moveTo>
                  <a:pt x="367300" y="0"/>
                </a:moveTo>
                <a:lnTo>
                  <a:pt x="0" y="0"/>
                </a:lnTo>
              </a:path>
            </a:pathLst>
          </a:custGeom>
          <a:ln w="181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3188161" y="5882599"/>
            <a:ext cx="397797" cy="38114"/>
          </a:xfrm>
          <a:custGeom>
            <a:avLst/>
            <a:gdLst/>
            <a:ahLst/>
            <a:cxnLst/>
            <a:rect l="l" t="t" r="r" b="b"/>
            <a:pathLst>
              <a:path w="397797" h="38114">
                <a:moveTo>
                  <a:pt x="374853" y="0"/>
                </a:moveTo>
                <a:lnTo>
                  <a:pt x="24951" y="0"/>
                </a:lnTo>
                <a:lnTo>
                  <a:pt x="21127" y="19057"/>
                </a:lnTo>
                <a:lnTo>
                  <a:pt x="0" y="38114"/>
                </a:lnTo>
                <a:lnTo>
                  <a:pt x="394164" y="38114"/>
                </a:lnTo>
                <a:lnTo>
                  <a:pt x="397797" y="19057"/>
                </a:lnTo>
                <a:lnTo>
                  <a:pt x="37485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3582230" y="5728434"/>
            <a:ext cx="248563" cy="178722"/>
          </a:xfrm>
          <a:custGeom>
            <a:avLst/>
            <a:gdLst/>
            <a:ahLst/>
            <a:cxnLst/>
            <a:rect l="l" t="t" r="r" b="b"/>
            <a:pathLst>
              <a:path w="248563" h="178722">
                <a:moveTo>
                  <a:pt x="248563" y="0"/>
                </a:moveTo>
                <a:lnTo>
                  <a:pt x="0" y="178722"/>
                </a:lnTo>
              </a:path>
            </a:pathLst>
          </a:custGeom>
          <a:ln w="182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3563014" y="5720754"/>
            <a:ext cx="275523" cy="213139"/>
          </a:xfrm>
          <a:custGeom>
            <a:avLst/>
            <a:gdLst/>
            <a:ahLst/>
            <a:cxnLst/>
            <a:rect l="l" t="t" r="r" b="b"/>
            <a:pathLst>
              <a:path w="275523" h="213139">
                <a:moveTo>
                  <a:pt x="265867" y="0"/>
                </a:moveTo>
                <a:lnTo>
                  <a:pt x="0" y="161845"/>
                </a:lnTo>
                <a:lnTo>
                  <a:pt x="22944" y="180903"/>
                </a:lnTo>
                <a:lnTo>
                  <a:pt x="28680" y="213139"/>
                </a:lnTo>
                <a:lnTo>
                  <a:pt x="269787" y="11567"/>
                </a:lnTo>
                <a:lnTo>
                  <a:pt x="275523" y="0"/>
                </a:lnTo>
                <a:lnTo>
                  <a:pt x="26586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3629935" y="5570570"/>
            <a:ext cx="208602" cy="150183"/>
          </a:xfrm>
          <a:custGeom>
            <a:avLst/>
            <a:gdLst/>
            <a:ahLst/>
            <a:cxnLst/>
            <a:rect l="l" t="t" r="r" b="b"/>
            <a:pathLst>
              <a:path w="208602" h="150183">
                <a:moveTo>
                  <a:pt x="208602" y="150183"/>
                </a:moveTo>
                <a:lnTo>
                  <a:pt x="0" y="0"/>
                </a:lnTo>
              </a:path>
            </a:pathLst>
          </a:custGeom>
          <a:ln w="752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3209289" y="5538144"/>
            <a:ext cx="326956" cy="0"/>
          </a:xfrm>
          <a:custGeom>
            <a:avLst/>
            <a:gdLst/>
            <a:ahLst/>
            <a:cxnLst/>
            <a:rect l="l" t="t" r="r" b="b"/>
            <a:pathLst>
              <a:path w="326956">
                <a:moveTo>
                  <a:pt x="0" y="0"/>
                </a:moveTo>
                <a:lnTo>
                  <a:pt x="326956" y="0"/>
                </a:lnTo>
              </a:path>
            </a:pathLst>
          </a:custGeom>
          <a:ln w="954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2968373" y="5720754"/>
            <a:ext cx="0" cy="180903"/>
          </a:xfrm>
          <a:custGeom>
            <a:avLst/>
            <a:gdLst/>
            <a:ahLst/>
            <a:cxnLst/>
            <a:rect l="l" t="t" r="r" b="b"/>
            <a:pathLst>
              <a:path h="180903">
                <a:moveTo>
                  <a:pt x="0" y="0"/>
                </a:moveTo>
                <a:lnTo>
                  <a:pt x="0" y="180903"/>
                </a:lnTo>
              </a:path>
            </a:pathLst>
          </a:custGeom>
          <a:ln w="962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3838537" y="5720754"/>
            <a:ext cx="0" cy="163647"/>
          </a:xfrm>
          <a:custGeom>
            <a:avLst/>
            <a:gdLst/>
            <a:ahLst/>
            <a:cxnLst/>
            <a:rect l="l" t="t" r="r" b="b"/>
            <a:pathLst>
              <a:path h="163647">
                <a:moveTo>
                  <a:pt x="0" y="0"/>
                </a:moveTo>
                <a:lnTo>
                  <a:pt x="0" y="163647"/>
                </a:lnTo>
              </a:path>
            </a:pathLst>
          </a:custGeom>
          <a:ln w="962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3585958" y="5901657"/>
            <a:ext cx="0" cy="167193"/>
          </a:xfrm>
          <a:custGeom>
            <a:avLst/>
            <a:gdLst/>
            <a:ahLst/>
            <a:cxnLst/>
            <a:rect l="l" t="t" r="r" b="b"/>
            <a:pathLst>
              <a:path h="167193">
                <a:moveTo>
                  <a:pt x="0" y="0"/>
                </a:moveTo>
                <a:lnTo>
                  <a:pt x="0" y="167193"/>
                </a:lnTo>
              </a:path>
            </a:pathLst>
          </a:custGeom>
          <a:ln w="962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3209289" y="5749387"/>
            <a:ext cx="0" cy="152269"/>
          </a:xfrm>
          <a:custGeom>
            <a:avLst/>
            <a:gdLst/>
            <a:ahLst/>
            <a:cxnLst/>
            <a:rect l="l" t="t" r="r" b="b"/>
            <a:pathLst>
              <a:path h="152269">
                <a:moveTo>
                  <a:pt x="0" y="152269"/>
                </a:moveTo>
                <a:lnTo>
                  <a:pt x="0" y="0"/>
                </a:lnTo>
              </a:path>
            </a:pathLst>
          </a:custGeom>
          <a:ln w="962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3209289" y="5441245"/>
            <a:ext cx="0" cy="96898"/>
          </a:xfrm>
          <a:custGeom>
            <a:avLst/>
            <a:gdLst/>
            <a:ahLst/>
            <a:cxnLst/>
            <a:rect l="l" t="t" r="r" b="b"/>
            <a:pathLst>
              <a:path h="96898">
                <a:moveTo>
                  <a:pt x="0" y="96898"/>
                </a:moveTo>
                <a:lnTo>
                  <a:pt x="0" y="0"/>
                </a:lnTo>
              </a:path>
            </a:pathLst>
          </a:custGeom>
          <a:ln w="962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2777075" y="5890090"/>
            <a:ext cx="195026" cy="0"/>
          </a:xfrm>
          <a:custGeom>
            <a:avLst/>
            <a:gdLst/>
            <a:ahLst/>
            <a:cxnLst/>
            <a:rect l="l" t="t" r="r" b="b"/>
            <a:pathLst>
              <a:path w="195026">
                <a:moveTo>
                  <a:pt x="0" y="0"/>
                </a:moveTo>
                <a:lnTo>
                  <a:pt x="195026" y="0"/>
                </a:lnTo>
              </a:path>
            </a:pathLst>
          </a:custGeom>
          <a:ln w="954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3838537" y="5884401"/>
            <a:ext cx="194931" cy="0"/>
          </a:xfrm>
          <a:custGeom>
            <a:avLst/>
            <a:gdLst/>
            <a:ahLst/>
            <a:cxnLst/>
            <a:rect l="l" t="t" r="r" b="b"/>
            <a:pathLst>
              <a:path w="194931">
                <a:moveTo>
                  <a:pt x="0" y="0"/>
                </a:moveTo>
                <a:lnTo>
                  <a:pt x="194931" y="0"/>
                </a:lnTo>
              </a:path>
            </a:pathLst>
          </a:custGeom>
          <a:ln w="954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4962905" y="6337266"/>
            <a:ext cx="241106" cy="182420"/>
          </a:xfrm>
          <a:custGeom>
            <a:avLst/>
            <a:gdLst/>
            <a:ahLst/>
            <a:cxnLst/>
            <a:rect l="l" t="t" r="r" b="b"/>
            <a:pathLst>
              <a:path w="241106" h="182420">
                <a:moveTo>
                  <a:pt x="241106" y="0"/>
                </a:moveTo>
                <a:lnTo>
                  <a:pt x="0" y="182420"/>
                </a:lnTo>
              </a:path>
            </a:pathLst>
          </a:custGeom>
          <a:ln w="752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4974473" y="6527517"/>
            <a:ext cx="216154" cy="165410"/>
          </a:xfrm>
          <a:custGeom>
            <a:avLst/>
            <a:gdLst/>
            <a:ahLst/>
            <a:cxnLst/>
            <a:rect l="l" t="t" r="r" b="b"/>
            <a:pathLst>
              <a:path w="216154" h="165410">
                <a:moveTo>
                  <a:pt x="216154" y="165410"/>
                </a:moveTo>
                <a:lnTo>
                  <a:pt x="0" y="0"/>
                </a:lnTo>
              </a:path>
            </a:pathLst>
          </a:custGeom>
          <a:ln w="182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4962905" y="6519686"/>
            <a:ext cx="241106" cy="199903"/>
          </a:xfrm>
          <a:custGeom>
            <a:avLst/>
            <a:gdLst/>
            <a:ahLst/>
            <a:cxnLst/>
            <a:rect l="l" t="t" r="r" b="b"/>
            <a:pathLst>
              <a:path w="241106" h="199903">
                <a:moveTo>
                  <a:pt x="237187" y="142721"/>
                </a:moveTo>
                <a:lnTo>
                  <a:pt x="7839" y="0"/>
                </a:lnTo>
                <a:lnTo>
                  <a:pt x="0" y="0"/>
                </a:lnTo>
                <a:lnTo>
                  <a:pt x="6022" y="9538"/>
                </a:lnTo>
                <a:lnTo>
                  <a:pt x="219978" y="199903"/>
                </a:lnTo>
                <a:lnTo>
                  <a:pt x="241106" y="180836"/>
                </a:lnTo>
                <a:lnTo>
                  <a:pt x="237187" y="14272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5200187" y="6702457"/>
            <a:ext cx="367109" cy="0"/>
          </a:xfrm>
          <a:custGeom>
            <a:avLst/>
            <a:gdLst/>
            <a:ahLst/>
            <a:cxnLst/>
            <a:rect l="l" t="t" r="r" b="b"/>
            <a:pathLst>
              <a:path w="367109">
                <a:moveTo>
                  <a:pt x="367109" y="0"/>
                </a:moveTo>
                <a:lnTo>
                  <a:pt x="0" y="0"/>
                </a:lnTo>
              </a:path>
            </a:pathLst>
          </a:custGeom>
          <a:ln w="181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5182884" y="6681465"/>
            <a:ext cx="399900" cy="38124"/>
          </a:xfrm>
          <a:custGeom>
            <a:avLst/>
            <a:gdLst/>
            <a:ahLst/>
            <a:cxnLst/>
            <a:rect l="l" t="t" r="r" b="b"/>
            <a:pathLst>
              <a:path w="399900" h="38124">
                <a:moveTo>
                  <a:pt x="374948" y="0"/>
                </a:moveTo>
                <a:lnTo>
                  <a:pt x="26863" y="0"/>
                </a:lnTo>
                <a:lnTo>
                  <a:pt x="21127" y="19057"/>
                </a:lnTo>
                <a:lnTo>
                  <a:pt x="0" y="38124"/>
                </a:lnTo>
                <a:lnTo>
                  <a:pt x="394164" y="38124"/>
                </a:lnTo>
                <a:lnTo>
                  <a:pt x="399900" y="19057"/>
                </a:lnTo>
                <a:lnTo>
                  <a:pt x="37494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5576952" y="6525479"/>
            <a:ext cx="250666" cy="180836"/>
          </a:xfrm>
          <a:custGeom>
            <a:avLst/>
            <a:gdLst/>
            <a:ahLst/>
            <a:cxnLst/>
            <a:rect l="l" t="t" r="r" b="b"/>
            <a:pathLst>
              <a:path w="250666" h="180836">
                <a:moveTo>
                  <a:pt x="250666" y="0"/>
                </a:moveTo>
                <a:lnTo>
                  <a:pt x="0" y="180836"/>
                </a:lnTo>
              </a:path>
            </a:pathLst>
          </a:custGeom>
          <a:ln w="182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5557832" y="6519686"/>
            <a:ext cx="275427" cy="213063"/>
          </a:xfrm>
          <a:custGeom>
            <a:avLst/>
            <a:gdLst/>
            <a:ahLst/>
            <a:cxnLst/>
            <a:rect l="l" t="t" r="r" b="b"/>
            <a:pathLst>
              <a:path w="275427" h="213063">
                <a:moveTo>
                  <a:pt x="267875" y="0"/>
                </a:moveTo>
                <a:lnTo>
                  <a:pt x="0" y="161779"/>
                </a:lnTo>
                <a:lnTo>
                  <a:pt x="24951" y="180836"/>
                </a:lnTo>
                <a:lnTo>
                  <a:pt x="28584" y="213063"/>
                </a:lnTo>
                <a:lnTo>
                  <a:pt x="271507" y="9538"/>
                </a:lnTo>
                <a:lnTo>
                  <a:pt x="275427" y="0"/>
                </a:lnTo>
                <a:lnTo>
                  <a:pt x="26787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5626761" y="6369483"/>
            <a:ext cx="206498" cy="150202"/>
          </a:xfrm>
          <a:custGeom>
            <a:avLst/>
            <a:gdLst/>
            <a:ahLst/>
            <a:cxnLst/>
            <a:rect l="l" t="t" r="r" b="b"/>
            <a:pathLst>
              <a:path w="206498" h="150202">
                <a:moveTo>
                  <a:pt x="206498" y="150202"/>
                </a:moveTo>
                <a:lnTo>
                  <a:pt x="0" y="0"/>
                </a:lnTo>
              </a:path>
            </a:pathLst>
          </a:custGeom>
          <a:ln w="752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5204011" y="6337266"/>
            <a:ext cx="329059" cy="0"/>
          </a:xfrm>
          <a:custGeom>
            <a:avLst/>
            <a:gdLst/>
            <a:ahLst/>
            <a:cxnLst/>
            <a:rect l="l" t="t" r="r" b="b"/>
            <a:pathLst>
              <a:path w="329059">
                <a:moveTo>
                  <a:pt x="0" y="0"/>
                </a:moveTo>
                <a:lnTo>
                  <a:pt x="329059" y="0"/>
                </a:lnTo>
              </a:path>
            </a:pathLst>
          </a:custGeom>
          <a:ln w="954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4962905" y="6519686"/>
            <a:ext cx="0" cy="180836"/>
          </a:xfrm>
          <a:custGeom>
            <a:avLst/>
            <a:gdLst/>
            <a:ahLst/>
            <a:cxnLst/>
            <a:rect l="l" t="t" r="r" b="b"/>
            <a:pathLst>
              <a:path h="180836">
                <a:moveTo>
                  <a:pt x="0" y="0"/>
                </a:moveTo>
                <a:lnTo>
                  <a:pt x="0" y="180836"/>
                </a:lnTo>
              </a:path>
            </a:pathLst>
          </a:custGeom>
          <a:ln w="962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5833260" y="6519686"/>
            <a:ext cx="0" cy="163599"/>
          </a:xfrm>
          <a:custGeom>
            <a:avLst/>
            <a:gdLst/>
            <a:ahLst/>
            <a:cxnLst/>
            <a:rect l="l" t="t" r="r" b="b"/>
            <a:pathLst>
              <a:path h="163599">
                <a:moveTo>
                  <a:pt x="0" y="0"/>
                </a:moveTo>
                <a:lnTo>
                  <a:pt x="0" y="163599"/>
                </a:lnTo>
              </a:path>
            </a:pathLst>
          </a:custGeom>
          <a:ln w="962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5582784" y="6700523"/>
            <a:ext cx="0" cy="167452"/>
          </a:xfrm>
          <a:custGeom>
            <a:avLst/>
            <a:gdLst/>
            <a:ahLst/>
            <a:cxnLst/>
            <a:rect l="l" t="t" r="r" b="b"/>
            <a:pathLst>
              <a:path h="167452">
                <a:moveTo>
                  <a:pt x="0" y="157475"/>
                </a:moveTo>
                <a:lnTo>
                  <a:pt x="0" y="0"/>
                </a:lnTo>
              </a:path>
            </a:pathLst>
          </a:custGeom>
          <a:ln w="962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5204011" y="6548281"/>
            <a:ext cx="0" cy="152241"/>
          </a:xfrm>
          <a:custGeom>
            <a:avLst/>
            <a:gdLst/>
            <a:ahLst/>
            <a:cxnLst/>
            <a:rect l="l" t="t" r="r" b="b"/>
            <a:pathLst>
              <a:path h="152241">
                <a:moveTo>
                  <a:pt x="0" y="152241"/>
                </a:moveTo>
                <a:lnTo>
                  <a:pt x="0" y="0"/>
                </a:lnTo>
              </a:path>
            </a:pathLst>
          </a:custGeom>
          <a:ln w="962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5204011" y="6182976"/>
            <a:ext cx="0" cy="154289"/>
          </a:xfrm>
          <a:custGeom>
            <a:avLst/>
            <a:gdLst/>
            <a:ahLst/>
            <a:cxnLst/>
            <a:rect l="l" t="t" r="r" b="b"/>
            <a:pathLst>
              <a:path h="154289">
                <a:moveTo>
                  <a:pt x="0" y="154289"/>
                </a:moveTo>
                <a:lnTo>
                  <a:pt x="0" y="0"/>
                </a:lnTo>
              </a:path>
            </a:pathLst>
          </a:custGeom>
          <a:ln w="962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4726005" y="6700523"/>
            <a:ext cx="236900" cy="0"/>
          </a:xfrm>
          <a:custGeom>
            <a:avLst/>
            <a:gdLst/>
            <a:ahLst/>
            <a:cxnLst/>
            <a:rect l="l" t="t" r="r" b="b"/>
            <a:pathLst>
              <a:path w="236900">
                <a:moveTo>
                  <a:pt x="236900" y="0"/>
                </a:moveTo>
                <a:lnTo>
                  <a:pt x="0" y="0"/>
                </a:lnTo>
              </a:path>
            </a:pathLst>
          </a:custGeom>
          <a:ln w="954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6099223" y="6685210"/>
            <a:ext cx="19024" cy="0"/>
          </a:xfrm>
          <a:custGeom>
            <a:avLst/>
            <a:gdLst/>
            <a:ahLst/>
            <a:cxnLst/>
            <a:rect l="l" t="t" r="r" b="b"/>
            <a:pathLst>
              <a:path w="19024">
                <a:moveTo>
                  <a:pt x="19024" y="0"/>
                </a:moveTo>
                <a:lnTo>
                  <a:pt x="0" y="0"/>
                </a:lnTo>
              </a:path>
            </a:pathLst>
          </a:custGeom>
          <a:ln w="181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6093391" y="6684418"/>
            <a:ext cx="26810" cy="0"/>
          </a:xfrm>
          <a:custGeom>
            <a:avLst/>
            <a:gdLst/>
            <a:ahLst/>
            <a:cxnLst/>
            <a:rect l="l" t="t" r="r" b="b"/>
            <a:pathLst>
              <a:path w="26810">
                <a:moveTo>
                  <a:pt x="0" y="0"/>
                </a:moveTo>
                <a:lnTo>
                  <a:pt x="26810" y="0"/>
                </a:lnTo>
              </a:path>
            </a:pathLst>
          </a:custGeom>
          <a:ln w="1079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6047407" y="6685210"/>
            <a:ext cx="21032" cy="0"/>
          </a:xfrm>
          <a:custGeom>
            <a:avLst/>
            <a:gdLst/>
            <a:ahLst/>
            <a:cxnLst/>
            <a:rect l="l" t="t" r="r" b="b"/>
            <a:pathLst>
              <a:path w="21032">
                <a:moveTo>
                  <a:pt x="21032" y="0"/>
                </a:moveTo>
                <a:lnTo>
                  <a:pt x="0" y="0"/>
                </a:lnTo>
              </a:path>
            </a:pathLst>
          </a:custGeom>
          <a:ln w="181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6041766" y="6684418"/>
            <a:ext cx="26810" cy="0"/>
          </a:xfrm>
          <a:custGeom>
            <a:avLst/>
            <a:gdLst/>
            <a:ahLst/>
            <a:cxnLst/>
            <a:rect l="l" t="t" r="r" b="b"/>
            <a:pathLst>
              <a:path w="26810">
                <a:moveTo>
                  <a:pt x="0" y="0"/>
                </a:moveTo>
                <a:lnTo>
                  <a:pt x="26810" y="0"/>
                </a:lnTo>
              </a:path>
            </a:pathLst>
          </a:custGeom>
          <a:ln w="1079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5995878" y="6685210"/>
            <a:ext cx="19024" cy="0"/>
          </a:xfrm>
          <a:custGeom>
            <a:avLst/>
            <a:gdLst/>
            <a:ahLst/>
            <a:cxnLst/>
            <a:rect l="l" t="t" r="r" b="b"/>
            <a:pathLst>
              <a:path w="19024">
                <a:moveTo>
                  <a:pt x="19024" y="0"/>
                </a:moveTo>
                <a:lnTo>
                  <a:pt x="0" y="0"/>
                </a:lnTo>
              </a:path>
            </a:pathLst>
          </a:custGeom>
          <a:ln w="181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5990046" y="6684418"/>
            <a:ext cx="24977" cy="0"/>
          </a:xfrm>
          <a:custGeom>
            <a:avLst/>
            <a:gdLst/>
            <a:ahLst/>
            <a:cxnLst/>
            <a:rect l="l" t="t" r="r" b="b"/>
            <a:pathLst>
              <a:path w="24977">
                <a:moveTo>
                  <a:pt x="0" y="0"/>
                </a:moveTo>
                <a:lnTo>
                  <a:pt x="24977" y="0"/>
                </a:lnTo>
              </a:path>
            </a:pathLst>
          </a:custGeom>
          <a:ln w="1079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5944253" y="6685210"/>
            <a:ext cx="19024" cy="0"/>
          </a:xfrm>
          <a:custGeom>
            <a:avLst/>
            <a:gdLst/>
            <a:ahLst/>
            <a:cxnLst/>
            <a:rect l="l" t="t" r="r" b="b"/>
            <a:pathLst>
              <a:path w="19024">
                <a:moveTo>
                  <a:pt x="19024" y="0"/>
                </a:moveTo>
                <a:lnTo>
                  <a:pt x="0" y="0"/>
                </a:lnTo>
              </a:path>
            </a:pathLst>
          </a:custGeom>
          <a:ln w="181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5938421" y="6684418"/>
            <a:ext cx="24748" cy="0"/>
          </a:xfrm>
          <a:custGeom>
            <a:avLst/>
            <a:gdLst/>
            <a:ahLst/>
            <a:cxnLst/>
            <a:rect l="l" t="t" r="r" b="b"/>
            <a:pathLst>
              <a:path w="24748">
                <a:moveTo>
                  <a:pt x="0" y="0"/>
                </a:moveTo>
                <a:lnTo>
                  <a:pt x="24748" y="0"/>
                </a:lnTo>
              </a:path>
            </a:pathLst>
          </a:custGeom>
          <a:ln w="1079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5890621" y="6685210"/>
            <a:ext cx="21127" cy="0"/>
          </a:xfrm>
          <a:custGeom>
            <a:avLst/>
            <a:gdLst/>
            <a:ahLst/>
            <a:cxnLst/>
            <a:rect l="l" t="t" r="r" b="b"/>
            <a:pathLst>
              <a:path w="21127">
                <a:moveTo>
                  <a:pt x="21127" y="0"/>
                </a:moveTo>
                <a:lnTo>
                  <a:pt x="0" y="0"/>
                </a:lnTo>
              </a:path>
            </a:pathLst>
          </a:custGeom>
          <a:ln w="181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5884789" y="6684418"/>
            <a:ext cx="26810" cy="0"/>
          </a:xfrm>
          <a:custGeom>
            <a:avLst/>
            <a:gdLst/>
            <a:ahLst/>
            <a:cxnLst/>
            <a:rect l="l" t="t" r="r" b="b"/>
            <a:pathLst>
              <a:path w="26810">
                <a:moveTo>
                  <a:pt x="0" y="0"/>
                </a:moveTo>
                <a:lnTo>
                  <a:pt x="26810" y="0"/>
                </a:lnTo>
              </a:path>
            </a:pathLst>
          </a:custGeom>
          <a:ln w="1079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5840908" y="6685210"/>
            <a:ext cx="19024" cy="0"/>
          </a:xfrm>
          <a:custGeom>
            <a:avLst/>
            <a:gdLst/>
            <a:ahLst/>
            <a:cxnLst/>
            <a:rect l="l" t="t" r="r" b="b"/>
            <a:pathLst>
              <a:path w="19024">
                <a:moveTo>
                  <a:pt x="19024" y="0"/>
                </a:moveTo>
                <a:lnTo>
                  <a:pt x="0" y="0"/>
                </a:lnTo>
              </a:path>
            </a:pathLst>
          </a:custGeom>
          <a:ln w="181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5829340" y="6679654"/>
            <a:ext cx="30688" cy="9528"/>
          </a:xfrm>
          <a:custGeom>
            <a:avLst/>
            <a:gdLst/>
            <a:ahLst/>
            <a:cxnLst/>
            <a:rect l="l" t="t" r="r" b="b"/>
            <a:pathLst>
              <a:path w="30688" h="9528">
                <a:moveTo>
                  <a:pt x="30688" y="9528"/>
                </a:moveTo>
                <a:lnTo>
                  <a:pt x="30688" y="0"/>
                </a:lnTo>
                <a:lnTo>
                  <a:pt x="9655" y="0"/>
                </a:lnTo>
                <a:lnTo>
                  <a:pt x="0" y="9528"/>
                </a:lnTo>
                <a:lnTo>
                  <a:pt x="30688" y="95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5194356" y="5918628"/>
            <a:ext cx="0" cy="174948"/>
          </a:xfrm>
          <a:custGeom>
            <a:avLst/>
            <a:gdLst/>
            <a:ahLst/>
            <a:cxnLst/>
            <a:rect l="l" t="t" r="r" b="b"/>
            <a:pathLst>
              <a:path h="174948">
                <a:moveTo>
                  <a:pt x="0" y="0"/>
                </a:moveTo>
                <a:lnTo>
                  <a:pt x="0" y="174948"/>
                </a:lnTo>
              </a:path>
            </a:pathLst>
          </a:custGeom>
          <a:ln w="962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4389392" y="6700523"/>
            <a:ext cx="237187" cy="0"/>
          </a:xfrm>
          <a:custGeom>
            <a:avLst/>
            <a:gdLst/>
            <a:ahLst/>
            <a:cxnLst/>
            <a:rect l="l" t="t" r="r" b="b"/>
            <a:pathLst>
              <a:path w="237187">
                <a:moveTo>
                  <a:pt x="237187" y="0"/>
                </a:moveTo>
                <a:lnTo>
                  <a:pt x="0" y="0"/>
                </a:lnTo>
              </a:path>
            </a:pathLst>
          </a:custGeom>
          <a:ln w="954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3519037" y="6365624"/>
            <a:ext cx="241106" cy="182657"/>
          </a:xfrm>
          <a:custGeom>
            <a:avLst/>
            <a:gdLst/>
            <a:ahLst/>
            <a:cxnLst/>
            <a:rect l="l" t="t" r="r" b="b"/>
            <a:pathLst>
              <a:path w="241106" h="182657">
                <a:moveTo>
                  <a:pt x="241106" y="0"/>
                </a:moveTo>
                <a:lnTo>
                  <a:pt x="0" y="182657"/>
                </a:lnTo>
              </a:path>
            </a:pathLst>
          </a:custGeom>
          <a:ln w="752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3530605" y="6555876"/>
            <a:ext cx="216154" cy="165638"/>
          </a:xfrm>
          <a:custGeom>
            <a:avLst/>
            <a:gdLst/>
            <a:ahLst/>
            <a:cxnLst/>
            <a:rect l="l" t="t" r="r" b="b"/>
            <a:pathLst>
              <a:path w="216154" h="165638">
                <a:moveTo>
                  <a:pt x="216154" y="165638"/>
                </a:moveTo>
                <a:lnTo>
                  <a:pt x="0" y="0"/>
                </a:lnTo>
              </a:path>
            </a:pathLst>
          </a:custGeom>
          <a:ln w="182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3519037" y="6548281"/>
            <a:ext cx="241106" cy="199666"/>
          </a:xfrm>
          <a:custGeom>
            <a:avLst/>
            <a:gdLst/>
            <a:ahLst/>
            <a:cxnLst/>
            <a:rect l="l" t="t" r="r" b="b"/>
            <a:pathLst>
              <a:path w="241106" h="199666">
                <a:moveTo>
                  <a:pt x="237187" y="142712"/>
                </a:moveTo>
                <a:lnTo>
                  <a:pt x="7839" y="0"/>
                </a:lnTo>
                <a:lnTo>
                  <a:pt x="0" y="0"/>
                </a:lnTo>
                <a:lnTo>
                  <a:pt x="5736" y="9528"/>
                </a:lnTo>
                <a:lnTo>
                  <a:pt x="219978" y="199666"/>
                </a:lnTo>
                <a:lnTo>
                  <a:pt x="241106" y="180836"/>
                </a:lnTo>
                <a:lnTo>
                  <a:pt x="237187" y="1427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3756320" y="6731043"/>
            <a:ext cx="367109" cy="0"/>
          </a:xfrm>
          <a:custGeom>
            <a:avLst/>
            <a:gdLst/>
            <a:ahLst/>
            <a:cxnLst/>
            <a:rect l="l" t="t" r="r" b="b"/>
            <a:pathLst>
              <a:path w="367109">
                <a:moveTo>
                  <a:pt x="367109" y="0"/>
                </a:moveTo>
                <a:lnTo>
                  <a:pt x="0" y="0"/>
                </a:lnTo>
              </a:path>
            </a:pathLst>
          </a:custGeom>
          <a:ln w="181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3739016" y="6710051"/>
            <a:ext cx="399709" cy="37896"/>
          </a:xfrm>
          <a:custGeom>
            <a:avLst/>
            <a:gdLst/>
            <a:ahLst/>
            <a:cxnLst/>
            <a:rect l="l" t="t" r="r" b="b"/>
            <a:pathLst>
              <a:path w="399709" h="37896">
                <a:moveTo>
                  <a:pt x="374948" y="0"/>
                </a:moveTo>
                <a:lnTo>
                  <a:pt x="26863" y="0"/>
                </a:lnTo>
                <a:lnTo>
                  <a:pt x="21127" y="19066"/>
                </a:lnTo>
                <a:lnTo>
                  <a:pt x="0" y="37896"/>
                </a:lnTo>
                <a:lnTo>
                  <a:pt x="393973" y="37896"/>
                </a:lnTo>
                <a:lnTo>
                  <a:pt x="399709" y="19066"/>
                </a:lnTo>
                <a:lnTo>
                  <a:pt x="37494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4133085" y="6554065"/>
            <a:ext cx="250475" cy="180609"/>
          </a:xfrm>
          <a:custGeom>
            <a:avLst/>
            <a:gdLst/>
            <a:ahLst/>
            <a:cxnLst/>
            <a:rect l="l" t="t" r="r" b="b"/>
            <a:pathLst>
              <a:path w="250475" h="180609">
                <a:moveTo>
                  <a:pt x="250475" y="0"/>
                </a:moveTo>
                <a:lnTo>
                  <a:pt x="0" y="180609"/>
                </a:lnTo>
              </a:path>
            </a:pathLst>
          </a:custGeom>
          <a:ln w="182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4113965" y="6548281"/>
            <a:ext cx="275427" cy="213054"/>
          </a:xfrm>
          <a:custGeom>
            <a:avLst/>
            <a:gdLst/>
            <a:ahLst/>
            <a:cxnLst/>
            <a:rect l="l" t="t" r="r" b="b"/>
            <a:pathLst>
              <a:path w="275427" h="213054">
                <a:moveTo>
                  <a:pt x="267588" y="0"/>
                </a:moveTo>
                <a:lnTo>
                  <a:pt x="0" y="161769"/>
                </a:lnTo>
                <a:lnTo>
                  <a:pt x="24760" y="180836"/>
                </a:lnTo>
                <a:lnTo>
                  <a:pt x="28584" y="213054"/>
                </a:lnTo>
                <a:lnTo>
                  <a:pt x="271507" y="9528"/>
                </a:lnTo>
                <a:lnTo>
                  <a:pt x="275427" y="0"/>
                </a:lnTo>
                <a:lnTo>
                  <a:pt x="26758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4182702" y="6398079"/>
            <a:ext cx="206690" cy="150202"/>
          </a:xfrm>
          <a:custGeom>
            <a:avLst/>
            <a:gdLst/>
            <a:ahLst/>
            <a:cxnLst/>
            <a:rect l="l" t="t" r="r" b="b"/>
            <a:pathLst>
              <a:path w="206690" h="150202">
                <a:moveTo>
                  <a:pt x="206690" y="150202"/>
                </a:moveTo>
                <a:lnTo>
                  <a:pt x="0" y="0"/>
                </a:lnTo>
              </a:path>
            </a:pathLst>
          </a:custGeom>
          <a:ln w="752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3760144" y="6365624"/>
            <a:ext cx="328773" cy="0"/>
          </a:xfrm>
          <a:custGeom>
            <a:avLst/>
            <a:gdLst/>
            <a:ahLst/>
            <a:cxnLst/>
            <a:rect l="l" t="t" r="r" b="b"/>
            <a:pathLst>
              <a:path w="328773">
                <a:moveTo>
                  <a:pt x="0" y="0"/>
                </a:moveTo>
                <a:lnTo>
                  <a:pt x="328773" y="0"/>
                </a:lnTo>
              </a:path>
            </a:pathLst>
          </a:custGeom>
          <a:ln w="954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3519037" y="6548281"/>
            <a:ext cx="0" cy="180836"/>
          </a:xfrm>
          <a:custGeom>
            <a:avLst/>
            <a:gdLst/>
            <a:ahLst/>
            <a:cxnLst/>
            <a:rect l="l" t="t" r="r" b="b"/>
            <a:pathLst>
              <a:path h="180836">
                <a:moveTo>
                  <a:pt x="0" y="0"/>
                </a:moveTo>
                <a:lnTo>
                  <a:pt x="0" y="180836"/>
                </a:lnTo>
              </a:path>
            </a:pathLst>
          </a:custGeom>
          <a:ln w="962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4389392" y="6548281"/>
            <a:ext cx="0" cy="163590"/>
          </a:xfrm>
          <a:custGeom>
            <a:avLst/>
            <a:gdLst/>
            <a:ahLst/>
            <a:cxnLst/>
            <a:rect l="l" t="t" r="r" b="b"/>
            <a:pathLst>
              <a:path h="163590">
                <a:moveTo>
                  <a:pt x="0" y="0"/>
                </a:moveTo>
                <a:lnTo>
                  <a:pt x="0" y="163590"/>
                </a:lnTo>
              </a:path>
            </a:pathLst>
          </a:custGeom>
          <a:ln w="962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4138725" y="6729118"/>
            <a:ext cx="0" cy="167218"/>
          </a:xfrm>
          <a:custGeom>
            <a:avLst/>
            <a:gdLst/>
            <a:ahLst/>
            <a:cxnLst/>
            <a:rect l="l" t="t" r="r" b="b"/>
            <a:pathLst>
              <a:path h="167218">
                <a:moveTo>
                  <a:pt x="0" y="128879"/>
                </a:moveTo>
                <a:lnTo>
                  <a:pt x="0" y="0"/>
                </a:lnTo>
              </a:path>
            </a:pathLst>
          </a:custGeom>
          <a:ln w="962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3760144" y="6576868"/>
            <a:ext cx="0" cy="152250"/>
          </a:xfrm>
          <a:custGeom>
            <a:avLst/>
            <a:gdLst/>
            <a:ahLst/>
            <a:cxnLst/>
            <a:rect l="l" t="t" r="r" b="b"/>
            <a:pathLst>
              <a:path h="152250">
                <a:moveTo>
                  <a:pt x="0" y="152250"/>
                </a:moveTo>
                <a:lnTo>
                  <a:pt x="0" y="0"/>
                </a:lnTo>
              </a:path>
            </a:pathLst>
          </a:custGeom>
          <a:ln w="962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3760144" y="6266706"/>
            <a:ext cx="0" cy="98918"/>
          </a:xfrm>
          <a:custGeom>
            <a:avLst/>
            <a:gdLst/>
            <a:ahLst/>
            <a:cxnLst/>
            <a:rect l="l" t="t" r="r" b="b"/>
            <a:pathLst>
              <a:path h="98918">
                <a:moveTo>
                  <a:pt x="0" y="98918"/>
                </a:moveTo>
                <a:lnTo>
                  <a:pt x="0" y="0"/>
                </a:lnTo>
              </a:path>
            </a:pathLst>
          </a:custGeom>
          <a:ln w="962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3499917" y="6729004"/>
            <a:ext cx="17399" cy="0"/>
          </a:xfrm>
          <a:custGeom>
            <a:avLst/>
            <a:gdLst/>
            <a:ahLst/>
            <a:cxnLst/>
            <a:rect l="l" t="t" r="r" b="b"/>
            <a:pathLst>
              <a:path w="17399">
                <a:moveTo>
                  <a:pt x="17399" y="0"/>
                </a:moveTo>
                <a:lnTo>
                  <a:pt x="0" y="0"/>
                </a:lnTo>
              </a:path>
            </a:pathLst>
          </a:custGeom>
          <a:ln w="181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3494276" y="6723211"/>
            <a:ext cx="30496" cy="9538"/>
          </a:xfrm>
          <a:custGeom>
            <a:avLst/>
            <a:gdLst/>
            <a:ahLst/>
            <a:cxnLst/>
            <a:rect l="l" t="t" r="r" b="b"/>
            <a:pathLst>
              <a:path w="30496" h="9538">
                <a:moveTo>
                  <a:pt x="0" y="0"/>
                </a:moveTo>
                <a:lnTo>
                  <a:pt x="0" y="9538"/>
                </a:lnTo>
                <a:lnTo>
                  <a:pt x="30496" y="9538"/>
                </a:lnTo>
                <a:lnTo>
                  <a:pt x="21127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3444468" y="6729004"/>
            <a:ext cx="21127" cy="0"/>
          </a:xfrm>
          <a:custGeom>
            <a:avLst/>
            <a:gdLst/>
            <a:ahLst/>
            <a:cxnLst/>
            <a:rect l="l" t="t" r="r" b="b"/>
            <a:pathLst>
              <a:path w="21127">
                <a:moveTo>
                  <a:pt x="21127" y="0"/>
                </a:moveTo>
                <a:lnTo>
                  <a:pt x="0" y="0"/>
                </a:lnTo>
              </a:path>
            </a:pathLst>
          </a:custGeom>
          <a:ln w="181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3438828" y="6727985"/>
            <a:ext cx="26810" cy="0"/>
          </a:xfrm>
          <a:custGeom>
            <a:avLst/>
            <a:gdLst/>
            <a:ahLst/>
            <a:cxnLst/>
            <a:rect l="l" t="t" r="r" b="b"/>
            <a:pathLst>
              <a:path w="26810">
                <a:moveTo>
                  <a:pt x="0" y="0"/>
                </a:moveTo>
                <a:lnTo>
                  <a:pt x="26810" y="0"/>
                </a:lnTo>
              </a:path>
            </a:pathLst>
          </a:custGeom>
          <a:ln w="1079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3389019" y="6729004"/>
            <a:ext cx="23135" cy="0"/>
          </a:xfrm>
          <a:custGeom>
            <a:avLst/>
            <a:gdLst/>
            <a:ahLst/>
            <a:cxnLst/>
            <a:rect l="l" t="t" r="r" b="b"/>
            <a:pathLst>
              <a:path w="23135">
                <a:moveTo>
                  <a:pt x="23135" y="0"/>
                </a:moveTo>
                <a:lnTo>
                  <a:pt x="0" y="0"/>
                </a:lnTo>
              </a:path>
            </a:pathLst>
          </a:custGeom>
          <a:ln w="181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3383379" y="6727985"/>
            <a:ext cx="28644" cy="0"/>
          </a:xfrm>
          <a:custGeom>
            <a:avLst/>
            <a:gdLst/>
            <a:ahLst/>
            <a:cxnLst/>
            <a:rect l="l" t="t" r="r" b="b"/>
            <a:pathLst>
              <a:path w="28644">
                <a:moveTo>
                  <a:pt x="0" y="0"/>
                </a:moveTo>
                <a:lnTo>
                  <a:pt x="28644" y="0"/>
                </a:lnTo>
              </a:path>
            </a:pathLst>
          </a:custGeom>
          <a:ln w="1079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3335674" y="6729004"/>
            <a:ext cx="20841" cy="0"/>
          </a:xfrm>
          <a:custGeom>
            <a:avLst/>
            <a:gdLst/>
            <a:ahLst/>
            <a:cxnLst/>
            <a:rect l="l" t="t" r="r" b="b"/>
            <a:pathLst>
              <a:path w="20841">
                <a:moveTo>
                  <a:pt x="20841" y="0"/>
                </a:moveTo>
                <a:lnTo>
                  <a:pt x="0" y="0"/>
                </a:lnTo>
              </a:path>
            </a:pathLst>
          </a:custGeom>
          <a:ln w="181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3329746" y="6727985"/>
            <a:ext cx="26810" cy="0"/>
          </a:xfrm>
          <a:custGeom>
            <a:avLst/>
            <a:gdLst/>
            <a:ahLst/>
            <a:cxnLst/>
            <a:rect l="l" t="t" r="r" b="b"/>
            <a:pathLst>
              <a:path w="26810">
                <a:moveTo>
                  <a:pt x="0" y="0"/>
                </a:moveTo>
                <a:lnTo>
                  <a:pt x="26810" y="0"/>
                </a:lnTo>
              </a:path>
            </a:pathLst>
          </a:custGeom>
          <a:ln w="1079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3280129" y="6729004"/>
            <a:ext cx="20936" cy="0"/>
          </a:xfrm>
          <a:custGeom>
            <a:avLst/>
            <a:gdLst/>
            <a:ahLst/>
            <a:cxnLst/>
            <a:rect l="l" t="t" r="r" b="b"/>
            <a:pathLst>
              <a:path w="20936">
                <a:moveTo>
                  <a:pt x="20936" y="0"/>
                </a:moveTo>
                <a:lnTo>
                  <a:pt x="0" y="0"/>
                </a:lnTo>
              </a:path>
            </a:pathLst>
          </a:custGeom>
          <a:ln w="181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3274298" y="6727985"/>
            <a:ext cx="26810" cy="0"/>
          </a:xfrm>
          <a:custGeom>
            <a:avLst/>
            <a:gdLst/>
            <a:ahLst/>
            <a:cxnLst/>
            <a:rect l="l" t="t" r="r" b="b"/>
            <a:pathLst>
              <a:path w="26810">
                <a:moveTo>
                  <a:pt x="0" y="0"/>
                </a:moveTo>
                <a:lnTo>
                  <a:pt x="26810" y="0"/>
                </a:lnTo>
              </a:path>
            </a:pathLst>
          </a:custGeom>
          <a:ln w="1079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6873240" y="3560064"/>
            <a:ext cx="3829811" cy="300532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8" name="object 78"/>
          <p:cNvSpPr txBox="1"/>
          <p:nvPr/>
        </p:nvSpPr>
        <p:spPr>
          <a:xfrm>
            <a:off x="637743" y="235616"/>
            <a:ext cx="1533698" cy="106172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52573">
              <a:lnSpc>
                <a:spcPts val="2555"/>
              </a:lnSpc>
              <a:spcBef>
                <a:spcPts val="127"/>
              </a:spcBef>
            </a:pPr>
            <a:r>
              <a:rPr sz="2400" spc="0" dirty="0" smtClean="0">
                <a:solidFill>
                  <a:srgbClr val="CC3300"/>
                </a:solidFill>
                <a:latin typeface="Arial"/>
                <a:cs typeface="Arial"/>
              </a:rPr>
              <a:t>Amid</a:t>
            </a:r>
            <a:r>
              <a:rPr sz="2400" spc="-9" dirty="0" smtClean="0">
                <a:solidFill>
                  <a:srgbClr val="CC3300"/>
                </a:solidFill>
                <a:latin typeface="Arial"/>
                <a:cs typeface="Arial"/>
              </a:rPr>
              <a:t>o</a:t>
            </a:r>
            <a:r>
              <a:rPr sz="2400" spc="0" dirty="0" smtClean="0">
                <a:solidFill>
                  <a:srgbClr val="CC3300"/>
                </a:solidFill>
                <a:latin typeface="Arial"/>
                <a:cs typeface="Arial"/>
              </a:rPr>
              <a:t>n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95825"/>
              </a:lnSpc>
            </a:pPr>
            <a:r>
              <a:rPr sz="2400" spc="0" dirty="0" smtClean="0">
                <a:solidFill>
                  <a:srgbClr val="E7E6E6"/>
                </a:solidFill>
                <a:latin typeface="Arial"/>
                <a:cs typeface="Arial"/>
              </a:rPr>
              <a:t>Glycogè</a:t>
            </a:r>
            <a:r>
              <a:rPr sz="2400" spc="-9" dirty="0" smtClean="0">
                <a:solidFill>
                  <a:srgbClr val="E7E6E6"/>
                </a:solidFill>
                <a:latin typeface="Arial"/>
                <a:cs typeface="Arial"/>
              </a:rPr>
              <a:t>n</a:t>
            </a:r>
            <a:r>
              <a:rPr sz="2400" spc="0" dirty="0" smtClean="0">
                <a:solidFill>
                  <a:srgbClr val="E7E6E6"/>
                </a:solidFill>
                <a:latin typeface="Arial"/>
                <a:cs typeface="Arial"/>
              </a:rPr>
              <a:t>e</a:t>
            </a:r>
            <a:endParaRPr sz="2400">
              <a:latin typeface="Arial"/>
              <a:cs typeface="Arial"/>
            </a:endParaRPr>
          </a:p>
          <a:p>
            <a:pPr marL="12700" marR="52573">
              <a:lnSpc>
                <a:spcPct val="95825"/>
              </a:lnSpc>
              <a:spcBef>
                <a:spcPts val="120"/>
              </a:spcBef>
            </a:pPr>
            <a:r>
              <a:rPr sz="2400" spc="0" dirty="0" smtClean="0">
                <a:solidFill>
                  <a:srgbClr val="E7E6E6"/>
                </a:solidFill>
                <a:latin typeface="Arial"/>
                <a:cs typeface="Arial"/>
              </a:rPr>
              <a:t>C</a:t>
            </a:r>
            <a:r>
              <a:rPr sz="2400" spc="-4" dirty="0" smtClean="0">
                <a:solidFill>
                  <a:srgbClr val="E7E6E6"/>
                </a:solidFill>
                <a:latin typeface="Arial"/>
                <a:cs typeface="Arial"/>
              </a:rPr>
              <a:t>e</a:t>
            </a:r>
            <a:r>
              <a:rPr sz="2400" spc="0" dirty="0" smtClean="0">
                <a:solidFill>
                  <a:srgbClr val="E7E6E6"/>
                </a:solidFill>
                <a:latin typeface="Arial"/>
                <a:cs typeface="Arial"/>
              </a:rPr>
              <a:t>l</a:t>
            </a:r>
            <a:r>
              <a:rPr sz="2400" spc="-9" dirty="0" smtClean="0">
                <a:solidFill>
                  <a:srgbClr val="E7E6E6"/>
                </a:solidFill>
                <a:latin typeface="Arial"/>
                <a:cs typeface="Arial"/>
              </a:rPr>
              <a:t>l</a:t>
            </a:r>
            <a:r>
              <a:rPr sz="2400" spc="0" dirty="0" smtClean="0">
                <a:solidFill>
                  <a:srgbClr val="E7E6E6"/>
                </a:solidFill>
                <a:latin typeface="Arial"/>
                <a:cs typeface="Arial"/>
              </a:rPr>
              <a:t>u</a:t>
            </a:r>
            <a:r>
              <a:rPr sz="2400" spc="-4" dirty="0" smtClean="0">
                <a:solidFill>
                  <a:srgbClr val="E7E6E6"/>
                </a:solidFill>
                <a:latin typeface="Arial"/>
                <a:cs typeface="Arial"/>
              </a:rPr>
              <a:t>l</a:t>
            </a:r>
            <a:r>
              <a:rPr sz="2400" spc="0" dirty="0" smtClean="0">
                <a:solidFill>
                  <a:srgbClr val="E7E6E6"/>
                </a:solidFill>
                <a:latin typeface="Arial"/>
                <a:cs typeface="Arial"/>
              </a:rPr>
              <a:t>ose</a:t>
            </a:r>
            <a:endParaRPr sz="2400">
              <a:latin typeface="Arial"/>
              <a:cs typeface="Arial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2295525" y="276368"/>
            <a:ext cx="5556622" cy="2799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50"/>
              </a:lnSpc>
              <a:spcBef>
                <a:spcPts val="107"/>
              </a:spcBef>
            </a:pPr>
            <a:r>
              <a:rPr sz="2000" spc="0" dirty="0" smtClean="0">
                <a:latin typeface="Arial"/>
                <a:cs typeface="Arial"/>
              </a:rPr>
              <a:t>=</a:t>
            </a:r>
            <a:r>
              <a:rPr sz="2000" spc="-9" dirty="0" smtClean="0">
                <a:latin typeface="Arial"/>
                <a:cs typeface="Arial"/>
              </a:rPr>
              <a:t> </a:t>
            </a:r>
            <a:r>
              <a:rPr sz="2000" spc="0" dirty="0" smtClean="0">
                <a:latin typeface="Arial"/>
                <a:cs typeface="Arial"/>
              </a:rPr>
              <a:t>forme</a:t>
            </a:r>
            <a:r>
              <a:rPr sz="2000" spc="-24" dirty="0" smtClean="0">
                <a:latin typeface="Arial"/>
                <a:cs typeface="Arial"/>
              </a:rPr>
              <a:t> </a:t>
            </a:r>
            <a:r>
              <a:rPr sz="2000" spc="0" dirty="0" smtClean="0">
                <a:latin typeface="Arial"/>
                <a:cs typeface="Arial"/>
              </a:rPr>
              <a:t>de</a:t>
            </a:r>
            <a:r>
              <a:rPr sz="2000" spc="-9" dirty="0" smtClean="0">
                <a:latin typeface="Arial"/>
                <a:cs typeface="Arial"/>
              </a:rPr>
              <a:t> </a:t>
            </a:r>
            <a:r>
              <a:rPr sz="2000" spc="0" dirty="0" smtClean="0">
                <a:latin typeface="Arial"/>
                <a:cs typeface="Arial"/>
              </a:rPr>
              <a:t>sto</a:t>
            </a:r>
            <a:r>
              <a:rPr sz="2000" spc="4" dirty="0" smtClean="0">
                <a:latin typeface="Arial"/>
                <a:cs typeface="Arial"/>
              </a:rPr>
              <a:t>c</a:t>
            </a:r>
            <a:r>
              <a:rPr sz="2000" spc="0" dirty="0" smtClean="0">
                <a:latin typeface="Arial"/>
                <a:cs typeface="Arial"/>
              </a:rPr>
              <a:t>k</a:t>
            </a:r>
            <a:r>
              <a:rPr sz="2000" spc="4" dirty="0" smtClean="0">
                <a:latin typeface="Arial"/>
                <a:cs typeface="Arial"/>
              </a:rPr>
              <a:t>a</a:t>
            </a:r>
            <a:r>
              <a:rPr sz="2000" spc="0" dirty="0" smtClean="0">
                <a:latin typeface="Arial"/>
                <a:cs typeface="Arial"/>
              </a:rPr>
              <a:t>ge</a:t>
            </a:r>
            <a:r>
              <a:rPr sz="2000" spc="-44" dirty="0" smtClean="0">
                <a:latin typeface="Arial"/>
                <a:cs typeface="Arial"/>
              </a:rPr>
              <a:t> </a:t>
            </a:r>
            <a:r>
              <a:rPr sz="2000" spc="0" dirty="0" smtClean="0">
                <a:latin typeface="Arial"/>
                <a:cs typeface="Arial"/>
              </a:rPr>
              <a:t>du glu</a:t>
            </a:r>
            <a:r>
              <a:rPr sz="2000" spc="4" dirty="0" smtClean="0">
                <a:latin typeface="Arial"/>
                <a:cs typeface="Arial"/>
              </a:rPr>
              <a:t>c</a:t>
            </a:r>
            <a:r>
              <a:rPr sz="2000" spc="0" dirty="0" smtClean="0">
                <a:latin typeface="Arial"/>
                <a:cs typeface="Arial"/>
              </a:rPr>
              <a:t>o</a:t>
            </a:r>
            <a:r>
              <a:rPr sz="2000" spc="4" dirty="0" smtClean="0">
                <a:latin typeface="Arial"/>
                <a:cs typeface="Arial"/>
              </a:rPr>
              <a:t>s</a:t>
            </a:r>
            <a:r>
              <a:rPr sz="2000" spc="0" dirty="0" smtClean="0">
                <a:latin typeface="Arial"/>
                <a:cs typeface="Arial"/>
              </a:rPr>
              <a:t>e</a:t>
            </a:r>
            <a:r>
              <a:rPr sz="2000" spc="-34" dirty="0" smtClean="0">
                <a:latin typeface="Arial"/>
                <a:cs typeface="Arial"/>
              </a:rPr>
              <a:t> </a:t>
            </a:r>
            <a:r>
              <a:rPr sz="2000" spc="0" dirty="0" smtClean="0">
                <a:latin typeface="Arial"/>
                <a:cs typeface="Arial"/>
              </a:rPr>
              <a:t>c</a:t>
            </a:r>
            <a:r>
              <a:rPr sz="2000" spc="4" dirty="0" smtClean="0">
                <a:latin typeface="Arial"/>
                <a:cs typeface="Arial"/>
              </a:rPr>
              <a:t>h</a:t>
            </a:r>
            <a:r>
              <a:rPr sz="2000" spc="0" dirty="0" smtClean="0">
                <a:latin typeface="Arial"/>
                <a:cs typeface="Arial"/>
              </a:rPr>
              <a:t>ez</a:t>
            </a:r>
            <a:r>
              <a:rPr sz="2000" spc="-19" dirty="0" smtClean="0">
                <a:latin typeface="Arial"/>
                <a:cs typeface="Arial"/>
              </a:rPr>
              <a:t> </a:t>
            </a:r>
            <a:r>
              <a:rPr sz="2000" spc="0" dirty="0" smtClean="0">
                <a:latin typeface="Arial"/>
                <a:cs typeface="Arial"/>
              </a:rPr>
              <a:t>les</a:t>
            </a:r>
            <a:r>
              <a:rPr sz="2000" spc="4" dirty="0" smtClean="0">
                <a:latin typeface="Arial"/>
                <a:cs typeface="Arial"/>
              </a:rPr>
              <a:t> </a:t>
            </a:r>
            <a:r>
              <a:rPr sz="2000" spc="0" dirty="0" smtClean="0">
                <a:latin typeface="Arial"/>
                <a:cs typeface="Arial"/>
              </a:rPr>
              <a:t>plantes</a:t>
            </a:r>
            <a:endParaRPr sz="2000">
              <a:latin typeface="Arial"/>
              <a:cs typeface="Arial"/>
            </a:endParaRPr>
          </a:p>
        </p:txBody>
      </p:sp>
      <p:sp>
        <p:nvSpPr>
          <p:cNvPr id="76" name="object 76"/>
          <p:cNvSpPr txBox="1"/>
          <p:nvPr/>
        </p:nvSpPr>
        <p:spPr>
          <a:xfrm>
            <a:off x="10474198" y="542091"/>
            <a:ext cx="1600225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9"/>
              </a:lnSpc>
              <a:spcBef>
                <a:spcPts val="97"/>
              </a:spcBef>
            </a:pPr>
            <a:r>
              <a:rPr sz="1800" spc="0" dirty="0" smtClean="0">
                <a:solidFill>
                  <a:srgbClr val="FFFF00"/>
                </a:solidFill>
                <a:latin typeface="Arial"/>
                <a:cs typeface="Arial"/>
              </a:rPr>
              <a:t>Grain</a:t>
            </a:r>
            <a:r>
              <a:rPr sz="1800" spc="-4" dirty="0" smtClean="0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sz="1800" spc="0" dirty="0" smtClean="0">
                <a:solidFill>
                  <a:srgbClr val="FFFF00"/>
                </a:solidFill>
                <a:latin typeface="Arial"/>
                <a:cs typeface="Arial"/>
              </a:rPr>
              <a:t>d'ami</a:t>
            </a:r>
            <a:r>
              <a:rPr sz="1800" spc="-9" dirty="0" smtClean="0">
                <a:solidFill>
                  <a:srgbClr val="FFFF00"/>
                </a:solidFill>
                <a:latin typeface="Arial"/>
                <a:cs typeface="Arial"/>
              </a:rPr>
              <a:t>d</a:t>
            </a:r>
            <a:r>
              <a:rPr sz="1800" spc="0" dirty="0" smtClean="0">
                <a:solidFill>
                  <a:srgbClr val="FFFF00"/>
                </a:solidFill>
                <a:latin typeface="Arial"/>
                <a:cs typeface="Arial"/>
              </a:rPr>
              <a:t>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2383028" y="616767"/>
            <a:ext cx="925550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9"/>
              </a:lnSpc>
              <a:spcBef>
                <a:spcPts val="97"/>
              </a:spcBef>
            </a:pPr>
            <a:r>
              <a:rPr sz="1800" spc="-4" dirty="0" smtClean="0">
                <a:latin typeface="Arial"/>
                <a:cs typeface="Arial"/>
              </a:rPr>
              <a:t>•</a:t>
            </a:r>
            <a:r>
              <a:rPr sz="1800" spc="0" dirty="0" smtClean="0">
                <a:latin typeface="Arial"/>
                <a:cs typeface="Arial"/>
              </a:rPr>
              <a:t>Prés</a:t>
            </a:r>
            <a:r>
              <a:rPr sz="1800" spc="-9" dirty="0" smtClean="0">
                <a:latin typeface="Arial"/>
                <a:cs typeface="Arial"/>
              </a:rPr>
              <a:t>e</a:t>
            </a:r>
            <a:r>
              <a:rPr sz="1800" spc="0" dirty="0" smtClean="0">
                <a:latin typeface="Arial"/>
                <a:cs typeface="Arial"/>
              </a:rPr>
              <a:t>nt</a:t>
            </a:r>
            <a:endParaRPr sz="1800">
              <a:latin typeface="Arial"/>
              <a:cs typeface="Arial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3312439" y="616767"/>
            <a:ext cx="554380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9"/>
              </a:lnSpc>
              <a:spcBef>
                <a:spcPts val="97"/>
              </a:spcBef>
            </a:pPr>
            <a:r>
              <a:rPr sz="1800" spc="0" dirty="0" smtClean="0">
                <a:latin typeface="Arial"/>
                <a:cs typeface="Arial"/>
              </a:rPr>
              <a:t>d</a:t>
            </a:r>
            <a:r>
              <a:rPr sz="1800" spc="-4" dirty="0" smtClean="0">
                <a:latin typeface="Arial"/>
                <a:cs typeface="Arial"/>
              </a:rPr>
              <a:t>a</a:t>
            </a:r>
            <a:r>
              <a:rPr sz="1800" spc="0" dirty="0" smtClean="0">
                <a:latin typeface="Arial"/>
                <a:cs typeface="Arial"/>
              </a:rPr>
              <a:t>ns</a:t>
            </a:r>
            <a:endParaRPr sz="1800">
              <a:latin typeface="Arial"/>
              <a:cs typeface="Arial"/>
            </a:endParaRPr>
          </a:p>
        </p:txBody>
      </p:sp>
      <p:sp>
        <p:nvSpPr>
          <p:cNvPr id="73" name="object 73"/>
          <p:cNvSpPr txBox="1"/>
          <p:nvPr/>
        </p:nvSpPr>
        <p:spPr>
          <a:xfrm>
            <a:off x="3871823" y="616767"/>
            <a:ext cx="350697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9"/>
              </a:lnSpc>
              <a:spcBef>
                <a:spcPts val="97"/>
              </a:spcBef>
            </a:pPr>
            <a:r>
              <a:rPr sz="1800" spc="0" dirty="0" smtClean="0">
                <a:latin typeface="Arial"/>
                <a:cs typeface="Arial"/>
              </a:rPr>
              <a:t>l</a:t>
            </a:r>
            <a:r>
              <a:rPr sz="1800" spc="-9" dirty="0" smtClean="0">
                <a:latin typeface="Arial"/>
                <a:cs typeface="Arial"/>
              </a:rPr>
              <a:t>e</a:t>
            </a:r>
            <a:r>
              <a:rPr sz="1800" spc="0" dirty="0" smtClean="0">
                <a:latin typeface="Arial"/>
                <a:cs typeface="Arial"/>
              </a:rPr>
              <a:t>s</a:t>
            </a:r>
            <a:endParaRPr sz="1800">
              <a:latin typeface="Arial"/>
              <a:cs typeface="Arial"/>
            </a:endParaRPr>
          </a:p>
        </p:txBody>
      </p:sp>
      <p:sp>
        <p:nvSpPr>
          <p:cNvPr id="72" name="object 72"/>
          <p:cNvSpPr txBox="1"/>
          <p:nvPr/>
        </p:nvSpPr>
        <p:spPr>
          <a:xfrm>
            <a:off x="4226382" y="616767"/>
            <a:ext cx="883793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9"/>
              </a:lnSpc>
              <a:spcBef>
                <a:spcPts val="97"/>
              </a:spcBef>
            </a:pPr>
            <a:r>
              <a:rPr sz="1800" spc="0" dirty="0" smtClean="0">
                <a:latin typeface="Arial"/>
                <a:cs typeface="Arial"/>
              </a:rPr>
              <a:t>or</a:t>
            </a:r>
            <a:r>
              <a:rPr sz="1800" spc="-4" dirty="0" smtClean="0">
                <a:latin typeface="Arial"/>
                <a:cs typeface="Arial"/>
              </a:rPr>
              <a:t>g</a:t>
            </a:r>
            <a:r>
              <a:rPr sz="1800" spc="0" dirty="0" smtClean="0">
                <a:latin typeface="Arial"/>
                <a:cs typeface="Arial"/>
              </a:rPr>
              <a:t>a</a:t>
            </a:r>
            <a:r>
              <a:rPr sz="1800" spc="-9" dirty="0" smtClean="0">
                <a:latin typeface="Arial"/>
                <a:cs typeface="Arial"/>
              </a:rPr>
              <a:t>n</a:t>
            </a:r>
            <a:r>
              <a:rPr sz="1800" spc="0" dirty="0" smtClean="0">
                <a:latin typeface="Arial"/>
                <a:cs typeface="Arial"/>
              </a:rPr>
              <a:t>es</a:t>
            </a:r>
            <a:endParaRPr sz="1800">
              <a:latin typeface="Arial"/>
              <a:cs typeface="Arial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5116779" y="616767"/>
            <a:ext cx="2980809" cy="133049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22349">
              <a:lnSpc>
                <a:spcPts val="1939"/>
              </a:lnSpc>
              <a:spcBef>
                <a:spcPts val="97"/>
              </a:spcBef>
            </a:pPr>
            <a:r>
              <a:rPr sz="1800" spc="0" dirty="0" smtClean="0">
                <a:latin typeface="Arial"/>
                <a:cs typeface="Arial"/>
              </a:rPr>
              <a:t>de</a:t>
            </a:r>
            <a:r>
              <a:rPr sz="1800" spc="-4" dirty="0" smtClean="0">
                <a:latin typeface="Arial"/>
                <a:cs typeface="Arial"/>
              </a:rPr>
              <a:t> </a:t>
            </a:r>
            <a:r>
              <a:rPr sz="1800" spc="0" dirty="0" smtClean="0">
                <a:latin typeface="Arial"/>
                <a:cs typeface="Arial"/>
              </a:rPr>
              <a:t>rés</a:t>
            </a:r>
            <a:r>
              <a:rPr sz="1800" spc="-4" dirty="0" smtClean="0">
                <a:latin typeface="Arial"/>
                <a:cs typeface="Arial"/>
              </a:rPr>
              <a:t>e</a:t>
            </a:r>
            <a:r>
              <a:rPr sz="1800" spc="0" dirty="0" smtClean="0">
                <a:latin typeface="Arial"/>
                <a:cs typeface="Arial"/>
              </a:rPr>
              <a:t>rve</a:t>
            </a:r>
            <a:r>
              <a:rPr sz="1800" spc="9" dirty="0" smtClean="0">
                <a:latin typeface="Arial"/>
                <a:cs typeface="Arial"/>
              </a:rPr>
              <a:t> </a:t>
            </a:r>
            <a:r>
              <a:rPr sz="1800" spc="0" dirty="0" smtClean="0">
                <a:latin typeface="Arial"/>
                <a:cs typeface="Arial"/>
              </a:rPr>
              <a:t>d</a:t>
            </a:r>
            <a:r>
              <a:rPr sz="1800" spc="-9" dirty="0" smtClean="0">
                <a:latin typeface="Arial"/>
                <a:cs typeface="Arial"/>
              </a:rPr>
              <a:t>e</a:t>
            </a:r>
            <a:r>
              <a:rPr sz="1800" spc="0" dirty="0" smtClean="0">
                <a:latin typeface="Arial"/>
                <a:cs typeface="Arial"/>
              </a:rPr>
              <a:t>s pl</a:t>
            </a:r>
            <a:r>
              <a:rPr sz="1800" spc="-9" dirty="0" smtClean="0">
                <a:latin typeface="Arial"/>
                <a:cs typeface="Arial"/>
              </a:rPr>
              <a:t>a</a:t>
            </a:r>
            <a:r>
              <a:rPr sz="1800" spc="0" dirty="0" smtClean="0">
                <a:latin typeface="Arial"/>
                <a:cs typeface="Arial"/>
              </a:rPr>
              <a:t>nt</a:t>
            </a:r>
            <a:r>
              <a:rPr sz="1800" spc="-4" dirty="0" smtClean="0">
                <a:latin typeface="Arial"/>
                <a:cs typeface="Arial"/>
              </a:rPr>
              <a:t>e</a:t>
            </a:r>
            <a:r>
              <a:rPr sz="1800" spc="0" dirty="0" smtClean="0">
                <a:latin typeface="Arial"/>
                <a:cs typeface="Arial"/>
              </a:rPr>
              <a:t>s.</a:t>
            </a:r>
            <a:endParaRPr sz="1800">
              <a:latin typeface="Arial"/>
              <a:cs typeface="Arial"/>
            </a:endParaRPr>
          </a:p>
          <a:p>
            <a:pPr marL="1129842">
              <a:lnSpc>
                <a:spcPct val="100041"/>
              </a:lnSpc>
              <a:spcBef>
                <a:spcPts val="773"/>
              </a:spcBef>
            </a:pPr>
            <a:r>
              <a:rPr sz="1600" b="1" spc="0" dirty="0" smtClean="0">
                <a:solidFill>
                  <a:srgbClr val="003399"/>
                </a:solidFill>
                <a:latin typeface="Arial"/>
                <a:cs typeface="Arial"/>
              </a:rPr>
              <a:t>Sacs</a:t>
            </a:r>
            <a:r>
              <a:rPr sz="1600" b="1" spc="-37" dirty="0" smtClean="0">
                <a:solidFill>
                  <a:srgbClr val="003399"/>
                </a:solidFill>
                <a:latin typeface="Arial"/>
                <a:cs typeface="Arial"/>
              </a:rPr>
              <a:t> </a:t>
            </a:r>
            <a:r>
              <a:rPr sz="1600" b="1" spc="0" dirty="0" smtClean="0">
                <a:solidFill>
                  <a:srgbClr val="003399"/>
                </a:solidFill>
                <a:latin typeface="Arial"/>
                <a:cs typeface="Arial"/>
              </a:rPr>
              <a:t>remplis d'amid</a:t>
            </a:r>
            <a:r>
              <a:rPr sz="1600" b="1" spc="-9" dirty="0" smtClean="0">
                <a:solidFill>
                  <a:srgbClr val="003399"/>
                </a:solidFill>
                <a:latin typeface="Arial"/>
                <a:cs typeface="Arial"/>
              </a:rPr>
              <a:t>o</a:t>
            </a:r>
            <a:r>
              <a:rPr sz="1600" b="1" spc="0" dirty="0" smtClean="0">
                <a:solidFill>
                  <a:srgbClr val="003399"/>
                </a:solidFill>
                <a:latin typeface="Arial"/>
                <a:cs typeface="Arial"/>
              </a:rPr>
              <a:t>n</a:t>
            </a:r>
            <a:r>
              <a:rPr sz="1600" b="1" spc="-50" dirty="0" smtClean="0">
                <a:solidFill>
                  <a:srgbClr val="003399"/>
                </a:solidFill>
                <a:latin typeface="Arial"/>
                <a:cs typeface="Arial"/>
              </a:rPr>
              <a:t> </a:t>
            </a:r>
            <a:r>
              <a:rPr sz="1600" b="1" spc="0" dirty="0" smtClean="0">
                <a:solidFill>
                  <a:srgbClr val="003399"/>
                </a:solidFill>
                <a:latin typeface="Arial"/>
                <a:cs typeface="Arial"/>
              </a:rPr>
              <a:t>da</a:t>
            </a:r>
            <a:r>
              <a:rPr sz="1600" b="1" spc="-4" dirty="0" smtClean="0">
                <a:solidFill>
                  <a:srgbClr val="003399"/>
                </a:solidFill>
                <a:latin typeface="Arial"/>
                <a:cs typeface="Arial"/>
              </a:rPr>
              <a:t>n</a:t>
            </a:r>
            <a:r>
              <a:rPr sz="1600" b="1" spc="0" dirty="0" smtClean="0">
                <a:solidFill>
                  <a:srgbClr val="003399"/>
                </a:solidFill>
                <a:latin typeface="Arial"/>
                <a:cs typeface="Arial"/>
              </a:rPr>
              <a:t>s</a:t>
            </a:r>
            <a:r>
              <a:rPr sz="1600" b="1" spc="-27" dirty="0" smtClean="0">
                <a:solidFill>
                  <a:srgbClr val="003399"/>
                </a:solidFill>
                <a:latin typeface="Arial"/>
                <a:cs typeface="Arial"/>
              </a:rPr>
              <a:t> </a:t>
            </a:r>
            <a:r>
              <a:rPr sz="1600" b="1" spc="0" dirty="0" smtClean="0">
                <a:solidFill>
                  <a:srgbClr val="003399"/>
                </a:solidFill>
                <a:latin typeface="Arial"/>
                <a:cs typeface="Arial"/>
              </a:rPr>
              <a:t>les cellules</a:t>
            </a:r>
            <a:r>
              <a:rPr sz="1600" b="1" spc="-33" dirty="0" smtClean="0">
                <a:solidFill>
                  <a:srgbClr val="003399"/>
                </a:solidFill>
                <a:latin typeface="Arial"/>
                <a:cs typeface="Arial"/>
              </a:rPr>
              <a:t> </a:t>
            </a:r>
            <a:r>
              <a:rPr sz="1600" b="1" spc="0" dirty="0" smtClean="0">
                <a:solidFill>
                  <a:srgbClr val="003399"/>
                </a:solidFill>
                <a:latin typeface="Arial"/>
                <a:cs typeface="Arial"/>
              </a:rPr>
              <a:t>de</a:t>
            </a:r>
            <a:r>
              <a:rPr sz="1600" b="1" spc="-8" dirty="0" smtClean="0">
                <a:solidFill>
                  <a:srgbClr val="003399"/>
                </a:solidFill>
                <a:latin typeface="Arial"/>
                <a:cs typeface="Arial"/>
              </a:rPr>
              <a:t> </a:t>
            </a:r>
            <a:r>
              <a:rPr sz="1600" b="1" spc="0" dirty="0" smtClean="0">
                <a:solidFill>
                  <a:srgbClr val="003399"/>
                </a:solidFill>
                <a:latin typeface="Arial"/>
                <a:cs typeface="Arial"/>
              </a:rPr>
              <a:t>p</a:t>
            </a:r>
            <a:r>
              <a:rPr sz="1600" b="1" spc="-4" dirty="0" smtClean="0">
                <a:solidFill>
                  <a:srgbClr val="003399"/>
                </a:solidFill>
                <a:latin typeface="Arial"/>
                <a:cs typeface="Arial"/>
              </a:rPr>
              <a:t>o</a:t>
            </a:r>
            <a:r>
              <a:rPr sz="1600" b="1" spc="0" dirty="0" smtClean="0">
                <a:solidFill>
                  <a:srgbClr val="003399"/>
                </a:solidFill>
                <a:latin typeface="Arial"/>
                <a:cs typeface="Arial"/>
              </a:rPr>
              <a:t>m</a:t>
            </a:r>
            <a:r>
              <a:rPr sz="1600" b="1" spc="-4" dirty="0" smtClean="0">
                <a:solidFill>
                  <a:srgbClr val="003399"/>
                </a:solidFill>
                <a:latin typeface="Arial"/>
                <a:cs typeface="Arial"/>
              </a:rPr>
              <a:t>m</a:t>
            </a:r>
            <a:r>
              <a:rPr sz="1600" b="1" spc="0" dirty="0" smtClean="0">
                <a:solidFill>
                  <a:srgbClr val="003399"/>
                </a:solidFill>
                <a:latin typeface="Arial"/>
                <a:cs typeface="Arial"/>
              </a:rPr>
              <a:t>e de</a:t>
            </a:r>
            <a:r>
              <a:rPr sz="1600" b="1" spc="-8" dirty="0" smtClean="0">
                <a:solidFill>
                  <a:srgbClr val="003399"/>
                </a:solidFill>
                <a:latin typeface="Arial"/>
                <a:cs typeface="Arial"/>
              </a:rPr>
              <a:t> </a:t>
            </a:r>
            <a:r>
              <a:rPr sz="1600" b="1" spc="0" dirty="0" smtClean="0">
                <a:solidFill>
                  <a:srgbClr val="003399"/>
                </a:solidFill>
                <a:latin typeface="Arial"/>
                <a:cs typeface="Arial"/>
              </a:rPr>
              <a:t>terre.</a:t>
            </a:r>
            <a:endParaRPr sz="1600">
              <a:latin typeface="Arial"/>
              <a:cs typeface="Arial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387807" y="2297836"/>
            <a:ext cx="6395767" cy="74863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36712">
              <a:lnSpc>
                <a:spcPts val="1730"/>
              </a:lnSpc>
              <a:spcBef>
                <a:spcPts val="86"/>
              </a:spcBef>
            </a:pPr>
            <a:r>
              <a:rPr sz="2400" spc="0" baseline="3413" dirty="0" smtClean="0">
                <a:latin typeface="Calibri"/>
                <a:cs typeface="Calibri"/>
              </a:rPr>
              <a:t>2 pol</a:t>
            </a:r>
            <a:r>
              <a:rPr sz="2400" spc="-14" baseline="3413" dirty="0" smtClean="0">
                <a:latin typeface="Calibri"/>
                <a:cs typeface="Calibri"/>
              </a:rPr>
              <a:t>y</a:t>
            </a:r>
            <a:r>
              <a:rPr sz="2400" spc="0" baseline="3413" dirty="0" smtClean="0">
                <a:latin typeface="Calibri"/>
                <a:cs typeface="Calibri"/>
              </a:rPr>
              <a:t>sac</a:t>
            </a:r>
            <a:r>
              <a:rPr sz="2400" spc="-4" baseline="3413" dirty="0" smtClean="0">
                <a:latin typeface="Calibri"/>
                <a:cs typeface="Calibri"/>
              </a:rPr>
              <a:t>c</a:t>
            </a:r>
            <a:r>
              <a:rPr sz="2400" spc="0" baseline="3413" dirty="0" smtClean="0">
                <a:latin typeface="Calibri"/>
                <a:cs typeface="Calibri"/>
              </a:rPr>
              <a:t>harides</a:t>
            </a:r>
            <a:r>
              <a:rPr sz="2400" spc="-47" baseline="3413" dirty="0" smtClean="0">
                <a:latin typeface="Calibri"/>
                <a:cs typeface="Calibri"/>
              </a:rPr>
              <a:t> </a:t>
            </a:r>
            <a:r>
              <a:rPr sz="2400" spc="0" baseline="3413" dirty="0" smtClean="0">
                <a:latin typeface="Calibri"/>
                <a:cs typeface="Calibri"/>
              </a:rPr>
              <a:t>de</a:t>
            </a:r>
            <a:r>
              <a:rPr sz="2400" spc="-16" baseline="3413" dirty="0" smtClean="0">
                <a:latin typeface="Calibri"/>
                <a:cs typeface="Calibri"/>
              </a:rPr>
              <a:t> </a:t>
            </a:r>
            <a:r>
              <a:rPr sz="2400" spc="-14" baseline="3413" dirty="0" smtClean="0">
                <a:latin typeface="Calibri"/>
                <a:cs typeface="Calibri"/>
              </a:rPr>
              <a:t>s</a:t>
            </a:r>
            <a:r>
              <a:rPr sz="2400" spc="0" baseline="3413" dirty="0" smtClean="0">
                <a:latin typeface="Calibri"/>
                <a:cs typeface="Calibri"/>
              </a:rPr>
              <a:t>tructu</a:t>
            </a:r>
            <a:r>
              <a:rPr sz="2400" spc="-29" baseline="3413" dirty="0" smtClean="0">
                <a:latin typeface="Calibri"/>
                <a:cs typeface="Calibri"/>
              </a:rPr>
              <a:t>r</a:t>
            </a:r>
            <a:r>
              <a:rPr sz="2400" spc="0" baseline="3413" dirty="0" smtClean="0">
                <a:latin typeface="Calibri"/>
                <a:cs typeface="Calibri"/>
              </a:rPr>
              <a:t>es</a:t>
            </a:r>
            <a:r>
              <a:rPr sz="2400" spc="-5" baseline="3413" dirty="0" smtClean="0">
                <a:latin typeface="Calibri"/>
                <a:cs typeface="Calibri"/>
              </a:rPr>
              <a:t> </a:t>
            </a:r>
            <a:r>
              <a:rPr sz="2400" spc="0" baseline="3413" dirty="0" smtClean="0">
                <a:latin typeface="Calibri"/>
                <a:cs typeface="Calibri"/>
              </a:rPr>
              <a:t>d</a:t>
            </a:r>
            <a:r>
              <a:rPr sz="2400" spc="4" baseline="3413" dirty="0" smtClean="0">
                <a:latin typeface="Calibri"/>
                <a:cs typeface="Calibri"/>
              </a:rPr>
              <a:t>i</a:t>
            </a:r>
            <a:r>
              <a:rPr sz="2400" spc="-9" baseline="3413" dirty="0" smtClean="0">
                <a:latin typeface="Calibri"/>
                <a:cs typeface="Calibri"/>
              </a:rPr>
              <a:t>f</a:t>
            </a:r>
            <a:r>
              <a:rPr sz="2400" spc="-29" baseline="3413" dirty="0" smtClean="0">
                <a:latin typeface="Calibri"/>
                <a:cs typeface="Calibri"/>
              </a:rPr>
              <a:t>f</a:t>
            </a:r>
            <a:r>
              <a:rPr sz="2400" spc="0" baseline="3413" dirty="0" smtClean="0">
                <a:latin typeface="Calibri"/>
                <a:cs typeface="Calibri"/>
              </a:rPr>
              <a:t>é</a:t>
            </a:r>
            <a:r>
              <a:rPr sz="2400" spc="-29" baseline="3413" dirty="0" smtClean="0">
                <a:latin typeface="Calibri"/>
                <a:cs typeface="Calibri"/>
              </a:rPr>
              <a:t>r</a:t>
            </a:r>
            <a:r>
              <a:rPr sz="2400" spc="0" baseline="3413" dirty="0" smtClean="0">
                <a:latin typeface="Calibri"/>
                <a:cs typeface="Calibri"/>
              </a:rPr>
              <a:t>e</a:t>
            </a:r>
            <a:r>
              <a:rPr sz="2400" spc="-14" baseline="3413" dirty="0" smtClean="0">
                <a:latin typeface="Calibri"/>
                <a:cs typeface="Calibri"/>
              </a:rPr>
              <a:t>n</a:t>
            </a:r>
            <a:r>
              <a:rPr sz="2400" spc="-9" baseline="3413" dirty="0" smtClean="0">
                <a:latin typeface="Calibri"/>
                <a:cs typeface="Calibri"/>
              </a:rPr>
              <a:t>t</a:t>
            </a:r>
            <a:r>
              <a:rPr sz="2400" spc="0" baseline="3413" dirty="0" smtClean="0">
                <a:latin typeface="Calibri"/>
                <a:cs typeface="Calibri"/>
              </a:rPr>
              <a:t>es</a:t>
            </a:r>
            <a:r>
              <a:rPr sz="2400" spc="-40" baseline="3413" dirty="0" smtClean="0">
                <a:latin typeface="Calibri"/>
                <a:cs typeface="Calibri"/>
              </a:rPr>
              <a:t> </a:t>
            </a:r>
            <a:r>
              <a:rPr sz="2400" spc="0" baseline="3413" dirty="0" smtClean="0">
                <a:latin typeface="Calibri"/>
                <a:cs typeface="Calibri"/>
              </a:rPr>
              <a:t>:</a:t>
            </a:r>
            <a:endParaRPr sz="1600">
              <a:latin typeface="Calibri"/>
              <a:cs typeface="Calibri"/>
            </a:endParaRPr>
          </a:p>
          <a:p>
            <a:pPr marL="12700" marR="36712">
              <a:lnSpc>
                <a:spcPts val="1935"/>
              </a:lnSpc>
              <a:spcBef>
                <a:spcPts val="10"/>
              </a:spcBef>
            </a:pPr>
            <a:r>
              <a:rPr sz="2400" spc="-119" baseline="1706" dirty="0" smtClean="0">
                <a:solidFill>
                  <a:srgbClr val="FF0000"/>
                </a:solidFill>
                <a:latin typeface="Calibri"/>
                <a:cs typeface="Calibri"/>
              </a:rPr>
              <a:t>L</a:t>
            </a:r>
            <a:r>
              <a:rPr sz="2400" spc="-125" baseline="1706" dirty="0" smtClean="0">
                <a:solidFill>
                  <a:srgbClr val="FF0000"/>
                </a:solidFill>
                <a:latin typeface="Calibri"/>
                <a:cs typeface="Calibri"/>
              </a:rPr>
              <a:t>’</a:t>
            </a:r>
            <a:r>
              <a:rPr sz="2400" spc="0" baseline="1706" dirty="0" smtClean="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sz="2400" spc="-25" baseline="1706" dirty="0" smtClean="0">
                <a:solidFill>
                  <a:srgbClr val="FF0000"/>
                </a:solidFill>
                <a:latin typeface="Calibri"/>
                <a:cs typeface="Calibri"/>
              </a:rPr>
              <a:t>m</a:t>
            </a:r>
            <a:r>
              <a:rPr sz="2400" spc="0" baseline="1706" dirty="0" smtClean="0">
                <a:solidFill>
                  <a:srgbClr val="FF0000"/>
                </a:solidFill>
                <a:latin typeface="Calibri"/>
                <a:cs typeface="Calibri"/>
              </a:rPr>
              <a:t>ylose</a:t>
            </a:r>
            <a:r>
              <a:rPr sz="2400" spc="-40" baseline="1706" dirty="0" smtClean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spc="0" baseline="1706" dirty="0" smtClean="0">
                <a:latin typeface="Calibri"/>
                <a:cs typeface="Calibri"/>
              </a:rPr>
              <a:t>:</a:t>
            </a:r>
            <a:r>
              <a:rPr sz="2400" spc="-4" baseline="1706" dirty="0" smtClean="0">
                <a:latin typeface="Calibri"/>
                <a:cs typeface="Calibri"/>
              </a:rPr>
              <a:t> </a:t>
            </a:r>
            <a:r>
              <a:rPr sz="2400" spc="4" baseline="1706" dirty="0" smtClean="0">
                <a:latin typeface="Calibri"/>
                <a:cs typeface="Calibri"/>
              </a:rPr>
              <a:t>a</a:t>
            </a:r>
            <a:r>
              <a:rPr sz="2400" spc="0" baseline="1706" dirty="0" smtClean="0">
                <a:latin typeface="Calibri"/>
                <a:cs typeface="Calibri"/>
              </a:rPr>
              <a:t>sse</a:t>
            </a:r>
            <a:r>
              <a:rPr sz="2400" spc="-4" baseline="1706" dirty="0" smtClean="0">
                <a:latin typeface="Calibri"/>
                <a:cs typeface="Calibri"/>
              </a:rPr>
              <a:t>m</a:t>
            </a:r>
            <a:r>
              <a:rPr sz="2400" spc="0" baseline="1706" dirty="0" smtClean="0">
                <a:latin typeface="Calibri"/>
                <a:cs typeface="Calibri"/>
              </a:rPr>
              <a:t>b</a:t>
            </a:r>
            <a:r>
              <a:rPr sz="2400" spc="4" baseline="1706" dirty="0" smtClean="0">
                <a:latin typeface="Calibri"/>
                <a:cs typeface="Calibri"/>
              </a:rPr>
              <a:t>l</a:t>
            </a:r>
            <a:r>
              <a:rPr sz="2400" spc="0" baseline="1706" dirty="0" smtClean="0">
                <a:latin typeface="Calibri"/>
                <a:cs typeface="Calibri"/>
              </a:rPr>
              <a:t>age</a:t>
            </a:r>
            <a:r>
              <a:rPr sz="2400" spc="-95" baseline="1706" dirty="0" smtClean="0">
                <a:latin typeface="Calibri"/>
                <a:cs typeface="Calibri"/>
              </a:rPr>
              <a:t> </a:t>
            </a:r>
            <a:r>
              <a:rPr sz="2400" spc="0" baseline="1706" dirty="0" smtClean="0">
                <a:latin typeface="Calibri"/>
                <a:cs typeface="Calibri"/>
              </a:rPr>
              <a:t>«</a:t>
            </a:r>
            <a:r>
              <a:rPr sz="2400" spc="6" baseline="1706" dirty="0" smtClean="0">
                <a:latin typeface="Calibri"/>
                <a:cs typeface="Calibri"/>
              </a:rPr>
              <a:t> </a:t>
            </a:r>
            <a:r>
              <a:rPr sz="2400" spc="4" baseline="1706" dirty="0" smtClean="0">
                <a:latin typeface="Calibri"/>
                <a:cs typeface="Calibri"/>
              </a:rPr>
              <a:t>li</a:t>
            </a:r>
            <a:r>
              <a:rPr sz="2400" spc="0" baseline="1706" dirty="0" smtClean="0">
                <a:latin typeface="Calibri"/>
                <a:cs typeface="Calibri"/>
              </a:rPr>
              <a:t>néa</a:t>
            </a:r>
            <a:r>
              <a:rPr sz="2400" spc="4" baseline="1706" dirty="0" smtClean="0">
                <a:latin typeface="Calibri"/>
                <a:cs typeface="Calibri"/>
              </a:rPr>
              <a:t>i</a:t>
            </a:r>
            <a:r>
              <a:rPr sz="2400" spc="-29" baseline="1706" dirty="0" smtClean="0">
                <a:latin typeface="Calibri"/>
                <a:cs typeface="Calibri"/>
              </a:rPr>
              <a:t>r</a:t>
            </a:r>
            <a:r>
              <a:rPr sz="2400" spc="0" baseline="1706" dirty="0" smtClean="0">
                <a:latin typeface="Calibri"/>
                <a:cs typeface="Calibri"/>
              </a:rPr>
              <a:t>e»</a:t>
            </a:r>
            <a:r>
              <a:rPr sz="2400" spc="-56" baseline="1706" dirty="0" smtClean="0">
                <a:latin typeface="Calibri"/>
                <a:cs typeface="Calibri"/>
              </a:rPr>
              <a:t> </a:t>
            </a:r>
            <a:r>
              <a:rPr sz="2400" spc="0" baseline="1706" dirty="0" smtClean="0">
                <a:latin typeface="Calibri"/>
                <a:cs typeface="Calibri"/>
              </a:rPr>
              <a:t>de</a:t>
            </a:r>
            <a:r>
              <a:rPr sz="2400" spc="-11" baseline="1706" dirty="0" smtClean="0">
                <a:latin typeface="Calibri"/>
                <a:cs typeface="Calibri"/>
              </a:rPr>
              <a:t> </a:t>
            </a:r>
            <a:r>
              <a:rPr sz="2400" spc="0" baseline="1706" dirty="0" smtClean="0">
                <a:latin typeface="Calibri"/>
                <a:cs typeface="Calibri"/>
              </a:rPr>
              <a:t>mot</a:t>
            </a:r>
            <a:r>
              <a:rPr sz="2400" spc="4" baseline="1706" dirty="0" smtClean="0">
                <a:latin typeface="Calibri"/>
                <a:cs typeface="Calibri"/>
              </a:rPr>
              <a:t>i</a:t>
            </a:r>
            <a:r>
              <a:rPr sz="2400" spc="-19" baseline="1706" dirty="0" smtClean="0">
                <a:latin typeface="Calibri"/>
                <a:cs typeface="Calibri"/>
              </a:rPr>
              <a:t>f</a:t>
            </a:r>
            <a:r>
              <a:rPr sz="2400" spc="0" baseline="1706" dirty="0" smtClean="0">
                <a:latin typeface="Calibri"/>
                <a:cs typeface="Calibri"/>
              </a:rPr>
              <a:t>s</a:t>
            </a:r>
            <a:r>
              <a:rPr sz="2400" spc="-41" baseline="1706" dirty="0" smtClean="0">
                <a:latin typeface="Calibri"/>
                <a:cs typeface="Calibri"/>
              </a:rPr>
              <a:t> </a:t>
            </a:r>
            <a:r>
              <a:rPr sz="2400" spc="0" baseline="1706" dirty="0" smtClean="0">
                <a:latin typeface="Calibri"/>
                <a:cs typeface="Calibri"/>
              </a:rPr>
              <a:t>g</a:t>
            </a:r>
            <a:r>
              <a:rPr sz="2400" spc="9" baseline="1706" dirty="0" smtClean="0">
                <a:latin typeface="Calibri"/>
                <a:cs typeface="Calibri"/>
              </a:rPr>
              <a:t>l</a:t>
            </a:r>
            <a:r>
              <a:rPr sz="2400" spc="0" baseline="1706" dirty="0" smtClean="0">
                <a:latin typeface="Calibri"/>
                <a:cs typeface="Calibri"/>
              </a:rPr>
              <a:t>u</a:t>
            </a:r>
            <a:r>
              <a:rPr sz="2400" spc="-14" baseline="1706" dirty="0" smtClean="0">
                <a:latin typeface="Calibri"/>
                <a:cs typeface="Calibri"/>
              </a:rPr>
              <a:t>c</a:t>
            </a:r>
            <a:r>
              <a:rPr sz="2400" spc="0" baseline="1706" dirty="0" smtClean="0">
                <a:latin typeface="Calibri"/>
                <a:cs typeface="Calibri"/>
              </a:rPr>
              <a:t>ose</a:t>
            </a:r>
            <a:r>
              <a:rPr sz="2400" spc="-43" baseline="1706" dirty="0" smtClean="0">
                <a:latin typeface="Calibri"/>
                <a:cs typeface="Calibri"/>
              </a:rPr>
              <a:t> </a:t>
            </a:r>
            <a:r>
              <a:rPr sz="2400" spc="0" baseline="1706" dirty="0" smtClean="0">
                <a:latin typeface="Calibri"/>
                <a:cs typeface="Calibri"/>
              </a:rPr>
              <a:t>(</a:t>
            </a:r>
            <a:r>
              <a:rPr sz="2400" spc="4" baseline="1706" dirty="0" smtClean="0">
                <a:latin typeface="Calibri"/>
                <a:cs typeface="Calibri"/>
              </a:rPr>
              <a:t>1</a:t>
            </a:r>
            <a:r>
              <a:rPr sz="2400" spc="0" baseline="1700" dirty="0" smtClean="0">
                <a:latin typeface="Symbol"/>
                <a:cs typeface="Symbol"/>
              </a:rPr>
              <a:t></a:t>
            </a:r>
            <a:r>
              <a:rPr sz="2400" spc="-4" baseline="1706" dirty="0" smtClean="0">
                <a:latin typeface="Calibri"/>
                <a:cs typeface="Calibri"/>
              </a:rPr>
              <a:t>4)</a:t>
            </a:r>
            <a:r>
              <a:rPr sz="2400" spc="0" baseline="1706" dirty="0" smtClean="0">
                <a:latin typeface="Calibri"/>
                <a:cs typeface="Calibri"/>
              </a:rPr>
              <a:t>.</a:t>
            </a:r>
            <a:endParaRPr sz="1600">
              <a:latin typeface="Calibri"/>
              <a:cs typeface="Calibri"/>
            </a:endParaRPr>
          </a:p>
          <a:p>
            <a:pPr marL="12700">
              <a:lnSpc>
                <a:spcPts val="2165"/>
              </a:lnSpc>
              <a:spcBef>
                <a:spcPts val="11"/>
              </a:spcBef>
            </a:pPr>
            <a:r>
              <a:rPr sz="2400" spc="-119" baseline="1706" dirty="0" smtClean="0">
                <a:solidFill>
                  <a:srgbClr val="FF0000"/>
                </a:solidFill>
                <a:latin typeface="Calibri"/>
                <a:cs typeface="Calibri"/>
              </a:rPr>
              <a:t>L</a:t>
            </a:r>
            <a:r>
              <a:rPr sz="2400" spc="-125" baseline="1706" dirty="0" smtClean="0">
                <a:solidFill>
                  <a:srgbClr val="FF0000"/>
                </a:solidFill>
                <a:latin typeface="Calibri"/>
                <a:cs typeface="Calibri"/>
              </a:rPr>
              <a:t>’</a:t>
            </a:r>
            <a:r>
              <a:rPr sz="2400" spc="0" baseline="1706" dirty="0" smtClean="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sz="2400" spc="-25" baseline="1706" dirty="0" smtClean="0">
                <a:solidFill>
                  <a:srgbClr val="FF0000"/>
                </a:solidFill>
                <a:latin typeface="Calibri"/>
                <a:cs typeface="Calibri"/>
              </a:rPr>
              <a:t>m</a:t>
            </a:r>
            <a:r>
              <a:rPr sz="2400" spc="0" baseline="1706" dirty="0" smtClean="0">
                <a:solidFill>
                  <a:srgbClr val="FF0000"/>
                </a:solidFill>
                <a:latin typeface="Calibri"/>
                <a:cs typeface="Calibri"/>
              </a:rPr>
              <a:t>ylopect</a:t>
            </a:r>
            <a:r>
              <a:rPr sz="2400" spc="9" baseline="1706" dirty="0" smtClean="0">
                <a:solidFill>
                  <a:srgbClr val="FF0000"/>
                </a:solidFill>
                <a:latin typeface="Calibri"/>
                <a:cs typeface="Calibri"/>
              </a:rPr>
              <a:t>i</a:t>
            </a:r>
            <a:r>
              <a:rPr sz="2400" spc="0" baseline="1706" dirty="0" smtClean="0">
                <a:solidFill>
                  <a:srgbClr val="FF0000"/>
                </a:solidFill>
                <a:latin typeface="Calibri"/>
                <a:cs typeface="Calibri"/>
              </a:rPr>
              <a:t>ne</a:t>
            </a:r>
            <a:r>
              <a:rPr sz="2400" spc="-88" baseline="1706" dirty="0" smtClean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spc="0" baseline="1706" dirty="0" smtClean="0">
                <a:latin typeface="Calibri"/>
                <a:cs typeface="Calibri"/>
              </a:rPr>
              <a:t>de</a:t>
            </a:r>
            <a:r>
              <a:rPr sz="2400" spc="-1" baseline="1706" dirty="0" smtClean="0">
                <a:latin typeface="Calibri"/>
                <a:cs typeface="Calibri"/>
              </a:rPr>
              <a:t> </a:t>
            </a:r>
            <a:r>
              <a:rPr sz="2400" spc="-14" baseline="1706" dirty="0" smtClean="0">
                <a:latin typeface="Calibri"/>
                <a:cs typeface="Calibri"/>
              </a:rPr>
              <a:t>s</a:t>
            </a:r>
            <a:r>
              <a:rPr sz="2400" spc="4" baseline="1706" dirty="0" smtClean="0">
                <a:latin typeface="Calibri"/>
                <a:cs typeface="Calibri"/>
              </a:rPr>
              <a:t>t</a:t>
            </a:r>
            <a:r>
              <a:rPr sz="2400" spc="-4" baseline="1706" dirty="0" smtClean="0">
                <a:latin typeface="Calibri"/>
                <a:cs typeface="Calibri"/>
              </a:rPr>
              <a:t>r</a:t>
            </a:r>
            <a:r>
              <a:rPr sz="2400" spc="0" baseline="1706" dirty="0" smtClean="0">
                <a:latin typeface="Calibri"/>
                <a:cs typeface="Calibri"/>
              </a:rPr>
              <a:t>uc</a:t>
            </a:r>
            <a:r>
              <a:rPr sz="2400" spc="9" baseline="1706" dirty="0" smtClean="0">
                <a:latin typeface="Calibri"/>
                <a:cs typeface="Calibri"/>
              </a:rPr>
              <a:t>t</a:t>
            </a:r>
            <a:r>
              <a:rPr sz="2400" spc="0" baseline="1706" dirty="0" smtClean="0">
                <a:latin typeface="Calibri"/>
                <a:cs typeface="Calibri"/>
              </a:rPr>
              <a:t>u</a:t>
            </a:r>
            <a:r>
              <a:rPr sz="2400" spc="-25" baseline="1706" dirty="0" smtClean="0">
                <a:latin typeface="Calibri"/>
                <a:cs typeface="Calibri"/>
              </a:rPr>
              <a:t>r</a:t>
            </a:r>
            <a:r>
              <a:rPr sz="2400" spc="0" baseline="1706" dirty="0" smtClean="0">
                <a:latin typeface="Calibri"/>
                <a:cs typeface="Calibri"/>
              </a:rPr>
              <a:t>e</a:t>
            </a:r>
            <a:r>
              <a:rPr sz="2400" spc="-34" baseline="1706" dirty="0" smtClean="0">
                <a:latin typeface="Calibri"/>
                <a:cs typeface="Calibri"/>
              </a:rPr>
              <a:t> </a:t>
            </a:r>
            <a:r>
              <a:rPr sz="2400" spc="-39" baseline="1706" dirty="0" smtClean="0">
                <a:latin typeface="Calibri"/>
                <a:cs typeface="Calibri"/>
              </a:rPr>
              <a:t>r</a:t>
            </a:r>
            <a:r>
              <a:rPr sz="2400" spc="4" baseline="1706" dirty="0" smtClean="0">
                <a:latin typeface="Calibri"/>
                <a:cs typeface="Calibri"/>
              </a:rPr>
              <a:t>a</a:t>
            </a:r>
            <a:r>
              <a:rPr sz="2400" spc="0" baseline="1706" dirty="0" smtClean="0">
                <a:latin typeface="Calibri"/>
                <a:cs typeface="Calibri"/>
              </a:rPr>
              <a:t>mi</a:t>
            </a:r>
            <a:r>
              <a:rPr sz="2400" spc="9" baseline="1706" dirty="0" smtClean="0">
                <a:latin typeface="Calibri"/>
                <a:cs typeface="Calibri"/>
              </a:rPr>
              <a:t>f</a:t>
            </a:r>
            <a:r>
              <a:rPr sz="2400" spc="4" baseline="1706" dirty="0" smtClean="0">
                <a:latin typeface="Calibri"/>
                <a:cs typeface="Calibri"/>
              </a:rPr>
              <a:t>i</a:t>
            </a:r>
            <a:r>
              <a:rPr sz="2400" spc="0" baseline="1706" dirty="0" smtClean="0">
                <a:latin typeface="Calibri"/>
                <a:cs typeface="Calibri"/>
              </a:rPr>
              <a:t>ée</a:t>
            </a:r>
            <a:r>
              <a:rPr sz="2400" spc="-54" baseline="1706" dirty="0" smtClean="0">
                <a:latin typeface="Calibri"/>
                <a:cs typeface="Calibri"/>
              </a:rPr>
              <a:t> </a:t>
            </a:r>
            <a:r>
              <a:rPr sz="2700" spc="-4" baseline="1517" dirty="0" smtClean="0">
                <a:latin typeface="Calibri"/>
                <a:cs typeface="Calibri"/>
              </a:rPr>
              <a:t>(</a:t>
            </a:r>
            <a:r>
              <a:rPr sz="2700" spc="0" baseline="1517" dirty="0" smtClean="0">
                <a:latin typeface="Calibri"/>
                <a:cs typeface="Calibri"/>
              </a:rPr>
              <a:t>1</a:t>
            </a:r>
            <a:r>
              <a:rPr sz="2700" spc="4" baseline="1511" dirty="0" smtClean="0">
                <a:latin typeface="Symbol"/>
                <a:cs typeface="Symbol"/>
              </a:rPr>
              <a:t></a:t>
            </a:r>
            <a:r>
              <a:rPr sz="2700" spc="0" baseline="1517" dirty="0" smtClean="0">
                <a:latin typeface="Calibri"/>
                <a:cs typeface="Calibri"/>
              </a:rPr>
              <a:t>4)</a:t>
            </a:r>
            <a:r>
              <a:rPr sz="2700" spc="4" baseline="1517" dirty="0" smtClean="0">
                <a:latin typeface="Calibri"/>
                <a:cs typeface="Calibri"/>
              </a:rPr>
              <a:t> </a:t>
            </a:r>
            <a:r>
              <a:rPr sz="2700" spc="-9" baseline="1517" dirty="0" smtClean="0">
                <a:latin typeface="Calibri"/>
                <a:cs typeface="Calibri"/>
              </a:rPr>
              <a:t>e</a:t>
            </a:r>
            <a:r>
              <a:rPr sz="2700" spc="0" baseline="1517" dirty="0" smtClean="0">
                <a:latin typeface="Calibri"/>
                <a:cs typeface="Calibri"/>
              </a:rPr>
              <a:t>t</a:t>
            </a:r>
            <a:r>
              <a:rPr sz="2700" spc="14" baseline="1517" dirty="0" smtClean="0">
                <a:latin typeface="Calibri"/>
                <a:cs typeface="Calibri"/>
              </a:rPr>
              <a:t> </a:t>
            </a:r>
            <a:r>
              <a:rPr sz="2400" spc="-4" baseline="1706" dirty="0" smtClean="0">
                <a:latin typeface="Calibri"/>
                <a:cs typeface="Calibri"/>
              </a:rPr>
              <a:t>(1</a:t>
            </a:r>
            <a:r>
              <a:rPr sz="2400" spc="0" baseline="1700" dirty="0" smtClean="0">
                <a:latin typeface="Symbol"/>
                <a:cs typeface="Symbol"/>
              </a:rPr>
              <a:t></a:t>
            </a:r>
            <a:r>
              <a:rPr sz="2400" spc="-4" baseline="1706" dirty="0" smtClean="0">
                <a:latin typeface="Calibri"/>
                <a:cs typeface="Calibri"/>
              </a:rPr>
              <a:t>6</a:t>
            </a:r>
            <a:r>
              <a:rPr sz="2400" spc="0" baseline="1706" dirty="0" smtClean="0">
                <a:latin typeface="Calibri"/>
                <a:cs typeface="Calibri"/>
              </a:rPr>
              <a:t>)</a:t>
            </a:r>
            <a:r>
              <a:rPr sz="2400" spc="-5" baseline="1706" dirty="0" smtClean="0">
                <a:latin typeface="Calibri"/>
                <a:cs typeface="Calibri"/>
              </a:rPr>
              <a:t> </a:t>
            </a:r>
            <a:r>
              <a:rPr sz="2400" spc="-4" baseline="1706" dirty="0" smtClean="0">
                <a:latin typeface="Calibri"/>
                <a:cs typeface="Calibri"/>
              </a:rPr>
              <a:t>t</a:t>
            </a:r>
            <a:r>
              <a:rPr sz="2400" spc="0" baseline="1706" dirty="0" smtClean="0">
                <a:latin typeface="Calibri"/>
                <a:cs typeface="Calibri"/>
              </a:rPr>
              <a:t>ous</a:t>
            </a:r>
            <a:r>
              <a:rPr sz="2400" spc="-13" baseline="1706" dirty="0" smtClean="0">
                <a:latin typeface="Calibri"/>
                <a:cs typeface="Calibri"/>
              </a:rPr>
              <a:t> </a:t>
            </a:r>
            <a:r>
              <a:rPr sz="2400" spc="4" baseline="1706" dirty="0" smtClean="0">
                <a:latin typeface="Calibri"/>
                <a:cs typeface="Calibri"/>
              </a:rPr>
              <a:t>l</a:t>
            </a:r>
            <a:r>
              <a:rPr sz="2400" spc="0" baseline="1706" dirty="0" smtClean="0">
                <a:latin typeface="Calibri"/>
                <a:cs typeface="Calibri"/>
              </a:rPr>
              <a:t>es</a:t>
            </a:r>
            <a:r>
              <a:rPr sz="2400" spc="-17" baseline="1706" dirty="0" smtClean="0">
                <a:latin typeface="Calibri"/>
                <a:cs typeface="Calibri"/>
              </a:rPr>
              <a:t> </a:t>
            </a:r>
            <a:r>
              <a:rPr sz="2400" spc="-9" baseline="1706" dirty="0" smtClean="0">
                <a:latin typeface="Calibri"/>
                <a:cs typeface="Calibri"/>
              </a:rPr>
              <a:t>1</a:t>
            </a:r>
            <a:r>
              <a:rPr sz="2400" spc="0" baseline="1706" dirty="0" smtClean="0">
                <a:latin typeface="Calibri"/>
                <a:cs typeface="Calibri"/>
              </a:rPr>
              <a:t>2</a:t>
            </a:r>
            <a:r>
              <a:rPr sz="2400" spc="-11" baseline="1706" dirty="0" smtClean="0">
                <a:latin typeface="Calibri"/>
                <a:cs typeface="Calibri"/>
              </a:rPr>
              <a:t> </a:t>
            </a:r>
            <a:r>
              <a:rPr sz="2400" spc="0" baseline="1706" dirty="0" smtClean="0">
                <a:latin typeface="Calibri"/>
                <a:cs typeface="Calibri"/>
              </a:rPr>
              <a:t>à</a:t>
            </a:r>
            <a:r>
              <a:rPr sz="2400" spc="-7" baseline="1706" dirty="0" smtClean="0">
                <a:latin typeface="Calibri"/>
                <a:cs typeface="Calibri"/>
              </a:rPr>
              <a:t> </a:t>
            </a:r>
            <a:r>
              <a:rPr sz="2400" spc="0" baseline="1706" dirty="0" smtClean="0">
                <a:latin typeface="Calibri"/>
                <a:cs typeface="Calibri"/>
              </a:rPr>
              <a:t>30</a:t>
            </a:r>
            <a:r>
              <a:rPr sz="2400" spc="-1" baseline="1706" dirty="0" smtClean="0">
                <a:latin typeface="Calibri"/>
                <a:cs typeface="Calibri"/>
              </a:rPr>
              <a:t> </a:t>
            </a:r>
            <a:r>
              <a:rPr sz="2400" spc="-29" baseline="1706" dirty="0" smtClean="0">
                <a:latin typeface="Calibri"/>
                <a:cs typeface="Calibri"/>
              </a:rPr>
              <a:t>r</a:t>
            </a:r>
            <a:r>
              <a:rPr sz="2400" spc="0" baseline="1706" dirty="0" smtClean="0">
                <a:latin typeface="Calibri"/>
                <a:cs typeface="Calibri"/>
              </a:rPr>
              <a:t>ésid</a:t>
            </a:r>
            <a:r>
              <a:rPr sz="2400" spc="4" baseline="1706" dirty="0" smtClean="0">
                <a:latin typeface="Calibri"/>
                <a:cs typeface="Calibri"/>
              </a:rPr>
              <a:t>us</a:t>
            </a:r>
            <a:r>
              <a:rPr sz="2400" spc="0" baseline="1706" dirty="0" smtClean="0">
                <a:latin typeface="Calibri"/>
                <a:cs typeface="Calibri"/>
              </a:rPr>
              <a:t>.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8320532" y="2369748"/>
            <a:ext cx="2956814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9"/>
              </a:lnSpc>
            </a:pPr>
            <a:r>
              <a:rPr sz="1800" dirty="0" smtClean="0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sz="1800" spc="-269" dirty="0" smtClean="0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sz="1800" spc="0" dirty="0" smtClean="0">
                <a:solidFill>
                  <a:srgbClr val="FFFF00"/>
                </a:solidFill>
                <a:latin typeface="Arial"/>
                <a:cs typeface="Arial"/>
              </a:rPr>
              <a:t>C</a:t>
            </a:r>
            <a:r>
              <a:rPr sz="1800" spc="-9" dirty="0" smtClean="0">
                <a:solidFill>
                  <a:srgbClr val="FFFF00"/>
                </a:solidFill>
                <a:latin typeface="Arial"/>
                <a:cs typeface="Arial"/>
              </a:rPr>
              <a:t>e</a:t>
            </a:r>
            <a:r>
              <a:rPr sz="1800" spc="0" dirty="0" smtClean="0">
                <a:solidFill>
                  <a:srgbClr val="FFFF00"/>
                </a:solidFill>
                <a:latin typeface="Arial"/>
                <a:cs typeface="Arial"/>
              </a:rPr>
              <a:t>l</a:t>
            </a:r>
            <a:r>
              <a:rPr sz="1800" spc="-4" dirty="0" smtClean="0">
                <a:solidFill>
                  <a:srgbClr val="FFFF00"/>
                </a:solidFill>
                <a:latin typeface="Arial"/>
                <a:cs typeface="Arial"/>
              </a:rPr>
              <a:t>l</a:t>
            </a:r>
            <a:r>
              <a:rPr sz="1800" spc="0" dirty="0" smtClean="0">
                <a:solidFill>
                  <a:srgbClr val="FFFF00"/>
                </a:solidFill>
                <a:latin typeface="Arial"/>
                <a:cs typeface="Arial"/>
              </a:rPr>
              <a:t>u</a:t>
            </a:r>
            <a:r>
              <a:rPr sz="1800" spc="-9" dirty="0" smtClean="0">
                <a:solidFill>
                  <a:srgbClr val="FFFF00"/>
                </a:solidFill>
                <a:latin typeface="Arial"/>
                <a:cs typeface="Arial"/>
              </a:rPr>
              <a:t>l</a:t>
            </a:r>
            <a:r>
              <a:rPr sz="1800" spc="0" dirty="0" smtClean="0">
                <a:solidFill>
                  <a:srgbClr val="FFFF00"/>
                </a:solidFill>
                <a:latin typeface="Arial"/>
                <a:cs typeface="Arial"/>
              </a:rPr>
              <a:t>e</a:t>
            </a:r>
            <a:r>
              <a:rPr sz="1800" spc="19" dirty="0" smtClean="0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sz="1800" spc="0" dirty="0" smtClean="0">
                <a:solidFill>
                  <a:srgbClr val="FFFF00"/>
                </a:solidFill>
                <a:latin typeface="Arial"/>
                <a:cs typeface="Arial"/>
              </a:rPr>
              <a:t>de</a:t>
            </a:r>
            <a:r>
              <a:rPr sz="1800" spc="-9" dirty="0" smtClean="0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sz="1800" spc="0" dirty="0" smtClean="0">
                <a:solidFill>
                  <a:srgbClr val="FFFF00"/>
                </a:solidFill>
                <a:latin typeface="Arial"/>
                <a:cs typeface="Arial"/>
              </a:rPr>
              <a:t>p</a:t>
            </a:r>
            <a:r>
              <a:rPr sz="1800" spc="-4" dirty="0" smtClean="0">
                <a:solidFill>
                  <a:srgbClr val="FFFF00"/>
                </a:solidFill>
                <a:latin typeface="Arial"/>
                <a:cs typeface="Arial"/>
              </a:rPr>
              <a:t>o</a:t>
            </a:r>
            <a:r>
              <a:rPr sz="1800" spc="0" dirty="0" smtClean="0">
                <a:solidFill>
                  <a:srgbClr val="FFFF00"/>
                </a:solidFill>
                <a:latin typeface="Arial"/>
                <a:cs typeface="Arial"/>
              </a:rPr>
              <a:t>mme</a:t>
            </a:r>
            <a:r>
              <a:rPr sz="1800" spc="9" dirty="0" smtClean="0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sz="1800" spc="0" dirty="0" smtClean="0">
                <a:solidFill>
                  <a:srgbClr val="FFFF00"/>
                </a:solidFill>
                <a:latin typeface="Arial"/>
                <a:cs typeface="Arial"/>
              </a:rPr>
              <a:t>de</a:t>
            </a:r>
            <a:r>
              <a:rPr sz="1800" spc="-9" dirty="0" smtClean="0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sz="1800" spc="4" dirty="0" smtClean="0">
                <a:solidFill>
                  <a:srgbClr val="FFFF00"/>
                </a:solidFill>
                <a:latin typeface="Arial"/>
                <a:cs typeface="Arial"/>
              </a:rPr>
              <a:t>t</a:t>
            </a:r>
            <a:r>
              <a:rPr sz="1800" spc="0" dirty="0" smtClean="0">
                <a:solidFill>
                  <a:srgbClr val="FFFF00"/>
                </a:solidFill>
                <a:latin typeface="Arial"/>
                <a:cs typeface="Arial"/>
              </a:rPr>
              <a:t>erre </a:t>
            </a:r>
            <a:r>
              <a:rPr sz="1800" spc="-109" dirty="0" smtClean="0">
                <a:solidFill>
                  <a:srgbClr val="FFFF00"/>
                </a:solidFill>
                <a:latin typeface="Arial"/>
                <a:cs typeface="Arial"/>
              </a:rPr>
              <a:t> </a:t>
            </a:r>
            <a:endParaRPr sz="1800">
              <a:latin typeface="Arial"/>
              <a:cs typeface="Arial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387807" y="3060318"/>
            <a:ext cx="10129106" cy="56057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25"/>
              </a:lnSpc>
              <a:spcBef>
                <a:spcPts val="86"/>
              </a:spcBef>
            </a:pPr>
            <a:r>
              <a:rPr sz="2400" spc="-34" baseline="3413" dirty="0" smtClean="0">
                <a:latin typeface="Calibri"/>
                <a:cs typeface="Calibri"/>
              </a:rPr>
              <a:t>P</a:t>
            </a:r>
            <a:r>
              <a:rPr sz="2400" spc="0" baseline="3413" dirty="0" smtClean="0">
                <a:latin typeface="Calibri"/>
                <a:cs typeface="Calibri"/>
              </a:rPr>
              <a:t>ar</a:t>
            </a:r>
            <a:r>
              <a:rPr sz="2400" spc="-21" baseline="3413" dirty="0" smtClean="0">
                <a:latin typeface="Calibri"/>
                <a:cs typeface="Calibri"/>
              </a:rPr>
              <a:t> </a:t>
            </a:r>
            <a:r>
              <a:rPr sz="2400" spc="-29" baseline="3413" dirty="0" smtClean="0">
                <a:latin typeface="Calibri"/>
                <a:cs typeface="Calibri"/>
              </a:rPr>
              <a:t>ex</a:t>
            </a:r>
            <a:r>
              <a:rPr sz="2400" spc="0" baseline="3413" dirty="0" smtClean="0">
                <a:latin typeface="Calibri"/>
                <a:cs typeface="Calibri"/>
              </a:rPr>
              <a:t>e</a:t>
            </a:r>
            <a:r>
              <a:rPr sz="2400" spc="-4" baseline="3413" dirty="0" smtClean="0">
                <a:latin typeface="Calibri"/>
                <a:cs typeface="Calibri"/>
              </a:rPr>
              <a:t>m</a:t>
            </a:r>
            <a:r>
              <a:rPr sz="2400" spc="0" baseline="3413" dirty="0" smtClean="0">
                <a:latin typeface="Calibri"/>
                <a:cs typeface="Calibri"/>
              </a:rPr>
              <a:t>p</a:t>
            </a:r>
            <a:r>
              <a:rPr sz="2400" spc="4" baseline="3413" dirty="0" smtClean="0">
                <a:latin typeface="Calibri"/>
                <a:cs typeface="Calibri"/>
              </a:rPr>
              <a:t>l</a:t>
            </a:r>
            <a:r>
              <a:rPr sz="2400" spc="0" baseline="3413" dirty="0" smtClean="0">
                <a:latin typeface="Calibri"/>
                <a:cs typeface="Calibri"/>
              </a:rPr>
              <a:t>e,</a:t>
            </a:r>
            <a:r>
              <a:rPr sz="2400" spc="-54" baseline="3413" dirty="0" smtClean="0">
                <a:latin typeface="Calibri"/>
                <a:cs typeface="Calibri"/>
              </a:rPr>
              <a:t> </a:t>
            </a:r>
            <a:r>
              <a:rPr sz="2400" spc="0" baseline="3413" dirty="0" smtClean="0">
                <a:latin typeface="Calibri"/>
                <a:cs typeface="Calibri"/>
              </a:rPr>
              <a:t>d</a:t>
            </a:r>
            <a:r>
              <a:rPr sz="2400" spc="4" baseline="3413" dirty="0" smtClean="0">
                <a:latin typeface="Calibri"/>
                <a:cs typeface="Calibri"/>
              </a:rPr>
              <a:t>a</a:t>
            </a:r>
            <a:r>
              <a:rPr sz="2400" spc="0" baseline="3413" dirty="0" smtClean="0">
                <a:latin typeface="Calibri"/>
                <a:cs typeface="Calibri"/>
              </a:rPr>
              <a:t>ns</a:t>
            </a:r>
            <a:r>
              <a:rPr sz="2400" spc="-45" baseline="3413" dirty="0" smtClean="0">
                <a:latin typeface="Calibri"/>
                <a:cs typeface="Calibri"/>
              </a:rPr>
              <a:t> </a:t>
            </a:r>
            <a:r>
              <a:rPr sz="2400" spc="4" baseline="3413" dirty="0" smtClean="0">
                <a:latin typeface="Calibri"/>
                <a:cs typeface="Calibri"/>
              </a:rPr>
              <a:t>l</a:t>
            </a:r>
            <a:r>
              <a:rPr sz="2400" spc="0" baseline="3413" dirty="0" smtClean="0">
                <a:latin typeface="Calibri"/>
                <a:cs typeface="Calibri"/>
              </a:rPr>
              <a:t>a</a:t>
            </a:r>
            <a:r>
              <a:rPr sz="2400" spc="-21" baseline="3413" dirty="0" smtClean="0">
                <a:latin typeface="Calibri"/>
                <a:cs typeface="Calibri"/>
              </a:rPr>
              <a:t> </a:t>
            </a:r>
            <a:r>
              <a:rPr sz="2400" spc="0" baseline="3413" dirty="0" smtClean="0">
                <a:latin typeface="Calibri"/>
                <a:cs typeface="Calibri"/>
              </a:rPr>
              <a:t>pom</a:t>
            </a:r>
            <a:r>
              <a:rPr sz="2400" spc="-4" baseline="3413" dirty="0" smtClean="0">
                <a:latin typeface="Calibri"/>
                <a:cs typeface="Calibri"/>
              </a:rPr>
              <a:t>m</a:t>
            </a:r>
            <a:r>
              <a:rPr sz="2400" spc="0" baseline="3413" dirty="0" smtClean="0">
                <a:latin typeface="Calibri"/>
                <a:cs typeface="Calibri"/>
              </a:rPr>
              <a:t>e</a:t>
            </a:r>
            <a:r>
              <a:rPr sz="2400" spc="-30" baseline="3413" dirty="0" smtClean="0">
                <a:latin typeface="Calibri"/>
                <a:cs typeface="Calibri"/>
              </a:rPr>
              <a:t> </a:t>
            </a:r>
            <a:r>
              <a:rPr sz="2400" spc="0" baseline="3413" dirty="0" smtClean="0">
                <a:latin typeface="Calibri"/>
                <a:cs typeface="Calibri"/>
              </a:rPr>
              <a:t>de</a:t>
            </a:r>
            <a:r>
              <a:rPr sz="2400" spc="-6" baseline="3413" dirty="0" smtClean="0">
                <a:latin typeface="Calibri"/>
                <a:cs typeface="Calibri"/>
              </a:rPr>
              <a:t> </a:t>
            </a:r>
            <a:r>
              <a:rPr sz="2400" spc="-4" baseline="3413" dirty="0" smtClean="0">
                <a:latin typeface="Calibri"/>
                <a:cs typeface="Calibri"/>
              </a:rPr>
              <a:t>t</a:t>
            </a:r>
            <a:r>
              <a:rPr sz="2400" spc="0" baseline="3413" dirty="0" smtClean="0">
                <a:latin typeface="Calibri"/>
                <a:cs typeface="Calibri"/>
              </a:rPr>
              <a:t>e</a:t>
            </a:r>
            <a:r>
              <a:rPr sz="2400" spc="-4" baseline="3413" dirty="0" smtClean="0">
                <a:latin typeface="Calibri"/>
                <a:cs typeface="Calibri"/>
              </a:rPr>
              <a:t>r</a:t>
            </a:r>
            <a:r>
              <a:rPr sz="2400" spc="-29" baseline="3413" dirty="0" smtClean="0">
                <a:latin typeface="Calibri"/>
                <a:cs typeface="Calibri"/>
              </a:rPr>
              <a:t>r</a:t>
            </a:r>
            <a:r>
              <a:rPr sz="2400" spc="0" baseline="3413" dirty="0" smtClean="0">
                <a:latin typeface="Calibri"/>
                <a:cs typeface="Calibri"/>
              </a:rPr>
              <a:t>e</a:t>
            </a:r>
            <a:r>
              <a:rPr sz="2400" spc="2" baseline="3413" dirty="0" smtClean="0">
                <a:latin typeface="Calibri"/>
                <a:cs typeface="Calibri"/>
              </a:rPr>
              <a:t> </a:t>
            </a:r>
            <a:r>
              <a:rPr sz="2400" spc="-14" baseline="3413" dirty="0" smtClean="0">
                <a:latin typeface="Calibri"/>
                <a:cs typeface="Calibri"/>
              </a:rPr>
              <a:t>e</a:t>
            </a:r>
            <a:r>
              <a:rPr sz="2400" spc="0" baseline="3413" dirty="0" smtClean="0">
                <a:latin typeface="Calibri"/>
                <a:cs typeface="Calibri"/>
              </a:rPr>
              <a:t>t</a:t>
            </a:r>
            <a:r>
              <a:rPr sz="2400" spc="1" baseline="3413" dirty="0" smtClean="0">
                <a:latin typeface="Calibri"/>
                <a:cs typeface="Calibri"/>
              </a:rPr>
              <a:t> </a:t>
            </a:r>
            <a:r>
              <a:rPr sz="2400" spc="4" baseline="3413" dirty="0" smtClean="0">
                <a:latin typeface="Calibri"/>
                <a:cs typeface="Calibri"/>
              </a:rPr>
              <a:t>l</a:t>
            </a:r>
            <a:r>
              <a:rPr sz="2400" spc="0" baseline="3413" dirty="0" smtClean="0">
                <a:latin typeface="Calibri"/>
                <a:cs typeface="Calibri"/>
              </a:rPr>
              <a:t>e</a:t>
            </a:r>
            <a:r>
              <a:rPr sz="2400" spc="-11" baseline="3413" dirty="0" smtClean="0">
                <a:latin typeface="Calibri"/>
                <a:cs typeface="Calibri"/>
              </a:rPr>
              <a:t> </a:t>
            </a:r>
            <a:r>
              <a:rPr sz="2400" spc="-4" baseline="3413" dirty="0" smtClean="0">
                <a:latin typeface="Calibri"/>
                <a:cs typeface="Calibri"/>
              </a:rPr>
              <a:t>m</a:t>
            </a:r>
            <a:r>
              <a:rPr sz="2400" spc="0" baseline="3413" dirty="0" smtClean="0">
                <a:latin typeface="Calibri"/>
                <a:cs typeface="Calibri"/>
              </a:rPr>
              <a:t>a</a:t>
            </a:r>
            <a:r>
              <a:rPr sz="2400" spc="4" baseline="3413" dirty="0" smtClean="0">
                <a:latin typeface="Calibri"/>
                <a:cs typeface="Calibri"/>
              </a:rPr>
              <a:t>ï</a:t>
            </a:r>
            <a:r>
              <a:rPr sz="2400" spc="0" baseline="3413" dirty="0" smtClean="0">
                <a:latin typeface="Calibri"/>
                <a:cs typeface="Calibri"/>
              </a:rPr>
              <a:t>s,</a:t>
            </a:r>
            <a:r>
              <a:rPr sz="2400" spc="-34" baseline="3413" dirty="0" smtClean="0">
                <a:latin typeface="Calibri"/>
                <a:cs typeface="Calibri"/>
              </a:rPr>
              <a:t> </a:t>
            </a:r>
            <a:r>
              <a:rPr sz="2400" spc="-4" baseline="3413" dirty="0" smtClean="0">
                <a:latin typeface="Calibri"/>
                <a:cs typeface="Calibri"/>
              </a:rPr>
              <a:t>o</a:t>
            </a:r>
            <a:r>
              <a:rPr sz="2400" spc="0" baseline="3413" dirty="0" smtClean="0">
                <a:latin typeface="Calibri"/>
                <a:cs typeface="Calibri"/>
              </a:rPr>
              <a:t>n</a:t>
            </a:r>
            <a:r>
              <a:rPr sz="2400" spc="-6" baseline="3413" dirty="0" smtClean="0">
                <a:latin typeface="Calibri"/>
                <a:cs typeface="Calibri"/>
              </a:rPr>
              <a:t> </a:t>
            </a:r>
            <a:r>
              <a:rPr sz="2400" spc="0" baseline="3413" dirty="0" smtClean="0">
                <a:latin typeface="Calibri"/>
                <a:cs typeface="Calibri"/>
              </a:rPr>
              <a:t>o</a:t>
            </a:r>
            <a:r>
              <a:rPr sz="2400" spc="-9" baseline="3413" dirty="0" smtClean="0">
                <a:latin typeface="Calibri"/>
                <a:cs typeface="Calibri"/>
              </a:rPr>
              <a:t>b</a:t>
            </a:r>
            <a:r>
              <a:rPr sz="2400" spc="0" baseline="3413" dirty="0" smtClean="0">
                <a:latin typeface="Calibri"/>
                <a:cs typeface="Calibri"/>
              </a:rPr>
              <a:t>ser</a:t>
            </a:r>
            <a:r>
              <a:rPr sz="2400" spc="-9" baseline="3413" dirty="0" smtClean="0">
                <a:latin typeface="Calibri"/>
                <a:cs typeface="Calibri"/>
              </a:rPr>
              <a:t>v</a:t>
            </a:r>
            <a:r>
              <a:rPr sz="2400" spc="0" baseline="3413" dirty="0" smtClean="0">
                <a:latin typeface="Calibri"/>
                <a:cs typeface="Calibri"/>
              </a:rPr>
              <a:t>e</a:t>
            </a:r>
            <a:r>
              <a:rPr sz="2400" spc="-21" baseline="3413" dirty="0" smtClean="0">
                <a:latin typeface="Calibri"/>
                <a:cs typeface="Calibri"/>
              </a:rPr>
              <a:t> </a:t>
            </a:r>
            <a:r>
              <a:rPr sz="2400" spc="4" baseline="3413" dirty="0" smtClean="0">
                <a:latin typeface="Calibri"/>
                <a:cs typeface="Calibri"/>
              </a:rPr>
              <a:t>l</a:t>
            </a:r>
            <a:r>
              <a:rPr sz="2400" spc="0" baseline="3413" dirty="0" smtClean="0">
                <a:latin typeface="Calibri"/>
                <a:cs typeface="Calibri"/>
              </a:rPr>
              <a:t>a</a:t>
            </a:r>
            <a:r>
              <a:rPr sz="2400" spc="-21" baseline="3413" dirty="0" smtClean="0">
                <a:latin typeface="Calibri"/>
                <a:cs typeface="Calibri"/>
              </a:rPr>
              <a:t> </a:t>
            </a:r>
            <a:r>
              <a:rPr sz="2400" spc="-29" baseline="3413" dirty="0" smtClean="0">
                <a:latin typeface="Calibri"/>
                <a:cs typeface="Calibri"/>
              </a:rPr>
              <a:t>r</a:t>
            </a:r>
            <a:r>
              <a:rPr sz="2400" spc="0" baseline="3413" dirty="0" smtClean="0">
                <a:latin typeface="Calibri"/>
                <a:cs typeface="Calibri"/>
              </a:rPr>
              <a:t>épart</a:t>
            </a:r>
            <a:r>
              <a:rPr sz="2400" spc="9" baseline="3413" dirty="0" smtClean="0">
                <a:latin typeface="Calibri"/>
                <a:cs typeface="Calibri"/>
              </a:rPr>
              <a:t>i</a:t>
            </a:r>
            <a:r>
              <a:rPr sz="2400" spc="4" baseline="3413" dirty="0" smtClean="0">
                <a:latin typeface="Calibri"/>
                <a:cs typeface="Calibri"/>
              </a:rPr>
              <a:t>ti</a:t>
            </a:r>
            <a:r>
              <a:rPr sz="2400" spc="0" baseline="3413" dirty="0" smtClean="0">
                <a:latin typeface="Calibri"/>
                <a:cs typeface="Calibri"/>
              </a:rPr>
              <a:t>on</a:t>
            </a:r>
            <a:r>
              <a:rPr sz="2400" spc="-19" baseline="3413" dirty="0" smtClean="0">
                <a:latin typeface="Calibri"/>
                <a:cs typeface="Calibri"/>
              </a:rPr>
              <a:t> </a:t>
            </a:r>
            <a:r>
              <a:rPr sz="2400" spc="0" baseline="3413" dirty="0" smtClean="0">
                <a:latin typeface="Calibri"/>
                <a:cs typeface="Calibri"/>
              </a:rPr>
              <a:t>su</a:t>
            </a:r>
            <a:r>
              <a:rPr sz="2400" spc="4" baseline="3413" dirty="0" smtClean="0">
                <a:latin typeface="Calibri"/>
                <a:cs typeface="Calibri"/>
              </a:rPr>
              <a:t>i</a:t>
            </a:r>
            <a:r>
              <a:rPr sz="2400" spc="-25" baseline="3413" dirty="0" smtClean="0">
                <a:latin typeface="Calibri"/>
                <a:cs typeface="Calibri"/>
              </a:rPr>
              <a:t>v</a:t>
            </a:r>
            <a:r>
              <a:rPr sz="2400" spc="0" baseline="3413" dirty="0" smtClean="0">
                <a:latin typeface="Calibri"/>
                <a:cs typeface="Calibri"/>
              </a:rPr>
              <a:t>a</a:t>
            </a:r>
            <a:r>
              <a:rPr sz="2400" spc="-4" baseline="3413" dirty="0" smtClean="0">
                <a:latin typeface="Calibri"/>
                <a:cs typeface="Calibri"/>
              </a:rPr>
              <a:t>nt</a:t>
            </a:r>
            <a:r>
              <a:rPr sz="2400" spc="0" baseline="3413" dirty="0" smtClean="0">
                <a:latin typeface="Calibri"/>
                <a:cs typeface="Calibri"/>
              </a:rPr>
              <a:t>e:</a:t>
            </a:r>
            <a:r>
              <a:rPr sz="2400" spc="-73" baseline="3413" dirty="0" smtClean="0">
                <a:latin typeface="Calibri"/>
                <a:cs typeface="Calibri"/>
              </a:rPr>
              <a:t> </a:t>
            </a:r>
            <a:r>
              <a:rPr sz="2400" spc="0" baseline="3413" dirty="0" smtClean="0">
                <a:latin typeface="Calibri"/>
                <a:cs typeface="Calibri"/>
              </a:rPr>
              <a:t>a</a:t>
            </a:r>
            <a:r>
              <a:rPr sz="2400" spc="-25" baseline="3413" dirty="0" smtClean="0">
                <a:latin typeface="Calibri"/>
                <a:cs typeface="Calibri"/>
              </a:rPr>
              <a:t>m</a:t>
            </a:r>
            <a:r>
              <a:rPr sz="2400" spc="0" baseline="3413" dirty="0" smtClean="0">
                <a:latin typeface="Calibri"/>
                <a:cs typeface="Calibri"/>
              </a:rPr>
              <a:t>ylopect</a:t>
            </a:r>
            <a:r>
              <a:rPr sz="2400" spc="9" baseline="3413" dirty="0" smtClean="0">
                <a:latin typeface="Calibri"/>
                <a:cs typeface="Calibri"/>
              </a:rPr>
              <a:t>i</a:t>
            </a:r>
            <a:r>
              <a:rPr sz="2400" spc="0" baseline="3413" dirty="0" smtClean="0">
                <a:latin typeface="Calibri"/>
                <a:cs typeface="Calibri"/>
              </a:rPr>
              <a:t>ne</a:t>
            </a:r>
            <a:r>
              <a:rPr sz="2400" spc="-78" baseline="3413" dirty="0" smtClean="0">
                <a:latin typeface="Calibri"/>
                <a:cs typeface="Calibri"/>
              </a:rPr>
              <a:t> </a:t>
            </a:r>
            <a:r>
              <a:rPr sz="2400" spc="0" baseline="3413" dirty="0" smtClean="0">
                <a:latin typeface="Calibri"/>
                <a:cs typeface="Calibri"/>
              </a:rPr>
              <a:t>(</a:t>
            </a:r>
            <a:r>
              <a:rPr sz="2400" spc="-9" baseline="3413" dirty="0" smtClean="0">
                <a:latin typeface="Calibri"/>
                <a:cs typeface="Calibri"/>
              </a:rPr>
              <a:t>7</a:t>
            </a:r>
            <a:r>
              <a:rPr sz="2400" spc="0" baseline="3413" dirty="0" smtClean="0">
                <a:latin typeface="Calibri"/>
                <a:cs typeface="Calibri"/>
              </a:rPr>
              <a:t>5</a:t>
            </a:r>
            <a:r>
              <a:rPr sz="2400" spc="-6" baseline="3413" dirty="0" smtClean="0">
                <a:latin typeface="Calibri"/>
                <a:cs typeface="Calibri"/>
              </a:rPr>
              <a:t> </a:t>
            </a:r>
            <a:r>
              <a:rPr sz="2400" spc="0" baseline="3413" dirty="0" smtClean="0">
                <a:latin typeface="Calibri"/>
                <a:cs typeface="Calibri"/>
              </a:rPr>
              <a:t>–</a:t>
            </a:r>
            <a:r>
              <a:rPr sz="2400" spc="1" baseline="3413" dirty="0" smtClean="0">
                <a:latin typeface="Calibri"/>
                <a:cs typeface="Calibri"/>
              </a:rPr>
              <a:t> </a:t>
            </a:r>
            <a:r>
              <a:rPr sz="2400" spc="-4" baseline="3413" dirty="0" smtClean="0">
                <a:latin typeface="Calibri"/>
                <a:cs typeface="Calibri"/>
              </a:rPr>
              <a:t>8</a:t>
            </a:r>
            <a:r>
              <a:rPr sz="2400" spc="0" baseline="3413" dirty="0" smtClean="0">
                <a:latin typeface="Calibri"/>
                <a:cs typeface="Calibri"/>
              </a:rPr>
              <a:t>0</a:t>
            </a:r>
            <a:r>
              <a:rPr sz="2400" spc="-11" baseline="3413" dirty="0" smtClean="0">
                <a:latin typeface="Calibri"/>
                <a:cs typeface="Calibri"/>
              </a:rPr>
              <a:t> </a:t>
            </a:r>
            <a:r>
              <a:rPr sz="2400" spc="0" baseline="3413" dirty="0" smtClean="0">
                <a:latin typeface="Calibri"/>
                <a:cs typeface="Calibri"/>
              </a:rPr>
              <a:t>%),</a:t>
            </a:r>
            <a:r>
              <a:rPr sz="2400" spc="-5" baseline="3413" dirty="0" smtClean="0">
                <a:latin typeface="Calibri"/>
                <a:cs typeface="Calibri"/>
              </a:rPr>
              <a:t> </a:t>
            </a:r>
            <a:r>
              <a:rPr sz="2400" spc="0" baseline="3413" dirty="0" smtClean="0">
                <a:latin typeface="Calibri"/>
                <a:cs typeface="Calibri"/>
              </a:rPr>
              <a:t>a</a:t>
            </a:r>
            <a:r>
              <a:rPr sz="2400" spc="-25" baseline="3413" dirty="0" smtClean="0">
                <a:latin typeface="Calibri"/>
                <a:cs typeface="Calibri"/>
              </a:rPr>
              <a:t>m</a:t>
            </a:r>
            <a:r>
              <a:rPr sz="2400" spc="0" baseline="3413" dirty="0" smtClean="0">
                <a:latin typeface="Calibri"/>
                <a:cs typeface="Calibri"/>
              </a:rPr>
              <a:t>ylose</a:t>
            </a:r>
            <a:r>
              <a:rPr sz="2400" spc="-43" baseline="3413" dirty="0" smtClean="0">
                <a:latin typeface="Calibri"/>
                <a:cs typeface="Calibri"/>
              </a:rPr>
              <a:t> </a:t>
            </a:r>
            <a:r>
              <a:rPr sz="2400" spc="0" baseline="3413" dirty="0" smtClean="0">
                <a:latin typeface="Calibri"/>
                <a:cs typeface="Calibri"/>
              </a:rPr>
              <a:t>(</a:t>
            </a:r>
            <a:r>
              <a:rPr sz="2400" spc="-9" baseline="3413" dirty="0" smtClean="0">
                <a:latin typeface="Calibri"/>
                <a:cs typeface="Calibri"/>
              </a:rPr>
              <a:t>2</a:t>
            </a:r>
            <a:r>
              <a:rPr sz="2400" spc="0" baseline="3413" dirty="0" smtClean="0">
                <a:latin typeface="Calibri"/>
                <a:cs typeface="Calibri"/>
              </a:rPr>
              <a:t>5</a:t>
            </a:r>
            <a:endParaRPr sz="1600">
              <a:latin typeface="Calibri"/>
              <a:cs typeface="Calibri"/>
            </a:endParaRPr>
          </a:p>
          <a:p>
            <a:pPr marL="860958" marR="30403">
              <a:lnSpc>
                <a:spcPct val="101725"/>
              </a:lnSpc>
              <a:spcBef>
                <a:spcPts val="1058"/>
              </a:spcBef>
            </a:pPr>
            <a:r>
              <a:rPr sz="1200" spc="0" dirty="0" smtClean="0">
                <a:latin typeface="Calibri"/>
                <a:cs typeface="Calibri"/>
              </a:rPr>
              <a:t>A</a:t>
            </a:r>
            <a:r>
              <a:rPr sz="1200" spc="4" dirty="0" smtClean="0">
                <a:latin typeface="Calibri"/>
                <a:cs typeface="Calibri"/>
              </a:rPr>
              <a:t>M</a:t>
            </a:r>
            <a:r>
              <a:rPr sz="1200" spc="0" dirty="0" smtClean="0">
                <a:latin typeface="Calibri"/>
                <a:cs typeface="Calibri"/>
              </a:rPr>
              <a:t>Y</a:t>
            </a:r>
            <a:r>
              <a:rPr sz="1200" spc="-19" dirty="0" smtClean="0">
                <a:latin typeface="Calibri"/>
                <a:cs typeface="Calibri"/>
              </a:rPr>
              <a:t>L</a:t>
            </a:r>
            <a:r>
              <a:rPr sz="1200" spc="0" dirty="0" smtClean="0">
                <a:latin typeface="Calibri"/>
                <a:cs typeface="Calibri"/>
              </a:rPr>
              <a:t>OSE</a:t>
            </a:r>
            <a:r>
              <a:rPr sz="1200" spc="4" dirty="0" smtClean="0">
                <a:latin typeface="Calibri"/>
                <a:cs typeface="Calibri"/>
              </a:rPr>
              <a:t> </a:t>
            </a:r>
            <a:r>
              <a:rPr sz="1200" spc="0" dirty="0" smtClean="0">
                <a:latin typeface="Calibri"/>
                <a:cs typeface="Calibri"/>
              </a:rPr>
              <a:t>: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10557129" y="3060318"/>
            <a:ext cx="621797" cy="2280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25"/>
              </a:lnSpc>
              <a:spcBef>
                <a:spcPts val="86"/>
              </a:spcBef>
            </a:pPr>
            <a:r>
              <a:rPr sz="2400" spc="0" baseline="3413" dirty="0" smtClean="0">
                <a:latin typeface="Calibri"/>
                <a:cs typeface="Calibri"/>
              </a:rPr>
              <a:t>-</a:t>
            </a:r>
            <a:r>
              <a:rPr sz="2400" spc="-14" baseline="3413" dirty="0" smtClean="0">
                <a:latin typeface="Calibri"/>
                <a:cs typeface="Calibri"/>
              </a:rPr>
              <a:t> </a:t>
            </a:r>
            <a:r>
              <a:rPr sz="2400" spc="-4" baseline="3413" dirty="0" smtClean="0">
                <a:latin typeface="Calibri"/>
                <a:cs typeface="Calibri"/>
              </a:rPr>
              <a:t>2</a:t>
            </a:r>
            <a:r>
              <a:rPr sz="2400" spc="0" baseline="3413" dirty="0" smtClean="0">
                <a:latin typeface="Calibri"/>
                <a:cs typeface="Calibri"/>
              </a:rPr>
              <a:t>0</a:t>
            </a:r>
            <a:r>
              <a:rPr sz="2400" spc="-1" baseline="3413" dirty="0" smtClean="0">
                <a:latin typeface="Calibri"/>
                <a:cs typeface="Calibri"/>
              </a:rPr>
              <a:t> </a:t>
            </a:r>
            <a:r>
              <a:rPr sz="2400" spc="0" baseline="3413" dirty="0" smtClean="0">
                <a:latin typeface="Calibri"/>
                <a:cs typeface="Calibri"/>
              </a:rPr>
              <a:t>%)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4315375" y="3839827"/>
            <a:ext cx="317419" cy="12169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747"/>
              </a:lnSpc>
              <a:spcBef>
                <a:spcPts val="10"/>
              </a:spcBef>
            </a:pPr>
            <a:r>
              <a:rPr sz="650" spc="9" dirty="0" smtClean="0">
                <a:latin typeface="Arial"/>
                <a:cs typeface="Arial"/>
              </a:rPr>
              <a:t>C</a:t>
            </a:r>
            <a:r>
              <a:rPr sz="650" spc="-14" dirty="0" smtClean="0">
                <a:latin typeface="Arial"/>
                <a:cs typeface="Arial"/>
              </a:rPr>
              <a:t>H</a:t>
            </a:r>
            <a:r>
              <a:rPr sz="750" spc="-4" baseline="-17392" dirty="0" smtClean="0">
                <a:latin typeface="Arial"/>
                <a:cs typeface="Arial"/>
              </a:rPr>
              <a:t>2</a:t>
            </a:r>
            <a:r>
              <a:rPr sz="650" spc="0" dirty="0" smtClean="0">
                <a:latin typeface="Arial"/>
                <a:cs typeface="Arial"/>
              </a:rPr>
              <a:t>OH</a:t>
            </a:r>
            <a:endParaRPr sz="650">
              <a:latin typeface="Arial"/>
              <a:cs typeface="Arial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2945136" y="3864504"/>
            <a:ext cx="317420" cy="1217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747"/>
              </a:lnSpc>
              <a:spcBef>
                <a:spcPts val="10"/>
              </a:spcBef>
            </a:pPr>
            <a:r>
              <a:rPr sz="650" spc="9" dirty="0" smtClean="0">
                <a:latin typeface="Arial"/>
                <a:cs typeface="Arial"/>
              </a:rPr>
              <a:t>C</a:t>
            </a:r>
            <a:r>
              <a:rPr sz="650" spc="-14" dirty="0" smtClean="0">
                <a:latin typeface="Arial"/>
                <a:cs typeface="Arial"/>
              </a:rPr>
              <a:t>H</a:t>
            </a:r>
            <a:r>
              <a:rPr sz="750" spc="0" baseline="-17392" dirty="0" smtClean="0">
                <a:latin typeface="Arial"/>
                <a:cs typeface="Arial"/>
              </a:rPr>
              <a:t>2</a:t>
            </a:r>
            <a:r>
              <a:rPr sz="650" spc="0" dirty="0" smtClean="0">
                <a:latin typeface="Arial"/>
                <a:cs typeface="Arial"/>
              </a:rPr>
              <a:t>OH</a:t>
            </a:r>
            <a:endParaRPr sz="650">
              <a:latin typeface="Arial"/>
              <a:cs typeface="Arial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1574864" y="3869399"/>
            <a:ext cx="317296" cy="1217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747"/>
              </a:lnSpc>
              <a:spcBef>
                <a:spcPts val="10"/>
              </a:spcBef>
            </a:pPr>
            <a:r>
              <a:rPr sz="650" spc="9" dirty="0" smtClean="0">
                <a:latin typeface="Arial"/>
                <a:cs typeface="Arial"/>
              </a:rPr>
              <a:t>C</a:t>
            </a:r>
            <a:r>
              <a:rPr sz="650" spc="-14" dirty="0" smtClean="0">
                <a:latin typeface="Arial"/>
                <a:cs typeface="Arial"/>
              </a:rPr>
              <a:t>H</a:t>
            </a:r>
            <a:r>
              <a:rPr sz="750" spc="-4" baseline="-17392" dirty="0" smtClean="0">
                <a:latin typeface="Arial"/>
                <a:cs typeface="Arial"/>
              </a:rPr>
              <a:t>2</a:t>
            </a:r>
            <a:r>
              <a:rPr sz="650" spc="0" dirty="0" smtClean="0">
                <a:latin typeface="Arial"/>
                <a:cs typeface="Arial"/>
              </a:rPr>
              <a:t>OH</a:t>
            </a:r>
            <a:endParaRPr sz="650">
              <a:latin typeface="Arial"/>
              <a:cs typeface="Arial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4694998" y="3995543"/>
            <a:ext cx="89671" cy="10740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10"/>
              </a:spcBef>
            </a:pPr>
            <a:r>
              <a:rPr sz="650" spc="0" dirty="0" smtClean="0">
                <a:latin typeface="Arial"/>
                <a:cs typeface="Arial"/>
              </a:rPr>
              <a:t>O</a:t>
            </a:r>
            <a:endParaRPr sz="650">
              <a:latin typeface="Arial"/>
              <a:cs typeface="Arial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1954521" y="4023355"/>
            <a:ext cx="89671" cy="10740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10"/>
              </a:spcBef>
            </a:pPr>
            <a:r>
              <a:rPr sz="650" spc="0" dirty="0" smtClean="0">
                <a:latin typeface="Arial"/>
                <a:cs typeface="Arial"/>
              </a:rPr>
              <a:t>O</a:t>
            </a:r>
            <a:endParaRPr sz="650">
              <a:latin typeface="Arial"/>
              <a:cs typeface="Arial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3324760" y="4020024"/>
            <a:ext cx="89671" cy="10740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10"/>
              </a:spcBef>
            </a:pPr>
            <a:r>
              <a:rPr sz="650" spc="0" dirty="0" smtClean="0">
                <a:latin typeface="Arial"/>
                <a:cs typeface="Arial"/>
              </a:rPr>
              <a:t>O</a:t>
            </a:r>
            <a:endParaRPr sz="650">
              <a:latin typeface="Arial"/>
              <a:cs typeface="Arial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3826746" y="4368868"/>
            <a:ext cx="89671" cy="10740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10"/>
              </a:spcBef>
            </a:pPr>
            <a:r>
              <a:rPr sz="650" spc="0" dirty="0" smtClean="0">
                <a:latin typeface="Arial"/>
                <a:cs typeface="Arial"/>
              </a:rPr>
              <a:t>O</a:t>
            </a:r>
            <a:endParaRPr sz="650">
              <a:latin typeface="Arial"/>
              <a:cs typeface="Arial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2456342" y="4373763"/>
            <a:ext cx="89671" cy="10740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10"/>
              </a:spcBef>
            </a:pPr>
            <a:r>
              <a:rPr sz="650" spc="0" dirty="0" smtClean="0">
                <a:latin typeface="Arial"/>
                <a:cs typeface="Arial"/>
              </a:rPr>
              <a:t>O</a:t>
            </a:r>
            <a:endParaRPr sz="650">
              <a:latin typeface="Arial"/>
              <a:cs typeface="Arial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1236065" y="4851908"/>
            <a:ext cx="1023053" cy="177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20"/>
              </a:lnSpc>
              <a:spcBef>
                <a:spcPts val="66"/>
              </a:spcBef>
            </a:pPr>
            <a:r>
              <a:rPr sz="1800" spc="0" baseline="2275" dirty="0" smtClean="0">
                <a:latin typeface="Calibri"/>
                <a:cs typeface="Calibri"/>
              </a:rPr>
              <a:t>A</a:t>
            </a:r>
            <a:r>
              <a:rPr sz="1800" spc="4" baseline="2275" dirty="0" smtClean="0">
                <a:latin typeface="Calibri"/>
                <a:cs typeface="Calibri"/>
              </a:rPr>
              <a:t>M</a:t>
            </a:r>
            <a:r>
              <a:rPr sz="1800" spc="0" baseline="2275" dirty="0" smtClean="0">
                <a:latin typeface="Calibri"/>
                <a:cs typeface="Calibri"/>
              </a:rPr>
              <a:t>Y</a:t>
            </a:r>
            <a:r>
              <a:rPr sz="1800" spc="-19" baseline="2275" dirty="0" smtClean="0">
                <a:latin typeface="Calibri"/>
                <a:cs typeface="Calibri"/>
              </a:rPr>
              <a:t>L</a:t>
            </a:r>
            <a:r>
              <a:rPr sz="1800" spc="0" baseline="2275" dirty="0" smtClean="0">
                <a:latin typeface="Calibri"/>
                <a:cs typeface="Calibri"/>
              </a:rPr>
              <a:t>OP</a:t>
            </a:r>
            <a:r>
              <a:rPr sz="1800" spc="-9" baseline="2275" dirty="0" smtClean="0">
                <a:latin typeface="Calibri"/>
                <a:cs typeface="Calibri"/>
              </a:rPr>
              <a:t>E</a:t>
            </a:r>
            <a:r>
              <a:rPr sz="1800" spc="-4" baseline="2275" dirty="0" smtClean="0">
                <a:latin typeface="Calibri"/>
                <a:cs typeface="Calibri"/>
              </a:rPr>
              <a:t>C</a:t>
            </a:r>
            <a:r>
              <a:rPr sz="1800" spc="0" baseline="2275" dirty="0" smtClean="0">
                <a:latin typeface="Calibri"/>
                <a:cs typeface="Calibri"/>
              </a:rPr>
              <a:t>TI</a:t>
            </a:r>
            <a:r>
              <a:rPr sz="1800" spc="4" baseline="2275" dirty="0" smtClean="0">
                <a:latin typeface="Calibri"/>
                <a:cs typeface="Calibri"/>
              </a:rPr>
              <a:t>N</a:t>
            </a:r>
            <a:r>
              <a:rPr sz="1800" spc="0" baseline="2275" dirty="0" smtClean="0">
                <a:latin typeface="Calibri"/>
                <a:cs typeface="Calibri"/>
              </a:rPr>
              <a:t>E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4518086" y="5307583"/>
            <a:ext cx="363963" cy="13712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862"/>
              </a:lnSpc>
              <a:spcBef>
                <a:spcPts val="5"/>
              </a:spcBef>
            </a:pPr>
            <a:r>
              <a:rPr sz="750" spc="9" dirty="0" smtClean="0">
                <a:latin typeface="Arial"/>
                <a:cs typeface="Arial"/>
              </a:rPr>
              <a:t>C</a:t>
            </a:r>
            <a:r>
              <a:rPr sz="750" spc="-19" dirty="0" smtClean="0">
                <a:latin typeface="Arial"/>
                <a:cs typeface="Arial"/>
              </a:rPr>
              <a:t>H</a:t>
            </a:r>
            <a:r>
              <a:rPr sz="825" spc="-4" baseline="-15811" dirty="0" smtClean="0">
                <a:latin typeface="Arial"/>
                <a:cs typeface="Arial"/>
              </a:rPr>
              <a:t>2</a:t>
            </a:r>
            <a:r>
              <a:rPr sz="750" spc="0" dirty="0" smtClean="0">
                <a:latin typeface="Arial"/>
                <a:cs typeface="Arial"/>
              </a:rPr>
              <a:t>OH</a:t>
            </a:r>
            <a:endParaRPr sz="750">
              <a:latin typeface="Arial"/>
              <a:cs typeface="Arial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3162172" y="5332329"/>
            <a:ext cx="363963" cy="13712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862"/>
              </a:lnSpc>
              <a:spcBef>
                <a:spcPts val="5"/>
              </a:spcBef>
            </a:pPr>
            <a:r>
              <a:rPr sz="750" spc="9" dirty="0" smtClean="0">
                <a:latin typeface="Arial"/>
                <a:cs typeface="Arial"/>
              </a:rPr>
              <a:t>C</a:t>
            </a:r>
            <a:r>
              <a:rPr sz="750" spc="-19" dirty="0" smtClean="0">
                <a:latin typeface="Arial"/>
                <a:cs typeface="Arial"/>
              </a:rPr>
              <a:t>H</a:t>
            </a:r>
            <a:r>
              <a:rPr sz="825" spc="-4" baseline="-15811" dirty="0" smtClean="0">
                <a:latin typeface="Arial"/>
                <a:cs typeface="Arial"/>
              </a:rPr>
              <a:t>2</a:t>
            </a:r>
            <a:r>
              <a:rPr sz="750" spc="0" dirty="0" smtClean="0">
                <a:latin typeface="Arial"/>
                <a:cs typeface="Arial"/>
              </a:rPr>
              <a:t>OH</a:t>
            </a:r>
            <a:endParaRPr sz="750">
              <a:latin typeface="Arial"/>
              <a:cs typeface="Arial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1806286" y="5336216"/>
            <a:ext cx="363781" cy="13712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862"/>
              </a:lnSpc>
              <a:spcBef>
                <a:spcPts val="5"/>
              </a:spcBef>
            </a:pPr>
            <a:r>
              <a:rPr sz="750" spc="9" dirty="0" smtClean="0">
                <a:latin typeface="Arial"/>
                <a:cs typeface="Arial"/>
              </a:rPr>
              <a:t>C</a:t>
            </a:r>
            <a:r>
              <a:rPr sz="750" spc="-14" dirty="0" smtClean="0">
                <a:latin typeface="Arial"/>
                <a:cs typeface="Arial"/>
              </a:rPr>
              <a:t>H</a:t>
            </a:r>
            <a:r>
              <a:rPr sz="825" spc="-4" baseline="-15811" dirty="0" smtClean="0">
                <a:latin typeface="Arial"/>
                <a:cs typeface="Arial"/>
              </a:rPr>
              <a:t>2</a:t>
            </a:r>
            <a:r>
              <a:rPr sz="750" spc="0" dirty="0" smtClean="0">
                <a:latin typeface="Arial"/>
                <a:cs typeface="Arial"/>
              </a:rPr>
              <a:t>OH</a:t>
            </a:r>
            <a:endParaRPr sz="750">
              <a:latin typeface="Arial"/>
              <a:cs typeface="Arial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4892939" y="5461654"/>
            <a:ext cx="114380" cy="12062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5"/>
              </a:spcBef>
            </a:pPr>
            <a:r>
              <a:rPr sz="750" spc="0" dirty="0" smtClean="0">
                <a:latin typeface="Arial"/>
                <a:cs typeface="Arial"/>
              </a:rPr>
              <a:t>O</a:t>
            </a:r>
            <a:endParaRPr sz="750">
              <a:latin typeface="Arial"/>
              <a:cs typeface="Arial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3537025" y="5486400"/>
            <a:ext cx="114380" cy="12062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5"/>
              </a:spcBef>
            </a:pPr>
            <a:r>
              <a:rPr sz="750" spc="0" dirty="0" smtClean="0">
                <a:latin typeface="Arial"/>
                <a:cs typeface="Arial"/>
              </a:rPr>
              <a:t>O</a:t>
            </a:r>
            <a:endParaRPr sz="750">
              <a:latin typeface="Arial"/>
              <a:cs typeface="Arial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2180948" y="5490287"/>
            <a:ext cx="114380" cy="12062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5"/>
              </a:spcBef>
            </a:pPr>
            <a:r>
              <a:rPr sz="750" spc="0" dirty="0" smtClean="0">
                <a:latin typeface="Arial"/>
                <a:cs typeface="Arial"/>
              </a:rPr>
              <a:t>O</a:t>
            </a:r>
            <a:endParaRPr sz="750">
              <a:latin typeface="Arial"/>
              <a:cs typeface="Arial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5145518" y="5807911"/>
            <a:ext cx="114380" cy="12062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5"/>
              </a:spcBef>
            </a:pPr>
            <a:r>
              <a:rPr sz="750" spc="0" dirty="0" smtClean="0">
                <a:latin typeface="Arial"/>
                <a:cs typeface="Arial"/>
              </a:rPr>
              <a:t>O</a:t>
            </a:r>
            <a:endParaRPr sz="750">
              <a:latin typeface="Arial"/>
              <a:cs typeface="Arial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4034343" y="5832657"/>
            <a:ext cx="114380" cy="12062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5"/>
              </a:spcBef>
            </a:pPr>
            <a:r>
              <a:rPr sz="750" spc="0" dirty="0" smtClean="0">
                <a:latin typeface="Arial"/>
                <a:cs typeface="Arial"/>
              </a:rPr>
              <a:t>O</a:t>
            </a:r>
            <a:endParaRPr sz="750">
              <a:latin typeface="Arial"/>
              <a:cs typeface="Arial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2678238" y="5836544"/>
            <a:ext cx="114380" cy="12062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5"/>
              </a:spcBef>
            </a:pPr>
            <a:r>
              <a:rPr sz="750" spc="0" dirty="0" smtClean="0">
                <a:latin typeface="Arial"/>
                <a:cs typeface="Arial"/>
              </a:rPr>
              <a:t>O</a:t>
            </a:r>
            <a:endParaRPr sz="750">
              <a:latin typeface="Arial"/>
              <a:cs typeface="Arial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10056114" y="6077051"/>
            <a:ext cx="2012518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5"/>
              </a:lnSpc>
              <a:spcBef>
                <a:spcPts val="96"/>
              </a:spcBef>
            </a:pPr>
            <a:r>
              <a:rPr sz="2700" spc="-75" baseline="3034" dirty="0" smtClean="0">
                <a:latin typeface="Calibri"/>
                <a:cs typeface="Calibri"/>
              </a:rPr>
              <a:t>V</a:t>
            </a:r>
            <a:r>
              <a:rPr sz="2700" spc="0" baseline="3034" dirty="0" smtClean="0">
                <a:latin typeface="Calibri"/>
                <a:cs typeface="Calibri"/>
              </a:rPr>
              <a:t>o</a:t>
            </a:r>
            <a:r>
              <a:rPr sz="2700" spc="-4" baseline="3034" dirty="0" smtClean="0">
                <a:latin typeface="Calibri"/>
                <a:cs typeface="Calibri"/>
              </a:rPr>
              <a:t>i</a:t>
            </a:r>
            <a:r>
              <a:rPr sz="2700" spc="0" baseline="3034" dirty="0" smtClean="0">
                <a:latin typeface="Calibri"/>
                <a:cs typeface="Calibri"/>
              </a:rPr>
              <a:t>r</a:t>
            </a:r>
            <a:r>
              <a:rPr sz="2700" spc="9" baseline="3034" dirty="0" smtClean="0">
                <a:latin typeface="Calibri"/>
                <a:cs typeface="Calibri"/>
              </a:rPr>
              <a:t> </a:t>
            </a:r>
            <a:r>
              <a:rPr sz="2700" spc="-34" baseline="3034" dirty="0" smtClean="0">
                <a:latin typeface="Calibri"/>
                <a:cs typeface="Calibri"/>
              </a:rPr>
              <a:t>f</a:t>
            </a:r>
            <a:r>
              <a:rPr sz="2700" spc="0" baseline="3034" dirty="0" smtClean="0">
                <a:latin typeface="Calibri"/>
                <a:cs typeface="Calibri"/>
              </a:rPr>
              <a:t>abri</a:t>
            </a:r>
            <a:r>
              <a:rPr sz="2700" spc="-19" baseline="3034" dirty="0" smtClean="0">
                <a:latin typeface="Calibri"/>
                <a:cs typeface="Calibri"/>
              </a:rPr>
              <a:t>c</a:t>
            </a:r>
            <a:r>
              <a:rPr sz="2700" spc="-9" baseline="3034" dirty="0" smtClean="0">
                <a:latin typeface="Calibri"/>
                <a:cs typeface="Calibri"/>
              </a:rPr>
              <a:t>a</a:t>
            </a:r>
            <a:r>
              <a:rPr sz="2700" spc="0" baseline="3034" dirty="0" smtClean="0">
                <a:latin typeface="Calibri"/>
                <a:cs typeface="Calibri"/>
              </a:rPr>
              <a:t>t</a:t>
            </a:r>
            <a:r>
              <a:rPr sz="2700" spc="-9" baseline="3034" dirty="0" smtClean="0">
                <a:latin typeface="Calibri"/>
                <a:cs typeface="Calibri"/>
              </a:rPr>
              <a:t>i</a:t>
            </a:r>
            <a:r>
              <a:rPr sz="2700" spc="0" baseline="3034" dirty="0" smtClean="0">
                <a:latin typeface="Calibri"/>
                <a:cs typeface="Calibri"/>
              </a:rPr>
              <a:t>on</a:t>
            </a:r>
            <a:r>
              <a:rPr sz="2700" spc="14" baseline="3034" dirty="0" smtClean="0">
                <a:latin typeface="Calibri"/>
                <a:cs typeface="Calibri"/>
              </a:rPr>
              <a:t> </a:t>
            </a:r>
            <a:r>
              <a:rPr sz="2700" spc="0" baseline="3034" dirty="0" smtClean="0">
                <a:latin typeface="Calibri"/>
                <a:cs typeface="Calibri"/>
              </a:rPr>
              <a:t>biè</a:t>
            </a:r>
            <a:r>
              <a:rPr sz="2700" spc="-25" baseline="3034" dirty="0" smtClean="0">
                <a:latin typeface="Calibri"/>
                <a:cs typeface="Calibri"/>
              </a:rPr>
              <a:t>r</a:t>
            </a:r>
            <a:r>
              <a:rPr sz="2700" spc="0" baseline="3034" dirty="0" smtClean="0">
                <a:latin typeface="Calibri"/>
                <a:cs typeface="Calibri"/>
              </a:rPr>
              <a:t>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5147335" y="6093118"/>
            <a:ext cx="220377" cy="13737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862"/>
              </a:lnSpc>
              <a:spcBef>
                <a:spcPts val="5"/>
              </a:spcBef>
            </a:pPr>
            <a:r>
              <a:rPr sz="750" spc="9" dirty="0" smtClean="0">
                <a:latin typeface="Arial"/>
                <a:cs typeface="Arial"/>
              </a:rPr>
              <a:t>C</a:t>
            </a:r>
            <a:r>
              <a:rPr sz="750" spc="-19" dirty="0" smtClean="0">
                <a:latin typeface="Arial"/>
                <a:cs typeface="Arial"/>
              </a:rPr>
              <a:t>H</a:t>
            </a:r>
            <a:r>
              <a:rPr sz="825" spc="0" baseline="-15811" dirty="0" smtClean="0">
                <a:latin typeface="Arial"/>
                <a:cs typeface="Arial"/>
              </a:rPr>
              <a:t>2</a:t>
            </a:r>
            <a:endParaRPr sz="550">
              <a:latin typeface="Arial"/>
              <a:cs typeface="Arial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3714844" y="6158008"/>
            <a:ext cx="361582" cy="12062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5"/>
              </a:spcBef>
            </a:pPr>
            <a:r>
              <a:rPr sz="750" spc="9" dirty="0" smtClean="0">
                <a:latin typeface="Arial"/>
                <a:cs typeface="Arial"/>
              </a:rPr>
              <a:t>C</a:t>
            </a:r>
            <a:r>
              <a:rPr sz="750" spc="0" dirty="0" smtClean="0">
                <a:latin typeface="Arial"/>
                <a:cs typeface="Arial"/>
              </a:rPr>
              <a:t>H</a:t>
            </a:r>
            <a:r>
              <a:rPr sz="750" spc="89" dirty="0" smtClean="0">
                <a:latin typeface="Arial"/>
                <a:cs typeface="Arial"/>
              </a:rPr>
              <a:t> </a:t>
            </a:r>
            <a:r>
              <a:rPr sz="750" spc="0" dirty="0" smtClean="0">
                <a:latin typeface="Arial"/>
                <a:cs typeface="Arial"/>
              </a:rPr>
              <a:t>OH</a:t>
            </a:r>
            <a:endParaRPr sz="750">
              <a:latin typeface="Arial"/>
              <a:cs typeface="Arial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3852605" y="6197483"/>
            <a:ext cx="65915" cy="9766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45"/>
              </a:spcBef>
            </a:pPr>
            <a:r>
              <a:rPr sz="550" spc="0" dirty="0" smtClean="0">
                <a:latin typeface="Arial"/>
                <a:cs typeface="Arial"/>
              </a:rPr>
              <a:t>2</a:t>
            </a:r>
            <a:endParaRPr sz="550">
              <a:latin typeface="Arial"/>
              <a:cs typeface="Arial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5533660" y="6283483"/>
            <a:ext cx="114380" cy="12062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5"/>
              </a:spcBef>
            </a:pPr>
            <a:r>
              <a:rPr sz="750" spc="0" dirty="0" smtClean="0">
                <a:latin typeface="Arial"/>
                <a:cs typeface="Arial"/>
              </a:rPr>
              <a:t>O</a:t>
            </a:r>
            <a:endParaRPr sz="750">
              <a:latin typeface="Arial"/>
              <a:cs typeface="Arial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4089792" y="6312069"/>
            <a:ext cx="114380" cy="12062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5"/>
              </a:spcBef>
            </a:pPr>
            <a:r>
              <a:rPr sz="750" spc="0" dirty="0" smtClean="0">
                <a:latin typeface="Arial"/>
                <a:cs typeface="Arial"/>
              </a:rPr>
              <a:t>O</a:t>
            </a:r>
            <a:endParaRPr sz="750">
              <a:latin typeface="Arial"/>
              <a:cs typeface="Arial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11712321" y="6531508"/>
            <a:ext cx="231966" cy="204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0"/>
              </a:lnSpc>
              <a:spcBef>
                <a:spcPts val="76"/>
              </a:spcBef>
            </a:pPr>
            <a:r>
              <a:rPr sz="2100" spc="-4" baseline="1950" dirty="0" smtClean="0">
                <a:solidFill>
                  <a:srgbClr val="C00000"/>
                </a:solidFill>
                <a:latin typeface="Calibri"/>
                <a:cs typeface="Calibri"/>
              </a:rPr>
              <a:t>27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10448290" y="6548518"/>
            <a:ext cx="692400" cy="1518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60"/>
              </a:lnSpc>
              <a:spcBef>
                <a:spcPts val="57"/>
              </a:spcBef>
            </a:pPr>
            <a:r>
              <a:rPr sz="1000" spc="0" dirty="0" smtClean="0">
                <a:latin typeface="Segoe UI"/>
                <a:cs typeface="Segoe UI"/>
              </a:rPr>
              <a:t>E</a:t>
            </a:r>
            <a:r>
              <a:rPr sz="1000" spc="-4" dirty="0" smtClean="0">
                <a:latin typeface="Segoe UI"/>
                <a:cs typeface="Segoe UI"/>
              </a:rPr>
              <a:t>C</a:t>
            </a:r>
            <a:r>
              <a:rPr sz="1000" spc="4" dirty="0" smtClean="0">
                <a:latin typeface="Segoe UI"/>
                <a:cs typeface="Segoe UI"/>
              </a:rPr>
              <a:t>A</a:t>
            </a:r>
            <a:r>
              <a:rPr sz="1000" spc="0" dirty="0" smtClean="0">
                <a:latin typeface="Segoe UI"/>
                <a:cs typeface="Segoe UI"/>
              </a:rPr>
              <a:t>M</a:t>
            </a:r>
            <a:r>
              <a:rPr sz="1000" spc="-6" dirty="0" smtClean="0">
                <a:latin typeface="Segoe UI"/>
                <a:cs typeface="Segoe UI"/>
              </a:rPr>
              <a:t> </a:t>
            </a:r>
            <a:r>
              <a:rPr sz="1000" spc="0" dirty="0" smtClean="0">
                <a:latin typeface="Segoe UI"/>
                <a:cs typeface="Segoe UI"/>
              </a:rPr>
              <a:t>2015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4627168" y="6646740"/>
            <a:ext cx="114380" cy="12062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5"/>
              </a:spcBef>
            </a:pPr>
            <a:r>
              <a:rPr sz="750" spc="0" dirty="0" smtClean="0">
                <a:latin typeface="Arial"/>
                <a:cs typeface="Arial"/>
              </a:rPr>
              <a:t>O</a:t>
            </a:r>
            <a:endParaRPr sz="750">
              <a:latin typeface="Arial"/>
              <a:cs typeface="Arial"/>
            </a:endParaRPr>
          </a:p>
        </p:txBody>
      </p:sp>
      <p:sp>
        <p:nvSpPr>
          <p:cNvPr id="39" name="object 39"/>
          <p:cNvSpPr txBox="1"/>
          <p:nvPr/>
        </p:nvSpPr>
        <p:spPr>
          <a:xfrm rot="16200000">
            <a:off x="0" y="1761345"/>
            <a:ext cx="3562100" cy="19494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2040-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Ch</a:t>
            </a:r>
            <a:r>
              <a:rPr sz="1400" b="1" i="1" spc="4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400" b="1" i="1" spc="4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400" b="1" i="1" spc="-39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1400" b="1" i="1" spc="-9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1400" b="1" i="1" spc="4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va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400" b="1" i="1" spc="-25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et</a:t>
            </a:r>
            <a:r>
              <a:rPr sz="1400" b="1" i="1" spc="-14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1400" b="1" i="1" spc="4" dirty="0" smtClean="0">
                <a:solidFill>
                  <a:srgbClr val="FFFFFF"/>
                </a:solidFill>
                <a:latin typeface="Arial"/>
                <a:cs typeface="Arial"/>
              </a:rPr>
              <a:t>ir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onn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eme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endParaRPr sz="1400"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3274298" y="6548281"/>
            <a:ext cx="244739" cy="18072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37" name="object 37"/>
          <p:cNvSpPr txBox="1"/>
          <p:nvPr/>
        </p:nvSpPr>
        <p:spPr>
          <a:xfrm>
            <a:off x="3760144" y="6576868"/>
            <a:ext cx="363285" cy="15417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36" name="object 36"/>
          <p:cNvSpPr txBox="1"/>
          <p:nvPr/>
        </p:nvSpPr>
        <p:spPr>
          <a:xfrm>
            <a:off x="3760144" y="6731043"/>
            <a:ext cx="363285" cy="12695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950"/>
              </a:lnSpc>
              <a:spcBef>
                <a:spcPts val="49"/>
              </a:spcBef>
            </a:pPr>
            <a:endParaRPr sz="950"/>
          </a:p>
        </p:txBody>
      </p:sp>
      <p:sp>
        <p:nvSpPr>
          <p:cNvPr id="35" name="object 35"/>
          <p:cNvSpPr txBox="1"/>
          <p:nvPr/>
        </p:nvSpPr>
        <p:spPr>
          <a:xfrm>
            <a:off x="5833260" y="6519686"/>
            <a:ext cx="286941" cy="16473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34" name="object 34"/>
          <p:cNvSpPr txBox="1"/>
          <p:nvPr/>
        </p:nvSpPr>
        <p:spPr>
          <a:xfrm>
            <a:off x="4389392" y="6548281"/>
            <a:ext cx="237187" cy="15224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33" name="object 33"/>
          <p:cNvSpPr txBox="1"/>
          <p:nvPr/>
        </p:nvSpPr>
        <p:spPr>
          <a:xfrm>
            <a:off x="4726005" y="6519686"/>
            <a:ext cx="236900" cy="18083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32" name="object 32"/>
          <p:cNvSpPr txBox="1"/>
          <p:nvPr/>
        </p:nvSpPr>
        <p:spPr>
          <a:xfrm>
            <a:off x="5204011" y="6548281"/>
            <a:ext cx="363285" cy="15417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31" name="object 31"/>
          <p:cNvSpPr txBox="1"/>
          <p:nvPr/>
        </p:nvSpPr>
        <p:spPr>
          <a:xfrm>
            <a:off x="5204011" y="6702457"/>
            <a:ext cx="363285" cy="15554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30" name="object 30"/>
          <p:cNvSpPr txBox="1"/>
          <p:nvPr/>
        </p:nvSpPr>
        <p:spPr>
          <a:xfrm>
            <a:off x="5204011" y="6182976"/>
            <a:ext cx="329059" cy="15428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9" name="object 29"/>
          <p:cNvSpPr txBox="1"/>
          <p:nvPr/>
        </p:nvSpPr>
        <p:spPr>
          <a:xfrm>
            <a:off x="1365730" y="5724641"/>
            <a:ext cx="246566" cy="18251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8" name="object 28"/>
          <p:cNvSpPr txBox="1"/>
          <p:nvPr/>
        </p:nvSpPr>
        <p:spPr>
          <a:xfrm>
            <a:off x="4132989" y="5696102"/>
            <a:ext cx="191298" cy="18829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7" name="object 27"/>
          <p:cNvSpPr txBox="1"/>
          <p:nvPr/>
        </p:nvSpPr>
        <p:spPr>
          <a:xfrm>
            <a:off x="3838537" y="5720754"/>
            <a:ext cx="194931" cy="16364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6" name="object 26"/>
          <p:cNvSpPr txBox="1"/>
          <p:nvPr/>
        </p:nvSpPr>
        <p:spPr>
          <a:xfrm>
            <a:off x="2777075" y="5720754"/>
            <a:ext cx="191298" cy="16933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5" name="object 25"/>
          <p:cNvSpPr txBox="1"/>
          <p:nvPr/>
        </p:nvSpPr>
        <p:spPr>
          <a:xfrm>
            <a:off x="2482622" y="5724641"/>
            <a:ext cx="195026" cy="16544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4" name="object 24"/>
          <p:cNvSpPr txBox="1"/>
          <p:nvPr/>
        </p:nvSpPr>
        <p:spPr>
          <a:xfrm>
            <a:off x="3209289" y="5749387"/>
            <a:ext cx="363476" cy="15416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3" name="object 23"/>
          <p:cNvSpPr txBox="1"/>
          <p:nvPr/>
        </p:nvSpPr>
        <p:spPr>
          <a:xfrm>
            <a:off x="3209289" y="5903553"/>
            <a:ext cx="363476" cy="16529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2" name="object 22"/>
          <p:cNvSpPr txBox="1"/>
          <p:nvPr/>
        </p:nvSpPr>
        <p:spPr>
          <a:xfrm>
            <a:off x="4565394" y="5724641"/>
            <a:ext cx="363285" cy="15416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1" name="object 21"/>
          <p:cNvSpPr txBox="1"/>
          <p:nvPr/>
        </p:nvSpPr>
        <p:spPr>
          <a:xfrm>
            <a:off x="4565394" y="5878807"/>
            <a:ext cx="363285" cy="16530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0" name="object 20"/>
          <p:cNvSpPr txBox="1"/>
          <p:nvPr/>
        </p:nvSpPr>
        <p:spPr>
          <a:xfrm>
            <a:off x="1853365" y="5753275"/>
            <a:ext cx="363313" cy="15388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9" name="object 19"/>
          <p:cNvSpPr txBox="1"/>
          <p:nvPr/>
        </p:nvSpPr>
        <p:spPr>
          <a:xfrm>
            <a:off x="1853365" y="5907156"/>
            <a:ext cx="363313" cy="16555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8" name="object 18"/>
          <p:cNvSpPr txBox="1"/>
          <p:nvPr/>
        </p:nvSpPr>
        <p:spPr>
          <a:xfrm>
            <a:off x="1125287" y="4254692"/>
            <a:ext cx="247646" cy="18362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7" name="object 17"/>
          <p:cNvSpPr txBox="1"/>
          <p:nvPr/>
        </p:nvSpPr>
        <p:spPr>
          <a:xfrm>
            <a:off x="3913573" y="4226880"/>
            <a:ext cx="199871" cy="18999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6" name="object 16"/>
          <p:cNvSpPr txBox="1"/>
          <p:nvPr/>
        </p:nvSpPr>
        <p:spPr>
          <a:xfrm>
            <a:off x="3623084" y="4251557"/>
            <a:ext cx="204736" cy="16531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5" name="object 15"/>
          <p:cNvSpPr txBox="1"/>
          <p:nvPr/>
        </p:nvSpPr>
        <p:spPr>
          <a:xfrm>
            <a:off x="2252845" y="4254692"/>
            <a:ext cx="204736" cy="16551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4" name="object 14"/>
          <p:cNvSpPr txBox="1"/>
          <p:nvPr/>
        </p:nvSpPr>
        <p:spPr>
          <a:xfrm>
            <a:off x="2543334" y="4251557"/>
            <a:ext cx="199871" cy="16864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3" name="object 13"/>
          <p:cNvSpPr txBox="1"/>
          <p:nvPr/>
        </p:nvSpPr>
        <p:spPr>
          <a:xfrm>
            <a:off x="2987438" y="4279369"/>
            <a:ext cx="369893" cy="15561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2" name="object 12"/>
          <p:cNvSpPr txBox="1"/>
          <p:nvPr/>
        </p:nvSpPr>
        <p:spPr>
          <a:xfrm>
            <a:off x="2987438" y="4434987"/>
            <a:ext cx="369893" cy="16541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1" name="object 11"/>
          <p:cNvSpPr txBox="1"/>
          <p:nvPr/>
        </p:nvSpPr>
        <p:spPr>
          <a:xfrm>
            <a:off x="4357924" y="4254692"/>
            <a:ext cx="369646" cy="15581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0" name="object 10"/>
          <p:cNvSpPr txBox="1"/>
          <p:nvPr/>
        </p:nvSpPr>
        <p:spPr>
          <a:xfrm>
            <a:off x="4357924" y="4410506"/>
            <a:ext cx="369646" cy="1654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9" name="object 9"/>
          <p:cNvSpPr txBox="1"/>
          <p:nvPr/>
        </p:nvSpPr>
        <p:spPr>
          <a:xfrm>
            <a:off x="1617215" y="4284272"/>
            <a:ext cx="369877" cy="15404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8" name="object 8"/>
          <p:cNvSpPr txBox="1"/>
          <p:nvPr/>
        </p:nvSpPr>
        <p:spPr>
          <a:xfrm>
            <a:off x="1617215" y="4438318"/>
            <a:ext cx="369877" cy="16698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7" name="object 7"/>
          <p:cNvSpPr txBox="1"/>
          <p:nvPr/>
        </p:nvSpPr>
        <p:spPr>
          <a:xfrm>
            <a:off x="4993488" y="4226880"/>
            <a:ext cx="202958" cy="16472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6" name="object 6"/>
          <p:cNvSpPr txBox="1"/>
          <p:nvPr/>
        </p:nvSpPr>
        <p:spPr>
          <a:xfrm>
            <a:off x="2987438" y="3959908"/>
            <a:ext cx="338560" cy="10655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800"/>
              </a:lnSpc>
              <a:spcBef>
                <a:spcPts val="39"/>
              </a:spcBef>
            </a:pPr>
            <a:endParaRPr sz="800"/>
          </a:p>
        </p:txBody>
      </p:sp>
      <p:sp>
        <p:nvSpPr>
          <p:cNvPr id="5" name="object 5"/>
          <p:cNvSpPr txBox="1"/>
          <p:nvPr/>
        </p:nvSpPr>
        <p:spPr>
          <a:xfrm>
            <a:off x="4357924" y="3935427"/>
            <a:ext cx="338313" cy="10635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800"/>
              </a:lnSpc>
              <a:spcBef>
                <a:spcPts val="37"/>
              </a:spcBef>
            </a:pPr>
            <a:endParaRPr sz="800"/>
          </a:p>
        </p:txBody>
      </p:sp>
      <p:sp>
        <p:nvSpPr>
          <p:cNvPr id="4" name="object 4"/>
          <p:cNvSpPr txBox="1"/>
          <p:nvPr/>
        </p:nvSpPr>
        <p:spPr>
          <a:xfrm>
            <a:off x="1617215" y="3964802"/>
            <a:ext cx="338379" cy="10655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800"/>
              </a:lnSpc>
              <a:spcBef>
                <a:spcPts val="39"/>
              </a:spcBef>
            </a:pPr>
            <a:endParaRPr sz="800"/>
          </a:p>
        </p:txBody>
      </p:sp>
      <p:sp>
        <p:nvSpPr>
          <p:cNvPr id="3" name="object 3"/>
          <p:cNvSpPr txBox="1"/>
          <p:nvPr/>
        </p:nvSpPr>
        <p:spPr>
          <a:xfrm>
            <a:off x="0" y="0"/>
            <a:ext cx="330708" cy="68579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" name="object 2"/>
          <p:cNvSpPr txBox="1"/>
          <p:nvPr/>
        </p:nvSpPr>
        <p:spPr>
          <a:xfrm>
            <a:off x="5178435" y="4251903"/>
            <a:ext cx="62702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object 167"/>
          <p:cNvSpPr/>
          <p:nvPr/>
        </p:nvSpPr>
        <p:spPr>
          <a:xfrm>
            <a:off x="11415522" y="6528054"/>
            <a:ext cx="0" cy="347470"/>
          </a:xfrm>
          <a:custGeom>
            <a:avLst/>
            <a:gdLst/>
            <a:ahLst/>
            <a:cxnLst/>
            <a:rect l="l" t="t" r="r" b="b"/>
            <a:pathLst>
              <a:path h="347470">
                <a:moveTo>
                  <a:pt x="0" y="0"/>
                </a:moveTo>
                <a:lnTo>
                  <a:pt x="0" y="329943"/>
                </a:lnTo>
              </a:path>
            </a:pathLst>
          </a:custGeom>
          <a:ln w="25908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3" name="object 163"/>
          <p:cNvSpPr/>
          <p:nvPr/>
        </p:nvSpPr>
        <p:spPr>
          <a:xfrm>
            <a:off x="-12192" y="0"/>
            <a:ext cx="3429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4" name="object 164"/>
          <p:cNvSpPr/>
          <p:nvPr/>
        </p:nvSpPr>
        <p:spPr>
          <a:xfrm>
            <a:off x="-12192" y="0"/>
            <a:ext cx="342900" cy="6858000"/>
          </a:xfrm>
          <a:custGeom>
            <a:avLst/>
            <a:gdLst/>
            <a:ahLst/>
            <a:cxnLst/>
            <a:rect l="l" t="t" r="r" b="b"/>
            <a:pathLst>
              <a:path w="342900" h="6858000">
                <a:moveTo>
                  <a:pt x="342900" y="0"/>
                </a:moveTo>
                <a:lnTo>
                  <a:pt x="12192" y="0"/>
                </a:lnTo>
              </a:path>
              <a:path w="342900" h="6858000">
                <a:moveTo>
                  <a:pt x="12192" y="6858000"/>
                </a:moveTo>
                <a:lnTo>
                  <a:pt x="342900" y="6858000"/>
                </a:lnTo>
                <a:lnTo>
                  <a:pt x="342900" y="0"/>
                </a:lnTo>
              </a:path>
            </a:pathLst>
          </a:custGeom>
          <a:ln w="9144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5" name="object 165"/>
          <p:cNvSpPr/>
          <p:nvPr/>
        </p:nvSpPr>
        <p:spPr>
          <a:xfrm>
            <a:off x="-21336" y="6385560"/>
            <a:ext cx="361188" cy="3352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6" name="object 166"/>
          <p:cNvSpPr/>
          <p:nvPr/>
        </p:nvSpPr>
        <p:spPr>
          <a:xfrm>
            <a:off x="-18288" y="5987224"/>
            <a:ext cx="361188" cy="31908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2" name="object 162"/>
          <p:cNvSpPr/>
          <p:nvPr/>
        </p:nvSpPr>
        <p:spPr>
          <a:xfrm>
            <a:off x="6835902" y="1463039"/>
            <a:ext cx="647700" cy="76200"/>
          </a:xfrm>
          <a:custGeom>
            <a:avLst/>
            <a:gdLst/>
            <a:ahLst/>
            <a:cxnLst/>
            <a:rect l="l" t="t" r="r" b="b"/>
            <a:pathLst>
              <a:path w="647700" h="76200">
                <a:moveTo>
                  <a:pt x="114300" y="38099"/>
                </a:moveTo>
                <a:lnTo>
                  <a:pt x="647700" y="38100"/>
                </a:lnTo>
                <a:lnTo>
                  <a:pt x="647700" y="0"/>
                </a:lnTo>
                <a:lnTo>
                  <a:pt x="95250" y="0"/>
                </a:lnTo>
                <a:lnTo>
                  <a:pt x="95250" y="38100"/>
                </a:lnTo>
                <a:lnTo>
                  <a:pt x="114300" y="38099"/>
                </a:lnTo>
                <a:close/>
              </a:path>
              <a:path w="647700" h="76200">
                <a:moveTo>
                  <a:pt x="114299" y="0"/>
                </a:moveTo>
                <a:lnTo>
                  <a:pt x="114300" y="-38100"/>
                </a:lnTo>
                <a:lnTo>
                  <a:pt x="0" y="19050"/>
                </a:lnTo>
                <a:lnTo>
                  <a:pt x="114300" y="76200"/>
                </a:lnTo>
                <a:lnTo>
                  <a:pt x="114300" y="38099"/>
                </a:lnTo>
                <a:lnTo>
                  <a:pt x="95250" y="38100"/>
                </a:lnTo>
                <a:lnTo>
                  <a:pt x="95250" y="0"/>
                </a:lnTo>
                <a:lnTo>
                  <a:pt x="114299" y="0"/>
                </a:lnTo>
                <a:close/>
              </a:path>
            </a:pathLst>
          </a:custGeom>
          <a:solidFill>
            <a:srgbClr val="CC33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1" name="object 161"/>
          <p:cNvSpPr/>
          <p:nvPr/>
        </p:nvSpPr>
        <p:spPr>
          <a:xfrm>
            <a:off x="6855714" y="1295400"/>
            <a:ext cx="609600" cy="114300"/>
          </a:xfrm>
          <a:custGeom>
            <a:avLst/>
            <a:gdLst/>
            <a:ahLst/>
            <a:cxnLst/>
            <a:rect l="l" t="t" r="r" b="b"/>
            <a:pathLst>
              <a:path w="609600" h="114300">
                <a:moveTo>
                  <a:pt x="514350" y="76200"/>
                </a:moveTo>
                <a:lnTo>
                  <a:pt x="495300" y="76199"/>
                </a:lnTo>
                <a:lnTo>
                  <a:pt x="495300" y="114300"/>
                </a:lnTo>
                <a:lnTo>
                  <a:pt x="609600" y="57150"/>
                </a:lnTo>
                <a:lnTo>
                  <a:pt x="514350" y="76200"/>
                </a:lnTo>
                <a:close/>
              </a:path>
              <a:path w="609600" h="114300">
                <a:moveTo>
                  <a:pt x="514350" y="38100"/>
                </a:moveTo>
                <a:lnTo>
                  <a:pt x="495300" y="0"/>
                </a:lnTo>
                <a:lnTo>
                  <a:pt x="495300" y="38099"/>
                </a:lnTo>
                <a:lnTo>
                  <a:pt x="514350" y="38100"/>
                </a:lnTo>
                <a:close/>
              </a:path>
              <a:path w="609600" h="114300">
                <a:moveTo>
                  <a:pt x="0" y="38100"/>
                </a:moveTo>
                <a:lnTo>
                  <a:pt x="0" y="76200"/>
                </a:lnTo>
                <a:lnTo>
                  <a:pt x="514350" y="76200"/>
                </a:lnTo>
                <a:lnTo>
                  <a:pt x="609600" y="57150"/>
                </a:lnTo>
                <a:lnTo>
                  <a:pt x="495300" y="0"/>
                </a:lnTo>
                <a:lnTo>
                  <a:pt x="514350" y="38100"/>
                </a:lnTo>
                <a:lnTo>
                  <a:pt x="0" y="38100"/>
                </a:lnTo>
                <a:close/>
              </a:path>
            </a:pathLst>
          </a:custGeom>
          <a:solidFill>
            <a:srgbClr val="CC33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1309736" y="2813888"/>
            <a:ext cx="237715" cy="181228"/>
          </a:xfrm>
          <a:custGeom>
            <a:avLst/>
            <a:gdLst/>
            <a:ahLst/>
            <a:cxnLst/>
            <a:rect l="l" t="t" r="r" b="b"/>
            <a:pathLst>
              <a:path w="237715" h="181228">
                <a:moveTo>
                  <a:pt x="237715" y="0"/>
                </a:moveTo>
                <a:lnTo>
                  <a:pt x="0" y="181228"/>
                </a:lnTo>
              </a:path>
            </a:pathLst>
          </a:custGeom>
          <a:ln w="744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1319342" y="3004714"/>
            <a:ext cx="213082" cy="162315"/>
          </a:xfrm>
          <a:custGeom>
            <a:avLst/>
            <a:gdLst/>
            <a:ahLst/>
            <a:cxnLst/>
            <a:rect l="l" t="t" r="r" b="b"/>
            <a:pathLst>
              <a:path w="213082" h="162315">
                <a:moveTo>
                  <a:pt x="213082" y="162315"/>
                </a:moveTo>
                <a:lnTo>
                  <a:pt x="0" y="0"/>
                </a:lnTo>
              </a:path>
            </a:pathLst>
          </a:custGeom>
          <a:ln w="180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1309736" y="2995116"/>
            <a:ext cx="237715" cy="198165"/>
          </a:xfrm>
          <a:custGeom>
            <a:avLst/>
            <a:gdLst/>
            <a:ahLst/>
            <a:cxnLst/>
            <a:rect l="l" t="t" r="r" b="b"/>
            <a:pathLst>
              <a:path w="237715" h="198165">
                <a:moveTo>
                  <a:pt x="232068" y="143402"/>
                </a:moveTo>
                <a:lnTo>
                  <a:pt x="7683" y="0"/>
                </a:lnTo>
                <a:lnTo>
                  <a:pt x="0" y="0"/>
                </a:lnTo>
                <a:lnTo>
                  <a:pt x="3836" y="11291"/>
                </a:lnTo>
                <a:lnTo>
                  <a:pt x="215118" y="198165"/>
                </a:lnTo>
                <a:lnTo>
                  <a:pt x="237715" y="179252"/>
                </a:lnTo>
                <a:lnTo>
                  <a:pt x="232068" y="14340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1541691" y="3176251"/>
            <a:ext cx="364020" cy="0"/>
          </a:xfrm>
          <a:custGeom>
            <a:avLst/>
            <a:gdLst/>
            <a:ahLst/>
            <a:cxnLst/>
            <a:rect l="l" t="t" r="r" b="b"/>
            <a:pathLst>
              <a:path w="364020">
                <a:moveTo>
                  <a:pt x="364020" y="0"/>
                </a:moveTo>
                <a:lnTo>
                  <a:pt x="0" y="0"/>
                </a:lnTo>
              </a:path>
            </a:pathLst>
          </a:custGeom>
          <a:ln w="180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1524854" y="3155644"/>
            <a:ext cx="394083" cy="37638"/>
          </a:xfrm>
          <a:custGeom>
            <a:avLst/>
            <a:gdLst/>
            <a:ahLst/>
            <a:cxnLst/>
            <a:rect l="l" t="t" r="r" b="b"/>
            <a:pathLst>
              <a:path w="394083" h="37638">
                <a:moveTo>
                  <a:pt x="371486" y="0"/>
                </a:moveTo>
                <a:lnTo>
                  <a:pt x="26433" y="0"/>
                </a:lnTo>
                <a:lnTo>
                  <a:pt x="22596" y="18725"/>
                </a:lnTo>
                <a:lnTo>
                  <a:pt x="0" y="37638"/>
                </a:lnTo>
                <a:lnTo>
                  <a:pt x="390237" y="37638"/>
                </a:lnTo>
                <a:lnTo>
                  <a:pt x="394083" y="18725"/>
                </a:lnTo>
                <a:lnTo>
                  <a:pt x="37148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1915205" y="3002644"/>
            <a:ext cx="245210" cy="179534"/>
          </a:xfrm>
          <a:custGeom>
            <a:avLst/>
            <a:gdLst/>
            <a:ahLst/>
            <a:cxnLst/>
            <a:rect l="l" t="t" r="r" b="b"/>
            <a:pathLst>
              <a:path w="245210" h="179534">
                <a:moveTo>
                  <a:pt x="245210" y="0"/>
                </a:moveTo>
                <a:lnTo>
                  <a:pt x="0" y="179534"/>
                </a:lnTo>
              </a:path>
            </a:pathLst>
          </a:custGeom>
          <a:ln w="180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1896341" y="2995117"/>
            <a:ext cx="271615" cy="213221"/>
          </a:xfrm>
          <a:custGeom>
            <a:avLst/>
            <a:gdLst/>
            <a:ahLst/>
            <a:cxnLst/>
            <a:rect l="l" t="t" r="r" b="b"/>
            <a:pathLst>
              <a:path w="271615" h="213221">
                <a:moveTo>
                  <a:pt x="262094" y="0"/>
                </a:moveTo>
                <a:lnTo>
                  <a:pt x="0" y="160527"/>
                </a:lnTo>
                <a:lnTo>
                  <a:pt x="22596" y="179252"/>
                </a:lnTo>
                <a:lnTo>
                  <a:pt x="28243" y="213221"/>
                </a:lnTo>
                <a:lnTo>
                  <a:pt x="265959" y="11291"/>
                </a:lnTo>
                <a:lnTo>
                  <a:pt x="271615" y="0"/>
                </a:lnTo>
                <a:lnTo>
                  <a:pt x="26209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1962322" y="2846069"/>
            <a:ext cx="205634" cy="149047"/>
          </a:xfrm>
          <a:custGeom>
            <a:avLst/>
            <a:gdLst/>
            <a:ahLst/>
            <a:cxnLst/>
            <a:rect l="l" t="t" r="r" b="b"/>
            <a:pathLst>
              <a:path w="205634" h="149047">
                <a:moveTo>
                  <a:pt x="205634" y="149047"/>
                </a:moveTo>
                <a:lnTo>
                  <a:pt x="0" y="0"/>
                </a:lnTo>
              </a:path>
            </a:pathLst>
          </a:custGeom>
          <a:ln w="744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1547451" y="2813888"/>
            <a:ext cx="322446" cy="0"/>
          </a:xfrm>
          <a:custGeom>
            <a:avLst/>
            <a:gdLst/>
            <a:ahLst/>
            <a:cxnLst/>
            <a:rect l="l" t="t" r="r" b="b"/>
            <a:pathLst>
              <a:path w="322446">
                <a:moveTo>
                  <a:pt x="0" y="0"/>
                </a:moveTo>
                <a:lnTo>
                  <a:pt x="322446" y="0"/>
                </a:lnTo>
              </a:path>
            </a:pathLst>
          </a:custGeom>
          <a:ln w="947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1309736" y="2995116"/>
            <a:ext cx="0" cy="179252"/>
          </a:xfrm>
          <a:custGeom>
            <a:avLst/>
            <a:gdLst/>
            <a:ahLst/>
            <a:cxnLst/>
            <a:rect l="l" t="t" r="r" b="b"/>
            <a:pathLst>
              <a:path h="179252">
                <a:moveTo>
                  <a:pt x="0" y="0"/>
                </a:moveTo>
                <a:lnTo>
                  <a:pt x="0" y="179252"/>
                </a:lnTo>
              </a:path>
            </a:pathLst>
          </a:custGeom>
          <a:ln w="949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2167957" y="2995117"/>
            <a:ext cx="0" cy="164197"/>
          </a:xfrm>
          <a:custGeom>
            <a:avLst/>
            <a:gdLst/>
            <a:ahLst/>
            <a:cxnLst/>
            <a:rect l="l" t="t" r="r" b="b"/>
            <a:pathLst>
              <a:path h="164197">
                <a:moveTo>
                  <a:pt x="0" y="0"/>
                </a:moveTo>
                <a:lnTo>
                  <a:pt x="0" y="164197"/>
                </a:lnTo>
              </a:path>
            </a:pathLst>
          </a:custGeom>
          <a:ln w="949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1918938" y="3174369"/>
            <a:ext cx="0" cy="166182"/>
          </a:xfrm>
          <a:custGeom>
            <a:avLst/>
            <a:gdLst/>
            <a:ahLst/>
            <a:cxnLst/>
            <a:rect l="l" t="t" r="r" b="b"/>
            <a:pathLst>
              <a:path h="166182">
                <a:moveTo>
                  <a:pt x="0" y="0"/>
                </a:moveTo>
                <a:lnTo>
                  <a:pt x="0" y="166182"/>
                </a:lnTo>
              </a:path>
            </a:pathLst>
          </a:custGeom>
          <a:ln w="949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4" name="object 154"/>
          <p:cNvSpPr/>
          <p:nvPr/>
        </p:nvSpPr>
        <p:spPr>
          <a:xfrm>
            <a:off x="1547451" y="3023533"/>
            <a:ext cx="0" cy="150835"/>
          </a:xfrm>
          <a:custGeom>
            <a:avLst/>
            <a:gdLst/>
            <a:ahLst/>
            <a:cxnLst/>
            <a:rect l="l" t="t" r="r" b="b"/>
            <a:pathLst>
              <a:path h="150835">
                <a:moveTo>
                  <a:pt x="0" y="150835"/>
                </a:moveTo>
                <a:lnTo>
                  <a:pt x="0" y="0"/>
                </a:lnTo>
              </a:path>
            </a:pathLst>
          </a:custGeom>
          <a:ln w="949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5" name="object 155"/>
          <p:cNvSpPr/>
          <p:nvPr/>
        </p:nvSpPr>
        <p:spPr>
          <a:xfrm>
            <a:off x="1547451" y="2717722"/>
            <a:ext cx="0" cy="96165"/>
          </a:xfrm>
          <a:custGeom>
            <a:avLst/>
            <a:gdLst/>
            <a:ahLst/>
            <a:cxnLst/>
            <a:rect l="l" t="t" r="r" b="b"/>
            <a:pathLst>
              <a:path h="96165">
                <a:moveTo>
                  <a:pt x="0" y="96165"/>
                </a:moveTo>
                <a:lnTo>
                  <a:pt x="0" y="0"/>
                </a:lnTo>
              </a:path>
            </a:pathLst>
          </a:custGeom>
          <a:ln w="949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6" name="object 156"/>
          <p:cNvSpPr/>
          <p:nvPr/>
        </p:nvSpPr>
        <p:spPr>
          <a:xfrm>
            <a:off x="2167957" y="3159314"/>
            <a:ext cx="192314" cy="0"/>
          </a:xfrm>
          <a:custGeom>
            <a:avLst/>
            <a:gdLst/>
            <a:ahLst/>
            <a:cxnLst/>
            <a:rect l="l" t="t" r="r" b="b"/>
            <a:pathLst>
              <a:path w="192314">
                <a:moveTo>
                  <a:pt x="0" y="0"/>
                </a:moveTo>
                <a:lnTo>
                  <a:pt x="192314" y="0"/>
                </a:lnTo>
              </a:path>
            </a:pathLst>
          </a:custGeom>
          <a:ln w="947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7" name="object 157"/>
          <p:cNvSpPr/>
          <p:nvPr/>
        </p:nvSpPr>
        <p:spPr>
          <a:xfrm>
            <a:off x="1289062" y="3176251"/>
            <a:ext cx="16950" cy="0"/>
          </a:xfrm>
          <a:custGeom>
            <a:avLst/>
            <a:gdLst/>
            <a:ahLst/>
            <a:cxnLst/>
            <a:rect l="l" t="t" r="r" b="b"/>
            <a:pathLst>
              <a:path w="16950">
                <a:moveTo>
                  <a:pt x="16950" y="0"/>
                </a:moveTo>
                <a:lnTo>
                  <a:pt x="0" y="0"/>
                </a:lnTo>
              </a:path>
            </a:pathLst>
          </a:custGeom>
          <a:ln w="180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8" name="object 158"/>
          <p:cNvSpPr/>
          <p:nvPr/>
        </p:nvSpPr>
        <p:spPr>
          <a:xfrm>
            <a:off x="1283302" y="3170793"/>
            <a:ext cx="30270" cy="9409"/>
          </a:xfrm>
          <a:custGeom>
            <a:avLst/>
            <a:gdLst/>
            <a:ahLst/>
            <a:cxnLst/>
            <a:rect l="l" t="t" r="r" b="b"/>
            <a:pathLst>
              <a:path w="30270" h="9409">
                <a:moveTo>
                  <a:pt x="0" y="0"/>
                </a:moveTo>
                <a:lnTo>
                  <a:pt x="0" y="9409"/>
                </a:lnTo>
                <a:lnTo>
                  <a:pt x="30270" y="9409"/>
                </a:lnTo>
                <a:lnTo>
                  <a:pt x="20786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9" name="object 159"/>
          <p:cNvSpPr/>
          <p:nvPr/>
        </p:nvSpPr>
        <p:spPr>
          <a:xfrm>
            <a:off x="1234375" y="3176251"/>
            <a:ext cx="20786" cy="0"/>
          </a:xfrm>
          <a:custGeom>
            <a:avLst/>
            <a:gdLst/>
            <a:ahLst/>
            <a:cxnLst/>
            <a:rect l="l" t="t" r="r" b="b"/>
            <a:pathLst>
              <a:path w="20786">
                <a:moveTo>
                  <a:pt x="20786" y="0"/>
                </a:moveTo>
                <a:lnTo>
                  <a:pt x="0" y="0"/>
                </a:lnTo>
              </a:path>
            </a:pathLst>
          </a:custGeom>
          <a:ln w="180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0" name="object 160"/>
          <p:cNvSpPr/>
          <p:nvPr/>
        </p:nvSpPr>
        <p:spPr>
          <a:xfrm>
            <a:off x="1228615" y="3175474"/>
            <a:ext cx="26437" cy="0"/>
          </a:xfrm>
          <a:custGeom>
            <a:avLst/>
            <a:gdLst/>
            <a:ahLst/>
            <a:cxnLst/>
            <a:rect l="l" t="t" r="r" b="b"/>
            <a:pathLst>
              <a:path w="26437">
                <a:moveTo>
                  <a:pt x="0" y="0"/>
                </a:moveTo>
                <a:lnTo>
                  <a:pt x="26437" y="0"/>
                </a:lnTo>
              </a:path>
            </a:pathLst>
          </a:custGeom>
          <a:ln w="1072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3984006" y="2785471"/>
            <a:ext cx="237753" cy="181322"/>
          </a:xfrm>
          <a:custGeom>
            <a:avLst/>
            <a:gdLst/>
            <a:ahLst/>
            <a:cxnLst/>
            <a:rect l="l" t="t" r="r" b="b"/>
            <a:pathLst>
              <a:path w="237753" h="181322">
                <a:moveTo>
                  <a:pt x="237753" y="0"/>
                </a:moveTo>
                <a:lnTo>
                  <a:pt x="0" y="181322"/>
                </a:lnTo>
              </a:path>
            </a:pathLst>
          </a:custGeom>
          <a:ln w="744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3993433" y="2976297"/>
            <a:ext cx="215033" cy="162409"/>
          </a:xfrm>
          <a:custGeom>
            <a:avLst/>
            <a:gdLst/>
            <a:ahLst/>
            <a:cxnLst/>
            <a:rect l="l" t="t" r="r" b="b"/>
            <a:pathLst>
              <a:path w="215033" h="162409">
                <a:moveTo>
                  <a:pt x="215033" y="162409"/>
                </a:moveTo>
                <a:lnTo>
                  <a:pt x="0" y="0"/>
                </a:lnTo>
              </a:path>
            </a:pathLst>
          </a:custGeom>
          <a:ln w="180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3984006" y="2966794"/>
            <a:ext cx="237753" cy="198354"/>
          </a:xfrm>
          <a:custGeom>
            <a:avLst/>
            <a:gdLst/>
            <a:ahLst/>
            <a:cxnLst/>
            <a:rect l="l" t="t" r="r" b="b"/>
            <a:pathLst>
              <a:path w="237753" h="198354">
                <a:moveTo>
                  <a:pt x="231814" y="143402"/>
                </a:moveTo>
                <a:lnTo>
                  <a:pt x="7447" y="0"/>
                </a:lnTo>
                <a:lnTo>
                  <a:pt x="0" y="0"/>
                </a:lnTo>
                <a:lnTo>
                  <a:pt x="3865" y="11479"/>
                </a:lnTo>
                <a:lnTo>
                  <a:pt x="216919" y="198354"/>
                </a:lnTo>
                <a:lnTo>
                  <a:pt x="237753" y="179440"/>
                </a:lnTo>
                <a:lnTo>
                  <a:pt x="231814" y="14340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4217800" y="3148116"/>
            <a:ext cx="362191" cy="0"/>
          </a:xfrm>
          <a:custGeom>
            <a:avLst/>
            <a:gdLst/>
            <a:ahLst/>
            <a:cxnLst/>
            <a:rect l="l" t="t" r="r" b="b"/>
            <a:pathLst>
              <a:path w="362191">
                <a:moveTo>
                  <a:pt x="362191" y="0"/>
                </a:moveTo>
                <a:lnTo>
                  <a:pt x="0" y="0"/>
                </a:lnTo>
              </a:path>
            </a:pathLst>
          </a:custGeom>
          <a:ln w="180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4200925" y="3127321"/>
            <a:ext cx="392264" cy="37826"/>
          </a:xfrm>
          <a:custGeom>
            <a:avLst/>
            <a:gdLst/>
            <a:ahLst/>
            <a:cxnLst/>
            <a:rect l="l" t="t" r="r" b="b"/>
            <a:pathLst>
              <a:path w="392264" h="37826">
                <a:moveTo>
                  <a:pt x="369733" y="0"/>
                </a:moveTo>
                <a:lnTo>
                  <a:pt x="24416" y="0"/>
                </a:lnTo>
                <a:lnTo>
                  <a:pt x="20834" y="18913"/>
                </a:lnTo>
                <a:lnTo>
                  <a:pt x="0" y="37826"/>
                </a:lnTo>
                <a:lnTo>
                  <a:pt x="388493" y="37826"/>
                </a:lnTo>
                <a:lnTo>
                  <a:pt x="392264" y="18913"/>
                </a:lnTo>
                <a:lnTo>
                  <a:pt x="36973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4589513" y="2974321"/>
            <a:ext cx="245106" cy="179440"/>
          </a:xfrm>
          <a:custGeom>
            <a:avLst/>
            <a:gdLst/>
            <a:ahLst/>
            <a:cxnLst/>
            <a:rect l="l" t="t" r="r" b="b"/>
            <a:pathLst>
              <a:path w="245106" h="179440">
                <a:moveTo>
                  <a:pt x="245106" y="0"/>
                </a:moveTo>
                <a:lnTo>
                  <a:pt x="0" y="179440"/>
                </a:lnTo>
              </a:path>
            </a:pathLst>
          </a:custGeom>
          <a:ln w="180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4570659" y="2966794"/>
            <a:ext cx="271313" cy="213409"/>
          </a:xfrm>
          <a:custGeom>
            <a:avLst/>
            <a:gdLst/>
            <a:ahLst/>
            <a:cxnLst/>
            <a:rect l="l" t="t" r="r" b="b"/>
            <a:pathLst>
              <a:path w="271313" h="213409">
                <a:moveTo>
                  <a:pt x="262075" y="0"/>
                </a:moveTo>
                <a:lnTo>
                  <a:pt x="0" y="160527"/>
                </a:lnTo>
                <a:lnTo>
                  <a:pt x="22530" y="179440"/>
                </a:lnTo>
                <a:lnTo>
                  <a:pt x="28187" y="213409"/>
                </a:lnTo>
                <a:lnTo>
                  <a:pt x="265657" y="11479"/>
                </a:lnTo>
                <a:lnTo>
                  <a:pt x="271313" y="0"/>
                </a:lnTo>
                <a:lnTo>
                  <a:pt x="26207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4636555" y="2817652"/>
            <a:ext cx="205417" cy="149141"/>
          </a:xfrm>
          <a:custGeom>
            <a:avLst/>
            <a:gdLst/>
            <a:ahLst/>
            <a:cxnLst/>
            <a:rect l="l" t="t" r="r" b="b"/>
            <a:pathLst>
              <a:path w="205417" h="149141">
                <a:moveTo>
                  <a:pt x="205417" y="149141"/>
                </a:moveTo>
                <a:lnTo>
                  <a:pt x="0" y="0"/>
                </a:lnTo>
              </a:path>
            </a:pathLst>
          </a:custGeom>
          <a:ln w="744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4221759" y="2785471"/>
            <a:ext cx="322409" cy="0"/>
          </a:xfrm>
          <a:custGeom>
            <a:avLst/>
            <a:gdLst/>
            <a:ahLst/>
            <a:cxnLst/>
            <a:rect l="l" t="t" r="r" b="b"/>
            <a:pathLst>
              <a:path w="322409">
                <a:moveTo>
                  <a:pt x="0" y="0"/>
                </a:moveTo>
                <a:lnTo>
                  <a:pt x="322409" y="0"/>
                </a:lnTo>
              </a:path>
            </a:pathLst>
          </a:custGeom>
          <a:ln w="947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3984006" y="2966794"/>
            <a:ext cx="0" cy="179440"/>
          </a:xfrm>
          <a:custGeom>
            <a:avLst/>
            <a:gdLst/>
            <a:ahLst/>
            <a:cxnLst/>
            <a:rect l="l" t="t" r="r" b="b"/>
            <a:pathLst>
              <a:path h="179440">
                <a:moveTo>
                  <a:pt x="0" y="0"/>
                </a:moveTo>
                <a:lnTo>
                  <a:pt x="0" y="179440"/>
                </a:lnTo>
              </a:path>
            </a:pathLst>
          </a:custGeom>
          <a:ln w="949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4841973" y="2966794"/>
            <a:ext cx="0" cy="113197"/>
          </a:xfrm>
          <a:custGeom>
            <a:avLst/>
            <a:gdLst/>
            <a:ahLst/>
            <a:cxnLst/>
            <a:rect l="l" t="t" r="r" b="b"/>
            <a:pathLst>
              <a:path h="113197">
                <a:moveTo>
                  <a:pt x="0" y="0"/>
                </a:moveTo>
                <a:lnTo>
                  <a:pt x="0" y="113197"/>
                </a:lnTo>
              </a:path>
            </a:pathLst>
          </a:custGeom>
          <a:ln w="949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4593190" y="3146235"/>
            <a:ext cx="0" cy="165938"/>
          </a:xfrm>
          <a:custGeom>
            <a:avLst/>
            <a:gdLst/>
            <a:ahLst/>
            <a:cxnLst/>
            <a:rect l="l" t="t" r="r" b="b"/>
            <a:pathLst>
              <a:path h="165938">
                <a:moveTo>
                  <a:pt x="0" y="0"/>
                </a:moveTo>
                <a:lnTo>
                  <a:pt x="0" y="165938"/>
                </a:lnTo>
              </a:path>
            </a:pathLst>
          </a:custGeom>
          <a:ln w="949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4221759" y="2995117"/>
            <a:ext cx="0" cy="151117"/>
          </a:xfrm>
          <a:custGeom>
            <a:avLst/>
            <a:gdLst/>
            <a:ahLst/>
            <a:cxnLst/>
            <a:rect l="l" t="t" r="r" b="b"/>
            <a:pathLst>
              <a:path h="151117">
                <a:moveTo>
                  <a:pt x="0" y="151117"/>
                </a:moveTo>
                <a:lnTo>
                  <a:pt x="0" y="0"/>
                </a:lnTo>
              </a:path>
            </a:pathLst>
          </a:custGeom>
          <a:ln w="949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4221759" y="2689305"/>
            <a:ext cx="0" cy="96165"/>
          </a:xfrm>
          <a:custGeom>
            <a:avLst/>
            <a:gdLst/>
            <a:ahLst/>
            <a:cxnLst/>
            <a:rect l="l" t="t" r="r" b="b"/>
            <a:pathLst>
              <a:path h="96165">
                <a:moveTo>
                  <a:pt x="0" y="96165"/>
                </a:moveTo>
                <a:lnTo>
                  <a:pt x="0" y="0"/>
                </a:lnTo>
              </a:path>
            </a:pathLst>
          </a:custGeom>
          <a:ln w="949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3795368" y="3153668"/>
            <a:ext cx="192502" cy="0"/>
          </a:xfrm>
          <a:custGeom>
            <a:avLst/>
            <a:gdLst/>
            <a:ahLst/>
            <a:cxnLst/>
            <a:rect l="l" t="t" r="r" b="b"/>
            <a:pathLst>
              <a:path w="192502">
                <a:moveTo>
                  <a:pt x="0" y="0"/>
                </a:moveTo>
                <a:lnTo>
                  <a:pt x="192502" y="0"/>
                </a:lnTo>
              </a:path>
            </a:pathLst>
          </a:custGeom>
          <a:ln w="947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2646951" y="2810030"/>
            <a:ext cx="237564" cy="181228"/>
          </a:xfrm>
          <a:custGeom>
            <a:avLst/>
            <a:gdLst/>
            <a:ahLst/>
            <a:cxnLst/>
            <a:rect l="l" t="t" r="r" b="b"/>
            <a:pathLst>
              <a:path w="237564" h="181228">
                <a:moveTo>
                  <a:pt x="237564" y="0"/>
                </a:moveTo>
                <a:lnTo>
                  <a:pt x="0" y="181228"/>
                </a:lnTo>
              </a:path>
            </a:pathLst>
          </a:custGeom>
          <a:ln w="744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2656378" y="3000856"/>
            <a:ext cx="214845" cy="162409"/>
          </a:xfrm>
          <a:custGeom>
            <a:avLst/>
            <a:gdLst/>
            <a:ahLst/>
            <a:cxnLst/>
            <a:rect l="l" t="t" r="r" b="b"/>
            <a:pathLst>
              <a:path w="214845" h="162409">
                <a:moveTo>
                  <a:pt x="214845" y="162409"/>
                </a:moveTo>
                <a:lnTo>
                  <a:pt x="0" y="0"/>
                </a:lnTo>
              </a:path>
            </a:pathLst>
          </a:custGeom>
          <a:ln w="180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2646951" y="2991259"/>
            <a:ext cx="237564" cy="198448"/>
          </a:xfrm>
          <a:custGeom>
            <a:avLst/>
            <a:gdLst/>
            <a:ahLst/>
            <a:cxnLst/>
            <a:rect l="l" t="t" r="r" b="b"/>
            <a:pathLst>
              <a:path w="237564" h="198448">
                <a:moveTo>
                  <a:pt x="231908" y="143496"/>
                </a:moveTo>
                <a:lnTo>
                  <a:pt x="7541" y="0"/>
                </a:lnTo>
                <a:lnTo>
                  <a:pt x="0" y="0"/>
                </a:lnTo>
                <a:lnTo>
                  <a:pt x="3676" y="11479"/>
                </a:lnTo>
                <a:lnTo>
                  <a:pt x="216730" y="198448"/>
                </a:lnTo>
                <a:lnTo>
                  <a:pt x="237564" y="179534"/>
                </a:lnTo>
                <a:lnTo>
                  <a:pt x="231908" y="1434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2880745" y="3172675"/>
            <a:ext cx="362191" cy="0"/>
          </a:xfrm>
          <a:custGeom>
            <a:avLst/>
            <a:gdLst/>
            <a:ahLst/>
            <a:cxnLst/>
            <a:rect l="l" t="t" r="r" b="b"/>
            <a:pathLst>
              <a:path w="362191">
                <a:moveTo>
                  <a:pt x="362191" y="0"/>
                </a:moveTo>
                <a:lnTo>
                  <a:pt x="0" y="0"/>
                </a:lnTo>
              </a:path>
            </a:pathLst>
          </a:custGeom>
          <a:ln w="180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2863682" y="3151880"/>
            <a:ext cx="392264" cy="37826"/>
          </a:xfrm>
          <a:custGeom>
            <a:avLst/>
            <a:gdLst/>
            <a:ahLst/>
            <a:cxnLst/>
            <a:rect l="l" t="t" r="r" b="b"/>
            <a:pathLst>
              <a:path w="392264" h="37826">
                <a:moveTo>
                  <a:pt x="369639" y="0"/>
                </a:moveTo>
                <a:lnTo>
                  <a:pt x="24604" y="0"/>
                </a:lnTo>
                <a:lnTo>
                  <a:pt x="20834" y="18913"/>
                </a:lnTo>
                <a:lnTo>
                  <a:pt x="0" y="37826"/>
                </a:lnTo>
                <a:lnTo>
                  <a:pt x="388682" y="37826"/>
                </a:lnTo>
                <a:lnTo>
                  <a:pt x="392264" y="18913"/>
                </a:lnTo>
                <a:lnTo>
                  <a:pt x="36963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3252269" y="2998880"/>
            <a:ext cx="245106" cy="177370"/>
          </a:xfrm>
          <a:custGeom>
            <a:avLst/>
            <a:gdLst/>
            <a:ahLst/>
            <a:cxnLst/>
            <a:rect l="l" t="t" r="r" b="b"/>
            <a:pathLst>
              <a:path w="245106" h="177370">
                <a:moveTo>
                  <a:pt x="245106" y="0"/>
                </a:moveTo>
                <a:lnTo>
                  <a:pt x="0" y="177370"/>
                </a:lnTo>
              </a:path>
            </a:pathLst>
          </a:custGeom>
          <a:ln w="180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3233321" y="2991259"/>
            <a:ext cx="271690" cy="211527"/>
          </a:xfrm>
          <a:custGeom>
            <a:avLst/>
            <a:gdLst/>
            <a:ahLst/>
            <a:cxnLst/>
            <a:rect l="l" t="t" r="r" b="b"/>
            <a:pathLst>
              <a:path w="271690" h="211527">
                <a:moveTo>
                  <a:pt x="262169" y="0"/>
                </a:moveTo>
                <a:lnTo>
                  <a:pt x="0" y="160621"/>
                </a:lnTo>
                <a:lnTo>
                  <a:pt x="22625" y="179534"/>
                </a:lnTo>
                <a:lnTo>
                  <a:pt x="28281" y="211527"/>
                </a:lnTo>
                <a:lnTo>
                  <a:pt x="266034" y="11479"/>
                </a:lnTo>
                <a:lnTo>
                  <a:pt x="271690" y="0"/>
                </a:lnTo>
                <a:lnTo>
                  <a:pt x="26216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3299311" y="2842211"/>
            <a:ext cx="205700" cy="149047"/>
          </a:xfrm>
          <a:custGeom>
            <a:avLst/>
            <a:gdLst/>
            <a:ahLst/>
            <a:cxnLst/>
            <a:rect l="l" t="t" r="r" b="b"/>
            <a:pathLst>
              <a:path w="205700" h="149047">
                <a:moveTo>
                  <a:pt x="205700" y="149047"/>
                </a:moveTo>
                <a:lnTo>
                  <a:pt x="0" y="0"/>
                </a:lnTo>
              </a:path>
            </a:pathLst>
          </a:custGeom>
          <a:ln w="744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2884516" y="2810030"/>
            <a:ext cx="322409" cy="0"/>
          </a:xfrm>
          <a:custGeom>
            <a:avLst/>
            <a:gdLst/>
            <a:ahLst/>
            <a:cxnLst/>
            <a:rect l="l" t="t" r="r" b="b"/>
            <a:pathLst>
              <a:path w="322409">
                <a:moveTo>
                  <a:pt x="0" y="0"/>
                </a:moveTo>
                <a:lnTo>
                  <a:pt x="322409" y="0"/>
                </a:lnTo>
              </a:path>
            </a:pathLst>
          </a:custGeom>
          <a:ln w="947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2646951" y="2991259"/>
            <a:ext cx="0" cy="179534"/>
          </a:xfrm>
          <a:custGeom>
            <a:avLst/>
            <a:gdLst/>
            <a:ahLst/>
            <a:cxnLst/>
            <a:rect l="l" t="t" r="r" b="b"/>
            <a:pathLst>
              <a:path h="179534">
                <a:moveTo>
                  <a:pt x="0" y="0"/>
                </a:moveTo>
                <a:lnTo>
                  <a:pt x="0" y="179534"/>
                </a:lnTo>
              </a:path>
            </a:pathLst>
          </a:custGeom>
          <a:ln w="949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3505012" y="2991259"/>
            <a:ext cx="0" cy="162409"/>
          </a:xfrm>
          <a:custGeom>
            <a:avLst/>
            <a:gdLst/>
            <a:ahLst/>
            <a:cxnLst/>
            <a:rect l="l" t="t" r="r" b="b"/>
            <a:pathLst>
              <a:path h="162409">
                <a:moveTo>
                  <a:pt x="0" y="0"/>
                </a:moveTo>
                <a:lnTo>
                  <a:pt x="0" y="162409"/>
                </a:lnTo>
              </a:path>
            </a:pathLst>
          </a:custGeom>
          <a:ln w="949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3255946" y="3170794"/>
            <a:ext cx="0" cy="165928"/>
          </a:xfrm>
          <a:custGeom>
            <a:avLst/>
            <a:gdLst/>
            <a:ahLst/>
            <a:cxnLst/>
            <a:rect l="l" t="t" r="r" b="b"/>
            <a:pathLst>
              <a:path h="165928">
                <a:moveTo>
                  <a:pt x="0" y="0"/>
                </a:moveTo>
                <a:lnTo>
                  <a:pt x="0" y="165928"/>
                </a:lnTo>
              </a:path>
            </a:pathLst>
          </a:custGeom>
          <a:ln w="949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2884516" y="3019676"/>
            <a:ext cx="0" cy="151117"/>
          </a:xfrm>
          <a:custGeom>
            <a:avLst/>
            <a:gdLst/>
            <a:ahLst/>
            <a:cxnLst/>
            <a:rect l="l" t="t" r="r" b="b"/>
            <a:pathLst>
              <a:path h="151117">
                <a:moveTo>
                  <a:pt x="0" y="151117"/>
                </a:moveTo>
                <a:lnTo>
                  <a:pt x="0" y="0"/>
                </a:lnTo>
              </a:path>
            </a:pathLst>
          </a:custGeom>
          <a:ln w="949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2884516" y="2713864"/>
            <a:ext cx="0" cy="96165"/>
          </a:xfrm>
          <a:custGeom>
            <a:avLst/>
            <a:gdLst/>
            <a:ahLst/>
            <a:cxnLst/>
            <a:rect l="l" t="t" r="r" b="b"/>
            <a:pathLst>
              <a:path h="96165">
                <a:moveTo>
                  <a:pt x="0" y="96165"/>
                </a:moveTo>
                <a:lnTo>
                  <a:pt x="0" y="0"/>
                </a:lnTo>
              </a:path>
            </a:pathLst>
          </a:custGeom>
          <a:ln w="949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2458313" y="3159314"/>
            <a:ext cx="192314" cy="0"/>
          </a:xfrm>
          <a:custGeom>
            <a:avLst/>
            <a:gdLst/>
            <a:ahLst/>
            <a:cxnLst/>
            <a:rect l="l" t="t" r="r" b="b"/>
            <a:pathLst>
              <a:path w="192314">
                <a:moveTo>
                  <a:pt x="0" y="0"/>
                </a:moveTo>
                <a:lnTo>
                  <a:pt x="192314" y="0"/>
                </a:lnTo>
              </a:path>
            </a:pathLst>
          </a:custGeom>
          <a:ln w="947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3505012" y="3153668"/>
            <a:ext cx="192219" cy="0"/>
          </a:xfrm>
          <a:custGeom>
            <a:avLst/>
            <a:gdLst/>
            <a:ahLst/>
            <a:cxnLst/>
            <a:rect l="l" t="t" r="r" b="b"/>
            <a:pathLst>
              <a:path w="192219">
                <a:moveTo>
                  <a:pt x="0" y="0"/>
                </a:moveTo>
                <a:lnTo>
                  <a:pt x="192219" y="0"/>
                </a:lnTo>
              </a:path>
            </a:pathLst>
          </a:custGeom>
          <a:ln w="947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1179697" y="3176251"/>
            <a:ext cx="22596" cy="0"/>
          </a:xfrm>
          <a:custGeom>
            <a:avLst/>
            <a:gdLst/>
            <a:ahLst/>
            <a:cxnLst/>
            <a:rect l="l" t="t" r="r" b="b"/>
            <a:pathLst>
              <a:path w="22596">
                <a:moveTo>
                  <a:pt x="22596" y="0"/>
                </a:moveTo>
                <a:lnTo>
                  <a:pt x="0" y="0"/>
                </a:lnTo>
              </a:path>
            </a:pathLst>
          </a:custGeom>
          <a:ln w="180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1173928" y="3175474"/>
            <a:ext cx="28470" cy="0"/>
          </a:xfrm>
          <a:custGeom>
            <a:avLst/>
            <a:gdLst/>
            <a:ahLst/>
            <a:cxnLst/>
            <a:rect l="l" t="t" r="r" b="b"/>
            <a:pathLst>
              <a:path w="28470">
                <a:moveTo>
                  <a:pt x="0" y="0"/>
                </a:moveTo>
                <a:lnTo>
                  <a:pt x="28470" y="0"/>
                </a:lnTo>
              </a:path>
            </a:pathLst>
          </a:custGeom>
          <a:ln w="1072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1126818" y="3176251"/>
            <a:ext cx="20788" cy="0"/>
          </a:xfrm>
          <a:custGeom>
            <a:avLst/>
            <a:gdLst/>
            <a:ahLst/>
            <a:cxnLst/>
            <a:rect l="l" t="t" r="r" b="b"/>
            <a:pathLst>
              <a:path w="20788">
                <a:moveTo>
                  <a:pt x="20788" y="0"/>
                </a:moveTo>
                <a:lnTo>
                  <a:pt x="0" y="0"/>
                </a:lnTo>
              </a:path>
            </a:pathLst>
          </a:custGeom>
          <a:ln w="180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1121282" y="3175474"/>
            <a:ext cx="26212" cy="0"/>
          </a:xfrm>
          <a:custGeom>
            <a:avLst/>
            <a:gdLst/>
            <a:ahLst/>
            <a:cxnLst/>
            <a:rect l="l" t="t" r="r" b="b"/>
            <a:pathLst>
              <a:path w="26212">
                <a:moveTo>
                  <a:pt x="0" y="0"/>
                </a:moveTo>
                <a:lnTo>
                  <a:pt x="26212" y="0"/>
                </a:lnTo>
              </a:path>
            </a:pathLst>
          </a:custGeom>
          <a:ln w="1072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1072135" y="3176251"/>
            <a:ext cx="20787" cy="0"/>
          </a:xfrm>
          <a:custGeom>
            <a:avLst/>
            <a:gdLst/>
            <a:ahLst/>
            <a:cxnLst/>
            <a:rect l="l" t="t" r="r" b="b"/>
            <a:pathLst>
              <a:path w="20787">
                <a:moveTo>
                  <a:pt x="20787" y="0"/>
                </a:moveTo>
                <a:lnTo>
                  <a:pt x="0" y="0"/>
                </a:lnTo>
              </a:path>
            </a:pathLst>
          </a:custGeom>
          <a:ln w="180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1066599" y="3175474"/>
            <a:ext cx="26212" cy="0"/>
          </a:xfrm>
          <a:custGeom>
            <a:avLst/>
            <a:gdLst/>
            <a:ahLst/>
            <a:cxnLst/>
            <a:rect l="l" t="t" r="r" b="b"/>
            <a:pathLst>
              <a:path w="26212">
                <a:moveTo>
                  <a:pt x="0" y="0"/>
                </a:moveTo>
                <a:lnTo>
                  <a:pt x="26212" y="0"/>
                </a:lnTo>
              </a:path>
            </a:pathLst>
          </a:custGeom>
          <a:ln w="1072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4613741" y="3603108"/>
            <a:ext cx="237753" cy="181040"/>
          </a:xfrm>
          <a:custGeom>
            <a:avLst/>
            <a:gdLst/>
            <a:ahLst/>
            <a:cxnLst/>
            <a:rect l="l" t="t" r="r" b="b"/>
            <a:pathLst>
              <a:path w="237753" h="181040">
                <a:moveTo>
                  <a:pt x="237753" y="0"/>
                </a:moveTo>
                <a:lnTo>
                  <a:pt x="0" y="181040"/>
                </a:lnTo>
              </a:path>
            </a:pathLst>
          </a:custGeom>
          <a:ln w="744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4625148" y="3791921"/>
            <a:ext cx="213148" cy="164159"/>
          </a:xfrm>
          <a:custGeom>
            <a:avLst/>
            <a:gdLst/>
            <a:ahLst/>
            <a:cxnLst/>
            <a:rect l="l" t="t" r="r" b="b"/>
            <a:pathLst>
              <a:path w="213148" h="164159">
                <a:moveTo>
                  <a:pt x="213148" y="164159"/>
                </a:moveTo>
                <a:lnTo>
                  <a:pt x="0" y="0"/>
                </a:lnTo>
              </a:path>
            </a:pathLst>
          </a:custGeom>
          <a:ln w="180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4613741" y="3784148"/>
            <a:ext cx="237753" cy="198391"/>
          </a:xfrm>
          <a:custGeom>
            <a:avLst/>
            <a:gdLst/>
            <a:ahLst/>
            <a:cxnLst/>
            <a:rect l="l" t="t" r="r" b="b"/>
            <a:pathLst>
              <a:path w="237753" h="198391">
                <a:moveTo>
                  <a:pt x="233888" y="141642"/>
                </a:moveTo>
                <a:lnTo>
                  <a:pt x="7730" y="0"/>
                </a:lnTo>
                <a:lnTo>
                  <a:pt x="0" y="0"/>
                </a:lnTo>
                <a:lnTo>
                  <a:pt x="5939" y="9466"/>
                </a:lnTo>
                <a:lnTo>
                  <a:pt x="216919" y="198391"/>
                </a:lnTo>
                <a:lnTo>
                  <a:pt x="237753" y="179469"/>
                </a:lnTo>
                <a:lnTo>
                  <a:pt x="233888" y="14164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4847723" y="3965537"/>
            <a:ext cx="362003" cy="0"/>
          </a:xfrm>
          <a:custGeom>
            <a:avLst/>
            <a:gdLst/>
            <a:ahLst/>
            <a:cxnLst/>
            <a:rect l="l" t="t" r="r" b="b"/>
            <a:pathLst>
              <a:path w="362003">
                <a:moveTo>
                  <a:pt x="362003" y="0"/>
                </a:moveTo>
                <a:lnTo>
                  <a:pt x="0" y="0"/>
                </a:lnTo>
              </a:path>
            </a:pathLst>
          </a:custGeom>
          <a:ln w="180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4830660" y="3944704"/>
            <a:ext cx="394338" cy="37835"/>
          </a:xfrm>
          <a:custGeom>
            <a:avLst/>
            <a:gdLst/>
            <a:ahLst/>
            <a:cxnLst/>
            <a:rect l="l" t="t" r="r" b="b"/>
            <a:pathLst>
              <a:path w="394338" h="37835">
                <a:moveTo>
                  <a:pt x="369733" y="0"/>
                </a:moveTo>
                <a:lnTo>
                  <a:pt x="26490" y="0"/>
                </a:lnTo>
                <a:lnTo>
                  <a:pt x="20834" y="18913"/>
                </a:lnTo>
                <a:lnTo>
                  <a:pt x="0" y="37835"/>
                </a:lnTo>
                <a:lnTo>
                  <a:pt x="388682" y="37835"/>
                </a:lnTo>
                <a:lnTo>
                  <a:pt x="394338" y="18913"/>
                </a:lnTo>
                <a:lnTo>
                  <a:pt x="36973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5219248" y="3789897"/>
            <a:ext cx="247180" cy="179469"/>
          </a:xfrm>
          <a:custGeom>
            <a:avLst/>
            <a:gdLst/>
            <a:ahLst/>
            <a:cxnLst/>
            <a:rect l="l" t="t" r="r" b="b"/>
            <a:pathLst>
              <a:path w="247180" h="179469">
                <a:moveTo>
                  <a:pt x="247180" y="0"/>
                </a:moveTo>
                <a:lnTo>
                  <a:pt x="0" y="179469"/>
                </a:lnTo>
              </a:path>
            </a:pathLst>
          </a:custGeom>
          <a:ln w="180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5200394" y="3784148"/>
            <a:ext cx="271596" cy="211452"/>
          </a:xfrm>
          <a:custGeom>
            <a:avLst/>
            <a:gdLst/>
            <a:ahLst/>
            <a:cxnLst/>
            <a:rect l="l" t="t" r="r" b="b"/>
            <a:pathLst>
              <a:path w="271596" h="211452">
                <a:moveTo>
                  <a:pt x="264149" y="0"/>
                </a:moveTo>
                <a:lnTo>
                  <a:pt x="0" y="160555"/>
                </a:lnTo>
                <a:lnTo>
                  <a:pt x="24604" y="179469"/>
                </a:lnTo>
                <a:lnTo>
                  <a:pt x="28187" y="211452"/>
                </a:lnTo>
                <a:lnTo>
                  <a:pt x="267731" y="9466"/>
                </a:lnTo>
                <a:lnTo>
                  <a:pt x="271596" y="0"/>
                </a:lnTo>
                <a:lnTo>
                  <a:pt x="26414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5268363" y="3635082"/>
            <a:ext cx="203626" cy="149066"/>
          </a:xfrm>
          <a:custGeom>
            <a:avLst/>
            <a:gdLst/>
            <a:ahLst/>
            <a:cxnLst/>
            <a:rect l="l" t="t" r="r" b="b"/>
            <a:pathLst>
              <a:path w="203626" h="149066">
                <a:moveTo>
                  <a:pt x="203626" y="149066"/>
                </a:moveTo>
                <a:lnTo>
                  <a:pt x="0" y="0"/>
                </a:lnTo>
              </a:path>
            </a:pathLst>
          </a:custGeom>
          <a:ln w="744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4851494" y="3603108"/>
            <a:ext cx="324483" cy="0"/>
          </a:xfrm>
          <a:custGeom>
            <a:avLst/>
            <a:gdLst/>
            <a:ahLst/>
            <a:cxnLst/>
            <a:rect l="l" t="t" r="r" b="b"/>
            <a:pathLst>
              <a:path w="324483">
                <a:moveTo>
                  <a:pt x="0" y="0"/>
                </a:moveTo>
                <a:lnTo>
                  <a:pt x="324483" y="0"/>
                </a:lnTo>
              </a:path>
            </a:pathLst>
          </a:custGeom>
          <a:ln w="947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4613741" y="3784148"/>
            <a:ext cx="0" cy="179469"/>
          </a:xfrm>
          <a:custGeom>
            <a:avLst/>
            <a:gdLst/>
            <a:ahLst/>
            <a:cxnLst/>
            <a:rect l="l" t="t" r="r" b="b"/>
            <a:pathLst>
              <a:path h="179469">
                <a:moveTo>
                  <a:pt x="0" y="0"/>
                </a:moveTo>
                <a:lnTo>
                  <a:pt x="0" y="179469"/>
                </a:lnTo>
              </a:path>
            </a:pathLst>
          </a:custGeom>
          <a:ln w="949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5471990" y="3784148"/>
            <a:ext cx="0" cy="162362"/>
          </a:xfrm>
          <a:custGeom>
            <a:avLst/>
            <a:gdLst/>
            <a:ahLst/>
            <a:cxnLst/>
            <a:rect l="l" t="t" r="r" b="b"/>
            <a:pathLst>
              <a:path h="162362">
                <a:moveTo>
                  <a:pt x="0" y="0"/>
                </a:moveTo>
                <a:lnTo>
                  <a:pt x="0" y="162362"/>
                </a:lnTo>
              </a:path>
            </a:pathLst>
          </a:custGeom>
          <a:ln w="949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5224998" y="3963617"/>
            <a:ext cx="0" cy="166185"/>
          </a:xfrm>
          <a:custGeom>
            <a:avLst/>
            <a:gdLst/>
            <a:ahLst/>
            <a:cxnLst/>
            <a:rect l="l" t="t" r="r" b="b"/>
            <a:pathLst>
              <a:path h="166185">
                <a:moveTo>
                  <a:pt x="0" y="0"/>
                </a:moveTo>
                <a:lnTo>
                  <a:pt x="0" y="166185"/>
                </a:lnTo>
              </a:path>
            </a:pathLst>
          </a:custGeom>
          <a:ln w="949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4851494" y="3812528"/>
            <a:ext cx="0" cy="151089"/>
          </a:xfrm>
          <a:custGeom>
            <a:avLst/>
            <a:gdLst/>
            <a:ahLst/>
            <a:cxnLst/>
            <a:rect l="l" t="t" r="r" b="b"/>
            <a:pathLst>
              <a:path h="151089">
                <a:moveTo>
                  <a:pt x="0" y="151089"/>
                </a:moveTo>
                <a:lnTo>
                  <a:pt x="0" y="0"/>
                </a:lnTo>
              </a:path>
            </a:pathLst>
          </a:custGeom>
          <a:ln w="949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4851494" y="3449986"/>
            <a:ext cx="0" cy="153122"/>
          </a:xfrm>
          <a:custGeom>
            <a:avLst/>
            <a:gdLst/>
            <a:ahLst/>
            <a:cxnLst/>
            <a:rect l="l" t="t" r="r" b="b"/>
            <a:pathLst>
              <a:path h="153122">
                <a:moveTo>
                  <a:pt x="0" y="153122"/>
                </a:moveTo>
                <a:lnTo>
                  <a:pt x="0" y="0"/>
                </a:lnTo>
              </a:path>
            </a:pathLst>
          </a:custGeom>
          <a:ln w="949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4380136" y="3963617"/>
            <a:ext cx="233605" cy="0"/>
          </a:xfrm>
          <a:custGeom>
            <a:avLst/>
            <a:gdLst/>
            <a:ahLst/>
            <a:cxnLst/>
            <a:rect l="l" t="t" r="r" b="b"/>
            <a:pathLst>
              <a:path w="233605">
                <a:moveTo>
                  <a:pt x="233605" y="0"/>
                </a:moveTo>
                <a:lnTo>
                  <a:pt x="0" y="0"/>
                </a:lnTo>
              </a:path>
            </a:pathLst>
          </a:custGeom>
          <a:ln w="947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5479532" y="3948421"/>
            <a:ext cx="18760" cy="0"/>
          </a:xfrm>
          <a:custGeom>
            <a:avLst/>
            <a:gdLst/>
            <a:ahLst/>
            <a:cxnLst/>
            <a:rect l="l" t="t" r="r" b="b"/>
            <a:pathLst>
              <a:path w="18760">
                <a:moveTo>
                  <a:pt x="18760" y="0"/>
                </a:moveTo>
                <a:lnTo>
                  <a:pt x="0" y="0"/>
                </a:lnTo>
              </a:path>
            </a:pathLst>
          </a:custGeom>
          <a:ln w="180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5528553" y="3948421"/>
            <a:ext cx="20834" cy="0"/>
          </a:xfrm>
          <a:custGeom>
            <a:avLst/>
            <a:gdLst/>
            <a:ahLst/>
            <a:cxnLst/>
            <a:rect l="l" t="t" r="r" b="b"/>
            <a:pathLst>
              <a:path w="20834">
                <a:moveTo>
                  <a:pt x="20834" y="0"/>
                </a:moveTo>
                <a:lnTo>
                  <a:pt x="0" y="0"/>
                </a:lnTo>
              </a:path>
            </a:pathLst>
          </a:custGeom>
          <a:ln w="180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5522803" y="3947635"/>
            <a:ext cx="26437" cy="0"/>
          </a:xfrm>
          <a:custGeom>
            <a:avLst/>
            <a:gdLst/>
            <a:ahLst/>
            <a:cxnLst/>
            <a:rect l="l" t="t" r="r" b="b"/>
            <a:pathLst>
              <a:path w="26437">
                <a:moveTo>
                  <a:pt x="0" y="0"/>
                </a:moveTo>
                <a:lnTo>
                  <a:pt x="26437" y="0"/>
                </a:lnTo>
              </a:path>
            </a:pathLst>
          </a:custGeom>
          <a:ln w="1072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5468125" y="3942907"/>
            <a:ext cx="30261" cy="9456"/>
          </a:xfrm>
          <a:custGeom>
            <a:avLst/>
            <a:gdLst/>
            <a:ahLst/>
            <a:cxnLst/>
            <a:rect l="l" t="t" r="r" b="b"/>
            <a:pathLst>
              <a:path w="30261" h="9456">
                <a:moveTo>
                  <a:pt x="30261" y="9456"/>
                </a:moveTo>
                <a:lnTo>
                  <a:pt x="30261" y="0"/>
                </a:lnTo>
                <a:lnTo>
                  <a:pt x="9521" y="0"/>
                </a:lnTo>
                <a:lnTo>
                  <a:pt x="0" y="9456"/>
                </a:lnTo>
                <a:lnTo>
                  <a:pt x="30261" y="94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4841973" y="3187637"/>
            <a:ext cx="0" cy="173625"/>
          </a:xfrm>
          <a:custGeom>
            <a:avLst/>
            <a:gdLst/>
            <a:ahLst/>
            <a:cxnLst/>
            <a:rect l="l" t="t" r="r" b="b"/>
            <a:pathLst>
              <a:path h="173625">
                <a:moveTo>
                  <a:pt x="0" y="0"/>
                </a:moveTo>
                <a:lnTo>
                  <a:pt x="0" y="173625"/>
                </a:lnTo>
              </a:path>
            </a:pathLst>
          </a:custGeom>
          <a:ln w="949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4048205" y="3963617"/>
            <a:ext cx="233888" cy="0"/>
          </a:xfrm>
          <a:custGeom>
            <a:avLst/>
            <a:gdLst/>
            <a:ahLst/>
            <a:cxnLst/>
            <a:rect l="l" t="t" r="r" b="b"/>
            <a:pathLst>
              <a:path w="233888">
                <a:moveTo>
                  <a:pt x="233888" y="0"/>
                </a:moveTo>
                <a:lnTo>
                  <a:pt x="0" y="0"/>
                </a:lnTo>
              </a:path>
            </a:pathLst>
          </a:custGeom>
          <a:ln w="947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3189956" y="3631252"/>
            <a:ext cx="237753" cy="181275"/>
          </a:xfrm>
          <a:custGeom>
            <a:avLst/>
            <a:gdLst/>
            <a:ahLst/>
            <a:cxnLst/>
            <a:rect l="l" t="t" r="r" b="b"/>
            <a:pathLst>
              <a:path w="237753" h="181275">
                <a:moveTo>
                  <a:pt x="237753" y="0"/>
                </a:moveTo>
                <a:lnTo>
                  <a:pt x="0" y="181275"/>
                </a:lnTo>
              </a:path>
            </a:pathLst>
          </a:custGeom>
          <a:ln w="744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3201363" y="3820065"/>
            <a:ext cx="213148" cy="164385"/>
          </a:xfrm>
          <a:custGeom>
            <a:avLst/>
            <a:gdLst/>
            <a:ahLst/>
            <a:cxnLst/>
            <a:rect l="l" t="t" r="r" b="b"/>
            <a:pathLst>
              <a:path w="213148" h="164385">
                <a:moveTo>
                  <a:pt x="213148" y="164385"/>
                </a:moveTo>
                <a:lnTo>
                  <a:pt x="0" y="0"/>
                </a:lnTo>
              </a:path>
            </a:pathLst>
          </a:custGeom>
          <a:ln w="180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3189956" y="3812527"/>
            <a:ext cx="237753" cy="198156"/>
          </a:xfrm>
          <a:custGeom>
            <a:avLst/>
            <a:gdLst/>
            <a:ahLst/>
            <a:cxnLst/>
            <a:rect l="l" t="t" r="r" b="b"/>
            <a:pathLst>
              <a:path w="237753" h="198156">
                <a:moveTo>
                  <a:pt x="233888" y="141633"/>
                </a:moveTo>
                <a:lnTo>
                  <a:pt x="7730" y="0"/>
                </a:lnTo>
                <a:lnTo>
                  <a:pt x="0" y="0"/>
                </a:lnTo>
                <a:lnTo>
                  <a:pt x="5656" y="9456"/>
                </a:lnTo>
                <a:lnTo>
                  <a:pt x="216919" y="198156"/>
                </a:lnTo>
                <a:lnTo>
                  <a:pt x="237753" y="179469"/>
                </a:lnTo>
                <a:lnTo>
                  <a:pt x="233888" y="14163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3423938" y="3993907"/>
            <a:ext cx="362003" cy="0"/>
          </a:xfrm>
          <a:custGeom>
            <a:avLst/>
            <a:gdLst/>
            <a:ahLst/>
            <a:cxnLst/>
            <a:rect l="l" t="t" r="r" b="b"/>
            <a:pathLst>
              <a:path w="362003">
                <a:moveTo>
                  <a:pt x="362003" y="0"/>
                </a:moveTo>
                <a:lnTo>
                  <a:pt x="0" y="0"/>
                </a:lnTo>
              </a:path>
            </a:pathLst>
          </a:custGeom>
          <a:ln w="180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3406875" y="3973074"/>
            <a:ext cx="394149" cy="37610"/>
          </a:xfrm>
          <a:custGeom>
            <a:avLst/>
            <a:gdLst/>
            <a:ahLst/>
            <a:cxnLst/>
            <a:rect l="l" t="t" r="r" b="b"/>
            <a:pathLst>
              <a:path w="394149" h="37610">
                <a:moveTo>
                  <a:pt x="369733" y="0"/>
                </a:moveTo>
                <a:lnTo>
                  <a:pt x="26490" y="0"/>
                </a:lnTo>
                <a:lnTo>
                  <a:pt x="20834" y="18922"/>
                </a:lnTo>
                <a:lnTo>
                  <a:pt x="0" y="37610"/>
                </a:lnTo>
                <a:lnTo>
                  <a:pt x="388493" y="37610"/>
                </a:lnTo>
                <a:lnTo>
                  <a:pt x="394149" y="18922"/>
                </a:lnTo>
                <a:lnTo>
                  <a:pt x="36973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3795463" y="3818267"/>
            <a:ext cx="246991" cy="179243"/>
          </a:xfrm>
          <a:custGeom>
            <a:avLst/>
            <a:gdLst/>
            <a:ahLst/>
            <a:cxnLst/>
            <a:rect l="l" t="t" r="r" b="b"/>
            <a:pathLst>
              <a:path w="246991" h="179243">
                <a:moveTo>
                  <a:pt x="246991" y="0"/>
                </a:moveTo>
                <a:lnTo>
                  <a:pt x="0" y="179243"/>
                </a:lnTo>
              </a:path>
            </a:pathLst>
          </a:custGeom>
          <a:ln w="180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3776608" y="3812528"/>
            <a:ext cx="271596" cy="211442"/>
          </a:xfrm>
          <a:custGeom>
            <a:avLst/>
            <a:gdLst/>
            <a:ahLst/>
            <a:cxnLst/>
            <a:rect l="l" t="t" r="r" b="b"/>
            <a:pathLst>
              <a:path w="271596" h="211442">
                <a:moveTo>
                  <a:pt x="263866" y="0"/>
                </a:moveTo>
                <a:lnTo>
                  <a:pt x="0" y="160546"/>
                </a:lnTo>
                <a:lnTo>
                  <a:pt x="24416" y="179469"/>
                </a:lnTo>
                <a:lnTo>
                  <a:pt x="28187" y="211442"/>
                </a:lnTo>
                <a:lnTo>
                  <a:pt x="267731" y="9456"/>
                </a:lnTo>
                <a:lnTo>
                  <a:pt x="271596" y="0"/>
                </a:lnTo>
                <a:lnTo>
                  <a:pt x="26386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3844390" y="3663461"/>
            <a:ext cx="203815" cy="149066"/>
          </a:xfrm>
          <a:custGeom>
            <a:avLst/>
            <a:gdLst/>
            <a:ahLst/>
            <a:cxnLst/>
            <a:rect l="l" t="t" r="r" b="b"/>
            <a:pathLst>
              <a:path w="203815" h="149066">
                <a:moveTo>
                  <a:pt x="203815" y="149066"/>
                </a:moveTo>
                <a:lnTo>
                  <a:pt x="0" y="0"/>
                </a:lnTo>
              </a:path>
            </a:pathLst>
          </a:custGeom>
          <a:ln w="744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3427709" y="3631252"/>
            <a:ext cx="324200" cy="0"/>
          </a:xfrm>
          <a:custGeom>
            <a:avLst/>
            <a:gdLst/>
            <a:ahLst/>
            <a:cxnLst/>
            <a:rect l="l" t="t" r="r" b="b"/>
            <a:pathLst>
              <a:path w="324200">
                <a:moveTo>
                  <a:pt x="0" y="0"/>
                </a:moveTo>
                <a:lnTo>
                  <a:pt x="324200" y="0"/>
                </a:lnTo>
              </a:path>
            </a:pathLst>
          </a:custGeom>
          <a:ln w="947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3189956" y="3812527"/>
            <a:ext cx="0" cy="179469"/>
          </a:xfrm>
          <a:custGeom>
            <a:avLst/>
            <a:gdLst/>
            <a:ahLst/>
            <a:cxnLst/>
            <a:rect l="l" t="t" r="r" b="b"/>
            <a:pathLst>
              <a:path h="179469">
                <a:moveTo>
                  <a:pt x="0" y="0"/>
                </a:moveTo>
                <a:lnTo>
                  <a:pt x="0" y="179469"/>
                </a:lnTo>
              </a:path>
            </a:pathLst>
          </a:custGeom>
          <a:ln w="949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4048205" y="3812528"/>
            <a:ext cx="0" cy="162353"/>
          </a:xfrm>
          <a:custGeom>
            <a:avLst/>
            <a:gdLst/>
            <a:ahLst/>
            <a:cxnLst/>
            <a:rect l="l" t="t" r="r" b="b"/>
            <a:pathLst>
              <a:path h="162353">
                <a:moveTo>
                  <a:pt x="0" y="0"/>
                </a:moveTo>
                <a:lnTo>
                  <a:pt x="0" y="162353"/>
                </a:lnTo>
              </a:path>
            </a:pathLst>
          </a:custGeom>
          <a:ln w="949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3801025" y="3991997"/>
            <a:ext cx="0" cy="165954"/>
          </a:xfrm>
          <a:custGeom>
            <a:avLst/>
            <a:gdLst/>
            <a:ahLst/>
            <a:cxnLst/>
            <a:rect l="l" t="t" r="r" b="b"/>
            <a:pathLst>
              <a:path h="165954">
                <a:moveTo>
                  <a:pt x="0" y="0"/>
                </a:moveTo>
                <a:lnTo>
                  <a:pt x="0" y="165954"/>
                </a:lnTo>
              </a:path>
            </a:pathLst>
          </a:custGeom>
          <a:ln w="949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3427709" y="3840897"/>
            <a:ext cx="0" cy="151099"/>
          </a:xfrm>
          <a:custGeom>
            <a:avLst/>
            <a:gdLst/>
            <a:ahLst/>
            <a:cxnLst/>
            <a:rect l="l" t="t" r="r" b="b"/>
            <a:pathLst>
              <a:path h="151099">
                <a:moveTo>
                  <a:pt x="0" y="151099"/>
                </a:moveTo>
                <a:lnTo>
                  <a:pt x="0" y="0"/>
                </a:lnTo>
              </a:path>
            </a:pathLst>
          </a:custGeom>
          <a:ln w="949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3427709" y="3533082"/>
            <a:ext cx="0" cy="98170"/>
          </a:xfrm>
          <a:custGeom>
            <a:avLst/>
            <a:gdLst/>
            <a:ahLst/>
            <a:cxnLst/>
            <a:rect l="l" t="t" r="r" b="b"/>
            <a:pathLst>
              <a:path h="98170">
                <a:moveTo>
                  <a:pt x="0" y="98170"/>
                </a:moveTo>
                <a:lnTo>
                  <a:pt x="0" y="0"/>
                </a:lnTo>
              </a:path>
            </a:pathLst>
          </a:custGeom>
          <a:ln w="949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3171101" y="3991884"/>
            <a:ext cx="17157" cy="0"/>
          </a:xfrm>
          <a:custGeom>
            <a:avLst/>
            <a:gdLst/>
            <a:ahLst/>
            <a:cxnLst/>
            <a:rect l="l" t="t" r="r" b="b"/>
            <a:pathLst>
              <a:path w="17157">
                <a:moveTo>
                  <a:pt x="17157" y="0"/>
                </a:moveTo>
                <a:lnTo>
                  <a:pt x="0" y="0"/>
                </a:lnTo>
              </a:path>
            </a:pathLst>
          </a:custGeom>
          <a:ln w="180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3165539" y="3986134"/>
            <a:ext cx="30072" cy="9466"/>
          </a:xfrm>
          <a:custGeom>
            <a:avLst/>
            <a:gdLst/>
            <a:ahLst/>
            <a:cxnLst/>
            <a:rect l="l" t="t" r="r" b="b"/>
            <a:pathLst>
              <a:path w="30072" h="9466">
                <a:moveTo>
                  <a:pt x="0" y="0"/>
                </a:moveTo>
                <a:lnTo>
                  <a:pt x="0" y="9466"/>
                </a:lnTo>
                <a:lnTo>
                  <a:pt x="30072" y="9466"/>
                </a:lnTo>
                <a:lnTo>
                  <a:pt x="20834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3116424" y="3991884"/>
            <a:ext cx="20834" cy="0"/>
          </a:xfrm>
          <a:custGeom>
            <a:avLst/>
            <a:gdLst/>
            <a:ahLst/>
            <a:cxnLst/>
            <a:rect l="l" t="t" r="r" b="b"/>
            <a:pathLst>
              <a:path w="20834">
                <a:moveTo>
                  <a:pt x="20834" y="0"/>
                </a:moveTo>
                <a:lnTo>
                  <a:pt x="0" y="0"/>
                </a:lnTo>
              </a:path>
            </a:pathLst>
          </a:custGeom>
          <a:ln w="180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3110862" y="3990872"/>
            <a:ext cx="26437" cy="0"/>
          </a:xfrm>
          <a:custGeom>
            <a:avLst/>
            <a:gdLst/>
            <a:ahLst/>
            <a:cxnLst/>
            <a:rect l="l" t="t" r="r" b="b"/>
            <a:pathLst>
              <a:path w="26437">
                <a:moveTo>
                  <a:pt x="0" y="0"/>
                </a:moveTo>
                <a:lnTo>
                  <a:pt x="26437" y="0"/>
                </a:lnTo>
              </a:path>
            </a:pathLst>
          </a:custGeom>
          <a:ln w="1072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3061746" y="3991884"/>
            <a:ext cx="22813" cy="0"/>
          </a:xfrm>
          <a:custGeom>
            <a:avLst/>
            <a:gdLst/>
            <a:ahLst/>
            <a:cxnLst/>
            <a:rect l="l" t="t" r="r" b="b"/>
            <a:pathLst>
              <a:path w="22813">
                <a:moveTo>
                  <a:pt x="22813" y="0"/>
                </a:moveTo>
                <a:lnTo>
                  <a:pt x="0" y="0"/>
                </a:lnTo>
              </a:path>
            </a:pathLst>
          </a:custGeom>
          <a:ln w="180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3056184" y="3990872"/>
            <a:ext cx="28245" cy="0"/>
          </a:xfrm>
          <a:custGeom>
            <a:avLst/>
            <a:gdLst/>
            <a:ahLst/>
            <a:cxnLst/>
            <a:rect l="l" t="t" r="r" b="b"/>
            <a:pathLst>
              <a:path w="28245">
                <a:moveTo>
                  <a:pt x="0" y="0"/>
                </a:moveTo>
                <a:lnTo>
                  <a:pt x="28245" y="0"/>
                </a:lnTo>
              </a:path>
            </a:pathLst>
          </a:custGeom>
          <a:ln w="1072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3009143" y="3991884"/>
            <a:ext cx="20551" cy="0"/>
          </a:xfrm>
          <a:custGeom>
            <a:avLst/>
            <a:gdLst/>
            <a:ahLst/>
            <a:cxnLst/>
            <a:rect l="l" t="t" r="r" b="b"/>
            <a:pathLst>
              <a:path w="20551">
                <a:moveTo>
                  <a:pt x="20551" y="0"/>
                </a:moveTo>
                <a:lnTo>
                  <a:pt x="0" y="0"/>
                </a:lnTo>
              </a:path>
            </a:pathLst>
          </a:custGeom>
          <a:ln w="180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3003298" y="3990872"/>
            <a:ext cx="26437" cy="0"/>
          </a:xfrm>
          <a:custGeom>
            <a:avLst/>
            <a:gdLst/>
            <a:ahLst/>
            <a:cxnLst/>
            <a:rect l="l" t="t" r="r" b="b"/>
            <a:pathLst>
              <a:path w="26437">
                <a:moveTo>
                  <a:pt x="0" y="0"/>
                </a:moveTo>
                <a:lnTo>
                  <a:pt x="26437" y="0"/>
                </a:lnTo>
              </a:path>
            </a:pathLst>
          </a:custGeom>
          <a:ln w="1072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2954371" y="3991884"/>
            <a:ext cx="20645" cy="0"/>
          </a:xfrm>
          <a:custGeom>
            <a:avLst/>
            <a:gdLst/>
            <a:ahLst/>
            <a:cxnLst/>
            <a:rect l="l" t="t" r="r" b="b"/>
            <a:pathLst>
              <a:path w="20645">
                <a:moveTo>
                  <a:pt x="20645" y="0"/>
                </a:moveTo>
                <a:lnTo>
                  <a:pt x="0" y="0"/>
                </a:lnTo>
              </a:path>
            </a:pathLst>
          </a:custGeom>
          <a:ln w="180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2948620" y="3990872"/>
            <a:ext cx="26437" cy="0"/>
          </a:xfrm>
          <a:custGeom>
            <a:avLst/>
            <a:gdLst/>
            <a:ahLst/>
            <a:cxnLst/>
            <a:rect l="l" t="t" r="r" b="b"/>
            <a:pathLst>
              <a:path w="26437">
                <a:moveTo>
                  <a:pt x="0" y="0"/>
                </a:moveTo>
                <a:lnTo>
                  <a:pt x="26437" y="0"/>
                </a:lnTo>
              </a:path>
            </a:pathLst>
          </a:custGeom>
          <a:ln w="1072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5734254" y="3948421"/>
            <a:ext cx="18760" cy="0"/>
          </a:xfrm>
          <a:custGeom>
            <a:avLst/>
            <a:gdLst/>
            <a:ahLst/>
            <a:cxnLst/>
            <a:rect l="l" t="t" r="r" b="b"/>
            <a:pathLst>
              <a:path w="18760">
                <a:moveTo>
                  <a:pt x="18760" y="0"/>
                </a:moveTo>
                <a:lnTo>
                  <a:pt x="0" y="0"/>
                </a:lnTo>
              </a:path>
            </a:pathLst>
          </a:custGeom>
          <a:ln w="180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5728503" y="3947635"/>
            <a:ext cx="26437" cy="0"/>
          </a:xfrm>
          <a:custGeom>
            <a:avLst/>
            <a:gdLst/>
            <a:ahLst/>
            <a:cxnLst/>
            <a:rect l="l" t="t" r="r" b="b"/>
            <a:pathLst>
              <a:path w="26437">
                <a:moveTo>
                  <a:pt x="0" y="0"/>
                </a:moveTo>
                <a:lnTo>
                  <a:pt x="26437" y="0"/>
                </a:lnTo>
              </a:path>
            </a:pathLst>
          </a:custGeom>
          <a:ln w="1072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5683159" y="3948421"/>
            <a:ext cx="20739" cy="0"/>
          </a:xfrm>
          <a:custGeom>
            <a:avLst/>
            <a:gdLst/>
            <a:ahLst/>
            <a:cxnLst/>
            <a:rect l="l" t="t" r="r" b="b"/>
            <a:pathLst>
              <a:path w="20739">
                <a:moveTo>
                  <a:pt x="20739" y="0"/>
                </a:moveTo>
                <a:lnTo>
                  <a:pt x="0" y="0"/>
                </a:lnTo>
              </a:path>
            </a:pathLst>
          </a:custGeom>
          <a:ln w="180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5677597" y="3947635"/>
            <a:ext cx="26437" cy="0"/>
          </a:xfrm>
          <a:custGeom>
            <a:avLst/>
            <a:gdLst/>
            <a:ahLst/>
            <a:cxnLst/>
            <a:rect l="l" t="t" r="r" b="b"/>
            <a:pathLst>
              <a:path w="26437">
                <a:moveTo>
                  <a:pt x="0" y="0"/>
                </a:moveTo>
                <a:lnTo>
                  <a:pt x="26437" y="0"/>
                </a:lnTo>
              </a:path>
            </a:pathLst>
          </a:custGeom>
          <a:ln w="1072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5632346" y="3948421"/>
            <a:ext cx="18760" cy="0"/>
          </a:xfrm>
          <a:custGeom>
            <a:avLst/>
            <a:gdLst/>
            <a:ahLst/>
            <a:cxnLst/>
            <a:rect l="l" t="t" r="r" b="b"/>
            <a:pathLst>
              <a:path w="18760">
                <a:moveTo>
                  <a:pt x="18760" y="0"/>
                </a:moveTo>
                <a:lnTo>
                  <a:pt x="0" y="0"/>
                </a:lnTo>
              </a:path>
            </a:pathLst>
          </a:custGeom>
          <a:ln w="180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5626596" y="3947635"/>
            <a:ext cx="24630" cy="0"/>
          </a:xfrm>
          <a:custGeom>
            <a:avLst/>
            <a:gdLst/>
            <a:ahLst/>
            <a:cxnLst/>
            <a:rect l="l" t="t" r="r" b="b"/>
            <a:pathLst>
              <a:path w="24630">
                <a:moveTo>
                  <a:pt x="0" y="0"/>
                </a:moveTo>
                <a:lnTo>
                  <a:pt x="24630" y="0"/>
                </a:lnTo>
              </a:path>
            </a:pathLst>
          </a:custGeom>
          <a:ln w="1072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5581440" y="3948421"/>
            <a:ext cx="18760" cy="0"/>
          </a:xfrm>
          <a:custGeom>
            <a:avLst/>
            <a:gdLst/>
            <a:ahLst/>
            <a:cxnLst/>
            <a:rect l="l" t="t" r="r" b="b"/>
            <a:pathLst>
              <a:path w="18760">
                <a:moveTo>
                  <a:pt x="18760" y="0"/>
                </a:moveTo>
                <a:lnTo>
                  <a:pt x="0" y="0"/>
                </a:lnTo>
              </a:path>
            </a:pathLst>
          </a:custGeom>
          <a:ln w="180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5575689" y="3947635"/>
            <a:ext cx="24404" cy="0"/>
          </a:xfrm>
          <a:custGeom>
            <a:avLst/>
            <a:gdLst/>
            <a:ahLst/>
            <a:cxnLst/>
            <a:rect l="l" t="t" r="r" b="b"/>
            <a:pathLst>
              <a:path w="24404">
                <a:moveTo>
                  <a:pt x="0" y="0"/>
                </a:moveTo>
                <a:lnTo>
                  <a:pt x="24404" y="0"/>
                </a:lnTo>
              </a:path>
            </a:pathLst>
          </a:custGeom>
          <a:ln w="1072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1" name="object 51"/>
          <p:cNvSpPr txBox="1"/>
          <p:nvPr/>
        </p:nvSpPr>
        <p:spPr>
          <a:xfrm>
            <a:off x="532892" y="186594"/>
            <a:ext cx="1533698" cy="106177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52573">
              <a:lnSpc>
                <a:spcPts val="2555"/>
              </a:lnSpc>
              <a:spcBef>
                <a:spcPts val="127"/>
              </a:spcBef>
            </a:pPr>
            <a:r>
              <a:rPr sz="2400" spc="0" dirty="0" smtClean="0">
                <a:solidFill>
                  <a:srgbClr val="E7E6E6"/>
                </a:solidFill>
                <a:latin typeface="Arial"/>
                <a:cs typeface="Arial"/>
              </a:rPr>
              <a:t>Amid</a:t>
            </a:r>
            <a:r>
              <a:rPr sz="2400" spc="-9" dirty="0" smtClean="0">
                <a:solidFill>
                  <a:srgbClr val="E7E6E6"/>
                </a:solidFill>
                <a:latin typeface="Arial"/>
                <a:cs typeface="Arial"/>
              </a:rPr>
              <a:t>o</a:t>
            </a:r>
            <a:r>
              <a:rPr sz="2400" spc="0" dirty="0" smtClean="0">
                <a:solidFill>
                  <a:srgbClr val="E7E6E6"/>
                </a:solidFill>
                <a:latin typeface="Arial"/>
                <a:cs typeface="Arial"/>
              </a:rPr>
              <a:t>n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95825"/>
              </a:lnSpc>
            </a:pPr>
            <a:r>
              <a:rPr sz="2400" spc="0" dirty="0" smtClean="0">
                <a:solidFill>
                  <a:srgbClr val="C00000"/>
                </a:solidFill>
                <a:latin typeface="Arial"/>
                <a:cs typeface="Arial"/>
              </a:rPr>
              <a:t>Glycogè</a:t>
            </a:r>
            <a:r>
              <a:rPr sz="2400" spc="-9" dirty="0" smtClean="0">
                <a:solidFill>
                  <a:srgbClr val="C00000"/>
                </a:solidFill>
                <a:latin typeface="Arial"/>
                <a:cs typeface="Arial"/>
              </a:rPr>
              <a:t>n</a:t>
            </a:r>
            <a:r>
              <a:rPr sz="2400" spc="0" dirty="0" smtClean="0">
                <a:solidFill>
                  <a:srgbClr val="C00000"/>
                </a:solidFill>
                <a:latin typeface="Arial"/>
                <a:cs typeface="Arial"/>
              </a:rPr>
              <a:t>e</a:t>
            </a:r>
            <a:endParaRPr sz="2400">
              <a:latin typeface="Arial"/>
              <a:cs typeface="Arial"/>
            </a:endParaRPr>
          </a:p>
          <a:p>
            <a:pPr marL="12700" marR="52573">
              <a:lnSpc>
                <a:spcPct val="95825"/>
              </a:lnSpc>
              <a:spcBef>
                <a:spcPts val="120"/>
              </a:spcBef>
            </a:pPr>
            <a:r>
              <a:rPr sz="2400" spc="0" dirty="0" smtClean="0">
                <a:solidFill>
                  <a:srgbClr val="E7E6E6"/>
                </a:solidFill>
                <a:latin typeface="Arial"/>
                <a:cs typeface="Arial"/>
              </a:rPr>
              <a:t>C</a:t>
            </a:r>
            <a:r>
              <a:rPr sz="2400" spc="-9" dirty="0" smtClean="0">
                <a:solidFill>
                  <a:srgbClr val="E7E6E6"/>
                </a:solidFill>
                <a:latin typeface="Arial"/>
                <a:cs typeface="Arial"/>
              </a:rPr>
              <a:t>e</a:t>
            </a:r>
            <a:r>
              <a:rPr sz="2400" spc="0" dirty="0" smtClean="0">
                <a:solidFill>
                  <a:srgbClr val="E7E6E6"/>
                </a:solidFill>
                <a:latin typeface="Arial"/>
                <a:cs typeface="Arial"/>
              </a:rPr>
              <a:t>l</a:t>
            </a:r>
            <a:r>
              <a:rPr sz="2400" spc="-9" dirty="0" smtClean="0">
                <a:solidFill>
                  <a:srgbClr val="E7E6E6"/>
                </a:solidFill>
                <a:latin typeface="Arial"/>
                <a:cs typeface="Arial"/>
              </a:rPr>
              <a:t>l</a:t>
            </a:r>
            <a:r>
              <a:rPr sz="2400" spc="0" dirty="0" smtClean="0">
                <a:solidFill>
                  <a:srgbClr val="E7E6E6"/>
                </a:solidFill>
                <a:latin typeface="Arial"/>
                <a:cs typeface="Arial"/>
              </a:rPr>
              <a:t>u</a:t>
            </a:r>
            <a:r>
              <a:rPr sz="2400" spc="-9" dirty="0" smtClean="0">
                <a:solidFill>
                  <a:srgbClr val="E7E6E6"/>
                </a:solidFill>
                <a:latin typeface="Arial"/>
                <a:cs typeface="Arial"/>
              </a:rPr>
              <a:t>l</a:t>
            </a:r>
            <a:r>
              <a:rPr sz="2400" spc="0" dirty="0" smtClean="0">
                <a:solidFill>
                  <a:srgbClr val="E7E6E6"/>
                </a:solidFill>
                <a:latin typeface="Arial"/>
                <a:cs typeface="Arial"/>
              </a:rPr>
              <a:t>ose</a:t>
            </a:r>
            <a:endParaRPr sz="2400">
              <a:latin typeface="Arial"/>
              <a:cs typeface="Arial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2344293" y="577231"/>
            <a:ext cx="212208" cy="2799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50"/>
              </a:lnSpc>
              <a:spcBef>
                <a:spcPts val="107"/>
              </a:spcBef>
            </a:pPr>
            <a:r>
              <a:rPr sz="2000" spc="0" dirty="0" smtClean="0">
                <a:latin typeface="Arial"/>
                <a:cs typeface="Arial"/>
              </a:rPr>
              <a:t>=</a:t>
            </a:r>
            <a:endParaRPr sz="2000">
              <a:latin typeface="Arial"/>
              <a:cs typeface="Arial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2562151" y="577231"/>
            <a:ext cx="1064301" cy="2799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50"/>
              </a:lnSpc>
              <a:spcBef>
                <a:spcPts val="107"/>
              </a:spcBef>
            </a:pPr>
            <a:r>
              <a:rPr sz="2000" spc="0" dirty="0" smtClean="0">
                <a:latin typeface="Arial"/>
                <a:cs typeface="Arial"/>
              </a:rPr>
              <a:t>forme</a:t>
            </a:r>
            <a:r>
              <a:rPr sz="2000" spc="-25" dirty="0" smtClean="0">
                <a:latin typeface="Arial"/>
                <a:cs typeface="Arial"/>
              </a:rPr>
              <a:t> </a:t>
            </a:r>
            <a:r>
              <a:rPr sz="2000" spc="0" dirty="0" smtClean="0">
                <a:latin typeface="Arial"/>
                <a:cs typeface="Arial"/>
              </a:rPr>
              <a:t>de</a:t>
            </a:r>
            <a:endParaRPr sz="2000">
              <a:latin typeface="Arial"/>
              <a:cs typeface="Arial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3632454" y="577231"/>
            <a:ext cx="3185294" cy="2799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50"/>
              </a:lnSpc>
              <a:spcBef>
                <a:spcPts val="107"/>
              </a:spcBef>
            </a:pPr>
            <a:r>
              <a:rPr sz="2000" b="1" spc="0" dirty="0" smtClean="0">
                <a:solidFill>
                  <a:srgbClr val="990000"/>
                </a:solidFill>
                <a:latin typeface="Arial"/>
                <a:cs typeface="Arial"/>
              </a:rPr>
              <a:t>s</a:t>
            </a:r>
            <a:r>
              <a:rPr sz="2000" b="1" spc="4" dirty="0" smtClean="0">
                <a:solidFill>
                  <a:srgbClr val="990000"/>
                </a:solidFill>
                <a:latin typeface="Arial"/>
                <a:cs typeface="Arial"/>
              </a:rPr>
              <a:t>t</a:t>
            </a:r>
            <a:r>
              <a:rPr sz="2000" b="1" spc="0" dirty="0" smtClean="0">
                <a:solidFill>
                  <a:srgbClr val="990000"/>
                </a:solidFill>
                <a:latin typeface="Arial"/>
                <a:cs typeface="Arial"/>
              </a:rPr>
              <a:t>ockage</a:t>
            </a:r>
            <a:r>
              <a:rPr sz="2000" b="1" spc="-24" dirty="0" smtClean="0">
                <a:solidFill>
                  <a:srgbClr val="990000"/>
                </a:solidFill>
                <a:latin typeface="Arial"/>
                <a:cs typeface="Arial"/>
              </a:rPr>
              <a:t> </a:t>
            </a:r>
            <a:r>
              <a:rPr sz="2000" b="1" spc="0" dirty="0" smtClean="0">
                <a:solidFill>
                  <a:srgbClr val="990000"/>
                </a:solidFill>
                <a:latin typeface="Arial"/>
                <a:cs typeface="Arial"/>
              </a:rPr>
              <a:t>du </a:t>
            </a:r>
            <a:r>
              <a:rPr sz="2000" b="1" spc="-4" dirty="0" smtClean="0">
                <a:solidFill>
                  <a:srgbClr val="990000"/>
                </a:solidFill>
                <a:latin typeface="Arial"/>
                <a:cs typeface="Arial"/>
              </a:rPr>
              <a:t>g</a:t>
            </a:r>
            <a:r>
              <a:rPr sz="2000" b="1" spc="0" dirty="0" smtClean="0">
                <a:solidFill>
                  <a:srgbClr val="990000"/>
                </a:solidFill>
                <a:latin typeface="Arial"/>
                <a:cs typeface="Arial"/>
              </a:rPr>
              <a:t>lucose</a:t>
            </a:r>
            <a:r>
              <a:rPr sz="2000" b="1" spc="-9" dirty="0" smtClean="0">
                <a:solidFill>
                  <a:srgbClr val="990000"/>
                </a:solidFill>
                <a:latin typeface="Arial"/>
                <a:cs typeface="Arial"/>
              </a:rPr>
              <a:t> </a:t>
            </a:r>
            <a:r>
              <a:rPr sz="2000" spc="0" dirty="0" smtClean="0">
                <a:latin typeface="Arial"/>
                <a:cs typeface="Arial"/>
              </a:rPr>
              <a:t>c</a:t>
            </a:r>
            <a:r>
              <a:rPr sz="2000" spc="4" dirty="0" smtClean="0">
                <a:latin typeface="Arial"/>
                <a:cs typeface="Arial"/>
              </a:rPr>
              <a:t>h</a:t>
            </a:r>
            <a:r>
              <a:rPr sz="2000" spc="0" dirty="0" smtClean="0">
                <a:latin typeface="Arial"/>
                <a:cs typeface="Arial"/>
              </a:rPr>
              <a:t>ez</a:t>
            </a:r>
            <a:endParaRPr sz="2000">
              <a:latin typeface="Arial"/>
              <a:cs typeface="Arial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6821871" y="577231"/>
            <a:ext cx="388837" cy="2799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50"/>
              </a:lnSpc>
              <a:spcBef>
                <a:spcPts val="107"/>
              </a:spcBef>
            </a:pPr>
            <a:r>
              <a:rPr sz="2000" spc="0" dirty="0" smtClean="0">
                <a:latin typeface="Arial"/>
                <a:cs typeface="Arial"/>
              </a:rPr>
              <a:t>les</a:t>
            </a:r>
            <a:endParaRPr sz="2000">
              <a:latin typeface="Arial"/>
              <a:cs typeface="Arial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7216104" y="577231"/>
            <a:ext cx="1025361" cy="2799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50"/>
              </a:lnSpc>
              <a:spcBef>
                <a:spcPts val="107"/>
              </a:spcBef>
            </a:pPr>
            <a:r>
              <a:rPr sz="2000" spc="0" dirty="0" smtClean="0">
                <a:latin typeface="Arial"/>
                <a:cs typeface="Arial"/>
              </a:rPr>
              <a:t>animaux</a:t>
            </a:r>
            <a:endParaRPr sz="2000">
              <a:latin typeface="Arial"/>
              <a:cs typeface="Arial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3967099" y="1253887"/>
            <a:ext cx="1657305" cy="2799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50"/>
              </a:lnSpc>
              <a:spcBef>
                <a:spcPts val="107"/>
              </a:spcBef>
            </a:pPr>
            <a:r>
              <a:rPr sz="2000" spc="0" dirty="0" smtClean="0">
                <a:solidFill>
                  <a:srgbClr val="003399"/>
                </a:solidFill>
                <a:latin typeface="Arial"/>
                <a:cs typeface="Arial"/>
              </a:rPr>
              <a:t>glu +</a:t>
            </a:r>
            <a:r>
              <a:rPr sz="2000" spc="-25" dirty="0" smtClean="0">
                <a:solidFill>
                  <a:srgbClr val="003399"/>
                </a:solidFill>
                <a:latin typeface="Arial"/>
                <a:cs typeface="Arial"/>
              </a:rPr>
              <a:t> </a:t>
            </a:r>
            <a:r>
              <a:rPr sz="2000" spc="0" dirty="0" smtClean="0">
                <a:solidFill>
                  <a:srgbClr val="003399"/>
                </a:solidFill>
                <a:latin typeface="Arial"/>
                <a:cs typeface="Arial"/>
              </a:rPr>
              <a:t>glu +</a:t>
            </a:r>
            <a:r>
              <a:rPr sz="2000" spc="-9" dirty="0" smtClean="0">
                <a:solidFill>
                  <a:srgbClr val="003399"/>
                </a:solidFill>
                <a:latin typeface="Arial"/>
                <a:cs typeface="Arial"/>
              </a:rPr>
              <a:t> </a:t>
            </a:r>
            <a:r>
              <a:rPr sz="2000" spc="0" dirty="0" smtClean="0">
                <a:solidFill>
                  <a:srgbClr val="003399"/>
                </a:solidFill>
                <a:latin typeface="Arial"/>
                <a:cs typeface="Arial"/>
              </a:rPr>
              <a:t>glu</a:t>
            </a:r>
            <a:endParaRPr sz="2000">
              <a:latin typeface="Arial"/>
              <a:cs typeface="Arial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5631581" y="1253887"/>
            <a:ext cx="955626" cy="2799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50"/>
              </a:lnSpc>
              <a:spcBef>
                <a:spcPts val="107"/>
              </a:spcBef>
            </a:pPr>
            <a:r>
              <a:rPr sz="2000" spc="0" dirty="0" smtClean="0">
                <a:solidFill>
                  <a:srgbClr val="003399"/>
                </a:solidFill>
                <a:latin typeface="Arial"/>
                <a:cs typeface="Arial"/>
              </a:rPr>
              <a:t>+…</a:t>
            </a:r>
            <a:r>
              <a:rPr sz="2000" spc="4" dirty="0" smtClean="0">
                <a:solidFill>
                  <a:srgbClr val="003399"/>
                </a:solidFill>
                <a:latin typeface="Arial"/>
                <a:cs typeface="Arial"/>
              </a:rPr>
              <a:t>+</a:t>
            </a:r>
            <a:r>
              <a:rPr sz="2000" spc="0" dirty="0" smtClean="0">
                <a:solidFill>
                  <a:srgbClr val="003399"/>
                </a:solidFill>
                <a:latin typeface="Arial"/>
                <a:cs typeface="Arial"/>
              </a:rPr>
              <a:t>glu</a:t>
            </a:r>
            <a:endParaRPr sz="2000">
              <a:latin typeface="Arial"/>
              <a:cs typeface="Arial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7777353" y="1253887"/>
            <a:ext cx="1718139" cy="108788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31111">
              <a:lnSpc>
                <a:spcPts val="2150"/>
              </a:lnSpc>
              <a:spcBef>
                <a:spcPts val="107"/>
              </a:spcBef>
            </a:pPr>
            <a:r>
              <a:rPr sz="2000" spc="0" dirty="0" smtClean="0">
                <a:solidFill>
                  <a:srgbClr val="003399"/>
                </a:solidFill>
                <a:latin typeface="Arial"/>
                <a:cs typeface="Arial"/>
              </a:rPr>
              <a:t>glycog</a:t>
            </a:r>
            <a:r>
              <a:rPr sz="2000" spc="4" dirty="0" smtClean="0">
                <a:solidFill>
                  <a:srgbClr val="003399"/>
                </a:solidFill>
                <a:latin typeface="Arial"/>
                <a:cs typeface="Arial"/>
              </a:rPr>
              <a:t>è</a:t>
            </a:r>
            <a:r>
              <a:rPr sz="2000" spc="0" dirty="0" smtClean="0">
                <a:solidFill>
                  <a:srgbClr val="003399"/>
                </a:solidFill>
                <a:latin typeface="Arial"/>
                <a:cs typeface="Arial"/>
              </a:rPr>
              <a:t>ne</a:t>
            </a:r>
            <a:endParaRPr sz="2000">
              <a:latin typeface="Arial"/>
              <a:cs typeface="Arial"/>
            </a:endParaRPr>
          </a:p>
          <a:p>
            <a:pPr marL="740028">
              <a:lnSpc>
                <a:spcPct val="100041"/>
              </a:lnSpc>
              <a:spcBef>
                <a:spcPts val="1554"/>
              </a:spcBef>
            </a:pPr>
            <a:r>
              <a:rPr sz="2000" spc="0" dirty="0" smtClean="0">
                <a:latin typeface="Arial"/>
                <a:cs typeface="Arial"/>
              </a:rPr>
              <a:t>foie mu</a:t>
            </a:r>
            <a:r>
              <a:rPr sz="2000" spc="4" dirty="0" smtClean="0">
                <a:latin typeface="Arial"/>
                <a:cs typeface="Arial"/>
              </a:rPr>
              <a:t>s</a:t>
            </a:r>
            <a:r>
              <a:rPr sz="2000" spc="0" dirty="0" smtClean="0">
                <a:latin typeface="Arial"/>
                <a:cs typeface="Arial"/>
              </a:rPr>
              <a:t>cl</a:t>
            </a:r>
            <a:r>
              <a:rPr sz="2000" spc="4" dirty="0" smtClean="0">
                <a:latin typeface="Arial"/>
                <a:cs typeface="Arial"/>
              </a:rPr>
              <a:t>e</a:t>
            </a:r>
            <a:r>
              <a:rPr sz="2000" spc="0" dirty="0" smtClean="0">
                <a:latin typeface="Arial"/>
                <a:cs typeface="Arial"/>
              </a:rPr>
              <a:t>s</a:t>
            </a:r>
            <a:endParaRPr sz="2000">
              <a:latin typeface="Arial"/>
              <a:cs typeface="Arial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4256024" y="1901587"/>
            <a:ext cx="616113" cy="2799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50"/>
              </a:lnSpc>
              <a:spcBef>
                <a:spcPts val="107"/>
              </a:spcBef>
            </a:pPr>
            <a:r>
              <a:rPr sz="2000" spc="0" dirty="0" smtClean="0">
                <a:latin typeface="Arial"/>
                <a:cs typeface="Arial"/>
              </a:rPr>
              <a:t>s</a:t>
            </a:r>
            <a:r>
              <a:rPr sz="2000" spc="4" dirty="0" smtClean="0">
                <a:latin typeface="Arial"/>
                <a:cs typeface="Arial"/>
              </a:rPr>
              <a:t>a</a:t>
            </a:r>
            <a:r>
              <a:rPr sz="2000" spc="0" dirty="0" smtClean="0">
                <a:latin typeface="Arial"/>
                <a:cs typeface="Arial"/>
              </a:rPr>
              <a:t>ng</a:t>
            </a:r>
            <a:endParaRPr sz="2000">
              <a:latin typeface="Arial"/>
              <a:cs typeface="Arial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4174933" y="2581117"/>
            <a:ext cx="359360" cy="13628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862"/>
              </a:lnSpc>
            </a:pPr>
            <a:r>
              <a:rPr sz="750" spc="9" dirty="0" smtClean="0">
                <a:latin typeface="Arial"/>
                <a:cs typeface="Arial"/>
              </a:rPr>
              <a:t>C</a:t>
            </a:r>
            <a:r>
              <a:rPr sz="750" spc="-19" dirty="0" smtClean="0">
                <a:latin typeface="Arial"/>
                <a:cs typeface="Arial"/>
              </a:rPr>
              <a:t>H</a:t>
            </a:r>
            <a:r>
              <a:rPr sz="825" spc="-4" baseline="-15811" dirty="0" smtClean="0">
                <a:latin typeface="Arial"/>
                <a:cs typeface="Arial"/>
              </a:rPr>
              <a:t>2</a:t>
            </a:r>
            <a:r>
              <a:rPr sz="750" spc="0" dirty="0" smtClean="0">
                <a:latin typeface="Arial"/>
                <a:cs typeface="Arial"/>
              </a:rPr>
              <a:t>OH</a:t>
            </a:r>
            <a:endParaRPr sz="750">
              <a:latin typeface="Arial"/>
              <a:cs typeface="Aria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2837878" y="2605676"/>
            <a:ext cx="359360" cy="13628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862"/>
              </a:lnSpc>
            </a:pPr>
            <a:r>
              <a:rPr sz="750" spc="9" dirty="0" smtClean="0">
                <a:latin typeface="Arial"/>
                <a:cs typeface="Arial"/>
              </a:rPr>
              <a:t>C</a:t>
            </a:r>
            <a:r>
              <a:rPr sz="750" spc="-19" dirty="0" smtClean="0">
                <a:latin typeface="Arial"/>
                <a:cs typeface="Arial"/>
              </a:rPr>
              <a:t>H</a:t>
            </a:r>
            <a:r>
              <a:rPr sz="825" spc="-4" baseline="-15811" dirty="0" smtClean="0">
                <a:latin typeface="Arial"/>
                <a:cs typeface="Arial"/>
              </a:rPr>
              <a:t>2</a:t>
            </a:r>
            <a:r>
              <a:rPr sz="750" spc="0" dirty="0" smtClean="0">
                <a:latin typeface="Arial"/>
                <a:cs typeface="Arial"/>
              </a:rPr>
              <a:t>OH</a:t>
            </a:r>
            <a:endParaRPr sz="750">
              <a:latin typeface="Arial"/>
              <a:cs typeface="Aria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1500851" y="2609533"/>
            <a:ext cx="359181" cy="13628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862"/>
              </a:lnSpc>
            </a:pPr>
            <a:r>
              <a:rPr sz="750" spc="9" dirty="0" smtClean="0">
                <a:latin typeface="Arial"/>
                <a:cs typeface="Arial"/>
              </a:rPr>
              <a:t>C</a:t>
            </a:r>
            <a:r>
              <a:rPr sz="750" spc="-14" dirty="0" smtClean="0">
                <a:latin typeface="Arial"/>
                <a:cs typeface="Arial"/>
              </a:rPr>
              <a:t>H</a:t>
            </a:r>
            <a:r>
              <a:rPr sz="825" spc="-4" baseline="-15811" dirty="0" smtClean="0">
                <a:latin typeface="Arial"/>
                <a:cs typeface="Arial"/>
              </a:rPr>
              <a:t>2</a:t>
            </a:r>
            <a:r>
              <a:rPr sz="750" spc="0" dirty="0" smtClean="0">
                <a:latin typeface="Arial"/>
                <a:cs typeface="Arial"/>
              </a:rPr>
              <a:t>OH</a:t>
            </a:r>
            <a:endParaRPr sz="750"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4544572" y="2734022"/>
            <a:ext cx="113233" cy="1199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</a:pPr>
            <a:r>
              <a:rPr sz="750" spc="0" dirty="0" smtClean="0">
                <a:latin typeface="Arial"/>
                <a:cs typeface="Arial"/>
              </a:rPr>
              <a:t>O</a:t>
            </a:r>
            <a:endParaRPr sz="750"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3207517" y="2758581"/>
            <a:ext cx="113233" cy="1199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</a:pPr>
            <a:r>
              <a:rPr sz="750" spc="0" dirty="0" smtClean="0">
                <a:latin typeface="Arial"/>
                <a:cs typeface="Arial"/>
              </a:rPr>
              <a:t>O</a:t>
            </a:r>
            <a:endParaRPr sz="750"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870302" y="2762439"/>
            <a:ext cx="113233" cy="1199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</a:pPr>
            <a:r>
              <a:rPr sz="750" spc="0" dirty="0" smtClean="0">
                <a:latin typeface="Arial"/>
                <a:cs typeface="Arial"/>
              </a:rPr>
              <a:t>O</a:t>
            </a:r>
            <a:endParaRPr sz="75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4793638" y="3077661"/>
            <a:ext cx="113233" cy="1199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</a:pPr>
            <a:r>
              <a:rPr sz="750" spc="0" dirty="0" smtClean="0">
                <a:latin typeface="Arial"/>
                <a:cs typeface="Arial"/>
              </a:rPr>
              <a:t>O</a:t>
            </a:r>
            <a:endParaRPr sz="750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3697918" y="3102220"/>
            <a:ext cx="113233" cy="1199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</a:pPr>
            <a:r>
              <a:rPr sz="750" spc="0" dirty="0" smtClean="0">
                <a:latin typeface="Arial"/>
                <a:cs typeface="Arial"/>
              </a:rPr>
              <a:t>O</a:t>
            </a:r>
            <a:endParaRPr sz="750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2360675" y="3106077"/>
            <a:ext cx="113233" cy="1199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</a:pPr>
            <a:r>
              <a:rPr sz="750" spc="0" dirty="0" smtClean="0">
                <a:latin typeface="Arial"/>
                <a:cs typeface="Arial"/>
              </a:rPr>
              <a:t>O</a:t>
            </a:r>
            <a:endParaRPr sz="75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4795429" y="3360710"/>
            <a:ext cx="217772" cy="13652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862"/>
              </a:lnSpc>
            </a:pPr>
            <a:r>
              <a:rPr sz="750" spc="9" dirty="0" smtClean="0">
                <a:latin typeface="Arial"/>
                <a:cs typeface="Arial"/>
              </a:rPr>
              <a:t>C</a:t>
            </a:r>
            <a:r>
              <a:rPr sz="750" spc="-19" dirty="0" smtClean="0">
                <a:latin typeface="Arial"/>
                <a:cs typeface="Arial"/>
              </a:rPr>
              <a:t>H</a:t>
            </a:r>
            <a:r>
              <a:rPr sz="825" spc="0" baseline="-15811" dirty="0" smtClean="0">
                <a:latin typeface="Arial"/>
                <a:cs typeface="Arial"/>
              </a:rPr>
              <a:t>2</a:t>
            </a:r>
            <a:endParaRPr sz="55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3382862" y="3425110"/>
            <a:ext cx="356997" cy="1199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</a:pPr>
            <a:r>
              <a:rPr sz="750" spc="9" dirty="0" smtClean="0">
                <a:latin typeface="Arial"/>
                <a:cs typeface="Arial"/>
              </a:rPr>
              <a:t>C</a:t>
            </a:r>
            <a:r>
              <a:rPr sz="750" spc="0" dirty="0" smtClean="0">
                <a:latin typeface="Arial"/>
                <a:cs typeface="Arial"/>
              </a:rPr>
              <a:t>H</a:t>
            </a:r>
            <a:r>
              <a:rPr sz="750" spc="74" dirty="0" smtClean="0">
                <a:latin typeface="Arial"/>
                <a:cs typeface="Arial"/>
              </a:rPr>
              <a:t> </a:t>
            </a:r>
            <a:r>
              <a:rPr sz="750" spc="0" dirty="0" smtClean="0">
                <a:latin typeface="Arial"/>
                <a:cs typeface="Arial"/>
              </a:rPr>
              <a:t>OH</a:t>
            </a:r>
            <a:endParaRPr sz="75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3518708" y="3464287"/>
            <a:ext cx="65352" cy="9712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40"/>
              </a:spcBef>
            </a:pPr>
            <a:r>
              <a:rPr sz="550" spc="0" dirty="0" smtClean="0">
                <a:latin typeface="Arial"/>
                <a:cs typeface="Arial"/>
              </a:rPr>
              <a:t>2</a:t>
            </a:r>
            <a:endParaRPr sz="55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5176381" y="3549636"/>
            <a:ext cx="113233" cy="1199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</a:pPr>
            <a:r>
              <a:rPr sz="750" spc="0" dirty="0" smtClean="0">
                <a:latin typeface="Arial"/>
                <a:cs typeface="Arial"/>
              </a:rPr>
              <a:t>O</a:t>
            </a:r>
            <a:endParaRPr sz="75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3752596" y="3578006"/>
            <a:ext cx="113233" cy="1199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</a:pPr>
            <a:r>
              <a:rPr sz="750" spc="0" dirty="0" smtClean="0">
                <a:latin typeface="Arial"/>
                <a:cs typeface="Arial"/>
              </a:rPr>
              <a:t>O</a:t>
            </a:r>
            <a:endParaRPr sz="75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4282497" y="3910146"/>
            <a:ext cx="113233" cy="1199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</a:pPr>
            <a:r>
              <a:rPr sz="750" spc="0" dirty="0" smtClean="0">
                <a:latin typeface="Arial"/>
                <a:cs typeface="Arial"/>
              </a:rPr>
              <a:t>O</a:t>
            </a:r>
            <a:endParaRPr sz="75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2658872" y="4330446"/>
            <a:ext cx="2028712" cy="2037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0"/>
              </a:lnSpc>
              <a:spcBef>
                <a:spcPts val="76"/>
              </a:spcBef>
            </a:pPr>
            <a:r>
              <a:rPr sz="2100" spc="0" baseline="1950" dirty="0" smtClean="0">
                <a:latin typeface="Calibri"/>
                <a:cs typeface="Calibri"/>
              </a:rPr>
              <a:t>A</a:t>
            </a:r>
            <a:r>
              <a:rPr sz="2100" spc="-25" baseline="1950" dirty="0" smtClean="0">
                <a:latin typeface="Calibri"/>
                <a:cs typeface="Calibri"/>
              </a:rPr>
              <a:t>m</a:t>
            </a:r>
            <a:r>
              <a:rPr sz="2100" spc="0" baseline="1950" dirty="0" smtClean="0">
                <a:latin typeface="Calibri"/>
                <a:cs typeface="Calibri"/>
              </a:rPr>
              <a:t>yl</a:t>
            </a:r>
            <a:r>
              <a:rPr sz="2100" spc="4" baseline="1950" dirty="0" smtClean="0">
                <a:latin typeface="Calibri"/>
                <a:cs typeface="Calibri"/>
              </a:rPr>
              <a:t>o</a:t>
            </a:r>
            <a:r>
              <a:rPr sz="2100" spc="-4" baseline="1950" dirty="0" smtClean="0">
                <a:latin typeface="Calibri"/>
                <a:cs typeface="Calibri"/>
              </a:rPr>
              <a:t>p</a:t>
            </a:r>
            <a:r>
              <a:rPr sz="2100" spc="0" baseline="1950" dirty="0" smtClean="0">
                <a:latin typeface="Calibri"/>
                <a:cs typeface="Calibri"/>
              </a:rPr>
              <a:t>e</a:t>
            </a:r>
            <a:r>
              <a:rPr sz="2100" spc="-9" baseline="1950" dirty="0" smtClean="0">
                <a:latin typeface="Calibri"/>
                <a:cs typeface="Calibri"/>
              </a:rPr>
              <a:t>c</a:t>
            </a:r>
            <a:r>
              <a:rPr sz="2100" spc="0" baseline="1950" dirty="0" smtClean="0">
                <a:latin typeface="Calibri"/>
                <a:cs typeface="Calibri"/>
              </a:rPr>
              <a:t>ti</a:t>
            </a:r>
            <a:r>
              <a:rPr sz="2100" spc="-4" baseline="1950" dirty="0" smtClean="0">
                <a:latin typeface="Calibri"/>
                <a:cs typeface="Calibri"/>
              </a:rPr>
              <a:t>n</a:t>
            </a:r>
            <a:r>
              <a:rPr sz="2100" spc="0" baseline="1950" dirty="0" smtClean="0">
                <a:latin typeface="Calibri"/>
                <a:cs typeface="Calibri"/>
              </a:rPr>
              <a:t>e</a:t>
            </a:r>
            <a:r>
              <a:rPr sz="2100" spc="4" baseline="1950" dirty="0" smtClean="0">
                <a:latin typeface="Calibri"/>
                <a:cs typeface="Calibri"/>
              </a:rPr>
              <a:t> </a:t>
            </a:r>
            <a:r>
              <a:rPr sz="2100" spc="-4" baseline="1950" dirty="0" smtClean="0">
                <a:latin typeface="Calibri"/>
                <a:cs typeface="Calibri"/>
              </a:rPr>
              <a:t>p</a:t>
            </a:r>
            <a:r>
              <a:rPr sz="2100" spc="0" baseline="1950" dirty="0" smtClean="0">
                <a:latin typeface="Calibri"/>
                <a:cs typeface="Calibri"/>
              </a:rPr>
              <a:t>lus</a:t>
            </a:r>
            <a:r>
              <a:rPr sz="2100" spc="4" baseline="1950" dirty="0" smtClean="0">
                <a:latin typeface="Calibri"/>
                <a:cs typeface="Calibri"/>
              </a:rPr>
              <a:t> </a:t>
            </a:r>
            <a:r>
              <a:rPr sz="2100" spc="-19" baseline="1950" dirty="0" smtClean="0">
                <a:latin typeface="Calibri"/>
                <a:cs typeface="Calibri"/>
              </a:rPr>
              <a:t>r</a:t>
            </a:r>
            <a:r>
              <a:rPr sz="2100" spc="0" baseline="1950" dirty="0" smtClean="0">
                <a:latin typeface="Calibri"/>
                <a:cs typeface="Calibri"/>
              </a:rPr>
              <a:t>a</a:t>
            </a:r>
            <a:r>
              <a:rPr sz="2100" spc="-4" baseline="1950" dirty="0" smtClean="0">
                <a:latin typeface="Calibri"/>
                <a:cs typeface="Calibri"/>
              </a:rPr>
              <a:t>m</a:t>
            </a:r>
            <a:r>
              <a:rPr sz="2100" spc="0" baseline="1950" dirty="0" smtClean="0">
                <a:latin typeface="Calibri"/>
                <a:cs typeface="Calibri"/>
              </a:rPr>
              <a:t>i</a:t>
            </a:r>
            <a:r>
              <a:rPr sz="2100" spc="4" baseline="1950" dirty="0" smtClean="0">
                <a:latin typeface="Calibri"/>
                <a:cs typeface="Calibri"/>
              </a:rPr>
              <a:t>f</a:t>
            </a:r>
            <a:r>
              <a:rPr sz="2100" spc="0" baseline="1950" dirty="0" smtClean="0">
                <a:latin typeface="Calibri"/>
                <a:cs typeface="Calibri"/>
              </a:rPr>
              <a:t>iée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1712321" y="6531508"/>
            <a:ext cx="231966" cy="204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0"/>
              </a:lnSpc>
              <a:spcBef>
                <a:spcPts val="76"/>
              </a:spcBef>
            </a:pPr>
            <a:r>
              <a:rPr sz="2100" spc="-4" baseline="1950" dirty="0" smtClean="0">
                <a:solidFill>
                  <a:srgbClr val="C00000"/>
                </a:solidFill>
                <a:latin typeface="Calibri"/>
                <a:cs typeface="Calibri"/>
              </a:rPr>
              <a:t>28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0448290" y="6548518"/>
            <a:ext cx="692400" cy="1518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60"/>
              </a:lnSpc>
              <a:spcBef>
                <a:spcPts val="57"/>
              </a:spcBef>
            </a:pPr>
            <a:r>
              <a:rPr sz="1000" spc="0" dirty="0" smtClean="0">
                <a:latin typeface="Segoe UI"/>
                <a:cs typeface="Segoe UI"/>
              </a:rPr>
              <a:t>E</a:t>
            </a:r>
            <a:r>
              <a:rPr sz="1000" spc="-4" dirty="0" smtClean="0">
                <a:latin typeface="Segoe UI"/>
                <a:cs typeface="Segoe UI"/>
              </a:rPr>
              <a:t>C</a:t>
            </a:r>
            <a:r>
              <a:rPr sz="1000" spc="4" dirty="0" smtClean="0">
                <a:latin typeface="Segoe UI"/>
                <a:cs typeface="Segoe UI"/>
              </a:rPr>
              <a:t>A</a:t>
            </a:r>
            <a:r>
              <a:rPr sz="1000" spc="0" dirty="0" smtClean="0">
                <a:latin typeface="Segoe UI"/>
                <a:cs typeface="Segoe UI"/>
              </a:rPr>
              <a:t>M</a:t>
            </a:r>
            <a:r>
              <a:rPr sz="1000" spc="-6" dirty="0" smtClean="0">
                <a:latin typeface="Segoe UI"/>
                <a:cs typeface="Segoe UI"/>
              </a:rPr>
              <a:t> </a:t>
            </a:r>
            <a:r>
              <a:rPr sz="1000" spc="0" dirty="0" smtClean="0">
                <a:latin typeface="Segoe UI"/>
                <a:cs typeface="Segoe UI"/>
              </a:rPr>
              <a:t>2015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23" name="object 23"/>
          <p:cNvSpPr txBox="1"/>
          <p:nvPr/>
        </p:nvSpPr>
        <p:spPr>
          <a:xfrm rot="16200000">
            <a:off x="0" y="1761345"/>
            <a:ext cx="3562100" cy="19494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2040-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Ch</a:t>
            </a:r>
            <a:r>
              <a:rPr sz="1400" b="1" i="1" spc="4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400" b="1" i="1" spc="4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400" b="1" i="1" spc="-39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1400" b="1" i="1" spc="-9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1400" b="1" i="1" spc="4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va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400" b="1" i="1" spc="-25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et</a:t>
            </a:r>
            <a:r>
              <a:rPr sz="1400" b="1" i="1" spc="-14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1400" b="1" i="1" spc="4" dirty="0" smtClean="0">
                <a:solidFill>
                  <a:srgbClr val="FFFFFF"/>
                </a:solidFill>
                <a:latin typeface="Arial"/>
                <a:cs typeface="Arial"/>
              </a:rPr>
              <a:t>ir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onn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eme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endParaRPr sz="14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948620" y="3812527"/>
            <a:ext cx="241335" cy="17935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1" name="object 21"/>
          <p:cNvSpPr txBox="1"/>
          <p:nvPr/>
        </p:nvSpPr>
        <p:spPr>
          <a:xfrm>
            <a:off x="3427709" y="3840897"/>
            <a:ext cx="358232" cy="15300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0" name="object 20"/>
          <p:cNvSpPr txBox="1"/>
          <p:nvPr/>
        </p:nvSpPr>
        <p:spPr>
          <a:xfrm>
            <a:off x="3427709" y="3993907"/>
            <a:ext cx="358232" cy="16404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9" name="object 19"/>
          <p:cNvSpPr txBox="1"/>
          <p:nvPr/>
        </p:nvSpPr>
        <p:spPr>
          <a:xfrm>
            <a:off x="5471990" y="3784148"/>
            <a:ext cx="282950" cy="16348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8" name="object 18"/>
          <p:cNvSpPr txBox="1"/>
          <p:nvPr/>
        </p:nvSpPr>
        <p:spPr>
          <a:xfrm>
            <a:off x="4048205" y="3812528"/>
            <a:ext cx="233888" cy="15108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7" name="object 17"/>
          <p:cNvSpPr txBox="1"/>
          <p:nvPr/>
        </p:nvSpPr>
        <p:spPr>
          <a:xfrm>
            <a:off x="4380136" y="3784148"/>
            <a:ext cx="233605" cy="17946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6" name="object 16"/>
          <p:cNvSpPr txBox="1"/>
          <p:nvPr/>
        </p:nvSpPr>
        <p:spPr>
          <a:xfrm>
            <a:off x="4851494" y="3812528"/>
            <a:ext cx="358232" cy="15300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5" name="object 15"/>
          <p:cNvSpPr txBox="1"/>
          <p:nvPr/>
        </p:nvSpPr>
        <p:spPr>
          <a:xfrm>
            <a:off x="4851494" y="3965537"/>
            <a:ext cx="358232" cy="16426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4" name="object 14"/>
          <p:cNvSpPr txBox="1"/>
          <p:nvPr/>
        </p:nvSpPr>
        <p:spPr>
          <a:xfrm>
            <a:off x="4851494" y="3449986"/>
            <a:ext cx="324483" cy="15312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3" name="object 13"/>
          <p:cNvSpPr txBox="1"/>
          <p:nvPr/>
        </p:nvSpPr>
        <p:spPr>
          <a:xfrm>
            <a:off x="1066599" y="2995116"/>
            <a:ext cx="243137" cy="18113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2" name="object 12"/>
          <p:cNvSpPr txBox="1"/>
          <p:nvPr/>
        </p:nvSpPr>
        <p:spPr>
          <a:xfrm>
            <a:off x="3795368" y="2966794"/>
            <a:ext cx="188637" cy="18687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1" name="object 11"/>
          <p:cNvSpPr txBox="1"/>
          <p:nvPr/>
        </p:nvSpPr>
        <p:spPr>
          <a:xfrm>
            <a:off x="3505012" y="2991259"/>
            <a:ext cx="192219" cy="16240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0" name="object 10"/>
          <p:cNvSpPr txBox="1"/>
          <p:nvPr/>
        </p:nvSpPr>
        <p:spPr>
          <a:xfrm>
            <a:off x="2458313" y="2991259"/>
            <a:ext cx="188637" cy="16805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9" name="object 9"/>
          <p:cNvSpPr txBox="1"/>
          <p:nvPr/>
        </p:nvSpPr>
        <p:spPr>
          <a:xfrm>
            <a:off x="2167957" y="2995117"/>
            <a:ext cx="192314" cy="16419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8" name="object 8"/>
          <p:cNvSpPr txBox="1"/>
          <p:nvPr/>
        </p:nvSpPr>
        <p:spPr>
          <a:xfrm>
            <a:off x="2884516" y="3019676"/>
            <a:ext cx="358420" cy="1529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7" name="object 7"/>
          <p:cNvSpPr txBox="1"/>
          <p:nvPr/>
        </p:nvSpPr>
        <p:spPr>
          <a:xfrm>
            <a:off x="2884516" y="3172675"/>
            <a:ext cx="358420" cy="16404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6" name="object 6"/>
          <p:cNvSpPr txBox="1"/>
          <p:nvPr/>
        </p:nvSpPr>
        <p:spPr>
          <a:xfrm>
            <a:off x="4221759" y="2995117"/>
            <a:ext cx="358232" cy="1529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5" name="object 5"/>
          <p:cNvSpPr txBox="1"/>
          <p:nvPr/>
        </p:nvSpPr>
        <p:spPr>
          <a:xfrm>
            <a:off x="4221759" y="3148116"/>
            <a:ext cx="358232" cy="16405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4" name="object 4"/>
          <p:cNvSpPr txBox="1"/>
          <p:nvPr/>
        </p:nvSpPr>
        <p:spPr>
          <a:xfrm>
            <a:off x="1547451" y="3023533"/>
            <a:ext cx="358260" cy="15271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3" name="object 3"/>
          <p:cNvSpPr txBox="1"/>
          <p:nvPr/>
        </p:nvSpPr>
        <p:spPr>
          <a:xfrm>
            <a:off x="1547451" y="3176251"/>
            <a:ext cx="358260" cy="1643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" name="object 2"/>
          <p:cNvSpPr txBox="1"/>
          <p:nvPr/>
        </p:nvSpPr>
        <p:spPr>
          <a:xfrm>
            <a:off x="0" y="0"/>
            <a:ext cx="330708" cy="68579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object 159"/>
          <p:cNvSpPr txBox="1"/>
          <p:nvPr/>
        </p:nvSpPr>
        <p:spPr>
          <a:xfrm>
            <a:off x="1725168" y="6211823"/>
            <a:ext cx="9537192" cy="64617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1000"/>
              </a:lnSpc>
            </a:pPr>
            <a:endParaRPr sz="1000"/>
          </a:p>
          <a:p>
            <a:pPr marR="153343" algn="r">
              <a:lnSpc>
                <a:spcPct val="110839"/>
              </a:lnSpc>
              <a:spcBef>
                <a:spcPts val="1480"/>
              </a:spcBef>
            </a:pPr>
            <a:r>
              <a:rPr sz="1000" spc="0" dirty="0" smtClean="0">
                <a:latin typeface="Segoe UI"/>
                <a:cs typeface="Segoe UI"/>
              </a:rPr>
              <a:t>E</a:t>
            </a:r>
            <a:r>
              <a:rPr sz="1000" spc="-4" dirty="0" smtClean="0">
                <a:latin typeface="Segoe UI"/>
                <a:cs typeface="Segoe UI"/>
              </a:rPr>
              <a:t>C</a:t>
            </a:r>
            <a:r>
              <a:rPr sz="1000" spc="4" dirty="0" smtClean="0">
                <a:latin typeface="Segoe UI"/>
                <a:cs typeface="Segoe UI"/>
              </a:rPr>
              <a:t>A</a:t>
            </a:r>
            <a:r>
              <a:rPr sz="1000" spc="0" dirty="0" smtClean="0">
                <a:latin typeface="Segoe UI"/>
                <a:cs typeface="Segoe UI"/>
              </a:rPr>
              <a:t>M</a:t>
            </a:r>
            <a:r>
              <a:rPr sz="1000" spc="-6" dirty="0" smtClean="0">
                <a:latin typeface="Segoe UI"/>
                <a:cs typeface="Segoe UI"/>
              </a:rPr>
              <a:t> </a:t>
            </a:r>
            <a:r>
              <a:rPr sz="1000" spc="0" dirty="0" smtClean="0">
                <a:latin typeface="Segoe UI"/>
                <a:cs typeface="Segoe UI"/>
              </a:rPr>
              <a:t>2015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158" name="object 158"/>
          <p:cNvSpPr/>
          <p:nvPr/>
        </p:nvSpPr>
        <p:spPr>
          <a:xfrm>
            <a:off x="11415522" y="6528054"/>
            <a:ext cx="0" cy="347470"/>
          </a:xfrm>
          <a:custGeom>
            <a:avLst/>
            <a:gdLst/>
            <a:ahLst/>
            <a:cxnLst/>
            <a:rect l="l" t="t" r="r" b="b"/>
            <a:pathLst>
              <a:path h="347470">
                <a:moveTo>
                  <a:pt x="0" y="0"/>
                </a:moveTo>
                <a:lnTo>
                  <a:pt x="0" y="329943"/>
                </a:lnTo>
              </a:path>
            </a:pathLst>
          </a:custGeom>
          <a:ln w="25908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4" name="object 154"/>
          <p:cNvSpPr/>
          <p:nvPr/>
        </p:nvSpPr>
        <p:spPr>
          <a:xfrm>
            <a:off x="-12192" y="0"/>
            <a:ext cx="3429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5" name="object 155"/>
          <p:cNvSpPr/>
          <p:nvPr/>
        </p:nvSpPr>
        <p:spPr>
          <a:xfrm>
            <a:off x="-12192" y="0"/>
            <a:ext cx="342900" cy="6858000"/>
          </a:xfrm>
          <a:custGeom>
            <a:avLst/>
            <a:gdLst/>
            <a:ahLst/>
            <a:cxnLst/>
            <a:rect l="l" t="t" r="r" b="b"/>
            <a:pathLst>
              <a:path w="342900" h="6858000">
                <a:moveTo>
                  <a:pt x="342900" y="0"/>
                </a:moveTo>
                <a:lnTo>
                  <a:pt x="12192" y="0"/>
                </a:lnTo>
              </a:path>
              <a:path w="342900" h="6858000">
                <a:moveTo>
                  <a:pt x="12192" y="6858000"/>
                </a:moveTo>
                <a:lnTo>
                  <a:pt x="342900" y="6858000"/>
                </a:lnTo>
                <a:lnTo>
                  <a:pt x="342900" y="0"/>
                </a:lnTo>
              </a:path>
            </a:pathLst>
          </a:custGeom>
          <a:ln w="9144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6" name="object 156"/>
          <p:cNvSpPr/>
          <p:nvPr/>
        </p:nvSpPr>
        <p:spPr>
          <a:xfrm>
            <a:off x="-21336" y="6385560"/>
            <a:ext cx="361188" cy="3352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7" name="object 157"/>
          <p:cNvSpPr/>
          <p:nvPr/>
        </p:nvSpPr>
        <p:spPr>
          <a:xfrm>
            <a:off x="-18288" y="5987224"/>
            <a:ext cx="361188" cy="31908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4397434" y="1803099"/>
            <a:ext cx="233748" cy="32997"/>
          </a:xfrm>
          <a:custGeom>
            <a:avLst/>
            <a:gdLst/>
            <a:ahLst/>
            <a:cxnLst/>
            <a:rect l="l" t="t" r="r" b="b"/>
            <a:pathLst>
              <a:path w="233748" h="32997">
                <a:moveTo>
                  <a:pt x="233748" y="0"/>
                </a:moveTo>
                <a:lnTo>
                  <a:pt x="0" y="32997"/>
                </a:lnTo>
              </a:path>
            </a:pathLst>
          </a:custGeom>
          <a:ln w="272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4384878" y="1765118"/>
            <a:ext cx="269261" cy="75974"/>
          </a:xfrm>
          <a:custGeom>
            <a:avLst/>
            <a:gdLst/>
            <a:ahLst/>
            <a:cxnLst/>
            <a:rect l="l" t="t" r="r" b="b"/>
            <a:pathLst>
              <a:path w="269261" h="75974">
                <a:moveTo>
                  <a:pt x="243768" y="0"/>
                </a:moveTo>
                <a:lnTo>
                  <a:pt x="12683" y="60834"/>
                </a:lnTo>
                <a:lnTo>
                  <a:pt x="2409" y="71130"/>
                </a:lnTo>
                <a:lnTo>
                  <a:pt x="0" y="75974"/>
                </a:lnTo>
                <a:lnTo>
                  <a:pt x="251378" y="71130"/>
                </a:lnTo>
                <a:lnTo>
                  <a:pt x="269261" y="32984"/>
                </a:lnTo>
                <a:lnTo>
                  <a:pt x="24376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4387287" y="1503313"/>
            <a:ext cx="93854" cy="332935"/>
          </a:xfrm>
          <a:custGeom>
            <a:avLst/>
            <a:gdLst/>
            <a:ahLst/>
            <a:cxnLst/>
            <a:rect l="l" t="t" r="r" b="b"/>
            <a:pathLst>
              <a:path w="93854" h="332935">
                <a:moveTo>
                  <a:pt x="0" y="332935"/>
                </a:moveTo>
                <a:lnTo>
                  <a:pt x="93854" y="0"/>
                </a:lnTo>
              </a:path>
            </a:pathLst>
          </a:custGeom>
          <a:ln w="1033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4265403" y="1503313"/>
            <a:ext cx="215738" cy="30569"/>
          </a:xfrm>
          <a:custGeom>
            <a:avLst/>
            <a:gdLst/>
            <a:ahLst/>
            <a:cxnLst/>
            <a:rect l="l" t="t" r="r" b="b"/>
            <a:pathLst>
              <a:path w="215738" h="30569">
                <a:moveTo>
                  <a:pt x="215738" y="0"/>
                </a:moveTo>
                <a:lnTo>
                  <a:pt x="0" y="30569"/>
                </a:lnTo>
              </a:path>
            </a:pathLst>
          </a:custGeom>
          <a:ln w="1273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4481142" y="1503313"/>
            <a:ext cx="366033" cy="116825"/>
          </a:xfrm>
          <a:custGeom>
            <a:avLst/>
            <a:gdLst/>
            <a:ahLst/>
            <a:cxnLst/>
            <a:rect l="l" t="t" r="r" b="b"/>
            <a:pathLst>
              <a:path w="366033" h="116825">
                <a:moveTo>
                  <a:pt x="366033" y="116825"/>
                </a:moveTo>
                <a:lnTo>
                  <a:pt x="0" y="0"/>
                </a:lnTo>
              </a:path>
            </a:pathLst>
          </a:custGeom>
          <a:ln w="1030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4562694" y="1798103"/>
            <a:ext cx="91444" cy="350490"/>
          </a:xfrm>
          <a:custGeom>
            <a:avLst/>
            <a:gdLst/>
            <a:ahLst/>
            <a:cxnLst/>
            <a:rect l="l" t="t" r="r" b="b"/>
            <a:pathLst>
              <a:path w="91444" h="350490">
                <a:moveTo>
                  <a:pt x="91444" y="0"/>
                </a:moveTo>
                <a:lnTo>
                  <a:pt x="0" y="350490"/>
                </a:lnTo>
              </a:path>
            </a:pathLst>
          </a:custGeom>
          <a:ln w="1033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4847175" y="1345926"/>
            <a:ext cx="60878" cy="274212"/>
          </a:xfrm>
          <a:custGeom>
            <a:avLst/>
            <a:gdLst/>
            <a:ahLst/>
            <a:cxnLst/>
            <a:rect l="l" t="t" r="r" b="b"/>
            <a:pathLst>
              <a:path w="60878" h="274212">
                <a:moveTo>
                  <a:pt x="0" y="274212"/>
                </a:moveTo>
                <a:lnTo>
                  <a:pt x="60878" y="0"/>
                </a:lnTo>
              </a:path>
            </a:pathLst>
          </a:custGeom>
          <a:ln w="1033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4643993" y="1795536"/>
            <a:ext cx="322530" cy="83840"/>
          </a:xfrm>
          <a:custGeom>
            <a:avLst/>
            <a:gdLst/>
            <a:ahLst/>
            <a:cxnLst/>
            <a:rect l="l" t="t" r="r" b="b"/>
            <a:pathLst>
              <a:path w="322530" h="83840">
                <a:moveTo>
                  <a:pt x="0" y="0"/>
                </a:moveTo>
                <a:lnTo>
                  <a:pt x="322530" y="83840"/>
                </a:lnTo>
              </a:path>
            </a:pathLst>
          </a:custGeom>
          <a:ln w="272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4628646" y="1765118"/>
            <a:ext cx="348023" cy="137112"/>
          </a:xfrm>
          <a:custGeom>
            <a:avLst/>
            <a:gdLst/>
            <a:ahLst/>
            <a:cxnLst/>
            <a:rect l="l" t="t" r="r" b="b"/>
            <a:pathLst>
              <a:path w="348023" h="137112">
                <a:moveTo>
                  <a:pt x="348023" y="88684"/>
                </a:moveTo>
                <a:lnTo>
                  <a:pt x="0" y="0"/>
                </a:lnTo>
                <a:lnTo>
                  <a:pt x="25492" y="32984"/>
                </a:lnTo>
                <a:lnTo>
                  <a:pt x="25492" y="58419"/>
                </a:lnTo>
                <a:lnTo>
                  <a:pt x="335340" y="137112"/>
                </a:lnTo>
                <a:lnTo>
                  <a:pt x="348023" y="886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4847175" y="1561720"/>
            <a:ext cx="279407" cy="58419"/>
          </a:xfrm>
          <a:custGeom>
            <a:avLst/>
            <a:gdLst/>
            <a:ahLst/>
            <a:cxnLst/>
            <a:rect l="l" t="t" r="r" b="b"/>
            <a:pathLst>
              <a:path w="279407" h="58419">
                <a:moveTo>
                  <a:pt x="279407" y="0"/>
                </a:moveTo>
                <a:lnTo>
                  <a:pt x="0" y="58419"/>
                </a:lnTo>
              </a:path>
            </a:pathLst>
          </a:custGeom>
          <a:ln w="1030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5126583" y="1561720"/>
            <a:ext cx="307310" cy="109262"/>
          </a:xfrm>
          <a:custGeom>
            <a:avLst/>
            <a:gdLst/>
            <a:ahLst/>
            <a:cxnLst/>
            <a:rect l="l" t="t" r="r" b="b"/>
            <a:pathLst>
              <a:path w="307310" h="109262">
                <a:moveTo>
                  <a:pt x="0" y="0"/>
                </a:moveTo>
                <a:lnTo>
                  <a:pt x="307310" y="109262"/>
                </a:lnTo>
              </a:path>
            </a:pathLst>
          </a:custGeom>
          <a:ln w="1031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5055558" y="1574595"/>
            <a:ext cx="71151" cy="248790"/>
          </a:xfrm>
          <a:custGeom>
            <a:avLst/>
            <a:gdLst/>
            <a:ahLst/>
            <a:cxnLst/>
            <a:rect l="l" t="t" r="r" b="b"/>
            <a:pathLst>
              <a:path w="71151" h="248790">
                <a:moveTo>
                  <a:pt x="71151" y="0"/>
                </a:moveTo>
                <a:lnTo>
                  <a:pt x="0" y="248790"/>
                </a:lnTo>
              </a:path>
            </a:pathLst>
          </a:custGeom>
          <a:ln w="273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5017509" y="1561720"/>
            <a:ext cx="114274" cy="274528"/>
          </a:xfrm>
          <a:custGeom>
            <a:avLst/>
            <a:gdLst/>
            <a:ahLst/>
            <a:cxnLst/>
            <a:rect l="l" t="t" r="r" b="b"/>
            <a:pathLst>
              <a:path w="114274" h="274528">
                <a:moveTo>
                  <a:pt x="98801" y="10295"/>
                </a:moveTo>
                <a:lnTo>
                  <a:pt x="0" y="253938"/>
                </a:lnTo>
                <a:lnTo>
                  <a:pt x="73561" y="274528"/>
                </a:lnTo>
                <a:lnTo>
                  <a:pt x="114274" y="7575"/>
                </a:lnTo>
                <a:lnTo>
                  <a:pt x="109074" y="0"/>
                </a:lnTo>
                <a:lnTo>
                  <a:pt x="98801" y="1029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4019098" y="1736965"/>
            <a:ext cx="368189" cy="99283"/>
          </a:xfrm>
          <a:custGeom>
            <a:avLst/>
            <a:gdLst/>
            <a:ahLst/>
            <a:cxnLst/>
            <a:rect l="l" t="t" r="r" b="b"/>
            <a:pathLst>
              <a:path w="368189" h="99283">
                <a:moveTo>
                  <a:pt x="0" y="0"/>
                </a:moveTo>
                <a:lnTo>
                  <a:pt x="368189" y="99283"/>
                </a:lnTo>
              </a:path>
            </a:pathLst>
          </a:custGeom>
          <a:ln w="1030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4562694" y="2148593"/>
            <a:ext cx="271798" cy="157391"/>
          </a:xfrm>
          <a:custGeom>
            <a:avLst/>
            <a:gdLst/>
            <a:ahLst/>
            <a:cxnLst/>
            <a:rect l="l" t="t" r="r" b="b"/>
            <a:pathLst>
              <a:path w="271798" h="157391">
                <a:moveTo>
                  <a:pt x="0" y="0"/>
                </a:moveTo>
                <a:lnTo>
                  <a:pt x="271798" y="157391"/>
                </a:lnTo>
              </a:path>
            </a:pathLst>
          </a:custGeom>
          <a:ln w="1031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3366263" y="1734397"/>
            <a:ext cx="223386" cy="53575"/>
          </a:xfrm>
          <a:custGeom>
            <a:avLst/>
            <a:gdLst/>
            <a:ahLst/>
            <a:cxnLst/>
            <a:rect l="l" t="t" r="r" b="b"/>
            <a:pathLst>
              <a:path w="223386" h="53575">
                <a:moveTo>
                  <a:pt x="223386" y="53575"/>
                </a:moveTo>
                <a:lnTo>
                  <a:pt x="0" y="0"/>
                </a:lnTo>
              </a:path>
            </a:pathLst>
          </a:custGeom>
          <a:ln w="272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3340871" y="1696416"/>
            <a:ext cx="253851" cy="96551"/>
          </a:xfrm>
          <a:custGeom>
            <a:avLst/>
            <a:gdLst/>
            <a:ahLst/>
            <a:cxnLst/>
            <a:rect l="l" t="t" r="r" b="b"/>
            <a:pathLst>
              <a:path w="253851" h="96551">
                <a:moveTo>
                  <a:pt x="12467" y="71117"/>
                </a:moveTo>
                <a:lnTo>
                  <a:pt x="253851" y="96551"/>
                </a:lnTo>
                <a:lnTo>
                  <a:pt x="253851" y="91404"/>
                </a:lnTo>
                <a:lnTo>
                  <a:pt x="243831" y="81412"/>
                </a:lnTo>
                <a:lnTo>
                  <a:pt x="25239" y="0"/>
                </a:lnTo>
                <a:lnTo>
                  <a:pt x="0" y="30569"/>
                </a:lnTo>
                <a:lnTo>
                  <a:pt x="12467" y="7111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3546400" y="1531150"/>
            <a:ext cx="48322" cy="256670"/>
          </a:xfrm>
          <a:custGeom>
            <a:avLst/>
            <a:gdLst/>
            <a:ahLst/>
            <a:cxnLst/>
            <a:rect l="l" t="t" r="r" b="b"/>
            <a:pathLst>
              <a:path w="48322" h="256670">
                <a:moveTo>
                  <a:pt x="48322" y="256670"/>
                </a:moveTo>
                <a:lnTo>
                  <a:pt x="0" y="0"/>
                </a:lnTo>
              </a:path>
            </a:pathLst>
          </a:custGeom>
          <a:ln w="1033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3340871" y="1726986"/>
            <a:ext cx="45608" cy="279360"/>
          </a:xfrm>
          <a:custGeom>
            <a:avLst/>
            <a:gdLst/>
            <a:ahLst/>
            <a:cxnLst/>
            <a:rect l="l" t="t" r="r" b="b"/>
            <a:pathLst>
              <a:path w="45608" h="279360">
                <a:moveTo>
                  <a:pt x="0" y="0"/>
                </a:moveTo>
                <a:lnTo>
                  <a:pt x="45608" y="279360"/>
                </a:lnTo>
              </a:path>
            </a:pathLst>
          </a:custGeom>
          <a:ln w="1033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3000534" y="1726834"/>
            <a:ext cx="347782" cy="58406"/>
          </a:xfrm>
          <a:custGeom>
            <a:avLst/>
            <a:gdLst/>
            <a:ahLst/>
            <a:cxnLst/>
            <a:rect l="l" t="t" r="r" b="b"/>
            <a:pathLst>
              <a:path w="347782" h="58406">
                <a:moveTo>
                  <a:pt x="0" y="58406"/>
                </a:moveTo>
                <a:lnTo>
                  <a:pt x="347782" y="0"/>
                </a:lnTo>
              </a:path>
            </a:pathLst>
          </a:custGeom>
          <a:ln w="272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2962383" y="1696416"/>
            <a:ext cx="403727" cy="111678"/>
          </a:xfrm>
          <a:custGeom>
            <a:avLst/>
            <a:gdLst/>
            <a:ahLst/>
            <a:cxnLst/>
            <a:rect l="l" t="t" r="r" b="b"/>
            <a:pathLst>
              <a:path w="403727" h="111678">
                <a:moveTo>
                  <a:pt x="37998" y="111678"/>
                </a:moveTo>
                <a:lnTo>
                  <a:pt x="375748" y="58406"/>
                </a:lnTo>
                <a:lnTo>
                  <a:pt x="378487" y="30569"/>
                </a:lnTo>
                <a:lnTo>
                  <a:pt x="403727" y="0"/>
                </a:lnTo>
                <a:lnTo>
                  <a:pt x="30401" y="60834"/>
                </a:lnTo>
                <a:lnTo>
                  <a:pt x="0" y="91404"/>
                </a:lnTo>
                <a:lnTo>
                  <a:pt x="37998" y="11167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2779379" y="1719106"/>
            <a:ext cx="183003" cy="68714"/>
          </a:xfrm>
          <a:custGeom>
            <a:avLst/>
            <a:gdLst/>
            <a:ahLst/>
            <a:cxnLst/>
            <a:rect l="l" t="t" r="r" b="b"/>
            <a:pathLst>
              <a:path w="183003" h="68714">
                <a:moveTo>
                  <a:pt x="183003" y="68714"/>
                </a:moveTo>
                <a:lnTo>
                  <a:pt x="0" y="0"/>
                </a:lnTo>
              </a:path>
            </a:pathLst>
          </a:custGeom>
          <a:ln w="1031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3165464" y="1472744"/>
            <a:ext cx="299764" cy="71130"/>
          </a:xfrm>
          <a:custGeom>
            <a:avLst/>
            <a:gdLst/>
            <a:ahLst/>
            <a:cxnLst/>
            <a:rect l="l" t="t" r="r" b="b"/>
            <a:pathLst>
              <a:path w="299764" h="71130">
                <a:moveTo>
                  <a:pt x="0" y="71130"/>
                </a:moveTo>
                <a:lnTo>
                  <a:pt x="299764" y="0"/>
                </a:lnTo>
              </a:path>
            </a:pathLst>
          </a:custGeom>
          <a:ln w="1030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3119856" y="1195799"/>
            <a:ext cx="45608" cy="348074"/>
          </a:xfrm>
          <a:custGeom>
            <a:avLst/>
            <a:gdLst/>
            <a:ahLst/>
            <a:cxnLst/>
            <a:rect l="l" t="t" r="r" b="b"/>
            <a:pathLst>
              <a:path w="45608" h="348074">
                <a:moveTo>
                  <a:pt x="45608" y="348074"/>
                </a:moveTo>
                <a:lnTo>
                  <a:pt x="0" y="0"/>
                </a:lnTo>
              </a:path>
            </a:pathLst>
          </a:custGeom>
          <a:ln w="1276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2901276" y="1462752"/>
            <a:ext cx="264188" cy="81121"/>
          </a:xfrm>
          <a:custGeom>
            <a:avLst/>
            <a:gdLst/>
            <a:ahLst/>
            <a:cxnLst/>
            <a:rect l="l" t="t" r="r" b="b"/>
            <a:pathLst>
              <a:path w="264188" h="81121">
                <a:moveTo>
                  <a:pt x="0" y="0"/>
                </a:moveTo>
                <a:lnTo>
                  <a:pt x="264188" y="81121"/>
                </a:lnTo>
              </a:path>
            </a:pathLst>
          </a:custGeom>
          <a:ln w="1030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2599102" y="1462752"/>
            <a:ext cx="302173" cy="81121"/>
          </a:xfrm>
          <a:custGeom>
            <a:avLst/>
            <a:gdLst/>
            <a:ahLst/>
            <a:cxnLst/>
            <a:rect l="l" t="t" r="r" b="b"/>
            <a:pathLst>
              <a:path w="302173" h="81121">
                <a:moveTo>
                  <a:pt x="0" y="81121"/>
                </a:moveTo>
                <a:lnTo>
                  <a:pt x="302173" y="0"/>
                </a:lnTo>
              </a:path>
            </a:pathLst>
          </a:custGeom>
          <a:ln w="1030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2906299" y="1478043"/>
            <a:ext cx="53509" cy="281775"/>
          </a:xfrm>
          <a:custGeom>
            <a:avLst/>
            <a:gdLst/>
            <a:ahLst/>
            <a:cxnLst/>
            <a:rect l="l" t="t" r="r" b="b"/>
            <a:pathLst>
              <a:path w="53509" h="281775">
                <a:moveTo>
                  <a:pt x="53509" y="281775"/>
                </a:moveTo>
                <a:lnTo>
                  <a:pt x="0" y="0"/>
                </a:lnTo>
              </a:path>
            </a:pathLst>
          </a:custGeom>
          <a:ln w="273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2896114" y="1462752"/>
            <a:ext cx="96670" cy="325068"/>
          </a:xfrm>
          <a:custGeom>
            <a:avLst/>
            <a:gdLst/>
            <a:ahLst/>
            <a:cxnLst/>
            <a:rect l="l" t="t" r="r" b="b"/>
            <a:pathLst>
              <a:path w="96670" h="325068">
                <a:moveTo>
                  <a:pt x="0" y="7563"/>
                </a:moveTo>
                <a:lnTo>
                  <a:pt x="27966" y="302366"/>
                </a:lnTo>
                <a:lnTo>
                  <a:pt x="66269" y="325068"/>
                </a:lnTo>
                <a:lnTo>
                  <a:pt x="96670" y="294499"/>
                </a:lnTo>
                <a:lnTo>
                  <a:pt x="15194" y="9991"/>
                </a:lnTo>
                <a:lnTo>
                  <a:pt x="5162" y="0"/>
                </a:lnTo>
                <a:lnTo>
                  <a:pt x="0" y="756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3594723" y="1734549"/>
            <a:ext cx="297290" cy="53271"/>
          </a:xfrm>
          <a:custGeom>
            <a:avLst/>
            <a:gdLst/>
            <a:ahLst/>
            <a:cxnLst/>
            <a:rect l="l" t="t" r="r" b="b"/>
            <a:pathLst>
              <a:path w="297290" h="53271">
                <a:moveTo>
                  <a:pt x="0" y="53271"/>
                </a:moveTo>
                <a:lnTo>
                  <a:pt x="297290" y="0"/>
                </a:lnTo>
              </a:path>
            </a:pathLst>
          </a:custGeom>
          <a:ln w="1030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3119856" y="980044"/>
            <a:ext cx="218275" cy="215755"/>
          </a:xfrm>
          <a:custGeom>
            <a:avLst/>
            <a:gdLst/>
            <a:ahLst/>
            <a:cxnLst/>
            <a:rect l="l" t="t" r="r" b="b"/>
            <a:pathLst>
              <a:path w="218275" h="215755">
                <a:moveTo>
                  <a:pt x="0" y="215755"/>
                </a:moveTo>
                <a:lnTo>
                  <a:pt x="218275" y="0"/>
                </a:lnTo>
              </a:path>
            </a:pathLst>
          </a:custGeom>
          <a:ln w="1032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3804666" y="1413510"/>
            <a:ext cx="259080" cy="649224"/>
          </a:xfrm>
          <a:custGeom>
            <a:avLst/>
            <a:gdLst/>
            <a:ahLst/>
            <a:cxnLst/>
            <a:rect l="l" t="t" r="r" b="b"/>
            <a:pathLst>
              <a:path w="259080" h="649224">
                <a:moveTo>
                  <a:pt x="0" y="324612"/>
                </a:moveTo>
                <a:lnTo>
                  <a:pt x="429" y="297982"/>
                </a:lnTo>
                <a:lnTo>
                  <a:pt x="1696" y="271947"/>
                </a:lnTo>
                <a:lnTo>
                  <a:pt x="3767" y="246589"/>
                </a:lnTo>
                <a:lnTo>
                  <a:pt x="6608" y="221991"/>
                </a:lnTo>
                <a:lnTo>
                  <a:pt x="10185" y="198239"/>
                </a:lnTo>
                <a:lnTo>
                  <a:pt x="14466" y="175413"/>
                </a:lnTo>
                <a:lnTo>
                  <a:pt x="19418" y="153599"/>
                </a:lnTo>
                <a:lnTo>
                  <a:pt x="31196" y="113339"/>
                </a:lnTo>
                <a:lnTo>
                  <a:pt x="45253" y="78124"/>
                </a:lnTo>
                <a:lnTo>
                  <a:pt x="61322" y="48623"/>
                </a:lnTo>
                <a:lnTo>
                  <a:pt x="79134" y="25503"/>
                </a:lnTo>
                <a:lnTo>
                  <a:pt x="98423" y="9431"/>
                </a:lnTo>
                <a:lnTo>
                  <a:pt x="118921" y="1075"/>
                </a:lnTo>
                <a:lnTo>
                  <a:pt x="129539" y="0"/>
                </a:lnTo>
                <a:lnTo>
                  <a:pt x="140158" y="1075"/>
                </a:lnTo>
                <a:lnTo>
                  <a:pt x="160656" y="9431"/>
                </a:lnTo>
                <a:lnTo>
                  <a:pt x="179945" y="25503"/>
                </a:lnTo>
                <a:lnTo>
                  <a:pt x="197757" y="48623"/>
                </a:lnTo>
                <a:lnTo>
                  <a:pt x="213826" y="78124"/>
                </a:lnTo>
                <a:lnTo>
                  <a:pt x="227883" y="113339"/>
                </a:lnTo>
                <a:lnTo>
                  <a:pt x="239661" y="153599"/>
                </a:lnTo>
                <a:lnTo>
                  <a:pt x="244613" y="175413"/>
                </a:lnTo>
                <a:lnTo>
                  <a:pt x="248894" y="198239"/>
                </a:lnTo>
                <a:lnTo>
                  <a:pt x="252471" y="221991"/>
                </a:lnTo>
                <a:lnTo>
                  <a:pt x="255312" y="246589"/>
                </a:lnTo>
                <a:lnTo>
                  <a:pt x="257383" y="271947"/>
                </a:lnTo>
                <a:lnTo>
                  <a:pt x="258650" y="297982"/>
                </a:lnTo>
                <a:lnTo>
                  <a:pt x="259080" y="324612"/>
                </a:lnTo>
                <a:lnTo>
                  <a:pt x="258650" y="351241"/>
                </a:lnTo>
                <a:lnTo>
                  <a:pt x="257383" y="377276"/>
                </a:lnTo>
                <a:lnTo>
                  <a:pt x="255312" y="402634"/>
                </a:lnTo>
                <a:lnTo>
                  <a:pt x="252471" y="427232"/>
                </a:lnTo>
                <a:lnTo>
                  <a:pt x="248894" y="450984"/>
                </a:lnTo>
                <a:lnTo>
                  <a:pt x="244613" y="473810"/>
                </a:lnTo>
                <a:lnTo>
                  <a:pt x="239661" y="495624"/>
                </a:lnTo>
                <a:lnTo>
                  <a:pt x="227883" y="535884"/>
                </a:lnTo>
                <a:lnTo>
                  <a:pt x="213826" y="571099"/>
                </a:lnTo>
                <a:lnTo>
                  <a:pt x="197757" y="600600"/>
                </a:lnTo>
                <a:lnTo>
                  <a:pt x="179945" y="623720"/>
                </a:lnTo>
                <a:lnTo>
                  <a:pt x="160656" y="639792"/>
                </a:lnTo>
                <a:lnTo>
                  <a:pt x="140158" y="648148"/>
                </a:lnTo>
                <a:lnTo>
                  <a:pt x="129539" y="649224"/>
                </a:lnTo>
                <a:lnTo>
                  <a:pt x="118921" y="648148"/>
                </a:lnTo>
                <a:lnTo>
                  <a:pt x="98423" y="639792"/>
                </a:lnTo>
                <a:lnTo>
                  <a:pt x="79134" y="623720"/>
                </a:lnTo>
                <a:lnTo>
                  <a:pt x="61322" y="600600"/>
                </a:lnTo>
                <a:lnTo>
                  <a:pt x="45253" y="571099"/>
                </a:lnTo>
                <a:lnTo>
                  <a:pt x="31196" y="535884"/>
                </a:lnTo>
                <a:lnTo>
                  <a:pt x="19418" y="495624"/>
                </a:lnTo>
                <a:lnTo>
                  <a:pt x="14466" y="473810"/>
                </a:lnTo>
                <a:lnTo>
                  <a:pt x="10185" y="450984"/>
                </a:lnTo>
                <a:lnTo>
                  <a:pt x="6608" y="427232"/>
                </a:lnTo>
                <a:lnTo>
                  <a:pt x="3767" y="402634"/>
                </a:lnTo>
                <a:lnTo>
                  <a:pt x="1696" y="377276"/>
                </a:lnTo>
                <a:lnTo>
                  <a:pt x="429" y="351241"/>
                </a:lnTo>
                <a:lnTo>
                  <a:pt x="0" y="324612"/>
                </a:lnTo>
                <a:close/>
              </a:path>
            </a:pathLst>
          </a:custGeom>
          <a:ln w="38100">
            <a:solidFill>
              <a:srgbClr val="99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6333376" y="1866666"/>
            <a:ext cx="220938" cy="53271"/>
          </a:xfrm>
          <a:custGeom>
            <a:avLst/>
            <a:gdLst/>
            <a:ahLst/>
            <a:cxnLst/>
            <a:rect l="l" t="t" r="r" b="b"/>
            <a:pathLst>
              <a:path w="220938" h="53271">
                <a:moveTo>
                  <a:pt x="220938" y="53271"/>
                </a:moveTo>
                <a:lnTo>
                  <a:pt x="0" y="0"/>
                </a:lnTo>
              </a:path>
            </a:pathLst>
          </a:custGeom>
          <a:ln w="272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6307630" y="1831101"/>
            <a:ext cx="251758" cy="96551"/>
          </a:xfrm>
          <a:custGeom>
            <a:avLst/>
            <a:gdLst/>
            <a:ahLst/>
            <a:cxnLst/>
            <a:rect l="l" t="t" r="r" b="b"/>
            <a:pathLst>
              <a:path w="251758" h="96551">
                <a:moveTo>
                  <a:pt x="12809" y="68398"/>
                </a:moveTo>
                <a:lnTo>
                  <a:pt x="251758" y="96551"/>
                </a:lnTo>
                <a:lnTo>
                  <a:pt x="251758" y="88988"/>
                </a:lnTo>
                <a:lnTo>
                  <a:pt x="244148" y="78693"/>
                </a:lnTo>
                <a:lnTo>
                  <a:pt x="25619" y="0"/>
                </a:lnTo>
                <a:lnTo>
                  <a:pt x="0" y="30265"/>
                </a:lnTo>
                <a:lnTo>
                  <a:pt x="12809" y="6839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6511066" y="1665847"/>
            <a:ext cx="48322" cy="254241"/>
          </a:xfrm>
          <a:custGeom>
            <a:avLst/>
            <a:gdLst/>
            <a:ahLst/>
            <a:cxnLst/>
            <a:rect l="l" t="t" r="r" b="b"/>
            <a:pathLst>
              <a:path w="48322" h="254241">
                <a:moveTo>
                  <a:pt x="48322" y="254241"/>
                </a:moveTo>
                <a:lnTo>
                  <a:pt x="0" y="0"/>
                </a:lnTo>
              </a:path>
            </a:pathLst>
          </a:custGeom>
          <a:ln w="1033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6307630" y="1861366"/>
            <a:ext cx="45912" cy="276944"/>
          </a:xfrm>
          <a:custGeom>
            <a:avLst/>
            <a:gdLst/>
            <a:ahLst/>
            <a:cxnLst/>
            <a:rect l="l" t="t" r="r" b="b"/>
            <a:pathLst>
              <a:path w="45912" h="276944">
                <a:moveTo>
                  <a:pt x="0" y="0"/>
                </a:moveTo>
                <a:lnTo>
                  <a:pt x="45912" y="276944"/>
                </a:lnTo>
              </a:path>
            </a:pathLst>
          </a:custGeom>
          <a:ln w="1033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5964933" y="1861518"/>
            <a:ext cx="350433" cy="55990"/>
          </a:xfrm>
          <a:custGeom>
            <a:avLst/>
            <a:gdLst/>
            <a:ahLst/>
            <a:cxnLst/>
            <a:rect l="l" t="t" r="r" b="b"/>
            <a:pathLst>
              <a:path w="350433" h="55990">
                <a:moveTo>
                  <a:pt x="0" y="55990"/>
                </a:moveTo>
                <a:lnTo>
                  <a:pt x="350433" y="0"/>
                </a:lnTo>
              </a:path>
            </a:pathLst>
          </a:custGeom>
          <a:ln w="272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5926757" y="1831101"/>
            <a:ext cx="406492" cy="109262"/>
          </a:xfrm>
          <a:custGeom>
            <a:avLst/>
            <a:gdLst/>
            <a:ahLst/>
            <a:cxnLst/>
            <a:rect l="l" t="t" r="r" b="b"/>
            <a:pathLst>
              <a:path w="406492" h="109262">
                <a:moveTo>
                  <a:pt x="38049" y="109262"/>
                </a:moveTo>
                <a:lnTo>
                  <a:pt x="378462" y="55687"/>
                </a:lnTo>
                <a:lnTo>
                  <a:pt x="380872" y="30265"/>
                </a:lnTo>
                <a:lnTo>
                  <a:pt x="406492" y="0"/>
                </a:lnTo>
                <a:lnTo>
                  <a:pt x="30439" y="58419"/>
                </a:lnTo>
                <a:lnTo>
                  <a:pt x="0" y="88988"/>
                </a:lnTo>
                <a:lnTo>
                  <a:pt x="38049" y="10926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5746531" y="1853803"/>
            <a:ext cx="180226" cy="66286"/>
          </a:xfrm>
          <a:custGeom>
            <a:avLst/>
            <a:gdLst/>
            <a:ahLst/>
            <a:cxnLst/>
            <a:rect l="l" t="t" r="r" b="b"/>
            <a:pathLst>
              <a:path w="180226" h="66286">
                <a:moveTo>
                  <a:pt x="180226" y="66286"/>
                </a:moveTo>
                <a:lnTo>
                  <a:pt x="0" y="0"/>
                </a:lnTo>
              </a:path>
            </a:pathLst>
          </a:custGeom>
          <a:ln w="1031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6132604" y="1607428"/>
            <a:ext cx="297290" cy="68701"/>
          </a:xfrm>
          <a:custGeom>
            <a:avLst/>
            <a:gdLst/>
            <a:ahLst/>
            <a:cxnLst/>
            <a:rect l="l" t="t" r="r" b="b"/>
            <a:pathLst>
              <a:path w="297290" h="68701">
                <a:moveTo>
                  <a:pt x="0" y="68701"/>
                </a:moveTo>
                <a:lnTo>
                  <a:pt x="297290" y="0"/>
                </a:lnTo>
              </a:path>
            </a:pathLst>
          </a:custGeom>
          <a:ln w="1030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6086691" y="1330484"/>
            <a:ext cx="45912" cy="345646"/>
          </a:xfrm>
          <a:custGeom>
            <a:avLst/>
            <a:gdLst/>
            <a:ahLst/>
            <a:cxnLst/>
            <a:rect l="l" t="t" r="r" b="b"/>
            <a:pathLst>
              <a:path w="45912" h="345646">
                <a:moveTo>
                  <a:pt x="45912" y="345646"/>
                </a:moveTo>
                <a:lnTo>
                  <a:pt x="0" y="0"/>
                </a:lnTo>
              </a:path>
            </a:pathLst>
          </a:custGeom>
          <a:ln w="1276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5866006" y="1594717"/>
            <a:ext cx="266597" cy="81412"/>
          </a:xfrm>
          <a:custGeom>
            <a:avLst/>
            <a:gdLst/>
            <a:ahLst/>
            <a:cxnLst/>
            <a:rect l="l" t="t" r="r" b="b"/>
            <a:pathLst>
              <a:path w="266597" h="81412">
                <a:moveTo>
                  <a:pt x="0" y="0"/>
                </a:moveTo>
                <a:lnTo>
                  <a:pt x="266597" y="81412"/>
                </a:lnTo>
              </a:path>
            </a:pathLst>
          </a:custGeom>
          <a:ln w="1030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5560978" y="1594717"/>
            <a:ext cx="305027" cy="81412"/>
          </a:xfrm>
          <a:custGeom>
            <a:avLst/>
            <a:gdLst/>
            <a:ahLst/>
            <a:cxnLst/>
            <a:rect l="l" t="t" r="r" b="b"/>
            <a:pathLst>
              <a:path w="305027" h="81412">
                <a:moveTo>
                  <a:pt x="0" y="81412"/>
                </a:moveTo>
                <a:lnTo>
                  <a:pt x="305027" y="0"/>
                </a:lnTo>
              </a:path>
            </a:pathLst>
          </a:custGeom>
          <a:ln w="1030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5870952" y="1609996"/>
            <a:ext cx="53268" cy="284507"/>
          </a:xfrm>
          <a:custGeom>
            <a:avLst/>
            <a:gdLst/>
            <a:ahLst/>
            <a:cxnLst/>
            <a:rect l="l" t="t" r="r" b="b"/>
            <a:pathLst>
              <a:path w="53268" h="284507">
                <a:moveTo>
                  <a:pt x="53268" y="284507"/>
                </a:moveTo>
                <a:lnTo>
                  <a:pt x="0" y="0"/>
                </a:lnTo>
              </a:path>
            </a:pathLst>
          </a:custGeom>
          <a:ln w="273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5860805" y="1594717"/>
            <a:ext cx="96391" cy="325371"/>
          </a:xfrm>
          <a:custGeom>
            <a:avLst/>
            <a:gdLst/>
            <a:ahLst/>
            <a:cxnLst/>
            <a:rect l="l" t="t" r="r" b="b"/>
            <a:pathLst>
              <a:path w="96391" h="325371">
                <a:moveTo>
                  <a:pt x="0" y="7563"/>
                </a:moveTo>
                <a:lnTo>
                  <a:pt x="25239" y="304781"/>
                </a:lnTo>
                <a:lnTo>
                  <a:pt x="65951" y="325371"/>
                </a:lnTo>
                <a:lnTo>
                  <a:pt x="96391" y="294802"/>
                </a:lnTo>
                <a:lnTo>
                  <a:pt x="15219" y="10295"/>
                </a:lnTo>
                <a:lnTo>
                  <a:pt x="5200" y="0"/>
                </a:lnTo>
                <a:lnTo>
                  <a:pt x="0" y="756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6559389" y="1866514"/>
            <a:ext cx="299700" cy="53575"/>
          </a:xfrm>
          <a:custGeom>
            <a:avLst/>
            <a:gdLst/>
            <a:ahLst/>
            <a:cxnLst/>
            <a:rect l="l" t="t" r="r" b="b"/>
            <a:pathLst>
              <a:path w="299700" h="53575">
                <a:moveTo>
                  <a:pt x="0" y="53575"/>
                </a:moveTo>
                <a:lnTo>
                  <a:pt x="299700" y="0"/>
                </a:lnTo>
              </a:path>
            </a:pathLst>
          </a:custGeom>
          <a:ln w="1030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6086691" y="1111959"/>
            <a:ext cx="218529" cy="218525"/>
          </a:xfrm>
          <a:custGeom>
            <a:avLst/>
            <a:gdLst/>
            <a:ahLst/>
            <a:cxnLst/>
            <a:rect l="l" t="t" r="r" b="b"/>
            <a:pathLst>
              <a:path w="218529" h="218525">
                <a:moveTo>
                  <a:pt x="0" y="218525"/>
                </a:moveTo>
                <a:lnTo>
                  <a:pt x="218529" y="0"/>
                </a:lnTo>
              </a:path>
            </a:pathLst>
          </a:custGeom>
          <a:ln w="1032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7265455" y="1945359"/>
            <a:ext cx="25492" cy="10282"/>
          </a:xfrm>
          <a:custGeom>
            <a:avLst/>
            <a:gdLst/>
            <a:ahLst/>
            <a:cxnLst/>
            <a:rect l="l" t="t" r="r" b="b"/>
            <a:pathLst>
              <a:path w="25492" h="10282">
                <a:moveTo>
                  <a:pt x="25492" y="10282"/>
                </a:moveTo>
                <a:lnTo>
                  <a:pt x="0" y="0"/>
                </a:lnTo>
              </a:path>
            </a:pathLst>
          </a:custGeom>
          <a:ln w="272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7257972" y="1937644"/>
            <a:ext cx="38049" cy="22993"/>
          </a:xfrm>
          <a:custGeom>
            <a:avLst/>
            <a:gdLst/>
            <a:ahLst/>
            <a:cxnLst/>
            <a:rect l="l" t="t" r="r" b="b"/>
            <a:pathLst>
              <a:path w="38049" h="22993">
                <a:moveTo>
                  <a:pt x="2409" y="0"/>
                </a:moveTo>
                <a:lnTo>
                  <a:pt x="0" y="12710"/>
                </a:lnTo>
                <a:lnTo>
                  <a:pt x="32849" y="22993"/>
                </a:lnTo>
                <a:lnTo>
                  <a:pt x="38049" y="10282"/>
                </a:lnTo>
                <a:lnTo>
                  <a:pt x="240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7197093" y="1927501"/>
            <a:ext cx="27902" cy="10295"/>
          </a:xfrm>
          <a:custGeom>
            <a:avLst/>
            <a:gdLst/>
            <a:ahLst/>
            <a:cxnLst/>
            <a:rect l="l" t="t" r="r" b="b"/>
            <a:pathLst>
              <a:path w="27902" h="10295">
                <a:moveTo>
                  <a:pt x="27902" y="10295"/>
                </a:moveTo>
                <a:lnTo>
                  <a:pt x="0" y="0"/>
                </a:lnTo>
              </a:path>
            </a:pathLst>
          </a:custGeom>
          <a:ln w="272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7189229" y="1920089"/>
            <a:ext cx="38049" cy="22689"/>
          </a:xfrm>
          <a:custGeom>
            <a:avLst/>
            <a:gdLst/>
            <a:ahLst/>
            <a:cxnLst/>
            <a:rect l="l" t="t" r="r" b="b"/>
            <a:pathLst>
              <a:path w="38049" h="22689">
                <a:moveTo>
                  <a:pt x="35639" y="22689"/>
                </a:moveTo>
                <a:lnTo>
                  <a:pt x="38049" y="9978"/>
                </a:lnTo>
                <a:lnTo>
                  <a:pt x="2536" y="0"/>
                </a:lnTo>
                <a:lnTo>
                  <a:pt x="0" y="12710"/>
                </a:lnTo>
                <a:lnTo>
                  <a:pt x="35639" y="2268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7130761" y="1909946"/>
            <a:ext cx="25492" cy="9991"/>
          </a:xfrm>
          <a:custGeom>
            <a:avLst/>
            <a:gdLst/>
            <a:ahLst/>
            <a:cxnLst/>
            <a:rect l="l" t="t" r="r" b="b"/>
            <a:pathLst>
              <a:path w="25492" h="9991">
                <a:moveTo>
                  <a:pt x="25492" y="9991"/>
                </a:moveTo>
                <a:lnTo>
                  <a:pt x="0" y="0"/>
                </a:lnTo>
              </a:path>
            </a:pathLst>
          </a:custGeom>
          <a:ln w="272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7123278" y="1902231"/>
            <a:ext cx="35639" cy="22689"/>
          </a:xfrm>
          <a:custGeom>
            <a:avLst/>
            <a:gdLst/>
            <a:ahLst/>
            <a:cxnLst/>
            <a:rect l="l" t="t" r="r" b="b"/>
            <a:pathLst>
              <a:path w="35639" h="22689">
                <a:moveTo>
                  <a:pt x="32849" y="22689"/>
                </a:moveTo>
                <a:lnTo>
                  <a:pt x="35639" y="9978"/>
                </a:lnTo>
                <a:lnTo>
                  <a:pt x="2409" y="0"/>
                </a:lnTo>
                <a:lnTo>
                  <a:pt x="0" y="12710"/>
                </a:lnTo>
                <a:lnTo>
                  <a:pt x="32849" y="2268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7062399" y="1892088"/>
            <a:ext cx="27902" cy="9991"/>
          </a:xfrm>
          <a:custGeom>
            <a:avLst/>
            <a:gdLst/>
            <a:ahLst/>
            <a:cxnLst/>
            <a:rect l="l" t="t" r="r" b="b"/>
            <a:pathLst>
              <a:path w="27902" h="9991">
                <a:moveTo>
                  <a:pt x="27902" y="9991"/>
                </a:moveTo>
                <a:lnTo>
                  <a:pt x="0" y="0"/>
                </a:lnTo>
              </a:path>
            </a:pathLst>
          </a:custGeom>
          <a:ln w="272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7054662" y="1884373"/>
            <a:ext cx="37922" cy="22993"/>
          </a:xfrm>
          <a:custGeom>
            <a:avLst/>
            <a:gdLst/>
            <a:ahLst/>
            <a:cxnLst/>
            <a:rect l="l" t="t" r="r" b="b"/>
            <a:pathLst>
              <a:path w="37922" h="22993">
                <a:moveTo>
                  <a:pt x="35512" y="22993"/>
                </a:moveTo>
                <a:lnTo>
                  <a:pt x="37922" y="10282"/>
                </a:lnTo>
                <a:lnTo>
                  <a:pt x="2663" y="0"/>
                </a:lnTo>
                <a:lnTo>
                  <a:pt x="0" y="12710"/>
                </a:lnTo>
                <a:lnTo>
                  <a:pt x="35512" y="229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6998857" y="1874229"/>
            <a:ext cx="22829" cy="10295"/>
          </a:xfrm>
          <a:custGeom>
            <a:avLst/>
            <a:gdLst/>
            <a:ahLst/>
            <a:cxnLst/>
            <a:rect l="l" t="t" r="r" b="b"/>
            <a:pathLst>
              <a:path w="22829" h="10295">
                <a:moveTo>
                  <a:pt x="22829" y="10295"/>
                </a:moveTo>
                <a:lnTo>
                  <a:pt x="0" y="0"/>
                </a:lnTo>
              </a:path>
            </a:pathLst>
          </a:custGeom>
          <a:ln w="272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6988583" y="1866514"/>
            <a:ext cx="35639" cy="23005"/>
          </a:xfrm>
          <a:custGeom>
            <a:avLst/>
            <a:gdLst/>
            <a:ahLst/>
            <a:cxnLst/>
            <a:rect l="l" t="t" r="r" b="b"/>
            <a:pathLst>
              <a:path w="35639" h="23005">
                <a:moveTo>
                  <a:pt x="33229" y="23005"/>
                </a:moveTo>
                <a:lnTo>
                  <a:pt x="35639" y="10282"/>
                </a:lnTo>
                <a:lnTo>
                  <a:pt x="5200" y="0"/>
                </a:lnTo>
                <a:lnTo>
                  <a:pt x="0" y="12710"/>
                </a:lnTo>
                <a:lnTo>
                  <a:pt x="33229" y="2300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6773418" y="1520189"/>
            <a:ext cx="260603" cy="649224"/>
          </a:xfrm>
          <a:custGeom>
            <a:avLst/>
            <a:gdLst/>
            <a:ahLst/>
            <a:cxnLst/>
            <a:rect l="l" t="t" r="r" b="b"/>
            <a:pathLst>
              <a:path w="260603" h="649224">
                <a:moveTo>
                  <a:pt x="0" y="324612"/>
                </a:moveTo>
                <a:lnTo>
                  <a:pt x="431" y="297982"/>
                </a:lnTo>
                <a:lnTo>
                  <a:pt x="1704" y="271947"/>
                </a:lnTo>
                <a:lnTo>
                  <a:pt x="3784" y="246589"/>
                </a:lnTo>
                <a:lnTo>
                  <a:pt x="6638" y="221991"/>
                </a:lnTo>
                <a:lnTo>
                  <a:pt x="10233" y="198239"/>
                </a:lnTo>
                <a:lnTo>
                  <a:pt x="14535" y="175413"/>
                </a:lnTo>
                <a:lnTo>
                  <a:pt x="19511" y="153599"/>
                </a:lnTo>
                <a:lnTo>
                  <a:pt x="31350" y="113339"/>
                </a:lnTo>
                <a:lnTo>
                  <a:pt x="45484" y="78124"/>
                </a:lnTo>
                <a:lnTo>
                  <a:pt x="61644" y="48623"/>
                </a:lnTo>
                <a:lnTo>
                  <a:pt x="79563" y="25503"/>
                </a:lnTo>
                <a:lnTo>
                  <a:pt x="98974" y="9431"/>
                </a:lnTo>
                <a:lnTo>
                  <a:pt x="119609" y="1075"/>
                </a:lnTo>
                <a:lnTo>
                  <a:pt x="130301" y="0"/>
                </a:lnTo>
                <a:lnTo>
                  <a:pt x="140994" y="1075"/>
                </a:lnTo>
                <a:lnTo>
                  <a:pt x="161629" y="9431"/>
                </a:lnTo>
                <a:lnTo>
                  <a:pt x="181040" y="25503"/>
                </a:lnTo>
                <a:lnTo>
                  <a:pt x="198959" y="48623"/>
                </a:lnTo>
                <a:lnTo>
                  <a:pt x="215119" y="78124"/>
                </a:lnTo>
                <a:lnTo>
                  <a:pt x="229253" y="113339"/>
                </a:lnTo>
                <a:lnTo>
                  <a:pt x="241092" y="153599"/>
                </a:lnTo>
                <a:lnTo>
                  <a:pt x="246068" y="175413"/>
                </a:lnTo>
                <a:lnTo>
                  <a:pt x="250370" y="198239"/>
                </a:lnTo>
                <a:lnTo>
                  <a:pt x="253965" y="221991"/>
                </a:lnTo>
                <a:lnTo>
                  <a:pt x="256819" y="246589"/>
                </a:lnTo>
                <a:lnTo>
                  <a:pt x="258899" y="271947"/>
                </a:lnTo>
                <a:lnTo>
                  <a:pt x="260172" y="297982"/>
                </a:lnTo>
                <a:lnTo>
                  <a:pt x="260603" y="324612"/>
                </a:lnTo>
                <a:lnTo>
                  <a:pt x="260172" y="351241"/>
                </a:lnTo>
                <a:lnTo>
                  <a:pt x="258899" y="377276"/>
                </a:lnTo>
                <a:lnTo>
                  <a:pt x="256819" y="402634"/>
                </a:lnTo>
                <a:lnTo>
                  <a:pt x="253965" y="427232"/>
                </a:lnTo>
                <a:lnTo>
                  <a:pt x="250370" y="450984"/>
                </a:lnTo>
                <a:lnTo>
                  <a:pt x="246068" y="473810"/>
                </a:lnTo>
                <a:lnTo>
                  <a:pt x="241092" y="495624"/>
                </a:lnTo>
                <a:lnTo>
                  <a:pt x="229253" y="535884"/>
                </a:lnTo>
                <a:lnTo>
                  <a:pt x="215119" y="571099"/>
                </a:lnTo>
                <a:lnTo>
                  <a:pt x="198959" y="600600"/>
                </a:lnTo>
                <a:lnTo>
                  <a:pt x="181040" y="623720"/>
                </a:lnTo>
                <a:lnTo>
                  <a:pt x="161629" y="639792"/>
                </a:lnTo>
                <a:lnTo>
                  <a:pt x="140994" y="648148"/>
                </a:lnTo>
                <a:lnTo>
                  <a:pt x="130301" y="649224"/>
                </a:lnTo>
                <a:lnTo>
                  <a:pt x="119609" y="648148"/>
                </a:lnTo>
                <a:lnTo>
                  <a:pt x="98974" y="639792"/>
                </a:lnTo>
                <a:lnTo>
                  <a:pt x="79563" y="623720"/>
                </a:lnTo>
                <a:lnTo>
                  <a:pt x="61644" y="600600"/>
                </a:lnTo>
                <a:lnTo>
                  <a:pt x="45484" y="571099"/>
                </a:lnTo>
                <a:lnTo>
                  <a:pt x="31350" y="535884"/>
                </a:lnTo>
                <a:lnTo>
                  <a:pt x="19511" y="495624"/>
                </a:lnTo>
                <a:lnTo>
                  <a:pt x="14535" y="473810"/>
                </a:lnTo>
                <a:lnTo>
                  <a:pt x="10233" y="450984"/>
                </a:lnTo>
                <a:lnTo>
                  <a:pt x="6638" y="427232"/>
                </a:lnTo>
                <a:lnTo>
                  <a:pt x="3784" y="402634"/>
                </a:lnTo>
                <a:lnTo>
                  <a:pt x="1704" y="377276"/>
                </a:lnTo>
                <a:lnTo>
                  <a:pt x="431" y="351241"/>
                </a:lnTo>
                <a:lnTo>
                  <a:pt x="0" y="324612"/>
                </a:lnTo>
                <a:close/>
              </a:path>
            </a:pathLst>
          </a:custGeom>
          <a:ln w="38100">
            <a:solidFill>
              <a:srgbClr val="99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5354574" y="1387602"/>
            <a:ext cx="259079" cy="649224"/>
          </a:xfrm>
          <a:custGeom>
            <a:avLst/>
            <a:gdLst/>
            <a:ahLst/>
            <a:cxnLst/>
            <a:rect l="l" t="t" r="r" b="b"/>
            <a:pathLst>
              <a:path w="259079" h="649224">
                <a:moveTo>
                  <a:pt x="0" y="324612"/>
                </a:moveTo>
                <a:lnTo>
                  <a:pt x="429" y="297982"/>
                </a:lnTo>
                <a:lnTo>
                  <a:pt x="1696" y="271947"/>
                </a:lnTo>
                <a:lnTo>
                  <a:pt x="3767" y="246589"/>
                </a:lnTo>
                <a:lnTo>
                  <a:pt x="6608" y="221991"/>
                </a:lnTo>
                <a:lnTo>
                  <a:pt x="10185" y="198239"/>
                </a:lnTo>
                <a:lnTo>
                  <a:pt x="14466" y="175413"/>
                </a:lnTo>
                <a:lnTo>
                  <a:pt x="19418" y="153599"/>
                </a:lnTo>
                <a:lnTo>
                  <a:pt x="31196" y="113339"/>
                </a:lnTo>
                <a:lnTo>
                  <a:pt x="45253" y="78124"/>
                </a:lnTo>
                <a:lnTo>
                  <a:pt x="61322" y="48623"/>
                </a:lnTo>
                <a:lnTo>
                  <a:pt x="79134" y="25503"/>
                </a:lnTo>
                <a:lnTo>
                  <a:pt x="98423" y="9431"/>
                </a:lnTo>
                <a:lnTo>
                  <a:pt x="118921" y="1075"/>
                </a:lnTo>
                <a:lnTo>
                  <a:pt x="129539" y="0"/>
                </a:lnTo>
                <a:lnTo>
                  <a:pt x="140158" y="1075"/>
                </a:lnTo>
                <a:lnTo>
                  <a:pt x="160656" y="9431"/>
                </a:lnTo>
                <a:lnTo>
                  <a:pt x="179945" y="25503"/>
                </a:lnTo>
                <a:lnTo>
                  <a:pt x="197757" y="48623"/>
                </a:lnTo>
                <a:lnTo>
                  <a:pt x="213826" y="78124"/>
                </a:lnTo>
                <a:lnTo>
                  <a:pt x="227883" y="113339"/>
                </a:lnTo>
                <a:lnTo>
                  <a:pt x="239661" y="153599"/>
                </a:lnTo>
                <a:lnTo>
                  <a:pt x="244613" y="175413"/>
                </a:lnTo>
                <a:lnTo>
                  <a:pt x="248894" y="198239"/>
                </a:lnTo>
                <a:lnTo>
                  <a:pt x="252471" y="221991"/>
                </a:lnTo>
                <a:lnTo>
                  <a:pt x="255312" y="246589"/>
                </a:lnTo>
                <a:lnTo>
                  <a:pt x="257383" y="271947"/>
                </a:lnTo>
                <a:lnTo>
                  <a:pt x="258650" y="297982"/>
                </a:lnTo>
                <a:lnTo>
                  <a:pt x="259079" y="324612"/>
                </a:lnTo>
                <a:lnTo>
                  <a:pt x="258650" y="351241"/>
                </a:lnTo>
                <a:lnTo>
                  <a:pt x="257383" y="377276"/>
                </a:lnTo>
                <a:lnTo>
                  <a:pt x="255312" y="402634"/>
                </a:lnTo>
                <a:lnTo>
                  <a:pt x="252471" y="427232"/>
                </a:lnTo>
                <a:lnTo>
                  <a:pt x="248894" y="450984"/>
                </a:lnTo>
                <a:lnTo>
                  <a:pt x="244613" y="473810"/>
                </a:lnTo>
                <a:lnTo>
                  <a:pt x="239661" y="495624"/>
                </a:lnTo>
                <a:lnTo>
                  <a:pt x="227883" y="535884"/>
                </a:lnTo>
                <a:lnTo>
                  <a:pt x="213826" y="571099"/>
                </a:lnTo>
                <a:lnTo>
                  <a:pt x="197757" y="600600"/>
                </a:lnTo>
                <a:lnTo>
                  <a:pt x="179945" y="623720"/>
                </a:lnTo>
                <a:lnTo>
                  <a:pt x="160656" y="639792"/>
                </a:lnTo>
                <a:lnTo>
                  <a:pt x="140158" y="648148"/>
                </a:lnTo>
                <a:lnTo>
                  <a:pt x="129539" y="649224"/>
                </a:lnTo>
                <a:lnTo>
                  <a:pt x="118921" y="648148"/>
                </a:lnTo>
                <a:lnTo>
                  <a:pt x="98423" y="639792"/>
                </a:lnTo>
                <a:lnTo>
                  <a:pt x="79134" y="623720"/>
                </a:lnTo>
                <a:lnTo>
                  <a:pt x="61322" y="600600"/>
                </a:lnTo>
                <a:lnTo>
                  <a:pt x="45253" y="571099"/>
                </a:lnTo>
                <a:lnTo>
                  <a:pt x="31196" y="535884"/>
                </a:lnTo>
                <a:lnTo>
                  <a:pt x="19418" y="495624"/>
                </a:lnTo>
                <a:lnTo>
                  <a:pt x="14466" y="473810"/>
                </a:lnTo>
                <a:lnTo>
                  <a:pt x="10185" y="450984"/>
                </a:lnTo>
                <a:lnTo>
                  <a:pt x="6608" y="427232"/>
                </a:lnTo>
                <a:lnTo>
                  <a:pt x="3767" y="402634"/>
                </a:lnTo>
                <a:lnTo>
                  <a:pt x="1696" y="377276"/>
                </a:lnTo>
                <a:lnTo>
                  <a:pt x="429" y="351241"/>
                </a:lnTo>
                <a:lnTo>
                  <a:pt x="0" y="324612"/>
                </a:lnTo>
                <a:close/>
              </a:path>
            </a:pathLst>
          </a:custGeom>
          <a:ln w="38100">
            <a:solidFill>
              <a:srgbClr val="99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2207693" y="1371196"/>
            <a:ext cx="23103" cy="15139"/>
          </a:xfrm>
          <a:custGeom>
            <a:avLst/>
            <a:gdLst/>
            <a:ahLst/>
            <a:cxnLst/>
            <a:rect l="l" t="t" r="r" b="b"/>
            <a:pathLst>
              <a:path w="23103" h="15139">
                <a:moveTo>
                  <a:pt x="0" y="0"/>
                </a:moveTo>
                <a:lnTo>
                  <a:pt x="23103" y="15139"/>
                </a:lnTo>
              </a:path>
            </a:pathLst>
          </a:custGeom>
          <a:ln w="273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2200244" y="1363481"/>
            <a:ext cx="35568" cy="25421"/>
          </a:xfrm>
          <a:custGeom>
            <a:avLst/>
            <a:gdLst/>
            <a:ahLst/>
            <a:cxnLst/>
            <a:rect l="l" t="t" r="r" b="b"/>
            <a:pathLst>
              <a:path w="35568" h="25421">
                <a:moveTo>
                  <a:pt x="30400" y="25421"/>
                </a:moveTo>
                <a:lnTo>
                  <a:pt x="35568" y="17858"/>
                </a:lnTo>
                <a:lnTo>
                  <a:pt x="4863" y="0"/>
                </a:lnTo>
                <a:lnTo>
                  <a:pt x="0" y="10282"/>
                </a:lnTo>
                <a:lnTo>
                  <a:pt x="30400" y="2542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2268797" y="1406913"/>
            <a:ext cx="20368" cy="12710"/>
          </a:xfrm>
          <a:custGeom>
            <a:avLst/>
            <a:gdLst/>
            <a:ahLst/>
            <a:cxnLst/>
            <a:rect l="l" t="t" r="r" b="b"/>
            <a:pathLst>
              <a:path w="20368" h="12710">
                <a:moveTo>
                  <a:pt x="0" y="0"/>
                </a:moveTo>
                <a:lnTo>
                  <a:pt x="20368" y="12710"/>
                </a:lnTo>
              </a:path>
            </a:pathLst>
          </a:custGeom>
          <a:ln w="273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2261045" y="1399198"/>
            <a:ext cx="33130" cy="25421"/>
          </a:xfrm>
          <a:custGeom>
            <a:avLst/>
            <a:gdLst/>
            <a:ahLst/>
            <a:cxnLst/>
            <a:rect l="l" t="t" r="r" b="b"/>
            <a:pathLst>
              <a:path w="33130" h="25421">
                <a:moveTo>
                  <a:pt x="5168" y="0"/>
                </a:moveTo>
                <a:lnTo>
                  <a:pt x="0" y="7563"/>
                </a:lnTo>
                <a:lnTo>
                  <a:pt x="27968" y="25421"/>
                </a:lnTo>
                <a:lnTo>
                  <a:pt x="33130" y="17858"/>
                </a:lnTo>
                <a:lnTo>
                  <a:pt x="516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2327165" y="1439898"/>
            <a:ext cx="22804" cy="15139"/>
          </a:xfrm>
          <a:custGeom>
            <a:avLst/>
            <a:gdLst/>
            <a:ahLst/>
            <a:cxnLst/>
            <a:rect l="l" t="t" r="r" b="b"/>
            <a:pathLst>
              <a:path w="22804" h="15139">
                <a:moveTo>
                  <a:pt x="0" y="0"/>
                </a:moveTo>
                <a:lnTo>
                  <a:pt x="22804" y="15139"/>
                </a:lnTo>
              </a:path>
            </a:pathLst>
          </a:custGeom>
          <a:ln w="273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2319415" y="1434611"/>
            <a:ext cx="35563" cy="22993"/>
          </a:xfrm>
          <a:custGeom>
            <a:avLst/>
            <a:gdLst/>
            <a:ahLst/>
            <a:cxnLst/>
            <a:rect l="l" t="t" r="r" b="b"/>
            <a:pathLst>
              <a:path w="35563" h="22993">
                <a:moveTo>
                  <a:pt x="5162" y="0"/>
                </a:moveTo>
                <a:lnTo>
                  <a:pt x="0" y="7866"/>
                </a:lnTo>
                <a:lnTo>
                  <a:pt x="30705" y="22993"/>
                </a:lnTo>
                <a:lnTo>
                  <a:pt x="35563" y="15430"/>
                </a:lnTo>
                <a:lnTo>
                  <a:pt x="516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2388272" y="1475311"/>
            <a:ext cx="20368" cy="12710"/>
          </a:xfrm>
          <a:custGeom>
            <a:avLst/>
            <a:gdLst/>
            <a:ahLst/>
            <a:cxnLst/>
            <a:rect l="l" t="t" r="r" b="b"/>
            <a:pathLst>
              <a:path w="20368" h="12710">
                <a:moveTo>
                  <a:pt x="0" y="0"/>
                </a:moveTo>
                <a:lnTo>
                  <a:pt x="20368" y="12710"/>
                </a:lnTo>
              </a:path>
            </a:pathLst>
          </a:custGeom>
          <a:ln w="273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2380522" y="1467596"/>
            <a:ext cx="33128" cy="25421"/>
          </a:xfrm>
          <a:custGeom>
            <a:avLst/>
            <a:gdLst/>
            <a:ahLst/>
            <a:cxnLst/>
            <a:rect l="l" t="t" r="r" b="b"/>
            <a:pathLst>
              <a:path w="33128" h="25421">
                <a:moveTo>
                  <a:pt x="5162" y="0"/>
                </a:moveTo>
                <a:lnTo>
                  <a:pt x="0" y="7866"/>
                </a:lnTo>
                <a:lnTo>
                  <a:pt x="27966" y="25421"/>
                </a:lnTo>
                <a:lnTo>
                  <a:pt x="33128" y="17858"/>
                </a:lnTo>
                <a:lnTo>
                  <a:pt x="516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2446639" y="1511028"/>
            <a:ext cx="20368" cy="15139"/>
          </a:xfrm>
          <a:custGeom>
            <a:avLst/>
            <a:gdLst/>
            <a:ahLst/>
            <a:cxnLst/>
            <a:rect l="l" t="t" r="r" b="b"/>
            <a:pathLst>
              <a:path w="20368" h="15139">
                <a:moveTo>
                  <a:pt x="0" y="0"/>
                </a:moveTo>
                <a:lnTo>
                  <a:pt x="20368" y="15139"/>
                </a:lnTo>
              </a:path>
            </a:pathLst>
          </a:custGeom>
          <a:ln w="273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2438890" y="1503313"/>
            <a:ext cx="38302" cy="30569"/>
          </a:xfrm>
          <a:custGeom>
            <a:avLst/>
            <a:gdLst/>
            <a:ahLst/>
            <a:cxnLst/>
            <a:rect l="l" t="t" r="r" b="b"/>
            <a:pathLst>
              <a:path w="38302" h="30569">
                <a:moveTo>
                  <a:pt x="5162" y="0"/>
                </a:moveTo>
                <a:lnTo>
                  <a:pt x="0" y="7563"/>
                </a:lnTo>
                <a:lnTo>
                  <a:pt x="30401" y="30569"/>
                </a:lnTo>
                <a:lnTo>
                  <a:pt x="38302" y="17858"/>
                </a:lnTo>
                <a:lnTo>
                  <a:pt x="516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1725168" y="6211823"/>
            <a:ext cx="9537192" cy="646176"/>
          </a:xfrm>
          <a:custGeom>
            <a:avLst/>
            <a:gdLst/>
            <a:ahLst/>
            <a:cxnLst/>
            <a:rect l="l" t="t" r="r" b="b"/>
            <a:pathLst>
              <a:path w="9537192" h="646176">
                <a:moveTo>
                  <a:pt x="9537192" y="0"/>
                </a:moveTo>
                <a:lnTo>
                  <a:pt x="0" y="0"/>
                </a:lnTo>
                <a:lnTo>
                  <a:pt x="0" y="646175"/>
                </a:lnTo>
                <a:lnTo>
                  <a:pt x="9537192" y="646175"/>
                </a:lnTo>
                <a:lnTo>
                  <a:pt x="953719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438912" y="3386328"/>
            <a:ext cx="5922264" cy="289712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9100476" y="1233968"/>
            <a:ext cx="309380" cy="269103"/>
          </a:xfrm>
          <a:custGeom>
            <a:avLst/>
            <a:gdLst/>
            <a:ahLst/>
            <a:cxnLst/>
            <a:rect l="l" t="t" r="r" b="b"/>
            <a:pathLst>
              <a:path w="309380" h="269103">
                <a:moveTo>
                  <a:pt x="309380" y="0"/>
                </a:moveTo>
                <a:lnTo>
                  <a:pt x="0" y="269103"/>
                </a:lnTo>
              </a:path>
            </a:pathLst>
          </a:custGeom>
          <a:ln w="563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9108435" y="1509296"/>
            <a:ext cx="297562" cy="260059"/>
          </a:xfrm>
          <a:custGeom>
            <a:avLst/>
            <a:gdLst/>
            <a:ahLst/>
            <a:cxnLst/>
            <a:rect l="l" t="t" r="r" b="b"/>
            <a:pathLst>
              <a:path w="297562" h="260059">
                <a:moveTo>
                  <a:pt x="297562" y="260059"/>
                </a:moveTo>
                <a:lnTo>
                  <a:pt x="0" y="0"/>
                </a:lnTo>
              </a:path>
            </a:pathLst>
          </a:custGeom>
          <a:ln w="136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9100476" y="1503071"/>
            <a:ext cx="309380" cy="293429"/>
          </a:xfrm>
          <a:custGeom>
            <a:avLst/>
            <a:gdLst/>
            <a:ahLst/>
            <a:cxnLst/>
            <a:rect l="l" t="t" r="r" b="b"/>
            <a:pathLst>
              <a:path w="309380" h="293429">
                <a:moveTo>
                  <a:pt x="305441" y="237518"/>
                </a:moveTo>
                <a:lnTo>
                  <a:pt x="5358" y="0"/>
                </a:lnTo>
                <a:lnTo>
                  <a:pt x="0" y="0"/>
                </a:lnTo>
                <a:lnTo>
                  <a:pt x="3939" y="7573"/>
                </a:lnTo>
                <a:lnTo>
                  <a:pt x="305441" y="293429"/>
                </a:lnTo>
                <a:lnTo>
                  <a:pt x="309380" y="267821"/>
                </a:lnTo>
                <a:lnTo>
                  <a:pt x="305441" y="2375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9415137" y="1772423"/>
            <a:ext cx="474108" cy="0"/>
          </a:xfrm>
          <a:custGeom>
            <a:avLst/>
            <a:gdLst/>
            <a:ahLst/>
            <a:cxnLst/>
            <a:rect l="l" t="t" r="r" b="b"/>
            <a:pathLst>
              <a:path w="474108">
                <a:moveTo>
                  <a:pt x="474108" y="0"/>
                </a:moveTo>
                <a:lnTo>
                  <a:pt x="0" y="0"/>
                </a:lnTo>
              </a:path>
            </a:pathLst>
          </a:custGeom>
          <a:ln w="144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9409857" y="1755738"/>
            <a:ext cx="483202" cy="30303"/>
          </a:xfrm>
          <a:custGeom>
            <a:avLst/>
            <a:gdLst/>
            <a:ahLst/>
            <a:cxnLst/>
            <a:rect l="l" t="t" r="r" b="b"/>
            <a:pathLst>
              <a:path w="483202" h="30303">
                <a:moveTo>
                  <a:pt x="479257" y="0"/>
                </a:moveTo>
                <a:lnTo>
                  <a:pt x="2682" y="0"/>
                </a:lnTo>
                <a:lnTo>
                  <a:pt x="0" y="15155"/>
                </a:lnTo>
                <a:lnTo>
                  <a:pt x="2682" y="30303"/>
                </a:lnTo>
                <a:lnTo>
                  <a:pt x="479257" y="30303"/>
                </a:lnTo>
                <a:lnTo>
                  <a:pt x="483202" y="15155"/>
                </a:lnTo>
                <a:lnTo>
                  <a:pt x="47925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9898385" y="1507676"/>
            <a:ext cx="310750" cy="260240"/>
          </a:xfrm>
          <a:custGeom>
            <a:avLst/>
            <a:gdLst/>
            <a:ahLst/>
            <a:cxnLst/>
            <a:rect l="l" t="t" r="r" b="b"/>
            <a:pathLst>
              <a:path w="310750" h="260240">
                <a:moveTo>
                  <a:pt x="310750" y="0"/>
                </a:moveTo>
                <a:lnTo>
                  <a:pt x="0" y="260240"/>
                </a:lnTo>
              </a:path>
            </a:pathLst>
          </a:custGeom>
          <a:ln w="136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9893059" y="1503071"/>
            <a:ext cx="321205" cy="293429"/>
          </a:xfrm>
          <a:custGeom>
            <a:avLst/>
            <a:gdLst/>
            <a:ahLst/>
            <a:cxnLst/>
            <a:rect l="l" t="t" r="r" b="b"/>
            <a:pathLst>
              <a:path w="321205" h="293429">
                <a:moveTo>
                  <a:pt x="316010" y="0"/>
                </a:moveTo>
                <a:lnTo>
                  <a:pt x="2695" y="237518"/>
                </a:lnTo>
                <a:lnTo>
                  <a:pt x="0" y="267821"/>
                </a:lnTo>
                <a:lnTo>
                  <a:pt x="2695" y="293429"/>
                </a:lnTo>
                <a:lnTo>
                  <a:pt x="317260" y="7573"/>
                </a:lnTo>
                <a:lnTo>
                  <a:pt x="321205" y="0"/>
                </a:lnTo>
                <a:lnTo>
                  <a:pt x="31601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9923371" y="1258159"/>
            <a:ext cx="290893" cy="244911"/>
          </a:xfrm>
          <a:custGeom>
            <a:avLst/>
            <a:gdLst/>
            <a:ahLst/>
            <a:cxnLst/>
            <a:rect l="l" t="t" r="r" b="b"/>
            <a:pathLst>
              <a:path w="290893" h="244911">
                <a:moveTo>
                  <a:pt x="290893" y="244911"/>
                </a:moveTo>
                <a:lnTo>
                  <a:pt x="0" y="0"/>
                </a:lnTo>
              </a:path>
            </a:pathLst>
          </a:custGeom>
          <a:ln w="564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9409856" y="1233968"/>
            <a:ext cx="449010" cy="0"/>
          </a:xfrm>
          <a:custGeom>
            <a:avLst/>
            <a:gdLst/>
            <a:ahLst/>
            <a:cxnLst/>
            <a:rect l="l" t="t" r="r" b="b"/>
            <a:pathLst>
              <a:path w="449010">
                <a:moveTo>
                  <a:pt x="0" y="0"/>
                </a:moveTo>
                <a:lnTo>
                  <a:pt x="449010" y="0"/>
                </a:lnTo>
              </a:path>
            </a:pathLst>
          </a:custGeom>
          <a:ln w="758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9100476" y="1276171"/>
            <a:ext cx="0" cy="226900"/>
          </a:xfrm>
          <a:custGeom>
            <a:avLst/>
            <a:gdLst/>
            <a:ahLst/>
            <a:cxnLst/>
            <a:rect l="l" t="t" r="r" b="b"/>
            <a:pathLst>
              <a:path h="226900">
                <a:moveTo>
                  <a:pt x="0" y="0"/>
                </a:moveTo>
                <a:lnTo>
                  <a:pt x="0" y="226900"/>
                </a:lnTo>
              </a:path>
            </a:pathLst>
          </a:custGeom>
          <a:ln w="661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9100476" y="1503071"/>
            <a:ext cx="0" cy="225438"/>
          </a:xfrm>
          <a:custGeom>
            <a:avLst/>
            <a:gdLst/>
            <a:ahLst/>
            <a:cxnLst/>
            <a:rect l="l" t="t" r="r" b="b"/>
            <a:pathLst>
              <a:path h="225438">
                <a:moveTo>
                  <a:pt x="0" y="0"/>
                </a:moveTo>
                <a:lnTo>
                  <a:pt x="0" y="225438"/>
                </a:lnTo>
              </a:path>
            </a:pathLst>
          </a:custGeom>
          <a:ln w="661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10214264" y="1247533"/>
            <a:ext cx="0" cy="255537"/>
          </a:xfrm>
          <a:custGeom>
            <a:avLst/>
            <a:gdLst/>
            <a:ahLst/>
            <a:cxnLst/>
            <a:rect l="l" t="t" r="r" b="b"/>
            <a:pathLst>
              <a:path h="255537">
                <a:moveTo>
                  <a:pt x="0" y="255537"/>
                </a:moveTo>
                <a:lnTo>
                  <a:pt x="0" y="0"/>
                </a:lnTo>
              </a:path>
            </a:pathLst>
          </a:custGeom>
          <a:ln w="661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10214264" y="1503071"/>
            <a:ext cx="0" cy="243653"/>
          </a:xfrm>
          <a:custGeom>
            <a:avLst/>
            <a:gdLst/>
            <a:ahLst/>
            <a:cxnLst/>
            <a:rect l="l" t="t" r="r" b="b"/>
            <a:pathLst>
              <a:path h="243653">
                <a:moveTo>
                  <a:pt x="0" y="0"/>
                </a:moveTo>
                <a:lnTo>
                  <a:pt x="0" y="243653"/>
                </a:lnTo>
              </a:path>
            </a:pathLst>
          </a:custGeom>
          <a:ln w="661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9893059" y="1531927"/>
            <a:ext cx="0" cy="238965"/>
          </a:xfrm>
          <a:custGeom>
            <a:avLst/>
            <a:gdLst/>
            <a:ahLst/>
            <a:cxnLst/>
            <a:rect l="l" t="t" r="r" b="b"/>
            <a:pathLst>
              <a:path h="238965">
                <a:moveTo>
                  <a:pt x="0" y="238965"/>
                </a:moveTo>
                <a:lnTo>
                  <a:pt x="0" y="0"/>
                </a:lnTo>
              </a:path>
            </a:pathLst>
          </a:custGeom>
          <a:ln w="661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9893059" y="1770893"/>
            <a:ext cx="0" cy="204148"/>
          </a:xfrm>
          <a:custGeom>
            <a:avLst/>
            <a:gdLst/>
            <a:ahLst/>
            <a:cxnLst/>
            <a:rect l="l" t="t" r="r" b="b"/>
            <a:pathLst>
              <a:path h="204148">
                <a:moveTo>
                  <a:pt x="0" y="0"/>
                </a:moveTo>
                <a:lnTo>
                  <a:pt x="0" y="204148"/>
                </a:lnTo>
              </a:path>
            </a:pathLst>
          </a:custGeom>
          <a:ln w="661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9409857" y="1770893"/>
            <a:ext cx="0" cy="244909"/>
          </a:xfrm>
          <a:custGeom>
            <a:avLst/>
            <a:gdLst/>
            <a:ahLst/>
            <a:cxnLst/>
            <a:rect l="l" t="t" r="r" b="b"/>
            <a:pathLst>
              <a:path h="244909">
                <a:moveTo>
                  <a:pt x="0" y="0"/>
                </a:moveTo>
                <a:lnTo>
                  <a:pt x="0" y="244909"/>
                </a:lnTo>
              </a:path>
            </a:pathLst>
          </a:custGeom>
          <a:ln w="661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9409857" y="1590906"/>
            <a:ext cx="0" cy="179987"/>
          </a:xfrm>
          <a:custGeom>
            <a:avLst/>
            <a:gdLst/>
            <a:ahLst/>
            <a:cxnLst/>
            <a:rect l="l" t="t" r="r" b="b"/>
            <a:pathLst>
              <a:path h="179987">
                <a:moveTo>
                  <a:pt x="0" y="179987"/>
                </a:moveTo>
                <a:lnTo>
                  <a:pt x="0" y="0"/>
                </a:lnTo>
              </a:path>
            </a:pathLst>
          </a:custGeom>
          <a:ln w="661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9409856" y="1050913"/>
            <a:ext cx="0" cy="183054"/>
          </a:xfrm>
          <a:custGeom>
            <a:avLst/>
            <a:gdLst/>
            <a:ahLst/>
            <a:cxnLst/>
            <a:rect l="l" t="t" r="r" b="b"/>
            <a:pathLst>
              <a:path h="183054">
                <a:moveTo>
                  <a:pt x="0" y="183054"/>
                </a:moveTo>
                <a:lnTo>
                  <a:pt x="0" y="0"/>
                </a:lnTo>
              </a:path>
            </a:pathLst>
          </a:custGeom>
          <a:ln w="661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9405918" y="1233968"/>
            <a:ext cx="3938" cy="176950"/>
          </a:xfrm>
          <a:custGeom>
            <a:avLst/>
            <a:gdLst/>
            <a:ahLst/>
            <a:cxnLst/>
            <a:rect l="l" t="t" r="r" b="b"/>
            <a:pathLst>
              <a:path w="3938" h="176950">
                <a:moveTo>
                  <a:pt x="3938" y="0"/>
                </a:moveTo>
                <a:lnTo>
                  <a:pt x="0" y="176950"/>
                </a:lnTo>
              </a:path>
            </a:pathLst>
          </a:custGeom>
          <a:ln w="661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10214264" y="1247533"/>
            <a:ext cx="114608" cy="131642"/>
          </a:xfrm>
          <a:custGeom>
            <a:avLst/>
            <a:gdLst/>
            <a:ahLst/>
            <a:cxnLst/>
            <a:rect l="l" t="t" r="r" b="b"/>
            <a:pathLst>
              <a:path w="114608" h="131642">
                <a:moveTo>
                  <a:pt x="0" y="0"/>
                </a:moveTo>
                <a:lnTo>
                  <a:pt x="114608" y="131642"/>
                </a:lnTo>
              </a:path>
            </a:pathLst>
          </a:custGeom>
          <a:ln w="552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0496084" y="1034334"/>
            <a:ext cx="309369" cy="269118"/>
          </a:xfrm>
          <a:custGeom>
            <a:avLst/>
            <a:gdLst/>
            <a:ahLst/>
            <a:cxnLst/>
            <a:rect l="l" t="t" r="r" b="b"/>
            <a:pathLst>
              <a:path w="309369" h="269118">
                <a:moveTo>
                  <a:pt x="309369" y="0"/>
                </a:moveTo>
                <a:lnTo>
                  <a:pt x="0" y="269118"/>
                </a:lnTo>
              </a:path>
            </a:pathLst>
          </a:custGeom>
          <a:ln w="563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0504040" y="1311094"/>
            <a:ext cx="297600" cy="258620"/>
          </a:xfrm>
          <a:custGeom>
            <a:avLst/>
            <a:gdLst/>
            <a:ahLst/>
            <a:cxnLst/>
            <a:rect l="l" t="t" r="r" b="b"/>
            <a:pathLst>
              <a:path w="297600" h="258620">
                <a:moveTo>
                  <a:pt x="297600" y="258620"/>
                </a:moveTo>
                <a:lnTo>
                  <a:pt x="0" y="0"/>
                </a:lnTo>
              </a:path>
            </a:pathLst>
          </a:custGeom>
          <a:ln w="136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0496084" y="1303452"/>
            <a:ext cx="309370" cy="293399"/>
          </a:xfrm>
          <a:custGeom>
            <a:avLst/>
            <a:gdLst/>
            <a:ahLst/>
            <a:cxnLst/>
            <a:rect l="l" t="t" r="r" b="b"/>
            <a:pathLst>
              <a:path w="309370" h="293399">
                <a:moveTo>
                  <a:pt x="305424" y="237496"/>
                </a:moveTo>
                <a:lnTo>
                  <a:pt x="5194" y="0"/>
                </a:lnTo>
                <a:lnTo>
                  <a:pt x="0" y="0"/>
                </a:lnTo>
                <a:lnTo>
                  <a:pt x="3945" y="9171"/>
                </a:lnTo>
                <a:lnTo>
                  <a:pt x="305424" y="293399"/>
                </a:lnTo>
                <a:lnTo>
                  <a:pt x="309370" y="267791"/>
                </a:lnTo>
                <a:lnTo>
                  <a:pt x="305424" y="2374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0810780" y="1572781"/>
            <a:ext cx="473885" cy="0"/>
          </a:xfrm>
          <a:custGeom>
            <a:avLst/>
            <a:gdLst/>
            <a:ahLst/>
            <a:cxnLst/>
            <a:rect l="l" t="t" r="r" b="b"/>
            <a:pathLst>
              <a:path w="473885">
                <a:moveTo>
                  <a:pt x="473885" y="0"/>
                </a:moveTo>
                <a:lnTo>
                  <a:pt x="0" y="0"/>
                </a:lnTo>
              </a:path>
            </a:pathLst>
          </a:custGeom>
          <a:ln w="144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0805454" y="1556096"/>
            <a:ext cx="483222" cy="30295"/>
          </a:xfrm>
          <a:custGeom>
            <a:avLst/>
            <a:gdLst/>
            <a:ahLst/>
            <a:cxnLst/>
            <a:rect l="l" t="t" r="r" b="b"/>
            <a:pathLst>
              <a:path w="483222" h="30295">
                <a:moveTo>
                  <a:pt x="479276" y="0"/>
                </a:moveTo>
                <a:lnTo>
                  <a:pt x="2695" y="0"/>
                </a:lnTo>
                <a:lnTo>
                  <a:pt x="0" y="15147"/>
                </a:lnTo>
                <a:lnTo>
                  <a:pt x="2695" y="30295"/>
                </a:lnTo>
                <a:lnTo>
                  <a:pt x="479276" y="30295"/>
                </a:lnTo>
                <a:lnTo>
                  <a:pt x="483222" y="15147"/>
                </a:lnTo>
                <a:lnTo>
                  <a:pt x="47927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1294002" y="1304959"/>
            <a:ext cx="315945" cy="263307"/>
          </a:xfrm>
          <a:custGeom>
            <a:avLst/>
            <a:gdLst/>
            <a:ahLst/>
            <a:cxnLst/>
            <a:rect l="l" t="t" r="r" b="b"/>
            <a:pathLst>
              <a:path w="315945" h="263307">
                <a:moveTo>
                  <a:pt x="315945" y="0"/>
                </a:moveTo>
                <a:lnTo>
                  <a:pt x="0" y="263307"/>
                </a:lnTo>
              </a:path>
            </a:pathLst>
          </a:custGeom>
          <a:ln w="136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11288676" y="1303452"/>
            <a:ext cx="326597" cy="293399"/>
          </a:xfrm>
          <a:custGeom>
            <a:avLst/>
            <a:gdLst/>
            <a:ahLst/>
            <a:cxnLst/>
            <a:rect l="l" t="t" r="r" b="b"/>
            <a:pathLst>
              <a:path w="326597" h="293399">
                <a:moveTo>
                  <a:pt x="316010" y="0"/>
                </a:moveTo>
                <a:lnTo>
                  <a:pt x="2695" y="237496"/>
                </a:lnTo>
                <a:lnTo>
                  <a:pt x="0" y="267791"/>
                </a:lnTo>
                <a:lnTo>
                  <a:pt x="2695" y="293399"/>
                </a:lnTo>
                <a:lnTo>
                  <a:pt x="326597" y="0"/>
                </a:lnTo>
                <a:lnTo>
                  <a:pt x="31601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1318988" y="1059957"/>
            <a:ext cx="290893" cy="243495"/>
          </a:xfrm>
          <a:custGeom>
            <a:avLst/>
            <a:gdLst/>
            <a:ahLst/>
            <a:cxnLst/>
            <a:rect l="l" t="t" r="r" b="b"/>
            <a:pathLst>
              <a:path w="290893" h="243495">
                <a:moveTo>
                  <a:pt x="290893" y="243495"/>
                </a:moveTo>
                <a:lnTo>
                  <a:pt x="0" y="0"/>
                </a:lnTo>
              </a:path>
            </a:pathLst>
          </a:custGeom>
          <a:ln w="564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0805453" y="1034334"/>
            <a:ext cx="449030" cy="0"/>
          </a:xfrm>
          <a:custGeom>
            <a:avLst/>
            <a:gdLst/>
            <a:ahLst/>
            <a:cxnLst/>
            <a:rect l="l" t="t" r="r" b="b"/>
            <a:pathLst>
              <a:path w="449030">
                <a:moveTo>
                  <a:pt x="0" y="0"/>
                </a:moveTo>
                <a:lnTo>
                  <a:pt x="449030" y="0"/>
                </a:lnTo>
              </a:path>
            </a:pathLst>
          </a:custGeom>
          <a:ln w="758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10496083" y="1076763"/>
            <a:ext cx="0" cy="226689"/>
          </a:xfrm>
          <a:custGeom>
            <a:avLst/>
            <a:gdLst/>
            <a:ahLst/>
            <a:cxnLst/>
            <a:rect l="l" t="t" r="r" b="b"/>
            <a:pathLst>
              <a:path h="226689">
                <a:moveTo>
                  <a:pt x="0" y="0"/>
                </a:moveTo>
                <a:lnTo>
                  <a:pt x="0" y="226689"/>
                </a:lnTo>
              </a:path>
            </a:pathLst>
          </a:custGeom>
          <a:ln w="661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10496084" y="1303452"/>
            <a:ext cx="0" cy="267791"/>
          </a:xfrm>
          <a:custGeom>
            <a:avLst/>
            <a:gdLst/>
            <a:ahLst/>
            <a:cxnLst/>
            <a:rect l="l" t="t" r="r" b="b"/>
            <a:pathLst>
              <a:path h="267791">
                <a:moveTo>
                  <a:pt x="0" y="0"/>
                </a:moveTo>
                <a:lnTo>
                  <a:pt x="0" y="267791"/>
                </a:lnTo>
              </a:path>
            </a:pathLst>
          </a:custGeom>
          <a:ln w="661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11288676" y="1332286"/>
            <a:ext cx="0" cy="238958"/>
          </a:xfrm>
          <a:custGeom>
            <a:avLst/>
            <a:gdLst/>
            <a:ahLst/>
            <a:cxnLst/>
            <a:rect l="l" t="t" r="r" b="b"/>
            <a:pathLst>
              <a:path h="238958">
                <a:moveTo>
                  <a:pt x="0" y="238958"/>
                </a:moveTo>
                <a:lnTo>
                  <a:pt x="0" y="0"/>
                </a:lnTo>
              </a:path>
            </a:pathLst>
          </a:custGeom>
          <a:ln w="661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11288676" y="1571244"/>
            <a:ext cx="0" cy="204155"/>
          </a:xfrm>
          <a:custGeom>
            <a:avLst/>
            <a:gdLst/>
            <a:ahLst/>
            <a:cxnLst/>
            <a:rect l="l" t="t" r="r" b="b"/>
            <a:pathLst>
              <a:path h="204155">
                <a:moveTo>
                  <a:pt x="0" y="0"/>
                </a:moveTo>
                <a:lnTo>
                  <a:pt x="0" y="204155"/>
                </a:lnTo>
              </a:path>
            </a:pathLst>
          </a:custGeom>
          <a:ln w="661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10805454" y="1571244"/>
            <a:ext cx="0" cy="246539"/>
          </a:xfrm>
          <a:custGeom>
            <a:avLst/>
            <a:gdLst/>
            <a:ahLst/>
            <a:cxnLst/>
            <a:rect l="l" t="t" r="r" b="b"/>
            <a:pathLst>
              <a:path h="246539">
                <a:moveTo>
                  <a:pt x="0" y="0"/>
                </a:moveTo>
                <a:lnTo>
                  <a:pt x="0" y="246539"/>
                </a:lnTo>
              </a:path>
            </a:pathLst>
          </a:custGeom>
          <a:ln w="661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10805454" y="1391256"/>
            <a:ext cx="0" cy="179987"/>
          </a:xfrm>
          <a:custGeom>
            <a:avLst/>
            <a:gdLst/>
            <a:ahLst/>
            <a:cxnLst/>
            <a:rect l="l" t="t" r="r" b="b"/>
            <a:pathLst>
              <a:path h="179987">
                <a:moveTo>
                  <a:pt x="0" y="179987"/>
                </a:moveTo>
                <a:lnTo>
                  <a:pt x="0" y="0"/>
                </a:lnTo>
              </a:path>
            </a:pathLst>
          </a:custGeom>
          <a:ln w="661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10805453" y="851279"/>
            <a:ext cx="0" cy="183054"/>
          </a:xfrm>
          <a:custGeom>
            <a:avLst/>
            <a:gdLst/>
            <a:ahLst/>
            <a:cxnLst/>
            <a:rect l="l" t="t" r="r" b="b"/>
            <a:pathLst>
              <a:path h="183054">
                <a:moveTo>
                  <a:pt x="0" y="183054"/>
                </a:moveTo>
                <a:lnTo>
                  <a:pt x="0" y="0"/>
                </a:lnTo>
              </a:path>
            </a:pathLst>
          </a:custGeom>
          <a:ln w="661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10801508" y="1034334"/>
            <a:ext cx="3945" cy="176950"/>
          </a:xfrm>
          <a:custGeom>
            <a:avLst/>
            <a:gdLst/>
            <a:ahLst/>
            <a:cxnLst/>
            <a:rect l="l" t="t" r="r" b="b"/>
            <a:pathLst>
              <a:path w="3945" h="176950">
                <a:moveTo>
                  <a:pt x="3945" y="0"/>
                </a:moveTo>
                <a:lnTo>
                  <a:pt x="0" y="176950"/>
                </a:lnTo>
              </a:path>
            </a:pathLst>
          </a:custGeom>
          <a:ln w="661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10380226" y="1439594"/>
            <a:ext cx="113161" cy="128582"/>
          </a:xfrm>
          <a:custGeom>
            <a:avLst/>
            <a:gdLst/>
            <a:ahLst/>
            <a:cxnLst/>
            <a:rect l="l" t="t" r="r" b="b"/>
            <a:pathLst>
              <a:path w="113161" h="128582">
                <a:moveTo>
                  <a:pt x="0" y="0"/>
                </a:moveTo>
                <a:lnTo>
                  <a:pt x="113161" y="128582"/>
                </a:lnTo>
              </a:path>
            </a:pathLst>
          </a:custGeom>
          <a:ln w="553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>
            <a:off x="580440" y="224066"/>
            <a:ext cx="1533698" cy="106234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52573">
              <a:lnSpc>
                <a:spcPts val="2555"/>
              </a:lnSpc>
              <a:spcBef>
                <a:spcPts val="127"/>
              </a:spcBef>
            </a:pPr>
            <a:r>
              <a:rPr sz="2400" spc="0" dirty="0" smtClean="0">
                <a:solidFill>
                  <a:srgbClr val="E7E6E6"/>
                </a:solidFill>
                <a:latin typeface="Arial"/>
                <a:cs typeface="Arial"/>
              </a:rPr>
              <a:t>Am</a:t>
            </a:r>
            <a:r>
              <a:rPr sz="2400" spc="-9" dirty="0" smtClean="0">
                <a:solidFill>
                  <a:srgbClr val="E7E6E6"/>
                </a:solidFill>
                <a:latin typeface="Arial"/>
                <a:cs typeface="Arial"/>
              </a:rPr>
              <a:t>i</a:t>
            </a:r>
            <a:r>
              <a:rPr sz="2400" spc="0" dirty="0" smtClean="0">
                <a:solidFill>
                  <a:srgbClr val="E7E6E6"/>
                </a:solidFill>
                <a:latin typeface="Arial"/>
                <a:cs typeface="Arial"/>
              </a:rPr>
              <a:t>d</a:t>
            </a:r>
            <a:r>
              <a:rPr sz="2400" spc="-4" dirty="0" smtClean="0">
                <a:solidFill>
                  <a:srgbClr val="E7E6E6"/>
                </a:solidFill>
                <a:latin typeface="Arial"/>
                <a:cs typeface="Arial"/>
              </a:rPr>
              <a:t>o</a:t>
            </a:r>
            <a:r>
              <a:rPr sz="2400" spc="0" dirty="0" smtClean="0">
                <a:solidFill>
                  <a:srgbClr val="E7E6E6"/>
                </a:solidFill>
                <a:latin typeface="Arial"/>
                <a:cs typeface="Arial"/>
              </a:rPr>
              <a:t>n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95825"/>
              </a:lnSpc>
            </a:pPr>
            <a:r>
              <a:rPr sz="2400" spc="0" dirty="0" smtClean="0">
                <a:solidFill>
                  <a:srgbClr val="E7E6E6"/>
                </a:solidFill>
                <a:latin typeface="Arial"/>
                <a:cs typeface="Arial"/>
              </a:rPr>
              <a:t>Glycogè</a:t>
            </a:r>
            <a:r>
              <a:rPr sz="2400" spc="-9" dirty="0" smtClean="0">
                <a:solidFill>
                  <a:srgbClr val="E7E6E6"/>
                </a:solidFill>
                <a:latin typeface="Arial"/>
                <a:cs typeface="Arial"/>
              </a:rPr>
              <a:t>n</a:t>
            </a:r>
            <a:r>
              <a:rPr sz="2400" spc="0" dirty="0" smtClean="0">
                <a:solidFill>
                  <a:srgbClr val="E7E6E6"/>
                </a:solidFill>
                <a:latin typeface="Arial"/>
                <a:cs typeface="Arial"/>
              </a:rPr>
              <a:t>e</a:t>
            </a:r>
            <a:endParaRPr sz="2400">
              <a:latin typeface="Arial"/>
              <a:cs typeface="Arial"/>
            </a:endParaRPr>
          </a:p>
          <a:p>
            <a:pPr marL="12700" marR="52573">
              <a:lnSpc>
                <a:spcPct val="95825"/>
              </a:lnSpc>
              <a:spcBef>
                <a:spcPts val="120"/>
              </a:spcBef>
            </a:pPr>
            <a:r>
              <a:rPr sz="2400" spc="0" dirty="0" smtClean="0">
                <a:solidFill>
                  <a:srgbClr val="FF0000"/>
                </a:solidFill>
                <a:latin typeface="Arial"/>
                <a:cs typeface="Arial"/>
              </a:rPr>
              <a:t>C</a:t>
            </a:r>
            <a:r>
              <a:rPr sz="2400" spc="-4" dirty="0" smtClean="0">
                <a:solidFill>
                  <a:srgbClr val="FF0000"/>
                </a:solidFill>
                <a:latin typeface="Arial"/>
                <a:cs typeface="Arial"/>
              </a:rPr>
              <a:t>e</a:t>
            </a:r>
            <a:r>
              <a:rPr sz="2400" spc="0" dirty="0" smtClean="0">
                <a:solidFill>
                  <a:srgbClr val="FF0000"/>
                </a:solidFill>
                <a:latin typeface="Arial"/>
                <a:cs typeface="Arial"/>
              </a:rPr>
              <a:t>l</a:t>
            </a:r>
            <a:r>
              <a:rPr sz="2400" spc="-9" dirty="0" smtClean="0">
                <a:solidFill>
                  <a:srgbClr val="FF0000"/>
                </a:solidFill>
                <a:latin typeface="Arial"/>
                <a:cs typeface="Arial"/>
              </a:rPr>
              <a:t>l</a:t>
            </a:r>
            <a:r>
              <a:rPr sz="2400" spc="0" dirty="0" smtClean="0">
                <a:solidFill>
                  <a:srgbClr val="FF0000"/>
                </a:solidFill>
                <a:latin typeface="Arial"/>
                <a:cs typeface="Arial"/>
              </a:rPr>
              <a:t>u</a:t>
            </a:r>
            <a:r>
              <a:rPr sz="2400" spc="-4" dirty="0" smtClean="0">
                <a:solidFill>
                  <a:srgbClr val="FF0000"/>
                </a:solidFill>
                <a:latin typeface="Arial"/>
                <a:cs typeface="Arial"/>
              </a:rPr>
              <a:t>l</a:t>
            </a:r>
            <a:r>
              <a:rPr sz="2400" spc="0" dirty="0" smtClean="0">
                <a:solidFill>
                  <a:srgbClr val="FF0000"/>
                </a:solidFill>
                <a:latin typeface="Arial"/>
                <a:cs typeface="Arial"/>
              </a:rPr>
              <a:t>ose</a:t>
            </a:r>
            <a:endParaRPr sz="2400">
              <a:latin typeface="Arial"/>
              <a:cs typeface="Arial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8267192" y="575690"/>
            <a:ext cx="1407714" cy="50036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R="12700" algn="r">
              <a:lnSpc>
                <a:spcPts val="1935"/>
              </a:lnSpc>
              <a:spcBef>
                <a:spcPts val="96"/>
              </a:spcBef>
            </a:pPr>
            <a:r>
              <a:rPr sz="2700" spc="0" baseline="3034" dirty="0" smtClean="0">
                <a:solidFill>
                  <a:srgbClr val="EC7C30"/>
                </a:solidFill>
                <a:latin typeface="Calibri"/>
                <a:cs typeface="Calibri"/>
              </a:rPr>
              <a:t>LE</a:t>
            </a:r>
            <a:r>
              <a:rPr sz="2700" spc="9" baseline="3034" dirty="0" smtClean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700" spc="0" baseline="3034" dirty="0" smtClean="0">
                <a:solidFill>
                  <a:srgbClr val="EC7C30"/>
                </a:solidFill>
                <a:latin typeface="Calibri"/>
                <a:cs typeface="Calibri"/>
              </a:rPr>
              <a:t>CEL</a:t>
            </a:r>
            <a:r>
              <a:rPr sz="2700" spc="-39" baseline="3034" dirty="0" smtClean="0">
                <a:solidFill>
                  <a:srgbClr val="EC7C30"/>
                </a:solidFill>
                <a:latin typeface="Calibri"/>
                <a:cs typeface="Calibri"/>
              </a:rPr>
              <a:t>L</a:t>
            </a:r>
            <a:r>
              <a:rPr sz="2700" spc="0" baseline="3034" dirty="0" smtClean="0">
                <a:solidFill>
                  <a:srgbClr val="EC7C30"/>
                </a:solidFill>
                <a:latin typeface="Calibri"/>
                <a:cs typeface="Calibri"/>
              </a:rPr>
              <a:t>OBIOSE</a:t>
            </a:r>
            <a:endParaRPr sz="1800">
              <a:latin typeface="Calibri"/>
              <a:cs typeface="Calibri"/>
            </a:endParaRPr>
          </a:p>
          <a:p>
            <a:pPr marR="67171" algn="r">
              <a:lnSpc>
                <a:spcPts val="689"/>
              </a:lnSpc>
              <a:spcBef>
                <a:spcPts val="1029"/>
              </a:spcBef>
            </a:pPr>
            <a:r>
              <a:rPr sz="600" spc="9" dirty="0" smtClean="0">
                <a:latin typeface="Arial"/>
                <a:cs typeface="Arial"/>
              </a:rPr>
              <a:t>C</a:t>
            </a:r>
            <a:r>
              <a:rPr sz="600" spc="-14" dirty="0" smtClean="0">
                <a:latin typeface="Arial"/>
                <a:cs typeface="Arial"/>
              </a:rPr>
              <a:t>H</a:t>
            </a:r>
            <a:r>
              <a:rPr sz="675" spc="0" baseline="-19325" dirty="0" smtClean="0">
                <a:latin typeface="Arial"/>
                <a:cs typeface="Arial"/>
              </a:rPr>
              <a:t>2</a:t>
            </a:r>
            <a:r>
              <a:rPr sz="600" spc="0" dirty="0" smtClean="0">
                <a:latin typeface="Arial"/>
                <a:cs typeface="Arial"/>
              </a:rPr>
              <a:t>OH</a:t>
            </a:r>
            <a:endParaRPr sz="600">
              <a:latin typeface="Arial"/>
              <a:cs typeface="Arial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10769148" y="762102"/>
            <a:ext cx="260058" cy="11423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689"/>
              </a:lnSpc>
              <a:spcBef>
                <a:spcPts val="20"/>
              </a:spcBef>
            </a:pPr>
            <a:r>
              <a:rPr sz="600" spc="9" dirty="0" smtClean="0">
                <a:latin typeface="Arial"/>
                <a:cs typeface="Arial"/>
              </a:rPr>
              <a:t>C</a:t>
            </a:r>
            <a:r>
              <a:rPr sz="600" spc="-14" dirty="0" smtClean="0">
                <a:latin typeface="Arial"/>
                <a:cs typeface="Arial"/>
              </a:rPr>
              <a:t>H</a:t>
            </a:r>
            <a:r>
              <a:rPr sz="675" spc="0" baseline="-19325" dirty="0" smtClean="0">
                <a:latin typeface="Arial"/>
                <a:cs typeface="Arial"/>
              </a:rPr>
              <a:t>2</a:t>
            </a:r>
            <a:r>
              <a:rPr sz="600" spc="0" dirty="0" smtClean="0">
                <a:latin typeface="Arial"/>
                <a:cs typeface="Arial"/>
              </a:rPr>
              <a:t>OH</a:t>
            </a:r>
            <a:endParaRPr sz="600">
              <a:latin typeface="Arial"/>
              <a:cs typeface="Arial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3328171" y="861643"/>
            <a:ext cx="235548" cy="15272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25"/>
              </a:lnSpc>
              <a:spcBef>
                <a:spcPts val="56"/>
              </a:spcBef>
            </a:pPr>
            <a:r>
              <a:rPr sz="1000" spc="-4" dirty="0" smtClean="0">
                <a:latin typeface="Arial"/>
                <a:cs typeface="Arial"/>
              </a:rPr>
              <a:t>O</a:t>
            </a:r>
            <a:r>
              <a:rPr sz="1000" spc="0" dirty="0" smtClean="0">
                <a:latin typeface="Arial"/>
                <a:cs typeface="Arial"/>
              </a:rPr>
              <a:t>H</a:t>
            </a:r>
            <a:endParaRPr sz="1000">
              <a:latin typeface="Arial"/>
              <a:cs typeface="Arial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11250923" y="989017"/>
            <a:ext cx="76776" cy="10108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20"/>
              </a:spcBef>
            </a:pPr>
            <a:r>
              <a:rPr sz="600" spc="0" dirty="0" smtClean="0">
                <a:latin typeface="Arial"/>
                <a:cs typeface="Arial"/>
              </a:rPr>
              <a:t>O</a:t>
            </a:r>
            <a:endParaRPr sz="600">
              <a:latin typeface="Arial"/>
              <a:cs typeface="Aria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6294930" y="993684"/>
            <a:ext cx="235865" cy="15272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25"/>
              </a:lnSpc>
              <a:spcBef>
                <a:spcPts val="56"/>
              </a:spcBef>
            </a:pPr>
            <a:r>
              <a:rPr sz="1000" spc="0" dirty="0" smtClean="0">
                <a:latin typeface="Arial"/>
                <a:cs typeface="Arial"/>
              </a:rPr>
              <a:t>OH</a:t>
            </a:r>
            <a:endParaRPr sz="1000">
              <a:latin typeface="Arial"/>
              <a:cs typeface="Aria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9855307" y="1188651"/>
            <a:ext cx="76776" cy="10108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20"/>
              </a:spcBef>
            </a:pPr>
            <a:r>
              <a:rPr sz="600" spc="0" dirty="0" smtClean="0">
                <a:latin typeface="Arial"/>
                <a:cs typeface="Arial"/>
              </a:rPr>
              <a:t>O</a:t>
            </a:r>
            <a:endParaRPr sz="600"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4864914" y="1204633"/>
            <a:ext cx="235738" cy="15272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25"/>
              </a:lnSpc>
              <a:spcBef>
                <a:spcPts val="56"/>
              </a:spcBef>
            </a:pPr>
            <a:r>
              <a:rPr sz="1000" spc="0" dirty="0" smtClean="0">
                <a:latin typeface="Arial"/>
                <a:cs typeface="Arial"/>
              </a:rPr>
              <a:t>OH</a:t>
            </a:r>
            <a:endParaRPr sz="1000"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11607767" y="1263057"/>
            <a:ext cx="212126" cy="11626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20"/>
              </a:spcBef>
            </a:pPr>
            <a:r>
              <a:rPr sz="700" spc="-4" dirty="0" smtClean="0">
                <a:latin typeface="Times New Roman"/>
                <a:cs typeface="Times New Roman"/>
              </a:rPr>
              <a:t>H</a:t>
            </a:r>
            <a:r>
              <a:rPr sz="700" spc="14" dirty="0" smtClean="0">
                <a:latin typeface="Times New Roman"/>
                <a:cs typeface="Times New Roman"/>
              </a:rPr>
              <a:t>O</a:t>
            </a:r>
            <a:r>
              <a:rPr sz="700" spc="0" dirty="0" smtClean="0">
                <a:latin typeface="Times New Roman"/>
                <a:cs typeface="Times New Roman"/>
              </a:rPr>
              <a:t>H</a:t>
            </a:r>
            <a:endParaRPr sz="700">
              <a:latin typeface="Times New Roman"/>
              <a:cs typeface="Times New Roman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0767701" y="1302079"/>
            <a:ext cx="124497" cy="10108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20"/>
              </a:spcBef>
            </a:pPr>
            <a:r>
              <a:rPr sz="600" spc="0" dirty="0" smtClean="0">
                <a:latin typeface="Arial"/>
                <a:cs typeface="Arial"/>
              </a:rPr>
              <a:t>OH</a:t>
            </a:r>
            <a:endParaRPr sz="60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0316173" y="1364117"/>
            <a:ext cx="76776" cy="10108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20"/>
              </a:spcBef>
            </a:pPr>
            <a:r>
              <a:rPr sz="600" spc="0" dirty="0" smtClean="0">
                <a:latin typeface="Arial"/>
                <a:cs typeface="Arial"/>
              </a:rPr>
              <a:t>O</a:t>
            </a:r>
            <a:endParaRPr sz="600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3470412" y="1389857"/>
            <a:ext cx="143833" cy="15272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25"/>
              </a:lnSpc>
              <a:spcBef>
                <a:spcPts val="56"/>
              </a:spcBef>
            </a:pPr>
            <a:r>
              <a:rPr sz="1000" spc="0" dirty="0" smtClean="0">
                <a:latin typeface="Arial"/>
                <a:cs typeface="Arial"/>
              </a:rPr>
              <a:t>O</a:t>
            </a:r>
            <a:endParaRPr sz="1000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4046857" y="1476417"/>
            <a:ext cx="238069" cy="15272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25"/>
              </a:lnSpc>
              <a:spcBef>
                <a:spcPts val="56"/>
              </a:spcBef>
            </a:pPr>
            <a:r>
              <a:rPr sz="1000" spc="14" dirty="0" smtClean="0">
                <a:latin typeface="Arial"/>
                <a:cs typeface="Arial"/>
              </a:rPr>
              <a:t>H</a:t>
            </a:r>
            <a:r>
              <a:rPr sz="1000" spc="0" dirty="0" smtClean="0">
                <a:latin typeface="Arial"/>
                <a:cs typeface="Arial"/>
              </a:rPr>
              <a:t>O</a:t>
            </a:r>
            <a:endParaRPr sz="100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2472090" y="1496703"/>
            <a:ext cx="326546" cy="28468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19098">
              <a:lnSpc>
                <a:spcPts val="1125"/>
              </a:lnSpc>
              <a:spcBef>
                <a:spcPts val="56"/>
              </a:spcBef>
            </a:pPr>
            <a:r>
              <a:rPr sz="1000" spc="0" dirty="0" smtClean="0">
                <a:latin typeface="Arial"/>
                <a:cs typeface="Arial"/>
              </a:rPr>
              <a:t>O</a:t>
            </a:r>
            <a:endParaRPr sz="1000">
              <a:latin typeface="Arial"/>
              <a:cs typeface="Arial"/>
            </a:endParaRPr>
          </a:p>
          <a:p>
            <a:pPr marL="101468">
              <a:lnSpc>
                <a:spcPts val="1040"/>
              </a:lnSpc>
            </a:pPr>
            <a:r>
              <a:rPr sz="1000" spc="14" dirty="0" smtClean="0">
                <a:latin typeface="Arial"/>
                <a:cs typeface="Arial"/>
              </a:rPr>
              <a:t>H</a:t>
            </a:r>
            <a:r>
              <a:rPr sz="1000" spc="0" dirty="0" smtClean="0">
                <a:latin typeface="Arial"/>
                <a:cs typeface="Arial"/>
              </a:rPr>
              <a:t>O</a:t>
            </a:r>
            <a:endParaRPr sz="100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9372256" y="1501721"/>
            <a:ext cx="124300" cy="10108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20"/>
              </a:spcBef>
            </a:pPr>
            <a:r>
              <a:rPr sz="600" spc="0" dirty="0" smtClean="0">
                <a:latin typeface="Arial"/>
                <a:cs typeface="Arial"/>
              </a:rPr>
              <a:t>OH</a:t>
            </a:r>
            <a:endParaRPr sz="60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6434824" y="1524541"/>
            <a:ext cx="143833" cy="15272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25"/>
              </a:lnSpc>
              <a:spcBef>
                <a:spcPts val="56"/>
              </a:spcBef>
            </a:pPr>
            <a:r>
              <a:rPr sz="1000" spc="0" dirty="0" smtClean="0">
                <a:latin typeface="Arial"/>
                <a:cs typeface="Arial"/>
              </a:rPr>
              <a:t>O</a:t>
            </a:r>
            <a:endParaRPr sz="100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5436413" y="1628669"/>
            <a:ext cx="329260" cy="2874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19098">
              <a:lnSpc>
                <a:spcPts val="1125"/>
              </a:lnSpc>
              <a:spcBef>
                <a:spcPts val="56"/>
              </a:spcBef>
            </a:pPr>
            <a:r>
              <a:rPr sz="1000" spc="0" dirty="0" smtClean="0">
                <a:latin typeface="Arial"/>
                <a:cs typeface="Arial"/>
              </a:rPr>
              <a:t>O</a:t>
            </a:r>
            <a:endParaRPr sz="1000">
              <a:latin typeface="Arial"/>
              <a:cs typeface="Arial"/>
            </a:endParaRPr>
          </a:p>
          <a:p>
            <a:pPr marL="104271">
              <a:lnSpc>
                <a:spcPts val="1060"/>
              </a:lnSpc>
            </a:pPr>
            <a:r>
              <a:rPr sz="1000" spc="14" dirty="0" smtClean="0">
                <a:latin typeface="Arial"/>
                <a:cs typeface="Arial"/>
              </a:rPr>
              <a:t>H</a:t>
            </a:r>
            <a:r>
              <a:rPr sz="1000" spc="0" dirty="0" smtClean="0">
                <a:latin typeface="Arial"/>
                <a:cs typeface="Arial"/>
              </a:rPr>
              <a:t>O</a:t>
            </a:r>
            <a:endParaRPr sz="10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3896943" y="1656809"/>
            <a:ext cx="143833" cy="15272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25"/>
              </a:lnSpc>
              <a:spcBef>
                <a:spcPts val="56"/>
              </a:spcBef>
            </a:pPr>
            <a:r>
              <a:rPr sz="1000" spc="0" dirty="0" smtClean="0">
                <a:latin typeface="Arial"/>
                <a:cs typeface="Arial"/>
              </a:rPr>
              <a:t>O</a:t>
            </a:r>
            <a:endParaRPr sz="10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9062874" y="1725539"/>
            <a:ext cx="124300" cy="10108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20"/>
              </a:spcBef>
            </a:pPr>
            <a:r>
              <a:rPr sz="600" spc="0" dirty="0" smtClean="0">
                <a:latin typeface="Arial"/>
                <a:cs typeface="Arial"/>
              </a:rPr>
              <a:t>OH</a:t>
            </a:r>
            <a:endParaRPr sz="6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1250924" y="1772429"/>
            <a:ext cx="124497" cy="10108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20"/>
              </a:spcBef>
            </a:pPr>
            <a:r>
              <a:rPr sz="600" spc="0" dirty="0" smtClean="0">
                <a:latin typeface="Arial"/>
                <a:cs typeface="Arial"/>
              </a:rPr>
              <a:t>OH</a:t>
            </a:r>
            <a:endParaRPr sz="6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864019" y="1788775"/>
            <a:ext cx="143833" cy="15272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25"/>
              </a:lnSpc>
              <a:spcBef>
                <a:spcPts val="56"/>
              </a:spcBef>
            </a:pPr>
            <a:r>
              <a:rPr sz="1000" spc="0" dirty="0" smtClean="0">
                <a:latin typeface="Arial"/>
                <a:cs typeface="Arial"/>
              </a:rPr>
              <a:t>O</a:t>
            </a:r>
            <a:endParaRPr sz="10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974116" y="1826907"/>
            <a:ext cx="143833" cy="15272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25"/>
              </a:lnSpc>
              <a:spcBef>
                <a:spcPts val="56"/>
              </a:spcBef>
            </a:pPr>
            <a:r>
              <a:rPr sz="1000" spc="0" dirty="0" smtClean="0">
                <a:latin typeface="Arial"/>
                <a:cs typeface="Arial"/>
              </a:rPr>
              <a:t>O</a:t>
            </a:r>
            <a:endParaRPr sz="10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9855307" y="1972071"/>
            <a:ext cx="124497" cy="10108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20"/>
              </a:spcBef>
            </a:pPr>
            <a:r>
              <a:rPr sz="600" spc="0" dirty="0" smtClean="0">
                <a:latin typeface="Arial"/>
                <a:cs typeface="Arial"/>
              </a:rPr>
              <a:t>OH</a:t>
            </a:r>
            <a:endParaRPr sz="6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338204" y="2009728"/>
            <a:ext cx="235789" cy="15272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25"/>
              </a:lnSpc>
              <a:spcBef>
                <a:spcPts val="56"/>
              </a:spcBef>
            </a:pPr>
            <a:r>
              <a:rPr sz="1000" spc="0" dirty="0" smtClean="0">
                <a:latin typeface="Arial"/>
                <a:cs typeface="Arial"/>
              </a:rPr>
              <a:t>OH</a:t>
            </a:r>
            <a:endParaRPr sz="10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302920" y="2141984"/>
            <a:ext cx="235484" cy="15272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25"/>
              </a:lnSpc>
              <a:spcBef>
                <a:spcPts val="56"/>
              </a:spcBef>
            </a:pPr>
            <a:r>
              <a:rPr sz="1000" spc="-4" dirty="0" smtClean="0">
                <a:latin typeface="Arial"/>
                <a:cs typeface="Arial"/>
              </a:rPr>
              <a:t>O</a:t>
            </a:r>
            <a:r>
              <a:rPr sz="1000" spc="0" dirty="0" smtClean="0">
                <a:latin typeface="Arial"/>
                <a:cs typeface="Arial"/>
              </a:rPr>
              <a:t>H</a:t>
            </a:r>
            <a:endParaRPr sz="10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9454134" y="2192130"/>
            <a:ext cx="2120648" cy="27047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065"/>
              </a:lnSpc>
              <a:spcBef>
                <a:spcPts val="103"/>
              </a:spcBef>
            </a:pPr>
            <a:r>
              <a:rPr sz="2700" spc="0" baseline="1517" dirty="0" smtClean="0">
                <a:latin typeface="Calibri"/>
                <a:cs typeface="Calibri"/>
              </a:rPr>
              <a:t>Glu</a:t>
            </a:r>
            <a:r>
              <a:rPr sz="2700" spc="-19" baseline="1517" dirty="0" smtClean="0">
                <a:latin typeface="Calibri"/>
                <a:cs typeface="Calibri"/>
              </a:rPr>
              <a:t>c</a:t>
            </a:r>
            <a:r>
              <a:rPr sz="2700" spc="0" baseline="1517" dirty="0" smtClean="0">
                <a:latin typeface="Calibri"/>
                <a:cs typeface="Calibri"/>
              </a:rPr>
              <a:t>os</a:t>
            </a:r>
            <a:r>
              <a:rPr sz="2700" spc="4" baseline="1517" dirty="0" smtClean="0">
                <a:latin typeface="Calibri"/>
                <a:cs typeface="Calibri"/>
              </a:rPr>
              <a:t>e</a:t>
            </a:r>
            <a:r>
              <a:rPr sz="2700" spc="0" baseline="1517" dirty="0" smtClean="0">
                <a:latin typeface="Calibri"/>
                <a:cs typeface="Calibri"/>
              </a:rPr>
              <a:t>-</a:t>
            </a:r>
            <a:r>
              <a:rPr sz="2700" spc="-4" baseline="1511" dirty="0" smtClean="0">
                <a:latin typeface="Symbol"/>
                <a:cs typeface="Symbol"/>
              </a:rPr>
              <a:t></a:t>
            </a:r>
            <a:r>
              <a:rPr sz="2700" spc="0" baseline="1517" dirty="0" smtClean="0">
                <a:latin typeface="Calibri"/>
                <a:cs typeface="Calibri"/>
              </a:rPr>
              <a:t>-1</a:t>
            </a:r>
            <a:r>
              <a:rPr sz="2700" spc="-9" baseline="1517" dirty="0" smtClean="0">
                <a:latin typeface="Calibri"/>
                <a:cs typeface="Calibri"/>
              </a:rPr>
              <a:t>,</a:t>
            </a:r>
            <a:r>
              <a:rPr sz="2700" spc="0" baseline="1517" dirty="0" smtClean="0">
                <a:latin typeface="Calibri"/>
                <a:cs typeface="Calibri"/>
              </a:rPr>
              <a:t>4-glu</a:t>
            </a:r>
            <a:r>
              <a:rPr sz="2700" spc="-19" baseline="1517" dirty="0" smtClean="0">
                <a:latin typeface="Calibri"/>
                <a:cs typeface="Calibri"/>
              </a:rPr>
              <a:t>c</a:t>
            </a:r>
            <a:r>
              <a:rPr sz="2700" spc="0" baseline="1517" dirty="0" smtClean="0">
                <a:latin typeface="Calibri"/>
                <a:cs typeface="Calibri"/>
              </a:rPr>
              <a:t>ose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831812" y="2273951"/>
            <a:ext cx="235738" cy="15272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25"/>
              </a:lnSpc>
              <a:spcBef>
                <a:spcPts val="56"/>
              </a:spcBef>
            </a:pPr>
            <a:r>
              <a:rPr sz="1000" spc="0" dirty="0" smtClean="0">
                <a:latin typeface="Arial"/>
                <a:cs typeface="Arial"/>
              </a:rPr>
              <a:t>OH</a:t>
            </a:r>
            <a:endParaRPr sz="10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001064" y="2868929"/>
            <a:ext cx="10288671" cy="47955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25"/>
              </a:lnSpc>
              <a:spcBef>
                <a:spcPts val="86"/>
              </a:spcBef>
            </a:pPr>
            <a:r>
              <a:rPr sz="2400" spc="0" baseline="3413" dirty="0" smtClean="0">
                <a:solidFill>
                  <a:srgbClr val="FF0000"/>
                </a:solidFill>
                <a:latin typeface="Calibri"/>
                <a:cs typeface="Calibri"/>
              </a:rPr>
              <a:t>Co</a:t>
            </a:r>
            <a:r>
              <a:rPr sz="2400" spc="-9" baseline="3413" dirty="0" smtClean="0">
                <a:solidFill>
                  <a:srgbClr val="FF0000"/>
                </a:solidFill>
                <a:latin typeface="Calibri"/>
                <a:cs typeface="Calibri"/>
              </a:rPr>
              <a:t>n</a:t>
            </a:r>
            <a:r>
              <a:rPr sz="2400" spc="-29" baseline="3413" dirty="0" smtClean="0">
                <a:solidFill>
                  <a:srgbClr val="FF0000"/>
                </a:solidFill>
                <a:latin typeface="Calibri"/>
                <a:cs typeface="Calibri"/>
              </a:rPr>
              <a:t>f</a:t>
            </a:r>
            <a:r>
              <a:rPr sz="2400" spc="0" baseline="3413" dirty="0" smtClean="0">
                <a:solidFill>
                  <a:srgbClr val="FF0000"/>
                </a:solidFill>
                <a:latin typeface="Calibri"/>
                <a:cs typeface="Calibri"/>
              </a:rPr>
              <a:t>orm</a:t>
            </a:r>
            <a:r>
              <a:rPr sz="2400" spc="-9" baseline="3413" dirty="0" smtClean="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sz="2400" spc="4" baseline="3413" dirty="0" smtClean="0">
                <a:solidFill>
                  <a:srgbClr val="FF0000"/>
                </a:solidFill>
                <a:latin typeface="Calibri"/>
                <a:cs typeface="Calibri"/>
              </a:rPr>
              <a:t>ti</a:t>
            </a:r>
            <a:r>
              <a:rPr sz="2400" spc="0" baseline="3413" dirty="0" smtClean="0">
                <a:solidFill>
                  <a:srgbClr val="FF0000"/>
                </a:solidFill>
                <a:latin typeface="Calibri"/>
                <a:cs typeface="Calibri"/>
              </a:rPr>
              <a:t>on</a:t>
            </a:r>
            <a:r>
              <a:rPr sz="2400" spc="-60" baseline="3413" dirty="0" smtClean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spc="-9" baseline="3413" dirty="0" smtClean="0">
                <a:solidFill>
                  <a:srgbClr val="FF0000"/>
                </a:solidFill>
                <a:latin typeface="Calibri"/>
                <a:cs typeface="Calibri"/>
              </a:rPr>
              <a:t>é</a:t>
            </a:r>
            <a:r>
              <a:rPr sz="2400" spc="4" baseline="3413" dirty="0" smtClean="0">
                <a:solidFill>
                  <a:srgbClr val="FF0000"/>
                </a:solidFill>
                <a:latin typeface="Calibri"/>
                <a:cs typeface="Calibri"/>
              </a:rPr>
              <a:t>ti</a:t>
            </a:r>
            <a:r>
              <a:rPr sz="2400" spc="-29" baseline="3413" dirty="0" smtClean="0">
                <a:solidFill>
                  <a:srgbClr val="FF0000"/>
                </a:solidFill>
                <a:latin typeface="Calibri"/>
                <a:cs typeface="Calibri"/>
              </a:rPr>
              <a:t>r</a:t>
            </a:r>
            <a:r>
              <a:rPr sz="2400" spc="0" baseline="3413" dirty="0" smtClean="0">
                <a:solidFill>
                  <a:srgbClr val="FF0000"/>
                </a:solidFill>
                <a:latin typeface="Calibri"/>
                <a:cs typeface="Calibri"/>
              </a:rPr>
              <a:t>ée,</a:t>
            </a:r>
            <a:r>
              <a:rPr sz="2400" spc="-7" baseline="3413" dirty="0" smtClean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spc="-19" baseline="3413" dirty="0" smtClean="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sz="2400" spc="-9" baseline="3413" dirty="0" smtClean="0">
                <a:solidFill>
                  <a:srgbClr val="FF0000"/>
                </a:solidFill>
                <a:latin typeface="Calibri"/>
                <a:cs typeface="Calibri"/>
              </a:rPr>
              <a:t>v</a:t>
            </a:r>
            <a:r>
              <a:rPr sz="2400" spc="0" baseline="3413" dirty="0" smtClean="0">
                <a:solidFill>
                  <a:srgbClr val="FF0000"/>
                </a:solidFill>
                <a:latin typeface="Calibri"/>
                <a:cs typeface="Calibri"/>
              </a:rPr>
              <a:t>ec</a:t>
            </a:r>
            <a:r>
              <a:rPr sz="2400" spc="-29" baseline="3413" dirty="0" smtClean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spc="0" baseline="3413" dirty="0" smtClean="0">
                <a:solidFill>
                  <a:srgbClr val="FF0000"/>
                </a:solidFill>
                <a:latin typeface="Calibri"/>
                <a:cs typeface="Calibri"/>
              </a:rPr>
              <a:t>un</a:t>
            </a:r>
            <a:r>
              <a:rPr sz="2400" spc="-11" baseline="3413" dirty="0" smtClean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spc="-29" baseline="3413" dirty="0" smtClean="0">
                <a:solidFill>
                  <a:srgbClr val="FF0000"/>
                </a:solidFill>
                <a:latin typeface="Calibri"/>
                <a:cs typeface="Calibri"/>
              </a:rPr>
              <a:t>r</a:t>
            </a:r>
            <a:r>
              <a:rPr sz="2400" spc="-9" baseline="3413" dirty="0" smtClean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2400" spc="-4" baseline="3413" dirty="0" smtClean="0">
                <a:solidFill>
                  <a:srgbClr val="FF0000"/>
                </a:solidFill>
                <a:latin typeface="Calibri"/>
                <a:cs typeface="Calibri"/>
              </a:rPr>
              <a:t>t</a:t>
            </a:r>
            <a:r>
              <a:rPr sz="2400" spc="0" baseline="3413" dirty="0" smtClean="0">
                <a:solidFill>
                  <a:srgbClr val="FF0000"/>
                </a:solidFill>
                <a:latin typeface="Calibri"/>
                <a:cs typeface="Calibri"/>
              </a:rPr>
              <a:t>o</a:t>
            </a:r>
            <a:r>
              <a:rPr sz="2400" spc="4" baseline="3413" dirty="0" smtClean="0">
                <a:solidFill>
                  <a:srgbClr val="FF0000"/>
                </a:solidFill>
                <a:latin typeface="Calibri"/>
                <a:cs typeface="Calibri"/>
              </a:rPr>
              <a:t>u</a:t>
            </a:r>
            <a:r>
              <a:rPr sz="2400" spc="-4" baseline="3413" dirty="0" smtClean="0">
                <a:solidFill>
                  <a:srgbClr val="FF0000"/>
                </a:solidFill>
                <a:latin typeface="Calibri"/>
                <a:cs typeface="Calibri"/>
              </a:rPr>
              <a:t>r</a:t>
            </a:r>
            <a:r>
              <a:rPr sz="2400" spc="0" baseline="3413" dirty="0" smtClean="0">
                <a:solidFill>
                  <a:srgbClr val="FF0000"/>
                </a:solidFill>
                <a:latin typeface="Calibri"/>
                <a:cs typeface="Calibri"/>
              </a:rPr>
              <a:t>nement</a:t>
            </a:r>
            <a:r>
              <a:rPr sz="2400" spc="-41" baseline="3413" dirty="0" smtClean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spc="4" baseline="3413" dirty="0" smtClean="0">
                <a:solidFill>
                  <a:srgbClr val="FF0000"/>
                </a:solidFill>
                <a:latin typeface="Calibri"/>
                <a:cs typeface="Calibri"/>
              </a:rPr>
              <a:t>al</a:t>
            </a:r>
            <a:r>
              <a:rPr sz="2400" spc="-4" baseline="3413" dirty="0" smtClean="0">
                <a:solidFill>
                  <a:srgbClr val="FF0000"/>
                </a:solidFill>
                <a:latin typeface="Calibri"/>
                <a:cs typeface="Calibri"/>
              </a:rPr>
              <a:t>t</a:t>
            </a:r>
            <a:r>
              <a:rPr sz="2400" spc="0" baseline="3413" dirty="0" smtClean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2400" spc="-4" baseline="3413" dirty="0" smtClean="0">
                <a:solidFill>
                  <a:srgbClr val="FF0000"/>
                </a:solidFill>
                <a:latin typeface="Calibri"/>
                <a:cs typeface="Calibri"/>
              </a:rPr>
              <a:t>r</a:t>
            </a:r>
            <a:r>
              <a:rPr sz="2400" spc="0" baseline="3413" dirty="0" smtClean="0">
                <a:solidFill>
                  <a:srgbClr val="FF0000"/>
                </a:solidFill>
                <a:latin typeface="Calibri"/>
                <a:cs typeface="Calibri"/>
              </a:rPr>
              <a:t>né</a:t>
            </a:r>
            <a:r>
              <a:rPr sz="2400" spc="-41" baseline="3413" dirty="0" smtClean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spc="4" baseline="3413" dirty="0" smtClean="0">
                <a:solidFill>
                  <a:srgbClr val="FF0000"/>
                </a:solidFill>
                <a:latin typeface="Calibri"/>
                <a:cs typeface="Calibri"/>
              </a:rPr>
              <a:t>d</a:t>
            </a:r>
            <a:r>
              <a:rPr sz="2400" spc="0" baseline="3413" dirty="0" smtClean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2400" spc="-6" baseline="3413" dirty="0" smtClean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spc="0" baseline="3413" dirty="0" smtClean="0">
                <a:solidFill>
                  <a:srgbClr val="FF0000"/>
                </a:solidFill>
                <a:latin typeface="Calibri"/>
                <a:cs typeface="Calibri"/>
              </a:rPr>
              <a:t>1</a:t>
            </a:r>
            <a:r>
              <a:rPr sz="2400" spc="-4" baseline="3413" dirty="0" smtClean="0">
                <a:solidFill>
                  <a:srgbClr val="FF0000"/>
                </a:solidFill>
                <a:latin typeface="Calibri"/>
                <a:cs typeface="Calibri"/>
              </a:rPr>
              <a:t>8</a:t>
            </a:r>
            <a:r>
              <a:rPr sz="2400" spc="-59" baseline="3413" dirty="0" smtClean="0">
                <a:solidFill>
                  <a:srgbClr val="FF0000"/>
                </a:solidFill>
                <a:latin typeface="Calibri"/>
                <a:cs typeface="Calibri"/>
              </a:rPr>
              <a:t>0</a:t>
            </a:r>
            <a:r>
              <a:rPr sz="2400" spc="0" baseline="3413" dirty="0" smtClean="0">
                <a:solidFill>
                  <a:srgbClr val="FF0000"/>
                </a:solidFill>
                <a:latin typeface="Calibri"/>
                <a:cs typeface="Calibri"/>
              </a:rPr>
              <a:t>°</a:t>
            </a:r>
            <a:r>
              <a:rPr sz="2400" spc="45" baseline="3413" dirty="0" smtClean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spc="0" baseline="3413" dirty="0" smtClean="0">
                <a:solidFill>
                  <a:srgbClr val="FF0000"/>
                </a:solidFill>
                <a:latin typeface="Calibri"/>
                <a:cs typeface="Calibri"/>
              </a:rPr>
              <a:t>des</a:t>
            </a:r>
            <a:r>
              <a:rPr sz="2400" spc="-7" baseline="3413" dirty="0" smtClean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spc="0" baseline="3413" dirty="0" smtClean="0">
                <a:solidFill>
                  <a:srgbClr val="FF0000"/>
                </a:solidFill>
                <a:latin typeface="Calibri"/>
                <a:cs typeface="Calibri"/>
              </a:rPr>
              <a:t>u</a:t>
            </a:r>
            <a:r>
              <a:rPr sz="2400" spc="4" baseline="3413" dirty="0" smtClean="0">
                <a:solidFill>
                  <a:srgbClr val="FF0000"/>
                </a:solidFill>
                <a:latin typeface="Calibri"/>
                <a:cs typeface="Calibri"/>
              </a:rPr>
              <a:t>ni</a:t>
            </a:r>
            <a:r>
              <a:rPr sz="2400" spc="-4" baseline="3413" dirty="0" smtClean="0">
                <a:solidFill>
                  <a:srgbClr val="FF0000"/>
                </a:solidFill>
                <a:latin typeface="Calibri"/>
                <a:cs typeface="Calibri"/>
              </a:rPr>
              <a:t>t</a:t>
            </a:r>
            <a:r>
              <a:rPr sz="2400" spc="0" baseline="3413" dirty="0" smtClean="0">
                <a:solidFill>
                  <a:srgbClr val="FF0000"/>
                </a:solidFill>
                <a:latin typeface="Calibri"/>
                <a:cs typeface="Calibri"/>
              </a:rPr>
              <a:t>és</a:t>
            </a:r>
            <a:r>
              <a:rPr sz="2400" spc="-44" baseline="3413" dirty="0" smtClean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spc="4" baseline="3413" dirty="0" smtClean="0">
                <a:solidFill>
                  <a:srgbClr val="FF0000"/>
                </a:solidFill>
                <a:latin typeface="Calibri"/>
                <a:cs typeface="Calibri"/>
              </a:rPr>
              <a:t>gl</a:t>
            </a:r>
            <a:r>
              <a:rPr sz="2400" spc="0" baseline="3413" dirty="0" smtClean="0">
                <a:solidFill>
                  <a:srgbClr val="FF0000"/>
                </a:solidFill>
                <a:latin typeface="Calibri"/>
                <a:cs typeface="Calibri"/>
              </a:rPr>
              <a:t>u</a:t>
            </a:r>
            <a:r>
              <a:rPr sz="2400" spc="-9" baseline="3413" dirty="0" smtClean="0">
                <a:solidFill>
                  <a:srgbClr val="FF0000"/>
                </a:solidFill>
                <a:latin typeface="Calibri"/>
                <a:cs typeface="Calibri"/>
              </a:rPr>
              <a:t>c</a:t>
            </a:r>
            <a:r>
              <a:rPr sz="2400" spc="0" baseline="3413" dirty="0" smtClean="0">
                <a:solidFill>
                  <a:srgbClr val="FF0000"/>
                </a:solidFill>
                <a:latin typeface="Calibri"/>
                <a:cs typeface="Calibri"/>
              </a:rPr>
              <a:t>ose.</a:t>
            </a:r>
            <a:r>
              <a:rPr sz="2400" spc="-62" baseline="3413" dirty="0" smtClean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spc="0" baseline="3413" dirty="0" smtClean="0">
                <a:solidFill>
                  <a:srgbClr val="FF0000"/>
                </a:solidFill>
                <a:latin typeface="Calibri"/>
                <a:cs typeface="Calibri"/>
              </a:rPr>
              <a:t>Des</a:t>
            </a:r>
            <a:r>
              <a:rPr sz="2400" spc="-14" baseline="3413" dirty="0" smtClean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spc="0" baseline="3413" dirty="0" smtClean="0">
                <a:solidFill>
                  <a:srgbClr val="FF0000"/>
                </a:solidFill>
                <a:latin typeface="Calibri"/>
                <a:cs typeface="Calibri"/>
              </a:rPr>
              <a:t>mul</a:t>
            </a:r>
            <a:r>
              <a:rPr sz="2400" spc="9" baseline="3413" dirty="0" smtClean="0">
                <a:solidFill>
                  <a:srgbClr val="FF0000"/>
                </a:solidFill>
                <a:latin typeface="Calibri"/>
                <a:cs typeface="Calibri"/>
              </a:rPr>
              <a:t>t</a:t>
            </a:r>
            <a:r>
              <a:rPr sz="2400" spc="4" baseline="3413" dirty="0" smtClean="0">
                <a:solidFill>
                  <a:srgbClr val="FF0000"/>
                </a:solidFill>
                <a:latin typeface="Calibri"/>
                <a:cs typeface="Calibri"/>
              </a:rPr>
              <a:t>i</a:t>
            </a:r>
            <a:r>
              <a:rPr sz="2400" spc="0" baseline="3413" dirty="0" smtClean="0">
                <a:solidFill>
                  <a:srgbClr val="FF0000"/>
                </a:solidFill>
                <a:latin typeface="Calibri"/>
                <a:cs typeface="Calibri"/>
              </a:rPr>
              <a:t>p</a:t>
            </a:r>
            <a:r>
              <a:rPr sz="2400" spc="4" baseline="3413" dirty="0" smtClean="0">
                <a:solidFill>
                  <a:srgbClr val="FF0000"/>
                </a:solidFill>
                <a:latin typeface="Calibri"/>
                <a:cs typeface="Calibri"/>
              </a:rPr>
              <a:t>l</a:t>
            </a:r>
            <a:r>
              <a:rPr sz="2400" spc="0" baseline="3413" dirty="0" smtClean="0">
                <a:solidFill>
                  <a:srgbClr val="FF0000"/>
                </a:solidFill>
                <a:latin typeface="Calibri"/>
                <a:cs typeface="Calibri"/>
              </a:rPr>
              <a:t>es</a:t>
            </a:r>
            <a:r>
              <a:rPr sz="2400" spc="-90" baseline="3413" dirty="0" smtClean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spc="4" baseline="3413" dirty="0" smtClean="0">
                <a:solidFill>
                  <a:srgbClr val="FF0000"/>
                </a:solidFill>
                <a:latin typeface="Calibri"/>
                <a:cs typeface="Calibri"/>
              </a:rPr>
              <a:t>li</a:t>
            </a:r>
            <a:r>
              <a:rPr sz="2400" spc="0" baseline="3413" dirty="0" smtClean="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sz="2400" spc="4" baseline="3413" dirty="0" smtClean="0">
                <a:solidFill>
                  <a:srgbClr val="FF0000"/>
                </a:solidFill>
                <a:latin typeface="Calibri"/>
                <a:cs typeface="Calibri"/>
              </a:rPr>
              <a:t>i</a:t>
            </a:r>
            <a:r>
              <a:rPr sz="2400" spc="0" baseline="3413" dirty="0" smtClean="0">
                <a:solidFill>
                  <a:srgbClr val="FF0000"/>
                </a:solidFill>
                <a:latin typeface="Calibri"/>
                <a:cs typeface="Calibri"/>
              </a:rPr>
              <a:t>sons</a:t>
            </a:r>
            <a:r>
              <a:rPr sz="2400" spc="-72" baseline="3413" dirty="0" smtClean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spc="0" baseline="3413" dirty="0" smtClean="0">
                <a:solidFill>
                  <a:srgbClr val="FF0000"/>
                </a:solidFill>
                <a:latin typeface="Calibri"/>
                <a:cs typeface="Calibri"/>
              </a:rPr>
              <a:t>H se</a:t>
            </a:r>
            <a:r>
              <a:rPr sz="2400" spc="-9" baseline="3413" dirty="0" smtClean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spc="-29" baseline="3413" dirty="0" smtClean="0">
                <a:solidFill>
                  <a:srgbClr val="FF0000"/>
                </a:solidFill>
                <a:latin typeface="Calibri"/>
                <a:cs typeface="Calibri"/>
              </a:rPr>
              <a:t>f</a:t>
            </a:r>
            <a:r>
              <a:rPr sz="2400" spc="0" baseline="3413" dirty="0" smtClean="0">
                <a:solidFill>
                  <a:srgbClr val="FF0000"/>
                </a:solidFill>
                <a:latin typeface="Calibri"/>
                <a:cs typeface="Calibri"/>
              </a:rPr>
              <a:t>o</a:t>
            </a:r>
            <a:r>
              <a:rPr sz="2400" spc="-4" baseline="3413" dirty="0" smtClean="0">
                <a:solidFill>
                  <a:srgbClr val="FF0000"/>
                </a:solidFill>
                <a:latin typeface="Calibri"/>
                <a:cs typeface="Calibri"/>
              </a:rPr>
              <a:t>r</a:t>
            </a:r>
            <a:r>
              <a:rPr sz="2400" spc="0" baseline="3413" dirty="0" smtClean="0">
                <a:solidFill>
                  <a:srgbClr val="FF0000"/>
                </a:solidFill>
                <a:latin typeface="Calibri"/>
                <a:cs typeface="Calibri"/>
              </a:rPr>
              <a:t>m</a:t>
            </a:r>
            <a:r>
              <a:rPr sz="2400" spc="-4" baseline="3413" dirty="0" smtClean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2400" spc="-9" baseline="3413" dirty="0" smtClean="0">
                <a:solidFill>
                  <a:srgbClr val="FF0000"/>
                </a:solidFill>
                <a:latin typeface="Calibri"/>
                <a:cs typeface="Calibri"/>
              </a:rPr>
              <a:t>n</a:t>
            </a:r>
            <a:r>
              <a:rPr sz="2400" spc="0" baseline="3413" dirty="0" smtClean="0">
                <a:solidFill>
                  <a:srgbClr val="FF0000"/>
                </a:solidFill>
                <a:latin typeface="Calibri"/>
                <a:cs typeface="Calibri"/>
              </a:rPr>
              <a:t>t</a:t>
            </a:r>
            <a:r>
              <a:rPr sz="2400" spc="-22" baseline="3413" dirty="0" smtClean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spc="-14" baseline="3413" dirty="0" smtClean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2400" spc="0" baseline="3413" dirty="0" smtClean="0">
                <a:solidFill>
                  <a:srgbClr val="FF0000"/>
                </a:solidFill>
                <a:latin typeface="Calibri"/>
                <a:cs typeface="Calibri"/>
              </a:rPr>
              <a:t>t</a:t>
            </a:r>
            <a:r>
              <a:rPr sz="2400" spc="1" baseline="3413" dirty="0" smtClean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spc="0" baseline="3413" dirty="0" smtClean="0">
                <a:solidFill>
                  <a:srgbClr val="FF0000"/>
                </a:solidFill>
                <a:latin typeface="Calibri"/>
                <a:cs typeface="Calibri"/>
              </a:rPr>
              <a:t>so</a:t>
            </a:r>
            <a:r>
              <a:rPr sz="2400" spc="-14" baseline="3413" dirty="0" smtClean="0">
                <a:solidFill>
                  <a:srgbClr val="FF0000"/>
                </a:solidFill>
                <a:latin typeface="Calibri"/>
                <a:cs typeface="Calibri"/>
              </a:rPr>
              <a:t>n</a:t>
            </a:r>
            <a:r>
              <a:rPr sz="2400" spc="0" baseline="3413" dirty="0" smtClean="0">
                <a:solidFill>
                  <a:srgbClr val="FF0000"/>
                </a:solidFill>
                <a:latin typeface="Calibri"/>
                <a:cs typeface="Calibri"/>
              </a:rPr>
              <a:t>t</a:t>
            </a:r>
            <a:r>
              <a:rPr sz="2400" spc="-23" baseline="3413" dirty="0" smtClean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spc="0" baseline="3413" dirty="0" smtClean="0">
                <a:solidFill>
                  <a:srgbClr val="FF0000"/>
                </a:solidFill>
                <a:latin typeface="Calibri"/>
                <a:cs typeface="Calibri"/>
              </a:rPr>
              <a:t>à</a:t>
            </a:r>
            <a:endParaRPr sz="1600">
              <a:latin typeface="Calibri"/>
              <a:cs typeface="Calibri"/>
            </a:endParaRPr>
          </a:p>
          <a:p>
            <a:pPr marL="12700" marR="30403">
              <a:lnSpc>
                <a:spcPct val="101725"/>
              </a:lnSpc>
            </a:pPr>
            <a:r>
              <a:rPr sz="1600" spc="4" dirty="0" smtClean="0">
                <a:solidFill>
                  <a:srgbClr val="FF0000"/>
                </a:solidFill>
                <a:latin typeface="Calibri"/>
                <a:cs typeface="Calibri"/>
              </a:rPr>
              <a:t>l</a:t>
            </a:r>
            <a:r>
              <a:rPr sz="1600" spc="-125" dirty="0" smtClean="0">
                <a:solidFill>
                  <a:srgbClr val="FF0000"/>
                </a:solidFill>
                <a:latin typeface="Calibri"/>
                <a:cs typeface="Calibri"/>
              </a:rPr>
              <a:t>’</a:t>
            </a:r>
            <a:r>
              <a:rPr sz="1600" spc="0" dirty="0" smtClean="0">
                <a:solidFill>
                  <a:srgbClr val="FF0000"/>
                </a:solidFill>
                <a:latin typeface="Calibri"/>
                <a:cs typeface="Calibri"/>
              </a:rPr>
              <a:t>ori</a:t>
            </a:r>
            <a:r>
              <a:rPr sz="1600" spc="4" dirty="0" smtClean="0">
                <a:solidFill>
                  <a:srgbClr val="FF0000"/>
                </a:solidFill>
                <a:latin typeface="Calibri"/>
                <a:cs typeface="Calibri"/>
              </a:rPr>
              <a:t>gi</a:t>
            </a:r>
            <a:r>
              <a:rPr sz="1600" spc="0" dirty="0" smtClean="0">
                <a:solidFill>
                  <a:srgbClr val="FF0000"/>
                </a:solidFill>
                <a:latin typeface="Calibri"/>
                <a:cs typeface="Calibri"/>
              </a:rPr>
              <a:t>ne</a:t>
            </a:r>
            <a:r>
              <a:rPr sz="1600" spc="-41" dirty="0" smtClean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600" spc="4" dirty="0" smtClean="0">
                <a:solidFill>
                  <a:srgbClr val="FF0000"/>
                </a:solidFill>
                <a:latin typeface="Calibri"/>
                <a:cs typeface="Calibri"/>
              </a:rPr>
              <a:t>d</a:t>
            </a:r>
            <a:r>
              <a:rPr sz="1600" spc="0" dirty="0" smtClean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1600" spc="-6" dirty="0" smtClean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600" spc="4" dirty="0" smtClean="0">
                <a:solidFill>
                  <a:srgbClr val="FF0000"/>
                </a:solidFill>
                <a:latin typeface="Calibri"/>
                <a:cs typeface="Calibri"/>
              </a:rPr>
              <a:t>l</a:t>
            </a:r>
            <a:r>
              <a:rPr sz="1600" spc="0" dirty="0" smtClean="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sz="1600" spc="-17" dirty="0" smtClean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600" spc="-29" dirty="0" smtClean="0">
                <a:solidFill>
                  <a:srgbClr val="FF0000"/>
                </a:solidFill>
                <a:latin typeface="Calibri"/>
                <a:cs typeface="Calibri"/>
              </a:rPr>
              <a:t>r</a:t>
            </a:r>
            <a:r>
              <a:rPr sz="1600" spc="0" dirty="0" smtClean="0">
                <a:solidFill>
                  <a:srgbClr val="FF0000"/>
                </a:solidFill>
                <a:latin typeface="Calibri"/>
                <a:cs typeface="Calibri"/>
              </a:rPr>
              <a:t>és</a:t>
            </a:r>
            <a:r>
              <a:rPr sz="1600" spc="4" dirty="0" smtClean="0">
                <a:solidFill>
                  <a:srgbClr val="FF0000"/>
                </a:solidFill>
                <a:latin typeface="Calibri"/>
                <a:cs typeface="Calibri"/>
              </a:rPr>
              <a:t>i</a:t>
            </a:r>
            <a:r>
              <a:rPr sz="1600" spc="-14" dirty="0" smtClean="0">
                <a:solidFill>
                  <a:srgbClr val="FF0000"/>
                </a:solidFill>
                <a:latin typeface="Calibri"/>
                <a:cs typeface="Calibri"/>
              </a:rPr>
              <a:t>s</a:t>
            </a:r>
            <a:r>
              <a:rPr sz="1600" spc="-19" dirty="0" smtClean="0">
                <a:solidFill>
                  <a:srgbClr val="FF0000"/>
                </a:solidFill>
                <a:latin typeface="Calibri"/>
                <a:cs typeface="Calibri"/>
              </a:rPr>
              <a:t>t</a:t>
            </a:r>
            <a:r>
              <a:rPr sz="1600" spc="4" dirty="0" smtClean="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sz="1600" spc="0" dirty="0" smtClean="0">
                <a:solidFill>
                  <a:srgbClr val="FF0000"/>
                </a:solidFill>
                <a:latin typeface="Calibri"/>
                <a:cs typeface="Calibri"/>
              </a:rPr>
              <a:t>nce</a:t>
            </a:r>
            <a:r>
              <a:rPr sz="1600" spc="-44" dirty="0" smtClean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600" spc="0" dirty="0" smtClean="0">
                <a:solidFill>
                  <a:srgbClr val="FF0000"/>
                </a:solidFill>
                <a:latin typeface="Calibri"/>
                <a:cs typeface="Calibri"/>
              </a:rPr>
              <a:t>des</a:t>
            </a:r>
            <a:r>
              <a:rPr sz="1600" spc="-22" dirty="0" smtClean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600" spc="0" dirty="0" smtClean="0">
                <a:solidFill>
                  <a:srgbClr val="FF0000"/>
                </a:solidFill>
                <a:latin typeface="Calibri"/>
                <a:cs typeface="Calibri"/>
              </a:rPr>
              <a:t>m</a:t>
            </a:r>
            <a:r>
              <a:rPr sz="1600" spc="-9" dirty="0" smtClean="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sz="1600" spc="4" dirty="0" smtClean="0">
                <a:solidFill>
                  <a:srgbClr val="FF0000"/>
                </a:solidFill>
                <a:latin typeface="Calibri"/>
                <a:cs typeface="Calibri"/>
              </a:rPr>
              <a:t>ti</a:t>
            </a:r>
            <a:r>
              <a:rPr sz="1600" spc="0" dirty="0" smtClean="0">
                <a:solidFill>
                  <a:srgbClr val="FF0000"/>
                </a:solidFill>
                <a:latin typeface="Calibri"/>
                <a:cs typeface="Calibri"/>
              </a:rPr>
              <a:t>è</a:t>
            </a:r>
            <a:r>
              <a:rPr sz="1600" spc="-29" dirty="0" smtClean="0">
                <a:solidFill>
                  <a:srgbClr val="FF0000"/>
                </a:solidFill>
                <a:latin typeface="Calibri"/>
                <a:cs typeface="Calibri"/>
              </a:rPr>
              <a:t>r</a:t>
            </a:r>
            <a:r>
              <a:rPr sz="1600" spc="0" dirty="0" smtClean="0">
                <a:solidFill>
                  <a:srgbClr val="FF0000"/>
                </a:solidFill>
                <a:latin typeface="Calibri"/>
                <a:cs typeface="Calibri"/>
              </a:rPr>
              <a:t>es</a:t>
            </a:r>
            <a:r>
              <a:rPr sz="1600" spc="-36" dirty="0" smtClean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600" spc="0" dirty="0" smtClean="0">
                <a:solidFill>
                  <a:srgbClr val="FF0000"/>
                </a:solidFill>
                <a:latin typeface="Calibri"/>
                <a:cs typeface="Calibri"/>
              </a:rPr>
              <a:t>à</a:t>
            </a:r>
            <a:r>
              <a:rPr sz="1600" spc="-7" dirty="0" smtClean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600" spc="4" dirty="0" smtClean="0">
                <a:solidFill>
                  <a:srgbClr val="FF0000"/>
                </a:solidFill>
                <a:latin typeface="Calibri"/>
                <a:cs typeface="Calibri"/>
              </a:rPr>
              <a:t>b</a:t>
            </a:r>
            <a:r>
              <a:rPr sz="1600" spc="0" dirty="0" smtClean="0">
                <a:solidFill>
                  <a:srgbClr val="FF0000"/>
                </a:solidFill>
                <a:latin typeface="Calibri"/>
                <a:cs typeface="Calibri"/>
              </a:rPr>
              <a:t>ase</a:t>
            </a:r>
            <a:r>
              <a:rPr sz="1600" spc="-30" dirty="0" smtClean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600" spc="0" dirty="0" smtClean="0">
                <a:solidFill>
                  <a:srgbClr val="FF0000"/>
                </a:solidFill>
                <a:latin typeface="Calibri"/>
                <a:cs typeface="Calibri"/>
              </a:rPr>
              <a:t>de</a:t>
            </a:r>
            <a:r>
              <a:rPr sz="1600" spc="-6" dirty="0" smtClean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600" spc="0" dirty="0" smtClean="0">
                <a:solidFill>
                  <a:srgbClr val="FF0000"/>
                </a:solidFill>
                <a:latin typeface="Calibri"/>
                <a:cs typeface="Calibri"/>
              </a:rPr>
              <a:t>c</a:t>
            </a:r>
            <a:r>
              <a:rPr sz="1600" spc="-4" dirty="0" smtClean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1600" spc="4" dirty="0" smtClean="0">
                <a:solidFill>
                  <a:srgbClr val="FF0000"/>
                </a:solidFill>
                <a:latin typeface="Calibri"/>
                <a:cs typeface="Calibri"/>
              </a:rPr>
              <a:t>ll</a:t>
            </a:r>
            <a:r>
              <a:rPr sz="1600" spc="0" dirty="0" smtClean="0">
                <a:solidFill>
                  <a:srgbClr val="FF0000"/>
                </a:solidFill>
                <a:latin typeface="Calibri"/>
                <a:cs typeface="Calibri"/>
              </a:rPr>
              <a:t>u</a:t>
            </a:r>
            <a:r>
              <a:rPr sz="1600" spc="4" dirty="0" smtClean="0">
                <a:solidFill>
                  <a:srgbClr val="FF0000"/>
                </a:solidFill>
                <a:latin typeface="Calibri"/>
                <a:cs typeface="Calibri"/>
              </a:rPr>
              <a:t>l</a:t>
            </a:r>
            <a:r>
              <a:rPr sz="1600" spc="0" dirty="0" smtClean="0">
                <a:solidFill>
                  <a:srgbClr val="FF0000"/>
                </a:solidFill>
                <a:latin typeface="Calibri"/>
                <a:cs typeface="Calibri"/>
              </a:rPr>
              <a:t>ose.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852666" y="3264439"/>
            <a:ext cx="1018438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55"/>
              </a:lnSpc>
              <a:spcBef>
                <a:spcPts val="127"/>
              </a:spcBef>
            </a:pPr>
            <a:r>
              <a:rPr sz="2400" spc="0" dirty="0" smtClean="0">
                <a:solidFill>
                  <a:srgbClr val="003399"/>
                </a:solidFill>
                <a:latin typeface="Arial"/>
                <a:cs typeface="Arial"/>
              </a:rPr>
              <a:t>P</a:t>
            </a:r>
            <a:r>
              <a:rPr sz="2400" spc="-4" dirty="0" smtClean="0">
                <a:solidFill>
                  <a:srgbClr val="003399"/>
                </a:solidFill>
                <a:latin typeface="Arial"/>
                <a:cs typeface="Arial"/>
              </a:rPr>
              <a:t>a</a:t>
            </a:r>
            <a:r>
              <a:rPr sz="2400" spc="0" dirty="0" smtClean="0">
                <a:solidFill>
                  <a:srgbClr val="003399"/>
                </a:solidFill>
                <a:latin typeface="Arial"/>
                <a:cs typeface="Arial"/>
              </a:rPr>
              <a:t>p</a:t>
            </a:r>
            <a:r>
              <a:rPr sz="2400" spc="-4" dirty="0" smtClean="0">
                <a:solidFill>
                  <a:srgbClr val="003399"/>
                </a:solidFill>
                <a:latin typeface="Arial"/>
                <a:cs typeface="Arial"/>
              </a:rPr>
              <a:t>i</a:t>
            </a:r>
            <a:r>
              <a:rPr sz="2400" spc="0" dirty="0" smtClean="0">
                <a:solidFill>
                  <a:srgbClr val="003399"/>
                </a:solidFill>
                <a:latin typeface="Arial"/>
                <a:cs typeface="Arial"/>
              </a:rPr>
              <a:t>e</a:t>
            </a:r>
            <a:r>
              <a:rPr sz="2400" spc="-129" dirty="0" smtClean="0">
                <a:solidFill>
                  <a:srgbClr val="003399"/>
                </a:solidFill>
                <a:latin typeface="Arial"/>
                <a:cs typeface="Arial"/>
              </a:rPr>
              <a:t>r</a:t>
            </a:r>
            <a:r>
              <a:rPr sz="2400" spc="0" dirty="0" smtClean="0">
                <a:solidFill>
                  <a:srgbClr val="003399"/>
                </a:solidFill>
                <a:latin typeface="Arial"/>
                <a:cs typeface="Arial"/>
              </a:rPr>
              <a:t>,</a:t>
            </a:r>
            <a:endParaRPr sz="24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887157" y="3264439"/>
            <a:ext cx="713638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55"/>
              </a:lnSpc>
              <a:spcBef>
                <a:spcPts val="127"/>
              </a:spcBef>
            </a:pPr>
            <a:r>
              <a:rPr sz="2400" spc="0" dirty="0" smtClean="0">
                <a:solidFill>
                  <a:srgbClr val="003399"/>
                </a:solidFill>
                <a:latin typeface="Arial"/>
                <a:cs typeface="Arial"/>
              </a:rPr>
              <a:t>bo</a:t>
            </a:r>
            <a:r>
              <a:rPr sz="2400" spc="-9" dirty="0" smtClean="0">
                <a:solidFill>
                  <a:srgbClr val="003399"/>
                </a:solidFill>
                <a:latin typeface="Arial"/>
                <a:cs typeface="Arial"/>
              </a:rPr>
              <a:t>i</a:t>
            </a:r>
            <a:r>
              <a:rPr sz="2400" spc="0" dirty="0" smtClean="0">
                <a:solidFill>
                  <a:srgbClr val="003399"/>
                </a:solidFill>
                <a:latin typeface="Arial"/>
                <a:cs typeface="Arial"/>
              </a:rPr>
              <a:t>s,</a:t>
            </a:r>
            <a:endParaRPr sz="24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615324" y="3264439"/>
            <a:ext cx="816660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55"/>
              </a:lnSpc>
              <a:spcBef>
                <a:spcPts val="127"/>
              </a:spcBef>
            </a:pPr>
            <a:r>
              <a:rPr sz="2400" spc="0" dirty="0" smtClean="0">
                <a:solidFill>
                  <a:srgbClr val="003399"/>
                </a:solidFill>
                <a:latin typeface="Arial"/>
                <a:cs typeface="Arial"/>
              </a:rPr>
              <a:t>coton</a:t>
            </a:r>
            <a:endParaRPr sz="24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9444380" y="3264439"/>
            <a:ext cx="249123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55"/>
              </a:lnSpc>
              <a:spcBef>
                <a:spcPts val="127"/>
              </a:spcBef>
            </a:pPr>
            <a:r>
              <a:rPr sz="2400" spc="0" dirty="0" smtClean="0">
                <a:solidFill>
                  <a:srgbClr val="003399"/>
                </a:solidFill>
                <a:latin typeface="Arial"/>
                <a:cs typeface="Arial"/>
              </a:rPr>
              <a:t>=</a:t>
            </a:r>
            <a:endParaRPr sz="24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707118" y="3264439"/>
            <a:ext cx="1253744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55"/>
              </a:lnSpc>
              <a:spcBef>
                <a:spcPts val="127"/>
              </a:spcBef>
            </a:pPr>
            <a:r>
              <a:rPr sz="2400" spc="0" dirty="0" smtClean="0">
                <a:solidFill>
                  <a:srgbClr val="003399"/>
                </a:solidFill>
                <a:latin typeface="Arial"/>
                <a:cs typeface="Arial"/>
              </a:rPr>
              <a:t>c</a:t>
            </a:r>
            <a:r>
              <a:rPr sz="2400" spc="-4" dirty="0" smtClean="0">
                <a:solidFill>
                  <a:srgbClr val="003399"/>
                </a:solidFill>
                <a:latin typeface="Arial"/>
                <a:cs typeface="Arial"/>
              </a:rPr>
              <a:t>e</a:t>
            </a:r>
            <a:r>
              <a:rPr sz="2400" spc="0" dirty="0" smtClean="0">
                <a:solidFill>
                  <a:srgbClr val="003399"/>
                </a:solidFill>
                <a:latin typeface="Arial"/>
                <a:cs typeface="Arial"/>
              </a:rPr>
              <a:t>l</a:t>
            </a:r>
            <a:r>
              <a:rPr sz="2400" spc="-9" dirty="0" smtClean="0">
                <a:solidFill>
                  <a:srgbClr val="003399"/>
                </a:solidFill>
                <a:latin typeface="Arial"/>
                <a:cs typeface="Arial"/>
              </a:rPr>
              <a:t>l</a:t>
            </a:r>
            <a:r>
              <a:rPr sz="2400" spc="0" dirty="0" smtClean="0">
                <a:solidFill>
                  <a:srgbClr val="003399"/>
                </a:solidFill>
                <a:latin typeface="Arial"/>
                <a:cs typeface="Arial"/>
              </a:rPr>
              <a:t>u</a:t>
            </a:r>
            <a:r>
              <a:rPr sz="2400" spc="-4" dirty="0" smtClean="0">
                <a:solidFill>
                  <a:srgbClr val="003399"/>
                </a:solidFill>
                <a:latin typeface="Arial"/>
                <a:cs typeface="Arial"/>
              </a:rPr>
              <a:t>l</a:t>
            </a:r>
            <a:r>
              <a:rPr sz="2400" spc="0" dirty="0" smtClean="0">
                <a:solidFill>
                  <a:srgbClr val="003399"/>
                </a:solidFill>
                <a:latin typeface="Arial"/>
                <a:cs typeface="Arial"/>
              </a:rPr>
              <a:t>ose</a:t>
            </a:r>
            <a:endParaRPr sz="24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204718" y="6283082"/>
            <a:ext cx="2782102" cy="52887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442211">
              <a:lnSpc>
                <a:spcPts val="1939"/>
              </a:lnSpc>
              <a:spcBef>
                <a:spcPts val="97"/>
              </a:spcBef>
            </a:pPr>
            <a:r>
              <a:rPr sz="1800" spc="-4" dirty="0" smtClean="0">
                <a:latin typeface="Arial"/>
                <a:cs typeface="Arial"/>
              </a:rPr>
              <a:t>Le</a:t>
            </a:r>
            <a:r>
              <a:rPr sz="1800" spc="0" dirty="0" smtClean="0">
                <a:latin typeface="Arial"/>
                <a:cs typeface="Arial"/>
              </a:rPr>
              <a:t>s a</a:t>
            </a:r>
            <a:r>
              <a:rPr sz="1800" spc="-9" dirty="0" smtClean="0">
                <a:latin typeface="Arial"/>
                <a:cs typeface="Arial"/>
              </a:rPr>
              <a:t>n</a:t>
            </a:r>
            <a:r>
              <a:rPr sz="1800" spc="0" dirty="0" smtClean="0">
                <a:latin typeface="Arial"/>
                <a:cs typeface="Arial"/>
              </a:rPr>
              <a:t>i</a:t>
            </a:r>
            <a:r>
              <a:rPr sz="1800" spc="-4" dirty="0" smtClean="0">
                <a:latin typeface="Arial"/>
                <a:cs typeface="Arial"/>
              </a:rPr>
              <a:t>mau</a:t>
            </a:r>
            <a:r>
              <a:rPr sz="1800" spc="0" dirty="0" smtClean="0">
                <a:latin typeface="Arial"/>
                <a:cs typeface="Arial"/>
              </a:rPr>
              <a:t>x</a:t>
            </a:r>
            <a:endParaRPr sz="1800">
              <a:latin typeface="Arial"/>
              <a:cs typeface="Arial"/>
            </a:endParaRPr>
          </a:p>
          <a:p>
            <a:pPr marL="12700" marR="19217">
              <a:lnSpc>
                <a:spcPct val="95825"/>
              </a:lnSpc>
            </a:pPr>
            <a:r>
              <a:rPr sz="1800" spc="0" dirty="0" smtClean="0">
                <a:latin typeface="Arial"/>
                <a:cs typeface="Arial"/>
              </a:rPr>
              <a:t>la</a:t>
            </a:r>
            <a:r>
              <a:rPr sz="1800" spc="-4" dirty="0" smtClean="0">
                <a:latin typeface="Arial"/>
                <a:cs typeface="Arial"/>
              </a:rPr>
              <a:t> </a:t>
            </a:r>
            <a:r>
              <a:rPr sz="1800" spc="0" dirty="0" smtClean="0">
                <a:latin typeface="Arial"/>
                <a:cs typeface="Arial"/>
              </a:rPr>
              <a:t>cel</a:t>
            </a:r>
            <a:r>
              <a:rPr sz="1800" spc="-9" dirty="0" smtClean="0">
                <a:latin typeface="Arial"/>
                <a:cs typeface="Arial"/>
              </a:rPr>
              <a:t>l</a:t>
            </a:r>
            <a:r>
              <a:rPr sz="1800" spc="0" dirty="0" smtClean="0">
                <a:latin typeface="Arial"/>
                <a:cs typeface="Arial"/>
              </a:rPr>
              <a:t>u</a:t>
            </a:r>
            <a:r>
              <a:rPr sz="1800" spc="-9" dirty="0" smtClean="0">
                <a:latin typeface="Arial"/>
                <a:cs typeface="Arial"/>
              </a:rPr>
              <a:t>l</a:t>
            </a:r>
            <a:r>
              <a:rPr sz="1800" spc="0" dirty="0" smtClean="0">
                <a:latin typeface="Arial"/>
                <a:cs typeface="Arial"/>
              </a:rPr>
              <a:t>ose</a:t>
            </a:r>
            <a:r>
              <a:rPr sz="1800" spc="19" dirty="0" smtClean="0">
                <a:latin typeface="Arial"/>
                <a:cs typeface="Arial"/>
              </a:rPr>
              <a:t> </a:t>
            </a:r>
            <a:r>
              <a:rPr sz="1800" spc="0" dirty="0" smtClean="0">
                <a:latin typeface="Arial"/>
                <a:cs typeface="Arial"/>
              </a:rPr>
              <a:t>car </a:t>
            </a:r>
            <a:r>
              <a:rPr sz="1800" spc="-4" dirty="0" smtClean="0">
                <a:latin typeface="Arial"/>
                <a:cs typeface="Arial"/>
              </a:rPr>
              <a:t>n</a:t>
            </a:r>
            <a:r>
              <a:rPr sz="1800" spc="0" dirty="0" smtClean="0">
                <a:latin typeface="Arial"/>
                <a:cs typeface="Arial"/>
              </a:rPr>
              <a:t>e</a:t>
            </a:r>
            <a:r>
              <a:rPr sz="1800" spc="9" dirty="0" smtClean="0">
                <a:latin typeface="Arial"/>
                <a:cs typeface="Arial"/>
              </a:rPr>
              <a:t> </a:t>
            </a:r>
            <a:r>
              <a:rPr sz="1800" spc="0" dirty="0" smtClean="0">
                <a:latin typeface="Arial"/>
                <a:cs typeface="Arial"/>
              </a:rPr>
              <a:t>p</a:t>
            </a:r>
            <a:r>
              <a:rPr sz="1800" spc="-9" dirty="0" smtClean="0">
                <a:latin typeface="Arial"/>
                <a:cs typeface="Arial"/>
              </a:rPr>
              <a:t>e</a:t>
            </a:r>
            <a:r>
              <a:rPr sz="1800" spc="0" dirty="0" smtClean="0">
                <a:latin typeface="Arial"/>
                <a:cs typeface="Arial"/>
              </a:rPr>
              <a:t>uv</a:t>
            </a:r>
            <a:r>
              <a:rPr sz="1800" spc="-9" dirty="0" smtClean="0">
                <a:latin typeface="Arial"/>
                <a:cs typeface="Arial"/>
              </a:rPr>
              <a:t>e</a:t>
            </a:r>
            <a:r>
              <a:rPr sz="1800" spc="0" dirty="0" smtClean="0">
                <a:latin typeface="Arial"/>
                <a:cs typeface="Arial"/>
              </a:rPr>
              <a:t>nt</a:t>
            </a:r>
            <a:endParaRPr sz="18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973064" y="6283082"/>
            <a:ext cx="3842791" cy="52887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33560" marR="34290">
              <a:lnSpc>
                <a:spcPts val="1939"/>
              </a:lnSpc>
              <a:spcBef>
                <a:spcPts val="97"/>
              </a:spcBef>
            </a:pPr>
            <a:r>
              <a:rPr sz="1800" spc="-4" dirty="0" smtClean="0">
                <a:latin typeface="Arial"/>
                <a:cs typeface="Arial"/>
              </a:rPr>
              <a:t>n</a:t>
            </a:r>
            <a:r>
              <a:rPr sz="1800" spc="0" dirty="0" smtClean="0">
                <a:latin typeface="Arial"/>
                <a:cs typeface="Arial"/>
              </a:rPr>
              <a:t>e p</a:t>
            </a:r>
            <a:r>
              <a:rPr sz="1800" spc="-9" dirty="0" smtClean="0">
                <a:latin typeface="Arial"/>
                <a:cs typeface="Arial"/>
              </a:rPr>
              <a:t>e</a:t>
            </a:r>
            <a:r>
              <a:rPr sz="1800" spc="-4" dirty="0" smtClean="0">
                <a:latin typeface="Arial"/>
                <a:cs typeface="Arial"/>
              </a:rPr>
              <a:t>u</a:t>
            </a:r>
            <a:r>
              <a:rPr sz="1800" spc="0" dirty="0" smtClean="0">
                <a:latin typeface="Arial"/>
                <a:cs typeface="Arial"/>
              </a:rPr>
              <a:t>v</a:t>
            </a:r>
            <a:r>
              <a:rPr sz="1800" spc="-4" dirty="0" smtClean="0">
                <a:latin typeface="Arial"/>
                <a:cs typeface="Arial"/>
              </a:rPr>
              <a:t>en</a:t>
            </a:r>
            <a:r>
              <a:rPr sz="1800" spc="0" dirty="0" smtClean="0">
                <a:latin typeface="Arial"/>
                <a:cs typeface="Arial"/>
              </a:rPr>
              <a:t>t</a:t>
            </a:r>
            <a:r>
              <a:rPr sz="1800" spc="19" dirty="0" smtClean="0">
                <a:latin typeface="Arial"/>
                <a:cs typeface="Arial"/>
              </a:rPr>
              <a:t> </a:t>
            </a:r>
            <a:r>
              <a:rPr sz="1800" spc="-4" dirty="0" smtClean="0">
                <a:latin typeface="Arial"/>
                <a:cs typeface="Arial"/>
              </a:rPr>
              <a:t>pa</a:t>
            </a:r>
            <a:r>
              <a:rPr sz="1800" spc="0" dirty="0" smtClean="0">
                <a:latin typeface="Arial"/>
                <a:cs typeface="Arial"/>
              </a:rPr>
              <a:t>s d</a:t>
            </a:r>
            <a:r>
              <a:rPr sz="1800" spc="-9" dirty="0" smtClean="0">
                <a:latin typeface="Arial"/>
                <a:cs typeface="Arial"/>
              </a:rPr>
              <a:t>i</a:t>
            </a:r>
            <a:r>
              <a:rPr sz="1800" spc="-4" dirty="0" smtClean="0">
                <a:latin typeface="Arial"/>
                <a:cs typeface="Arial"/>
              </a:rPr>
              <a:t>gé</a:t>
            </a:r>
            <a:r>
              <a:rPr sz="1800" spc="0" dirty="0" smtClean="0">
                <a:latin typeface="Arial"/>
                <a:cs typeface="Arial"/>
              </a:rPr>
              <a:t>r</a:t>
            </a:r>
            <a:r>
              <a:rPr sz="1800" spc="-4" dirty="0" smtClean="0">
                <a:latin typeface="Arial"/>
                <a:cs typeface="Arial"/>
              </a:rPr>
              <a:t>e</a:t>
            </a:r>
            <a:r>
              <a:rPr sz="1800" spc="0" dirty="0" smtClean="0">
                <a:latin typeface="Arial"/>
                <a:cs typeface="Arial"/>
              </a:rPr>
              <a:t>r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95825"/>
              </a:lnSpc>
            </a:pPr>
            <a:r>
              <a:rPr sz="1800" spc="0" dirty="0" smtClean="0">
                <a:latin typeface="Arial"/>
                <a:cs typeface="Arial"/>
              </a:rPr>
              <a:t>p</a:t>
            </a:r>
            <a:r>
              <a:rPr sz="1800" spc="-9" dirty="0" smtClean="0">
                <a:latin typeface="Arial"/>
                <a:cs typeface="Arial"/>
              </a:rPr>
              <a:t>a</a:t>
            </a:r>
            <a:r>
              <a:rPr sz="1800" spc="0" dirty="0" smtClean="0">
                <a:latin typeface="Arial"/>
                <a:cs typeface="Arial"/>
              </a:rPr>
              <a:t>s bris</a:t>
            </a:r>
            <a:r>
              <a:rPr sz="1800" spc="-9" dirty="0" smtClean="0">
                <a:latin typeface="Arial"/>
                <a:cs typeface="Arial"/>
              </a:rPr>
              <a:t>e</a:t>
            </a:r>
            <a:r>
              <a:rPr sz="1800" spc="0" dirty="0" smtClean="0">
                <a:latin typeface="Arial"/>
                <a:cs typeface="Arial"/>
              </a:rPr>
              <a:t>r</a:t>
            </a:r>
            <a:r>
              <a:rPr sz="1800" spc="14" dirty="0" smtClean="0">
                <a:latin typeface="Arial"/>
                <a:cs typeface="Arial"/>
              </a:rPr>
              <a:t> </a:t>
            </a:r>
            <a:r>
              <a:rPr sz="1800" spc="0" dirty="0" smtClean="0">
                <a:latin typeface="Arial"/>
                <a:cs typeface="Arial"/>
              </a:rPr>
              <a:t>l</a:t>
            </a:r>
            <a:r>
              <a:rPr sz="1800" spc="-9" dirty="0" smtClean="0">
                <a:latin typeface="Arial"/>
                <a:cs typeface="Arial"/>
              </a:rPr>
              <a:t>e</a:t>
            </a:r>
            <a:r>
              <a:rPr sz="1800" spc="0" dirty="0" smtClean="0">
                <a:latin typeface="Arial"/>
                <a:cs typeface="Arial"/>
              </a:rPr>
              <a:t>s li</a:t>
            </a:r>
            <a:r>
              <a:rPr sz="1800" spc="-9" dirty="0" smtClean="0">
                <a:latin typeface="Arial"/>
                <a:cs typeface="Arial"/>
              </a:rPr>
              <a:t>a</a:t>
            </a:r>
            <a:r>
              <a:rPr sz="1800" spc="0" dirty="0" smtClean="0">
                <a:latin typeface="Arial"/>
                <a:cs typeface="Arial"/>
              </a:rPr>
              <a:t>is</a:t>
            </a:r>
            <a:r>
              <a:rPr sz="1800" spc="-9" dirty="0" smtClean="0">
                <a:latin typeface="Arial"/>
                <a:cs typeface="Arial"/>
              </a:rPr>
              <a:t>o</a:t>
            </a:r>
            <a:r>
              <a:rPr sz="1800" spc="0" dirty="0" smtClean="0">
                <a:latin typeface="Arial"/>
                <a:cs typeface="Arial"/>
              </a:rPr>
              <a:t>ns</a:t>
            </a:r>
            <a:r>
              <a:rPr sz="1800" spc="24" dirty="0" smtClean="0">
                <a:latin typeface="Arial"/>
                <a:cs typeface="Arial"/>
              </a:rPr>
              <a:t> </a:t>
            </a:r>
            <a:r>
              <a:rPr sz="1800" spc="0" dirty="0" smtClean="0">
                <a:latin typeface="Arial"/>
                <a:cs typeface="Arial"/>
              </a:rPr>
              <a:t>os</a:t>
            </a:r>
            <a:r>
              <a:rPr sz="1800" spc="-9" dirty="0" smtClean="0">
                <a:latin typeface="Arial"/>
                <a:cs typeface="Arial"/>
              </a:rPr>
              <a:t>i</a:t>
            </a:r>
            <a:r>
              <a:rPr sz="1800" spc="0" dirty="0" smtClean="0">
                <a:latin typeface="Arial"/>
                <a:cs typeface="Arial"/>
              </a:rPr>
              <a:t>d</a:t>
            </a:r>
            <a:r>
              <a:rPr sz="1800" spc="-9" dirty="0" smtClean="0">
                <a:latin typeface="Arial"/>
                <a:cs typeface="Arial"/>
              </a:rPr>
              <a:t>i</a:t>
            </a:r>
            <a:r>
              <a:rPr sz="1800" spc="0" dirty="0" smtClean="0">
                <a:latin typeface="Arial"/>
                <a:cs typeface="Arial"/>
              </a:rPr>
              <a:t>q</a:t>
            </a:r>
            <a:r>
              <a:rPr sz="1800" spc="-9" dirty="0" smtClean="0">
                <a:latin typeface="Arial"/>
                <a:cs typeface="Arial"/>
              </a:rPr>
              <a:t>u</a:t>
            </a:r>
            <a:r>
              <a:rPr sz="1800" spc="0" dirty="0" smtClean="0">
                <a:latin typeface="Arial"/>
                <a:cs typeface="Arial"/>
              </a:rPr>
              <a:t>es</a:t>
            </a:r>
            <a:r>
              <a:rPr sz="1800" spc="25" dirty="0" smtClean="0">
                <a:latin typeface="Arial"/>
                <a:cs typeface="Arial"/>
              </a:rPr>
              <a:t> </a:t>
            </a:r>
            <a:r>
              <a:rPr sz="1800" spc="0" dirty="0" smtClean="0">
                <a:latin typeface="Arial"/>
                <a:cs typeface="Arial"/>
              </a:rPr>
              <a:t>b</a:t>
            </a:r>
            <a:r>
              <a:rPr sz="1800" spc="-9" dirty="0" smtClean="0">
                <a:latin typeface="Arial"/>
                <a:cs typeface="Arial"/>
              </a:rPr>
              <a:t>e</a:t>
            </a:r>
            <a:r>
              <a:rPr sz="1800" spc="0" dirty="0" smtClean="0">
                <a:latin typeface="Arial"/>
                <a:cs typeface="Arial"/>
              </a:rPr>
              <a:t>ta.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1712321" y="6531508"/>
            <a:ext cx="231966" cy="204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0"/>
              </a:lnSpc>
              <a:spcBef>
                <a:spcPts val="76"/>
              </a:spcBef>
            </a:pPr>
            <a:r>
              <a:rPr sz="2100" spc="-4" baseline="1950" dirty="0" smtClean="0">
                <a:solidFill>
                  <a:srgbClr val="C00000"/>
                </a:solidFill>
                <a:latin typeface="Calibri"/>
                <a:cs typeface="Calibri"/>
              </a:rPr>
              <a:t>30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 rot="16200000">
            <a:off x="0" y="1761345"/>
            <a:ext cx="3562100" cy="19494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2040-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Ch</a:t>
            </a:r>
            <a:r>
              <a:rPr sz="1400" b="1" i="1" spc="4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400" b="1" i="1" spc="4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400" b="1" i="1" spc="-39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1400" b="1" i="1" spc="-9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1400" b="1" i="1" spc="4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va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400" b="1" i="1" spc="-25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et</a:t>
            </a:r>
            <a:r>
              <a:rPr sz="1400" b="1" i="1" spc="-14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1400" b="1" i="1" spc="4" dirty="0" smtClean="0">
                <a:solidFill>
                  <a:srgbClr val="FFFFFF"/>
                </a:solidFill>
                <a:latin typeface="Arial"/>
                <a:cs typeface="Arial"/>
              </a:rPr>
              <a:t>ir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onn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eme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endParaRPr sz="1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409857" y="1531927"/>
            <a:ext cx="483202" cy="24049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7" name="object 7"/>
          <p:cNvSpPr txBox="1"/>
          <p:nvPr/>
        </p:nvSpPr>
        <p:spPr>
          <a:xfrm>
            <a:off x="9409857" y="1772423"/>
            <a:ext cx="483202" cy="24337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6" name="object 6"/>
          <p:cNvSpPr txBox="1"/>
          <p:nvPr/>
        </p:nvSpPr>
        <p:spPr>
          <a:xfrm>
            <a:off x="10805454" y="1332286"/>
            <a:ext cx="483221" cy="24049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5" name="object 5"/>
          <p:cNvSpPr txBox="1"/>
          <p:nvPr/>
        </p:nvSpPr>
        <p:spPr>
          <a:xfrm>
            <a:off x="10805454" y="1572781"/>
            <a:ext cx="483221" cy="24500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4" name="object 4"/>
          <p:cNvSpPr txBox="1"/>
          <p:nvPr/>
        </p:nvSpPr>
        <p:spPr>
          <a:xfrm>
            <a:off x="9409856" y="1050913"/>
            <a:ext cx="449010" cy="18305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3" name="object 3"/>
          <p:cNvSpPr txBox="1"/>
          <p:nvPr/>
        </p:nvSpPr>
        <p:spPr>
          <a:xfrm>
            <a:off x="10805453" y="851279"/>
            <a:ext cx="449030" cy="18305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" name="object 2"/>
          <p:cNvSpPr txBox="1"/>
          <p:nvPr/>
        </p:nvSpPr>
        <p:spPr>
          <a:xfrm>
            <a:off x="0" y="0"/>
            <a:ext cx="330708" cy="68579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12"/>
          <p:cNvSpPr/>
          <p:nvPr/>
        </p:nvSpPr>
        <p:spPr>
          <a:xfrm>
            <a:off x="11415522" y="6528054"/>
            <a:ext cx="0" cy="347470"/>
          </a:xfrm>
          <a:custGeom>
            <a:avLst/>
            <a:gdLst/>
            <a:ahLst/>
            <a:cxnLst/>
            <a:rect l="l" t="t" r="r" b="b"/>
            <a:pathLst>
              <a:path h="347470">
                <a:moveTo>
                  <a:pt x="0" y="0"/>
                </a:moveTo>
                <a:lnTo>
                  <a:pt x="0" y="329943"/>
                </a:lnTo>
              </a:path>
            </a:pathLst>
          </a:custGeom>
          <a:ln w="25908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-12192" y="0"/>
            <a:ext cx="3429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-12192" y="0"/>
            <a:ext cx="342900" cy="6858000"/>
          </a:xfrm>
          <a:custGeom>
            <a:avLst/>
            <a:gdLst/>
            <a:ahLst/>
            <a:cxnLst/>
            <a:rect l="l" t="t" r="r" b="b"/>
            <a:pathLst>
              <a:path w="342900" h="6858000">
                <a:moveTo>
                  <a:pt x="342900" y="0"/>
                </a:moveTo>
                <a:lnTo>
                  <a:pt x="12192" y="0"/>
                </a:lnTo>
              </a:path>
              <a:path w="342900" h="6858000">
                <a:moveTo>
                  <a:pt x="12192" y="6858000"/>
                </a:moveTo>
                <a:lnTo>
                  <a:pt x="342900" y="6858000"/>
                </a:lnTo>
                <a:lnTo>
                  <a:pt x="342900" y="0"/>
                </a:lnTo>
              </a:path>
            </a:pathLst>
          </a:custGeom>
          <a:ln w="9144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-21336" y="6385560"/>
            <a:ext cx="361188" cy="3352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-18288" y="5987224"/>
            <a:ext cx="361188" cy="31908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991868" y="873252"/>
            <a:ext cx="8455152" cy="566928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071243" y="408432"/>
            <a:ext cx="778205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5"/>
              </a:lnSpc>
              <a:spcBef>
                <a:spcPts val="96"/>
              </a:spcBef>
            </a:pPr>
            <a:r>
              <a:rPr sz="2700" spc="0" baseline="3034" dirty="0" smtClean="0">
                <a:solidFill>
                  <a:srgbClr val="EC7C30"/>
                </a:solidFill>
                <a:latin typeface="Calibri"/>
                <a:cs typeface="Calibri"/>
              </a:rPr>
              <a:t>Aldos</a:t>
            </a:r>
            <a:r>
              <a:rPr sz="2700" spc="4" baseline="3034" dirty="0" smtClean="0">
                <a:solidFill>
                  <a:srgbClr val="EC7C30"/>
                </a:solidFill>
                <a:latin typeface="Calibri"/>
                <a:cs typeface="Calibri"/>
              </a:rPr>
              <a:t>e</a:t>
            </a:r>
            <a:r>
              <a:rPr sz="2700" spc="0" baseline="3034" dirty="0" smtClean="0">
                <a:solidFill>
                  <a:srgbClr val="EC7C30"/>
                </a:solidFill>
                <a:latin typeface="Calibri"/>
                <a:cs typeface="Calibri"/>
              </a:rPr>
              <a:t>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756517" y="6531508"/>
            <a:ext cx="142719" cy="204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0"/>
              </a:lnSpc>
              <a:spcBef>
                <a:spcPts val="76"/>
              </a:spcBef>
            </a:pPr>
            <a:r>
              <a:rPr sz="2100" spc="0" baseline="1950" dirty="0" smtClean="0">
                <a:solidFill>
                  <a:srgbClr val="C00000"/>
                </a:solidFill>
                <a:latin typeface="Calibri"/>
                <a:cs typeface="Calibri"/>
              </a:rPr>
              <a:t>3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448290" y="6548518"/>
            <a:ext cx="692400" cy="1518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60"/>
              </a:lnSpc>
              <a:spcBef>
                <a:spcPts val="57"/>
              </a:spcBef>
            </a:pPr>
            <a:r>
              <a:rPr sz="1000" spc="0" dirty="0" smtClean="0">
                <a:latin typeface="Segoe UI"/>
                <a:cs typeface="Segoe UI"/>
              </a:rPr>
              <a:t>E</a:t>
            </a:r>
            <a:r>
              <a:rPr sz="1000" spc="-4" dirty="0" smtClean="0">
                <a:latin typeface="Segoe UI"/>
                <a:cs typeface="Segoe UI"/>
              </a:rPr>
              <a:t>C</a:t>
            </a:r>
            <a:r>
              <a:rPr sz="1000" spc="4" dirty="0" smtClean="0">
                <a:latin typeface="Segoe UI"/>
                <a:cs typeface="Segoe UI"/>
              </a:rPr>
              <a:t>A</a:t>
            </a:r>
            <a:r>
              <a:rPr sz="1000" spc="0" dirty="0" smtClean="0">
                <a:latin typeface="Segoe UI"/>
                <a:cs typeface="Segoe UI"/>
              </a:rPr>
              <a:t>M</a:t>
            </a:r>
            <a:r>
              <a:rPr sz="1000" spc="-6" dirty="0" smtClean="0">
                <a:latin typeface="Segoe UI"/>
                <a:cs typeface="Segoe UI"/>
              </a:rPr>
              <a:t> </a:t>
            </a:r>
            <a:r>
              <a:rPr sz="1000" spc="0" dirty="0" smtClean="0">
                <a:latin typeface="Segoe UI"/>
                <a:cs typeface="Segoe UI"/>
              </a:rPr>
              <a:t>2015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3" name="object 3"/>
          <p:cNvSpPr txBox="1"/>
          <p:nvPr/>
        </p:nvSpPr>
        <p:spPr>
          <a:xfrm rot="16200000">
            <a:off x="0" y="1761345"/>
            <a:ext cx="3562100" cy="19494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2040-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Ch</a:t>
            </a:r>
            <a:r>
              <a:rPr sz="1400" b="1" i="1" spc="4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400" b="1" i="1" spc="4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400" b="1" i="1" spc="-39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1400" b="1" i="1" spc="-9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1400" b="1" i="1" spc="4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va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400" b="1" i="1" spc="-25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et</a:t>
            </a:r>
            <a:r>
              <a:rPr sz="1400" b="1" i="1" spc="-14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1400" b="1" i="1" spc="4" dirty="0" smtClean="0">
                <a:solidFill>
                  <a:srgbClr val="FFFFFF"/>
                </a:solidFill>
                <a:latin typeface="Arial"/>
                <a:cs typeface="Arial"/>
              </a:rPr>
              <a:t>ir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onn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eme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endParaRPr sz="14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0" y="0"/>
            <a:ext cx="330708" cy="68579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object 39"/>
          <p:cNvSpPr/>
          <p:nvPr/>
        </p:nvSpPr>
        <p:spPr>
          <a:xfrm>
            <a:off x="11415522" y="6528054"/>
            <a:ext cx="0" cy="347470"/>
          </a:xfrm>
          <a:custGeom>
            <a:avLst/>
            <a:gdLst/>
            <a:ahLst/>
            <a:cxnLst/>
            <a:rect l="l" t="t" r="r" b="b"/>
            <a:pathLst>
              <a:path h="347470">
                <a:moveTo>
                  <a:pt x="0" y="0"/>
                </a:moveTo>
                <a:lnTo>
                  <a:pt x="0" y="329943"/>
                </a:lnTo>
              </a:path>
            </a:pathLst>
          </a:custGeom>
          <a:ln w="25908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-12192" y="0"/>
            <a:ext cx="3429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-12192" y="0"/>
            <a:ext cx="342900" cy="6858000"/>
          </a:xfrm>
          <a:custGeom>
            <a:avLst/>
            <a:gdLst/>
            <a:ahLst/>
            <a:cxnLst/>
            <a:rect l="l" t="t" r="r" b="b"/>
            <a:pathLst>
              <a:path w="342900" h="6858000">
                <a:moveTo>
                  <a:pt x="342900" y="0"/>
                </a:moveTo>
                <a:lnTo>
                  <a:pt x="12192" y="0"/>
                </a:lnTo>
              </a:path>
              <a:path w="342900" h="6858000">
                <a:moveTo>
                  <a:pt x="12192" y="6858000"/>
                </a:moveTo>
                <a:lnTo>
                  <a:pt x="342900" y="6858000"/>
                </a:lnTo>
                <a:lnTo>
                  <a:pt x="342900" y="0"/>
                </a:lnTo>
              </a:path>
            </a:pathLst>
          </a:custGeom>
          <a:ln w="9144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-21336" y="6385560"/>
            <a:ext cx="361188" cy="3352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-18288" y="5987224"/>
            <a:ext cx="361188" cy="31908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2426208" y="1857755"/>
            <a:ext cx="6649211" cy="97231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066544" y="2023872"/>
            <a:ext cx="1377695" cy="512063"/>
          </a:xfrm>
          <a:custGeom>
            <a:avLst/>
            <a:gdLst/>
            <a:ahLst/>
            <a:cxnLst/>
            <a:rect l="l" t="t" r="r" b="b"/>
            <a:pathLst>
              <a:path w="1377695" h="512063">
                <a:moveTo>
                  <a:pt x="0" y="512063"/>
                </a:moveTo>
                <a:lnTo>
                  <a:pt x="1377695" y="512063"/>
                </a:lnTo>
                <a:lnTo>
                  <a:pt x="1377695" y="0"/>
                </a:lnTo>
                <a:lnTo>
                  <a:pt x="0" y="0"/>
                </a:lnTo>
                <a:lnTo>
                  <a:pt x="0" y="51206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591431" y="3474212"/>
            <a:ext cx="0" cy="3304565"/>
          </a:xfrm>
          <a:custGeom>
            <a:avLst/>
            <a:gdLst/>
            <a:ahLst/>
            <a:cxnLst/>
            <a:rect l="l" t="t" r="r" b="b"/>
            <a:pathLst>
              <a:path h="3304565">
                <a:moveTo>
                  <a:pt x="0" y="0"/>
                </a:moveTo>
                <a:lnTo>
                  <a:pt x="0" y="3304565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583426" y="3474212"/>
            <a:ext cx="0" cy="3304565"/>
          </a:xfrm>
          <a:custGeom>
            <a:avLst/>
            <a:gdLst/>
            <a:ahLst/>
            <a:cxnLst/>
            <a:rect l="l" t="t" r="r" b="b"/>
            <a:pathLst>
              <a:path h="3304565">
                <a:moveTo>
                  <a:pt x="0" y="0"/>
                </a:moveTo>
                <a:lnTo>
                  <a:pt x="0" y="3304565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883408" y="4212082"/>
            <a:ext cx="6918198" cy="0"/>
          </a:xfrm>
          <a:custGeom>
            <a:avLst/>
            <a:gdLst/>
            <a:ahLst/>
            <a:cxnLst/>
            <a:rect l="l" t="t" r="r" b="b"/>
            <a:pathLst>
              <a:path w="6918198">
                <a:moveTo>
                  <a:pt x="0" y="0"/>
                </a:moveTo>
                <a:lnTo>
                  <a:pt x="6918198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883408" y="4943602"/>
            <a:ext cx="6918198" cy="0"/>
          </a:xfrm>
          <a:custGeom>
            <a:avLst/>
            <a:gdLst/>
            <a:ahLst/>
            <a:cxnLst/>
            <a:rect l="l" t="t" r="r" b="b"/>
            <a:pathLst>
              <a:path w="6918198">
                <a:moveTo>
                  <a:pt x="0" y="0"/>
                </a:moveTo>
                <a:lnTo>
                  <a:pt x="6918198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883408" y="5675147"/>
            <a:ext cx="6918198" cy="0"/>
          </a:xfrm>
          <a:custGeom>
            <a:avLst/>
            <a:gdLst/>
            <a:ahLst/>
            <a:cxnLst/>
            <a:rect l="l" t="t" r="r" b="b"/>
            <a:pathLst>
              <a:path w="6918198">
                <a:moveTo>
                  <a:pt x="0" y="0"/>
                </a:moveTo>
                <a:lnTo>
                  <a:pt x="6918198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2889758" y="3474212"/>
            <a:ext cx="0" cy="3304565"/>
          </a:xfrm>
          <a:custGeom>
            <a:avLst/>
            <a:gdLst/>
            <a:ahLst/>
            <a:cxnLst/>
            <a:rect l="l" t="t" r="r" b="b"/>
            <a:pathLst>
              <a:path h="3304565">
                <a:moveTo>
                  <a:pt x="0" y="0"/>
                </a:moveTo>
                <a:lnTo>
                  <a:pt x="0" y="3304565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9795256" y="3474212"/>
            <a:ext cx="0" cy="3304565"/>
          </a:xfrm>
          <a:custGeom>
            <a:avLst/>
            <a:gdLst/>
            <a:ahLst/>
            <a:cxnLst/>
            <a:rect l="l" t="t" r="r" b="b"/>
            <a:pathLst>
              <a:path h="3304565">
                <a:moveTo>
                  <a:pt x="0" y="0"/>
                </a:moveTo>
                <a:lnTo>
                  <a:pt x="0" y="3304565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883408" y="3480562"/>
            <a:ext cx="6918198" cy="0"/>
          </a:xfrm>
          <a:custGeom>
            <a:avLst/>
            <a:gdLst/>
            <a:ahLst/>
            <a:cxnLst/>
            <a:rect l="l" t="t" r="r" b="b"/>
            <a:pathLst>
              <a:path w="6918198">
                <a:moveTo>
                  <a:pt x="0" y="0"/>
                </a:moveTo>
                <a:lnTo>
                  <a:pt x="6918198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2883408" y="6772427"/>
            <a:ext cx="6918198" cy="0"/>
          </a:xfrm>
          <a:custGeom>
            <a:avLst/>
            <a:gdLst/>
            <a:ahLst/>
            <a:cxnLst/>
            <a:rect l="l" t="t" r="r" b="b"/>
            <a:pathLst>
              <a:path w="6918198">
                <a:moveTo>
                  <a:pt x="0" y="0"/>
                </a:moveTo>
                <a:lnTo>
                  <a:pt x="6918198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627075" y="259588"/>
            <a:ext cx="3121305" cy="3804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950"/>
              </a:lnSpc>
              <a:spcBef>
                <a:spcPts val="147"/>
              </a:spcBef>
            </a:pPr>
            <a:r>
              <a:rPr sz="4200" spc="0" baseline="2925" dirty="0" smtClean="0">
                <a:solidFill>
                  <a:srgbClr val="00AFEF"/>
                </a:solidFill>
                <a:latin typeface="Calibri"/>
                <a:cs typeface="Calibri"/>
              </a:rPr>
              <a:t>5.</a:t>
            </a:r>
            <a:r>
              <a:rPr sz="4200" spc="14" baseline="2925" dirty="0" smtClean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4200" spc="0" baseline="2925" dirty="0" smtClean="0">
                <a:solidFill>
                  <a:srgbClr val="00AFEF"/>
                </a:solidFill>
                <a:latin typeface="Calibri"/>
                <a:cs typeface="Calibri"/>
              </a:rPr>
              <a:t>I</a:t>
            </a:r>
            <a:r>
              <a:rPr sz="4200" spc="-25" baseline="2925" dirty="0" smtClean="0">
                <a:solidFill>
                  <a:srgbClr val="00AFEF"/>
                </a:solidFill>
                <a:latin typeface="Calibri"/>
                <a:cs typeface="Calibri"/>
              </a:rPr>
              <a:t>nt</a:t>
            </a:r>
            <a:r>
              <a:rPr sz="4200" spc="0" baseline="2925" dirty="0" smtClean="0">
                <a:solidFill>
                  <a:srgbClr val="00AFEF"/>
                </a:solidFill>
                <a:latin typeface="Calibri"/>
                <a:cs typeface="Calibri"/>
              </a:rPr>
              <a:t>é</a:t>
            </a:r>
            <a:r>
              <a:rPr sz="4200" spc="-34" baseline="2925" dirty="0" smtClean="0">
                <a:solidFill>
                  <a:srgbClr val="00AFEF"/>
                </a:solidFill>
                <a:latin typeface="Calibri"/>
                <a:cs typeface="Calibri"/>
              </a:rPr>
              <a:t>r</a:t>
            </a:r>
            <a:r>
              <a:rPr sz="4200" spc="-9" baseline="2925" dirty="0" smtClean="0">
                <a:solidFill>
                  <a:srgbClr val="00AFEF"/>
                </a:solidFill>
                <a:latin typeface="Calibri"/>
                <a:cs typeface="Calibri"/>
              </a:rPr>
              <a:t>ê</a:t>
            </a:r>
            <a:r>
              <a:rPr sz="4200" spc="0" baseline="2925" dirty="0" smtClean="0">
                <a:solidFill>
                  <a:srgbClr val="00AFEF"/>
                </a:solidFill>
                <a:latin typeface="Calibri"/>
                <a:cs typeface="Calibri"/>
              </a:rPr>
              <a:t>ts</a:t>
            </a:r>
            <a:r>
              <a:rPr sz="4200" spc="-37" baseline="2925" dirty="0" smtClean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4200" spc="0" baseline="2925" dirty="0" smtClean="0">
                <a:solidFill>
                  <a:srgbClr val="00AFEF"/>
                </a:solidFill>
                <a:latin typeface="Calibri"/>
                <a:cs typeface="Calibri"/>
              </a:rPr>
              <a:t>i</a:t>
            </a:r>
            <a:r>
              <a:rPr sz="4200" spc="-9" baseline="2925" dirty="0" smtClean="0">
                <a:solidFill>
                  <a:srgbClr val="00AFEF"/>
                </a:solidFill>
                <a:latin typeface="Calibri"/>
                <a:cs typeface="Calibri"/>
              </a:rPr>
              <a:t>n</a:t>
            </a:r>
            <a:r>
              <a:rPr sz="4200" spc="0" baseline="2925" dirty="0" smtClean="0">
                <a:solidFill>
                  <a:srgbClr val="00AFEF"/>
                </a:solidFill>
                <a:latin typeface="Calibri"/>
                <a:cs typeface="Calibri"/>
              </a:rPr>
              <a:t>du</a:t>
            </a:r>
            <a:r>
              <a:rPr sz="4200" spc="-44" baseline="2925" dirty="0" smtClean="0">
                <a:solidFill>
                  <a:srgbClr val="00AFEF"/>
                </a:solidFill>
                <a:latin typeface="Calibri"/>
                <a:cs typeface="Calibri"/>
              </a:rPr>
              <a:t>s</a:t>
            </a:r>
            <a:r>
              <a:rPr sz="4200" spc="0" baseline="2925" dirty="0" smtClean="0">
                <a:solidFill>
                  <a:srgbClr val="00AFEF"/>
                </a:solidFill>
                <a:latin typeface="Calibri"/>
                <a:cs typeface="Calibri"/>
              </a:rPr>
              <a:t>tr</a:t>
            </a:r>
            <a:r>
              <a:rPr sz="4200" spc="-9" baseline="2925" dirty="0" smtClean="0">
                <a:solidFill>
                  <a:srgbClr val="00AFEF"/>
                </a:solidFill>
                <a:latin typeface="Calibri"/>
                <a:cs typeface="Calibri"/>
              </a:rPr>
              <a:t>i</a:t>
            </a:r>
            <a:r>
              <a:rPr sz="4200" spc="0" baseline="2925" dirty="0" smtClean="0">
                <a:solidFill>
                  <a:srgbClr val="00AFEF"/>
                </a:solidFill>
                <a:latin typeface="Calibri"/>
                <a:cs typeface="Calibri"/>
              </a:rPr>
              <a:t>els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883533" y="536701"/>
            <a:ext cx="3074717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5"/>
              </a:lnSpc>
              <a:spcBef>
                <a:spcPts val="96"/>
              </a:spcBef>
            </a:pPr>
            <a:r>
              <a:rPr sz="2700" spc="0" baseline="3034" dirty="0" smtClean="0">
                <a:solidFill>
                  <a:srgbClr val="C00000"/>
                </a:solidFill>
                <a:latin typeface="Calibri"/>
                <a:cs typeface="Calibri"/>
              </a:rPr>
              <a:t>LA FER</a:t>
            </a:r>
            <a:r>
              <a:rPr sz="2700" spc="-4" baseline="3034" dirty="0" smtClean="0">
                <a:solidFill>
                  <a:srgbClr val="C00000"/>
                </a:solidFill>
                <a:latin typeface="Calibri"/>
                <a:cs typeface="Calibri"/>
              </a:rPr>
              <a:t>M</a:t>
            </a:r>
            <a:r>
              <a:rPr sz="2700" spc="0" baseline="3034" dirty="0" smtClean="0">
                <a:solidFill>
                  <a:srgbClr val="C00000"/>
                </a:solidFill>
                <a:latin typeface="Calibri"/>
                <a:cs typeface="Calibri"/>
              </a:rPr>
              <a:t>EN</a:t>
            </a:r>
            <a:r>
              <a:rPr sz="2700" spc="-144" baseline="3034" dirty="0" smtClean="0">
                <a:solidFill>
                  <a:srgbClr val="C00000"/>
                </a:solidFill>
                <a:latin typeface="Calibri"/>
                <a:cs typeface="Calibri"/>
              </a:rPr>
              <a:t>T</a:t>
            </a:r>
            <a:r>
              <a:rPr sz="2700" spc="-139" baseline="3034" dirty="0" smtClean="0">
                <a:solidFill>
                  <a:srgbClr val="C00000"/>
                </a:solidFill>
                <a:latin typeface="Calibri"/>
                <a:cs typeface="Calibri"/>
              </a:rPr>
              <a:t>A</a:t>
            </a:r>
            <a:r>
              <a:rPr sz="2700" spc="0" baseline="3034" dirty="0" smtClean="0">
                <a:solidFill>
                  <a:srgbClr val="C00000"/>
                </a:solidFill>
                <a:latin typeface="Calibri"/>
                <a:cs typeface="Calibri"/>
              </a:rPr>
              <a:t>TION A</a:t>
            </a:r>
            <a:r>
              <a:rPr sz="2700" spc="-19" baseline="3034" dirty="0" smtClean="0">
                <a:solidFill>
                  <a:srgbClr val="C00000"/>
                </a:solidFill>
                <a:latin typeface="Calibri"/>
                <a:cs typeface="Calibri"/>
              </a:rPr>
              <a:t>L</a:t>
            </a:r>
            <a:r>
              <a:rPr sz="2700" spc="-9" baseline="3034" dirty="0" smtClean="0">
                <a:solidFill>
                  <a:srgbClr val="C00000"/>
                </a:solidFill>
                <a:latin typeface="Calibri"/>
                <a:cs typeface="Calibri"/>
              </a:rPr>
              <a:t>C</a:t>
            </a:r>
            <a:r>
              <a:rPr sz="2700" spc="0" baseline="3034" dirty="0" smtClean="0">
                <a:solidFill>
                  <a:srgbClr val="C00000"/>
                </a:solidFill>
                <a:latin typeface="Calibri"/>
                <a:cs typeface="Calibri"/>
              </a:rPr>
              <a:t>O</a:t>
            </a:r>
            <a:r>
              <a:rPr sz="2700" spc="-9" baseline="3034" dirty="0" smtClean="0">
                <a:solidFill>
                  <a:srgbClr val="C00000"/>
                </a:solidFill>
                <a:latin typeface="Calibri"/>
                <a:cs typeface="Calibri"/>
              </a:rPr>
              <a:t>O</a:t>
            </a:r>
            <a:r>
              <a:rPr sz="2700" spc="0" baseline="3034" dirty="0" smtClean="0">
                <a:solidFill>
                  <a:srgbClr val="C00000"/>
                </a:solidFill>
                <a:latin typeface="Calibri"/>
                <a:cs typeface="Calibri"/>
              </a:rPr>
              <a:t>LIQUE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818794" y="989658"/>
            <a:ext cx="9636455" cy="70698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9"/>
              </a:lnSpc>
              <a:spcBef>
                <a:spcPts val="97"/>
              </a:spcBef>
            </a:pPr>
            <a:r>
              <a:rPr sz="1800" spc="0" dirty="0" smtClean="0">
                <a:latin typeface="Times New Roman"/>
                <a:cs typeface="Times New Roman"/>
              </a:rPr>
              <a:t>Des </a:t>
            </a:r>
            <a:r>
              <a:rPr sz="1800" spc="0" dirty="0" smtClean="0">
                <a:solidFill>
                  <a:srgbClr val="FF0000"/>
                </a:solidFill>
                <a:latin typeface="Times New Roman"/>
                <a:cs typeface="Times New Roman"/>
              </a:rPr>
              <a:t>l</a:t>
            </a:r>
            <a:r>
              <a:rPr sz="1800" spc="4" dirty="0" smtClean="0">
                <a:solidFill>
                  <a:srgbClr val="FF0000"/>
                </a:solidFill>
                <a:latin typeface="Times New Roman"/>
                <a:cs typeface="Times New Roman"/>
              </a:rPr>
              <a:t>e</a:t>
            </a:r>
            <a:r>
              <a:rPr sz="1800" spc="0" dirty="0" smtClean="0">
                <a:solidFill>
                  <a:srgbClr val="FF0000"/>
                </a:solidFill>
                <a:latin typeface="Times New Roman"/>
                <a:cs typeface="Times New Roman"/>
              </a:rPr>
              <a:t>vur</a:t>
            </a:r>
            <a:r>
              <a:rPr sz="1800" spc="4" dirty="0" smtClean="0">
                <a:solidFill>
                  <a:srgbClr val="FF0000"/>
                </a:solidFill>
                <a:latin typeface="Times New Roman"/>
                <a:cs typeface="Times New Roman"/>
              </a:rPr>
              <a:t>e</a:t>
            </a:r>
            <a:r>
              <a:rPr sz="1800" spc="0" dirty="0" smtClean="0">
                <a:solidFill>
                  <a:srgbClr val="FF0000"/>
                </a:solidFill>
                <a:latin typeface="Times New Roman"/>
                <a:cs typeface="Times New Roman"/>
              </a:rPr>
              <a:t>s</a:t>
            </a:r>
            <a:r>
              <a:rPr sz="1800" spc="0" dirty="0" smtClean="0">
                <a:latin typeface="Times New Roman"/>
                <a:cs typeface="Times New Roman"/>
              </a:rPr>
              <a:t>,</a:t>
            </a:r>
            <a:r>
              <a:rPr sz="1800" spc="-14" dirty="0" smtClean="0">
                <a:latin typeface="Times New Roman"/>
                <a:cs typeface="Times New Roman"/>
              </a:rPr>
              <a:t> </a:t>
            </a:r>
            <a:r>
              <a:rPr sz="1800" spc="0" dirty="0" smtClean="0">
                <a:latin typeface="Times New Roman"/>
                <a:cs typeface="Times New Roman"/>
              </a:rPr>
              <a:t>essent</a:t>
            </a:r>
            <a:r>
              <a:rPr sz="1800" spc="4" dirty="0" smtClean="0">
                <a:latin typeface="Times New Roman"/>
                <a:cs typeface="Times New Roman"/>
              </a:rPr>
              <a:t>i</a:t>
            </a:r>
            <a:r>
              <a:rPr sz="1800" spc="0" dirty="0" smtClean="0">
                <a:latin typeface="Times New Roman"/>
                <a:cs typeface="Times New Roman"/>
              </a:rPr>
              <a:t>e</a:t>
            </a:r>
            <a:r>
              <a:rPr sz="1800" spc="4" dirty="0" smtClean="0">
                <a:latin typeface="Times New Roman"/>
                <a:cs typeface="Times New Roman"/>
              </a:rPr>
              <a:t>l</a:t>
            </a:r>
            <a:r>
              <a:rPr sz="1800" spc="0" dirty="0" smtClean="0">
                <a:latin typeface="Times New Roman"/>
                <a:cs typeface="Times New Roman"/>
              </a:rPr>
              <a:t>l</a:t>
            </a:r>
            <a:r>
              <a:rPr sz="1800" spc="4" dirty="0" smtClean="0">
                <a:latin typeface="Times New Roman"/>
                <a:cs typeface="Times New Roman"/>
              </a:rPr>
              <a:t>e</a:t>
            </a:r>
            <a:r>
              <a:rPr sz="1800" spc="-9" dirty="0" smtClean="0">
                <a:latin typeface="Times New Roman"/>
                <a:cs typeface="Times New Roman"/>
              </a:rPr>
              <a:t>m</a:t>
            </a:r>
            <a:r>
              <a:rPr sz="1800" spc="0" dirty="0" smtClean="0">
                <a:latin typeface="Times New Roman"/>
                <a:cs typeface="Times New Roman"/>
              </a:rPr>
              <a:t>ent</a:t>
            </a:r>
            <a:r>
              <a:rPr sz="1800" spc="-9" dirty="0" smtClean="0">
                <a:latin typeface="Times New Roman"/>
                <a:cs typeface="Times New Roman"/>
              </a:rPr>
              <a:t> </a:t>
            </a:r>
            <a:r>
              <a:rPr sz="1800" spc="0" dirty="0" smtClean="0">
                <a:latin typeface="Times New Roman"/>
                <a:cs typeface="Times New Roman"/>
              </a:rPr>
              <a:t>des</a:t>
            </a:r>
            <a:r>
              <a:rPr sz="1800" spc="-4" dirty="0" smtClean="0">
                <a:latin typeface="Times New Roman"/>
                <a:cs typeface="Times New Roman"/>
              </a:rPr>
              <a:t> </a:t>
            </a:r>
            <a:r>
              <a:rPr sz="1800" spc="0" dirty="0" smtClean="0">
                <a:latin typeface="Times New Roman"/>
                <a:cs typeface="Times New Roman"/>
              </a:rPr>
              <a:t>souch</a:t>
            </a:r>
            <a:r>
              <a:rPr sz="1800" spc="4" dirty="0" smtClean="0">
                <a:latin typeface="Times New Roman"/>
                <a:cs typeface="Times New Roman"/>
              </a:rPr>
              <a:t>e</a:t>
            </a:r>
            <a:r>
              <a:rPr sz="1800" spc="0" dirty="0" smtClean="0">
                <a:latin typeface="Times New Roman"/>
                <a:cs typeface="Times New Roman"/>
              </a:rPr>
              <a:t>s Sa</a:t>
            </a:r>
            <a:r>
              <a:rPr sz="1800" spc="4" dirty="0" smtClean="0">
                <a:latin typeface="Times New Roman"/>
                <a:cs typeface="Times New Roman"/>
              </a:rPr>
              <a:t>c</a:t>
            </a:r>
            <a:r>
              <a:rPr sz="1800" spc="0" dirty="0" smtClean="0">
                <a:latin typeface="Times New Roman"/>
                <a:cs typeface="Times New Roman"/>
              </a:rPr>
              <a:t>ch</a:t>
            </a:r>
            <a:r>
              <a:rPr sz="1800" spc="4" dirty="0" smtClean="0">
                <a:latin typeface="Times New Roman"/>
                <a:cs typeface="Times New Roman"/>
              </a:rPr>
              <a:t>a</a:t>
            </a:r>
            <a:r>
              <a:rPr sz="1800" spc="0" dirty="0" smtClean="0">
                <a:latin typeface="Times New Roman"/>
                <a:cs typeface="Times New Roman"/>
              </a:rPr>
              <a:t>ro</a:t>
            </a:r>
            <a:r>
              <a:rPr sz="1800" spc="-4" dirty="0" smtClean="0">
                <a:latin typeface="Times New Roman"/>
                <a:cs typeface="Times New Roman"/>
              </a:rPr>
              <a:t>m</a:t>
            </a:r>
            <a:r>
              <a:rPr sz="1800" spc="19" dirty="0" smtClean="0">
                <a:latin typeface="Times New Roman"/>
                <a:cs typeface="Times New Roman"/>
              </a:rPr>
              <a:t>y</a:t>
            </a:r>
            <a:r>
              <a:rPr sz="1800" spc="0" dirty="0" smtClean="0">
                <a:latin typeface="Times New Roman"/>
                <a:cs typeface="Times New Roman"/>
              </a:rPr>
              <a:t>c</a:t>
            </a:r>
            <a:r>
              <a:rPr sz="1800" spc="4" dirty="0" smtClean="0">
                <a:latin typeface="Times New Roman"/>
                <a:cs typeface="Times New Roman"/>
              </a:rPr>
              <a:t>e</a:t>
            </a:r>
            <a:r>
              <a:rPr sz="1800" spc="0" dirty="0" smtClean="0">
                <a:latin typeface="Times New Roman"/>
                <a:cs typeface="Times New Roman"/>
              </a:rPr>
              <a:t>s</a:t>
            </a:r>
            <a:r>
              <a:rPr sz="1800" spc="-34" dirty="0" smtClean="0">
                <a:latin typeface="Times New Roman"/>
                <a:cs typeface="Times New Roman"/>
              </a:rPr>
              <a:t> </a:t>
            </a:r>
            <a:r>
              <a:rPr sz="1800" spc="0" dirty="0" smtClean="0">
                <a:latin typeface="Times New Roman"/>
                <a:cs typeface="Times New Roman"/>
              </a:rPr>
              <a:t>c</a:t>
            </a:r>
            <a:r>
              <a:rPr sz="1800" spc="4" dirty="0" smtClean="0">
                <a:latin typeface="Times New Roman"/>
                <a:cs typeface="Times New Roman"/>
              </a:rPr>
              <a:t>e</a:t>
            </a:r>
            <a:r>
              <a:rPr sz="1800" spc="0" dirty="0" smtClean="0">
                <a:latin typeface="Times New Roman"/>
                <a:cs typeface="Times New Roman"/>
              </a:rPr>
              <a:t>re</a:t>
            </a:r>
            <a:r>
              <a:rPr sz="1800" spc="4" dirty="0" smtClean="0">
                <a:latin typeface="Times New Roman"/>
                <a:cs typeface="Times New Roman"/>
              </a:rPr>
              <a:t>v</a:t>
            </a:r>
            <a:r>
              <a:rPr sz="1800" spc="0" dirty="0" smtClean="0">
                <a:latin typeface="Times New Roman"/>
                <a:cs typeface="Times New Roman"/>
              </a:rPr>
              <a:t>isi</a:t>
            </a:r>
            <a:r>
              <a:rPr sz="1800" spc="4" dirty="0" smtClean="0">
                <a:latin typeface="Times New Roman"/>
                <a:cs typeface="Times New Roman"/>
              </a:rPr>
              <a:t>a</a:t>
            </a:r>
            <a:r>
              <a:rPr sz="1800" spc="0" dirty="0" smtClean="0">
                <a:latin typeface="Times New Roman"/>
                <a:cs typeface="Times New Roman"/>
              </a:rPr>
              <a:t>e,</a:t>
            </a:r>
            <a:r>
              <a:rPr sz="1800" spc="-19" dirty="0" smtClean="0">
                <a:latin typeface="Times New Roman"/>
                <a:cs typeface="Times New Roman"/>
              </a:rPr>
              <a:t> </a:t>
            </a:r>
            <a:r>
              <a:rPr sz="1800" spc="0" dirty="0" smtClean="0">
                <a:latin typeface="Times New Roman"/>
                <a:cs typeface="Times New Roman"/>
              </a:rPr>
              <a:t>ré</a:t>
            </a:r>
            <a:r>
              <a:rPr sz="1800" spc="9" dirty="0" smtClean="0">
                <a:latin typeface="Times New Roman"/>
                <a:cs typeface="Times New Roman"/>
              </a:rPr>
              <a:t>a</a:t>
            </a:r>
            <a:r>
              <a:rPr sz="1800" spc="0" dirty="0" smtClean="0">
                <a:latin typeface="Times New Roman"/>
                <a:cs typeface="Times New Roman"/>
              </a:rPr>
              <a:t>l</a:t>
            </a:r>
            <a:r>
              <a:rPr sz="1800" spc="4" dirty="0" smtClean="0">
                <a:latin typeface="Times New Roman"/>
                <a:cs typeface="Times New Roman"/>
              </a:rPr>
              <a:t>i</a:t>
            </a:r>
            <a:r>
              <a:rPr sz="1800" spc="0" dirty="0" smtClean="0">
                <a:latin typeface="Times New Roman"/>
                <a:cs typeface="Times New Roman"/>
              </a:rPr>
              <a:t>sent</a:t>
            </a:r>
            <a:r>
              <a:rPr sz="1800" spc="-25" dirty="0" smtClean="0">
                <a:latin typeface="Times New Roman"/>
                <a:cs typeface="Times New Roman"/>
              </a:rPr>
              <a:t> </a:t>
            </a:r>
            <a:r>
              <a:rPr sz="1800" spc="0" dirty="0" smtClean="0">
                <a:latin typeface="Times New Roman"/>
                <a:cs typeface="Times New Roman"/>
              </a:rPr>
              <a:t>en</a:t>
            </a:r>
            <a:r>
              <a:rPr sz="1800" spc="44" dirty="0" smtClean="0">
                <a:latin typeface="Times New Roman"/>
                <a:cs typeface="Times New Roman"/>
              </a:rPr>
              <a:t> </a:t>
            </a:r>
            <a:r>
              <a:rPr sz="1800" spc="0" dirty="0" smtClean="0">
                <a:solidFill>
                  <a:srgbClr val="FF0000"/>
                </a:solidFill>
                <a:latin typeface="Times New Roman"/>
                <a:cs typeface="Times New Roman"/>
              </a:rPr>
              <a:t>l’</a:t>
            </a:r>
            <a:r>
              <a:rPr sz="1800" spc="4" dirty="0" smtClean="0">
                <a:solidFill>
                  <a:srgbClr val="FF0000"/>
                </a:solidFill>
                <a:latin typeface="Times New Roman"/>
                <a:cs typeface="Times New Roman"/>
              </a:rPr>
              <a:t>a</a:t>
            </a:r>
            <a:r>
              <a:rPr sz="1800" spc="0" dirty="0" smtClean="0">
                <a:solidFill>
                  <a:srgbClr val="FF0000"/>
                </a:solidFill>
                <a:latin typeface="Times New Roman"/>
                <a:cs typeface="Times New Roman"/>
              </a:rPr>
              <a:t>bsen</a:t>
            </a:r>
            <a:r>
              <a:rPr sz="1800" spc="4" dirty="0" smtClean="0">
                <a:solidFill>
                  <a:srgbClr val="FF0000"/>
                </a:solidFill>
                <a:latin typeface="Times New Roman"/>
                <a:cs typeface="Times New Roman"/>
              </a:rPr>
              <a:t>c</a:t>
            </a:r>
            <a:r>
              <a:rPr sz="1800" spc="0" dirty="0" smtClean="0">
                <a:solidFill>
                  <a:srgbClr val="FF0000"/>
                </a:solidFill>
                <a:latin typeface="Times New Roman"/>
                <a:cs typeface="Times New Roman"/>
              </a:rPr>
              <a:t>e</a:t>
            </a:r>
            <a:r>
              <a:rPr sz="1800" spc="-14" dirty="0" smtClean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spc="0" dirty="0" smtClean="0">
                <a:solidFill>
                  <a:srgbClr val="FF0000"/>
                </a:solidFill>
                <a:latin typeface="Times New Roman"/>
                <a:cs typeface="Times New Roman"/>
              </a:rPr>
              <a:t>d’ox</a:t>
            </a:r>
            <a:r>
              <a:rPr sz="1800" spc="25" dirty="0" smtClean="0">
                <a:solidFill>
                  <a:srgbClr val="FF0000"/>
                </a:solidFill>
                <a:latin typeface="Times New Roman"/>
                <a:cs typeface="Times New Roman"/>
              </a:rPr>
              <a:t>y</a:t>
            </a:r>
            <a:r>
              <a:rPr sz="1800" spc="0" dirty="0" smtClean="0">
                <a:solidFill>
                  <a:srgbClr val="FF0000"/>
                </a:solidFill>
                <a:latin typeface="Times New Roman"/>
                <a:cs typeface="Times New Roman"/>
              </a:rPr>
              <a:t>gèn</a:t>
            </a:r>
            <a:r>
              <a:rPr sz="1800" spc="14" dirty="0" smtClean="0">
                <a:solidFill>
                  <a:srgbClr val="FF0000"/>
                </a:solidFill>
                <a:latin typeface="Times New Roman"/>
                <a:cs typeface="Times New Roman"/>
              </a:rPr>
              <a:t>e</a:t>
            </a:r>
            <a:r>
              <a:rPr sz="1800" spc="0" dirty="0" smtClean="0">
                <a:latin typeface="Times New Roman"/>
                <a:cs typeface="Times New Roman"/>
              </a:rPr>
              <a:t>,</a:t>
            </a:r>
            <a:r>
              <a:rPr sz="1800" spc="-39" dirty="0" smtClean="0">
                <a:latin typeface="Times New Roman"/>
                <a:cs typeface="Times New Roman"/>
              </a:rPr>
              <a:t> </a:t>
            </a:r>
            <a:r>
              <a:rPr sz="1800" spc="0" dirty="0" smtClean="0">
                <a:latin typeface="Times New Roman"/>
                <a:cs typeface="Times New Roman"/>
              </a:rPr>
              <a:t>la</a:t>
            </a:r>
            <a:endParaRPr sz="1800">
              <a:latin typeface="Times New Roman"/>
              <a:cs typeface="Times New Roman"/>
            </a:endParaRPr>
          </a:p>
          <a:p>
            <a:pPr marL="12700" marR="34290">
              <a:lnSpc>
                <a:spcPts val="1912"/>
              </a:lnSpc>
              <a:spcBef>
                <a:spcPts val="1073"/>
              </a:spcBef>
            </a:pPr>
            <a:r>
              <a:rPr sz="1800" spc="0" dirty="0" smtClean="0">
                <a:latin typeface="Times New Roman"/>
                <a:cs typeface="Times New Roman"/>
              </a:rPr>
              <a:t>fe</a:t>
            </a:r>
            <a:r>
              <a:rPr sz="1800" spc="4" dirty="0" smtClean="0">
                <a:latin typeface="Times New Roman"/>
                <a:cs typeface="Times New Roman"/>
              </a:rPr>
              <a:t>r</a:t>
            </a:r>
            <a:r>
              <a:rPr sz="1800" spc="-9" dirty="0" smtClean="0">
                <a:latin typeface="Times New Roman"/>
                <a:cs typeface="Times New Roman"/>
              </a:rPr>
              <a:t>m</a:t>
            </a:r>
            <a:r>
              <a:rPr sz="1800" spc="0" dirty="0" smtClean="0">
                <a:latin typeface="Times New Roman"/>
                <a:cs typeface="Times New Roman"/>
              </a:rPr>
              <a:t>en</a:t>
            </a:r>
            <a:r>
              <a:rPr sz="1800" spc="4" dirty="0" smtClean="0">
                <a:latin typeface="Times New Roman"/>
                <a:cs typeface="Times New Roman"/>
              </a:rPr>
              <a:t>t</a:t>
            </a:r>
            <a:r>
              <a:rPr sz="1800" spc="0" dirty="0" smtClean="0">
                <a:latin typeface="Times New Roman"/>
                <a:cs typeface="Times New Roman"/>
              </a:rPr>
              <a:t>a</a:t>
            </a:r>
            <a:r>
              <a:rPr sz="1800" spc="4" dirty="0" smtClean="0">
                <a:latin typeface="Times New Roman"/>
                <a:cs typeface="Times New Roman"/>
              </a:rPr>
              <a:t>t</a:t>
            </a:r>
            <a:r>
              <a:rPr sz="1800" spc="0" dirty="0" smtClean="0">
                <a:latin typeface="Times New Roman"/>
                <a:cs typeface="Times New Roman"/>
              </a:rPr>
              <a:t>ion</a:t>
            </a:r>
            <a:r>
              <a:rPr sz="1800" spc="-14" dirty="0" smtClean="0">
                <a:latin typeface="Times New Roman"/>
                <a:cs typeface="Times New Roman"/>
              </a:rPr>
              <a:t> </a:t>
            </a:r>
            <a:r>
              <a:rPr sz="1800" spc="0" dirty="0" smtClean="0">
                <a:latin typeface="Times New Roman"/>
                <a:cs typeface="Times New Roman"/>
              </a:rPr>
              <a:t>du sucre en a</a:t>
            </a:r>
            <a:r>
              <a:rPr sz="1800" spc="4" dirty="0" smtClean="0">
                <a:latin typeface="Times New Roman"/>
                <a:cs typeface="Times New Roman"/>
              </a:rPr>
              <a:t>l</a:t>
            </a:r>
            <a:r>
              <a:rPr sz="1800" spc="0" dirty="0" smtClean="0">
                <a:latin typeface="Times New Roman"/>
                <a:cs typeface="Times New Roman"/>
              </a:rPr>
              <a:t>cool</a:t>
            </a:r>
            <a:r>
              <a:rPr sz="1800" spc="-9" dirty="0" smtClean="0">
                <a:latin typeface="Times New Roman"/>
                <a:cs typeface="Times New Roman"/>
              </a:rPr>
              <a:t> </a:t>
            </a:r>
            <a:r>
              <a:rPr sz="1800" spc="0" dirty="0" smtClean="0">
                <a:latin typeface="Times New Roman"/>
                <a:cs typeface="Times New Roman"/>
              </a:rPr>
              <a:t>et en C</a:t>
            </a:r>
            <a:r>
              <a:rPr sz="1800" spc="14" dirty="0" smtClean="0">
                <a:latin typeface="Times New Roman"/>
                <a:cs typeface="Times New Roman"/>
              </a:rPr>
              <a:t>O</a:t>
            </a:r>
            <a:r>
              <a:rPr sz="1800" spc="0" baseline="-21740" dirty="0" smtClean="0">
                <a:latin typeface="Times New Roman"/>
                <a:cs typeface="Times New Roman"/>
              </a:rPr>
              <a:t>2</a:t>
            </a:r>
            <a:r>
              <a:rPr sz="1800" spc="155" baseline="-21740" dirty="0" smtClean="0">
                <a:latin typeface="Times New Roman"/>
                <a:cs typeface="Times New Roman"/>
              </a:rPr>
              <a:t> </a:t>
            </a:r>
            <a:r>
              <a:rPr sz="1800" spc="0" dirty="0" smtClean="0">
                <a:latin typeface="Times New Roman"/>
                <a:cs typeface="Times New Roman"/>
              </a:rPr>
              <a:t>selon l’</a:t>
            </a:r>
            <a:r>
              <a:rPr sz="1800" spc="4" dirty="0" smtClean="0">
                <a:latin typeface="Times New Roman"/>
                <a:cs typeface="Times New Roman"/>
              </a:rPr>
              <a:t>é</a:t>
            </a:r>
            <a:r>
              <a:rPr sz="1800" spc="0" dirty="0" smtClean="0">
                <a:latin typeface="Times New Roman"/>
                <a:cs typeface="Times New Roman"/>
              </a:rPr>
              <a:t>qua</a:t>
            </a:r>
            <a:r>
              <a:rPr sz="1800" spc="4" dirty="0" smtClean="0">
                <a:latin typeface="Times New Roman"/>
                <a:cs typeface="Times New Roman"/>
              </a:rPr>
              <a:t>t</a:t>
            </a:r>
            <a:r>
              <a:rPr sz="1800" spc="0" dirty="0" smtClean="0">
                <a:latin typeface="Times New Roman"/>
                <a:cs typeface="Times New Roman"/>
              </a:rPr>
              <a:t>ion</a:t>
            </a:r>
            <a:r>
              <a:rPr sz="1800" spc="-14" dirty="0" smtClean="0">
                <a:latin typeface="Times New Roman"/>
                <a:cs typeface="Times New Roman"/>
              </a:rPr>
              <a:t> </a:t>
            </a:r>
            <a:r>
              <a:rPr sz="1800" spc="0" dirty="0" smtClean="0">
                <a:latin typeface="Times New Roman"/>
                <a:cs typeface="Times New Roman"/>
              </a:rPr>
              <a:t>de L</a:t>
            </a:r>
            <a:r>
              <a:rPr sz="1800" spc="-229" dirty="0" smtClean="0">
                <a:latin typeface="Times New Roman"/>
                <a:cs typeface="Times New Roman"/>
              </a:rPr>
              <a:t>A</a:t>
            </a:r>
            <a:r>
              <a:rPr sz="1800" spc="0" dirty="0" smtClean="0">
                <a:latin typeface="Times New Roman"/>
                <a:cs typeface="Times New Roman"/>
              </a:rPr>
              <a:t>V</a:t>
            </a:r>
            <a:r>
              <a:rPr sz="1800" spc="-4" dirty="0" smtClean="0">
                <a:latin typeface="Times New Roman"/>
                <a:cs typeface="Times New Roman"/>
              </a:rPr>
              <a:t>O</a:t>
            </a:r>
            <a:r>
              <a:rPr sz="1800" spc="0" dirty="0" smtClean="0">
                <a:latin typeface="Times New Roman"/>
                <a:cs typeface="Times New Roman"/>
              </a:rPr>
              <a:t>ISIER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300097" y="2152777"/>
            <a:ext cx="959606" cy="34963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675"/>
              </a:lnSpc>
              <a:spcBef>
                <a:spcPts val="133"/>
              </a:spcBef>
            </a:pPr>
            <a:r>
              <a:rPr sz="3300" spc="9" baseline="9929" dirty="0" smtClean="0">
                <a:latin typeface="Calibri"/>
                <a:cs typeface="Calibri"/>
              </a:rPr>
              <a:t>C</a:t>
            </a:r>
            <a:r>
              <a:rPr sz="2175" spc="0" baseline="-5649" dirty="0" smtClean="0">
                <a:latin typeface="Calibri"/>
                <a:cs typeface="Calibri"/>
              </a:rPr>
              <a:t>6</a:t>
            </a:r>
            <a:r>
              <a:rPr sz="3300" spc="0" baseline="9929" dirty="0" smtClean="0">
                <a:latin typeface="Calibri"/>
                <a:cs typeface="Calibri"/>
              </a:rPr>
              <a:t>H</a:t>
            </a:r>
            <a:r>
              <a:rPr sz="2175" spc="0" baseline="-5649" dirty="0" smtClean="0">
                <a:latin typeface="Calibri"/>
                <a:cs typeface="Calibri"/>
              </a:rPr>
              <a:t>12</a:t>
            </a:r>
            <a:r>
              <a:rPr sz="3300" spc="0" baseline="9929" dirty="0" smtClean="0">
                <a:latin typeface="Calibri"/>
                <a:cs typeface="Calibri"/>
              </a:rPr>
              <a:t>O</a:t>
            </a:r>
            <a:r>
              <a:rPr sz="2175" spc="0" baseline="-5649" dirty="0" smtClean="0">
                <a:latin typeface="Calibri"/>
                <a:cs typeface="Calibri"/>
              </a:rPr>
              <a:t>6</a:t>
            </a:r>
            <a:endParaRPr sz="145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27075" y="2861384"/>
            <a:ext cx="10601578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9"/>
              </a:lnSpc>
              <a:spcBef>
                <a:spcPts val="97"/>
              </a:spcBef>
            </a:pPr>
            <a:r>
              <a:rPr sz="1800" spc="0" dirty="0" smtClean="0">
                <a:latin typeface="Times New Roman"/>
                <a:cs typeface="Times New Roman"/>
              </a:rPr>
              <a:t>Selon l’or</a:t>
            </a:r>
            <a:r>
              <a:rPr sz="1800" spc="4" dirty="0" smtClean="0">
                <a:latin typeface="Times New Roman"/>
                <a:cs typeface="Times New Roman"/>
              </a:rPr>
              <a:t>i</a:t>
            </a:r>
            <a:r>
              <a:rPr sz="1800" spc="0" dirty="0" smtClean="0">
                <a:latin typeface="Times New Roman"/>
                <a:cs typeface="Times New Roman"/>
              </a:rPr>
              <a:t>gine</a:t>
            </a:r>
            <a:r>
              <a:rPr sz="1800" spc="-9" dirty="0" smtClean="0">
                <a:latin typeface="Times New Roman"/>
                <a:cs typeface="Times New Roman"/>
              </a:rPr>
              <a:t> </a:t>
            </a:r>
            <a:r>
              <a:rPr sz="1800" spc="0" dirty="0" smtClean="0">
                <a:latin typeface="Times New Roman"/>
                <a:cs typeface="Times New Roman"/>
              </a:rPr>
              <a:t>du sucr</a:t>
            </a:r>
            <a:r>
              <a:rPr sz="1800" spc="4" dirty="0" smtClean="0">
                <a:latin typeface="Times New Roman"/>
                <a:cs typeface="Times New Roman"/>
              </a:rPr>
              <a:t>e</a:t>
            </a:r>
            <a:r>
              <a:rPr sz="1800" spc="0" dirty="0" smtClean="0">
                <a:latin typeface="Times New Roman"/>
                <a:cs typeface="Times New Roman"/>
              </a:rPr>
              <a:t>, le</a:t>
            </a:r>
            <a:r>
              <a:rPr sz="1800" spc="-9" dirty="0" smtClean="0">
                <a:latin typeface="Times New Roman"/>
                <a:cs typeface="Times New Roman"/>
              </a:rPr>
              <a:t> </a:t>
            </a:r>
            <a:r>
              <a:rPr sz="1800" spc="0" dirty="0" smtClean="0">
                <a:latin typeface="Times New Roman"/>
                <a:cs typeface="Times New Roman"/>
              </a:rPr>
              <a:t>pro</a:t>
            </a:r>
            <a:r>
              <a:rPr sz="1800" spc="4" dirty="0" smtClean="0">
                <a:latin typeface="Times New Roman"/>
                <a:cs typeface="Times New Roman"/>
              </a:rPr>
              <a:t>c</a:t>
            </a:r>
            <a:r>
              <a:rPr sz="1800" spc="0" dirty="0" smtClean="0">
                <a:latin typeface="Times New Roman"/>
                <a:cs typeface="Times New Roman"/>
              </a:rPr>
              <a:t>édé de fabr</a:t>
            </a:r>
            <a:r>
              <a:rPr sz="1800" spc="4" dirty="0" smtClean="0">
                <a:latin typeface="Times New Roman"/>
                <a:cs typeface="Times New Roman"/>
              </a:rPr>
              <a:t>i</a:t>
            </a:r>
            <a:r>
              <a:rPr sz="1800" spc="0" dirty="0" smtClean="0">
                <a:latin typeface="Times New Roman"/>
                <a:cs typeface="Times New Roman"/>
              </a:rPr>
              <a:t>c</a:t>
            </a:r>
            <a:r>
              <a:rPr sz="1800" spc="4" dirty="0" smtClean="0">
                <a:latin typeface="Times New Roman"/>
                <a:cs typeface="Times New Roman"/>
              </a:rPr>
              <a:t>a</a:t>
            </a:r>
            <a:r>
              <a:rPr sz="1800" spc="0" dirty="0" smtClean="0">
                <a:latin typeface="Times New Roman"/>
                <a:cs typeface="Times New Roman"/>
              </a:rPr>
              <a:t>t</a:t>
            </a:r>
            <a:r>
              <a:rPr sz="1800" spc="4" dirty="0" smtClean="0">
                <a:latin typeface="Times New Roman"/>
                <a:cs typeface="Times New Roman"/>
              </a:rPr>
              <a:t>i</a:t>
            </a:r>
            <a:r>
              <a:rPr sz="1800" spc="0" dirty="0" smtClean="0">
                <a:latin typeface="Times New Roman"/>
                <a:cs typeface="Times New Roman"/>
              </a:rPr>
              <a:t>on</a:t>
            </a:r>
            <a:r>
              <a:rPr sz="1800" spc="-19" dirty="0" smtClean="0">
                <a:latin typeface="Times New Roman"/>
                <a:cs typeface="Times New Roman"/>
              </a:rPr>
              <a:t> </a:t>
            </a:r>
            <a:r>
              <a:rPr sz="1800" spc="0" dirty="0" smtClean="0">
                <a:latin typeface="Times New Roman"/>
                <a:cs typeface="Times New Roman"/>
              </a:rPr>
              <a:t>et</a:t>
            </a:r>
            <a:r>
              <a:rPr sz="1800" spc="-9" dirty="0" smtClean="0">
                <a:latin typeface="Times New Roman"/>
                <a:cs typeface="Times New Roman"/>
              </a:rPr>
              <a:t> </a:t>
            </a:r>
            <a:r>
              <a:rPr sz="1800" spc="0" dirty="0" smtClean="0">
                <a:latin typeface="Times New Roman"/>
                <a:cs typeface="Times New Roman"/>
              </a:rPr>
              <a:t>la t</a:t>
            </a:r>
            <a:r>
              <a:rPr sz="1800" spc="4" dirty="0" smtClean="0">
                <a:latin typeface="Times New Roman"/>
                <a:cs typeface="Times New Roman"/>
              </a:rPr>
              <a:t>e</a:t>
            </a:r>
            <a:r>
              <a:rPr sz="1800" spc="0" dirty="0" smtClean="0">
                <a:latin typeface="Times New Roman"/>
                <a:cs typeface="Times New Roman"/>
              </a:rPr>
              <a:t>neur fin</a:t>
            </a:r>
            <a:r>
              <a:rPr sz="1800" spc="4" dirty="0" smtClean="0">
                <a:latin typeface="Times New Roman"/>
                <a:cs typeface="Times New Roman"/>
              </a:rPr>
              <a:t>a</a:t>
            </a:r>
            <a:r>
              <a:rPr sz="1800" spc="0" dirty="0" smtClean="0">
                <a:latin typeface="Times New Roman"/>
                <a:cs typeface="Times New Roman"/>
              </a:rPr>
              <a:t>le</a:t>
            </a:r>
            <a:r>
              <a:rPr sz="1800" spc="-9" dirty="0" smtClean="0">
                <a:latin typeface="Times New Roman"/>
                <a:cs typeface="Times New Roman"/>
              </a:rPr>
              <a:t> </a:t>
            </a:r>
            <a:r>
              <a:rPr sz="1800" spc="0" dirty="0" smtClean="0">
                <a:latin typeface="Times New Roman"/>
                <a:cs typeface="Times New Roman"/>
              </a:rPr>
              <a:t>en a</a:t>
            </a:r>
            <a:r>
              <a:rPr sz="1800" spc="4" dirty="0" smtClean="0">
                <a:latin typeface="Times New Roman"/>
                <a:cs typeface="Times New Roman"/>
              </a:rPr>
              <a:t>l</a:t>
            </a:r>
            <a:r>
              <a:rPr sz="1800" spc="0" dirty="0" smtClean="0">
                <a:latin typeface="Times New Roman"/>
                <a:cs typeface="Times New Roman"/>
              </a:rPr>
              <a:t>coo</a:t>
            </a:r>
            <a:r>
              <a:rPr sz="1800" spc="4" dirty="0" smtClean="0">
                <a:latin typeface="Times New Roman"/>
                <a:cs typeface="Times New Roman"/>
              </a:rPr>
              <a:t>l</a:t>
            </a:r>
            <a:r>
              <a:rPr sz="1800" spc="0" dirty="0" smtClean="0">
                <a:latin typeface="Times New Roman"/>
                <a:cs typeface="Times New Roman"/>
              </a:rPr>
              <a:t>,</a:t>
            </a:r>
            <a:r>
              <a:rPr sz="1800" spc="-14" dirty="0" smtClean="0">
                <a:latin typeface="Times New Roman"/>
                <a:cs typeface="Times New Roman"/>
              </a:rPr>
              <a:t> </a:t>
            </a:r>
            <a:r>
              <a:rPr sz="1800" spc="0" dirty="0" smtClean="0">
                <a:latin typeface="Times New Roman"/>
                <a:cs typeface="Times New Roman"/>
              </a:rPr>
              <a:t>on</a:t>
            </a:r>
            <a:r>
              <a:rPr sz="1800" spc="-4" dirty="0" smtClean="0">
                <a:latin typeface="Times New Roman"/>
                <a:cs typeface="Times New Roman"/>
              </a:rPr>
              <a:t> </a:t>
            </a:r>
            <a:r>
              <a:rPr sz="1800" spc="0" dirty="0" smtClean="0">
                <a:latin typeface="Times New Roman"/>
                <a:cs typeface="Times New Roman"/>
              </a:rPr>
              <a:t>c</a:t>
            </a:r>
            <a:r>
              <a:rPr sz="1800" spc="4" dirty="0" smtClean="0">
                <a:latin typeface="Times New Roman"/>
                <a:cs typeface="Times New Roman"/>
              </a:rPr>
              <a:t>l</a:t>
            </a:r>
            <a:r>
              <a:rPr sz="1800" spc="0" dirty="0" smtClean="0">
                <a:latin typeface="Times New Roman"/>
                <a:cs typeface="Times New Roman"/>
              </a:rPr>
              <a:t>asse les</a:t>
            </a:r>
            <a:r>
              <a:rPr sz="1800" spc="-4" dirty="0" smtClean="0">
                <a:latin typeface="Times New Roman"/>
                <a:cs typeface="Times New Roman"/>
              </a:rPr>
              <a:t> </a:t>
            </a:r>
            <a:r>
              <a:rPr sz="1800" spc="0" dirty="0" smtClean="0">
                <a:latin typeface="Times New Roman"/>
                <a:cs typeface="Times New Roman"/>
              </a:rPr>
              <a:t>boissons</a:t>
            </a:r>
            <a:r>
              <a:rPr sz="1800" spc="-4" dirty="0" smtClean="0">
                <a:latin typeface="Times New Roman"/>
                <a:cs typeface="Times New Roman"/>
              </a:rPr>
              <a:t> </a:t>
            </a:r>
            <a:r>
              <a:rPr sz="1800" spc="0" dirty="0" smtClean="0">
                <a:latin typeface="Times New Roman"/>
                <a:cs typeface="Times New Roman"/>
              </a:rPr>
              <a:t>a</a:t>
            </a:r>
            <a:r>
              <a:rPr sz="1800" spc="4" dirty="0" smtClean="0">
                <a:latin typeface="Times New Roman"/>
                <a:cs typeface="Times New Roman"/>
              </a:rPr>
              <a:t>l</a:t>
            </a:r>
            <a:r>
              <a:rPr sz="1800" spc="0" dirty="0" smtClean="0">
                <a:latin typeface="Times New Roman"/>
                <a:cs typeface="Times New Roman"/>
              </a:rPr>
              <a:t>coo</a:t>
            </a:r>
            <a:r>
              <a:rPr sz="1800" spc="4" dirty="0" smtClean="0">
                <a:latin typeface="Times New Roman"/>
                <a:cs typeface="Times New Roman"/>
              </a:rPr>
              <a:t>l</a:t>
            </a:r>
            <a:r>
              <a:rPr sz="1800" spc="0" dirty="0" smtClean="0">
                <a:latin typeface="Times New Roman"/>
                <a:cs typeface="Times New Roman"/>
              </a:rPr>
              <a:t>isé</a:t>
            </a:r>
            <a:r>
              <a:rPr sz="1800" spc="4" dirty="0" smtClean="0">
                <a:latin typeface="Times New Roman"/>
                <a:cs typeface="Times New Roman"/>
              </a:rPr>
              <a:t>e</a:t>
            </a:r>
            <a:r>
              <a:rPr sz="1800" spc="0" dirty="0" smtClean="0">
                <a:latin typeface="Times New Roman"/>
                <a:cs typeface="Times New Roman"/>
              </a:rPr>
              <a:t>s</a:t>
            </a:r>
            <a:r>
              <a:rPr sz="1800" spc="-19" dirty="0" smtClean="0">
                <a:latin typeface="Times New Roman"/>
                <a:cs typeface="Times New Roman"/>
              </a:rPr>
              <a:t> </a:t>
            </a:r>
            <a:r>
              <a:rPr sz="1800" spc="0" dirty="0" smtClean="0">
                <a:latin typeface="Times New Roman"/>
                <a:cs typeface="Times New Roman"/>
              </a:rPr>
              <a:t>en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27075" y="3272864"/>
            <a:ext cx="2048357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9"/>
              </a:lnSpc>
              <a:spcBef>
                <a:spcPts val="97"/>
              </a:spcBef>
            </a:pPr>
            <a:r>
              <a:rPr sz="1800" spc="0" dirty="0" smtClean="0">
                <a:latin typeface="Times New Roman"/>
                <a:cs typeface="Times New Roman"/>
              </a:rPr>
              <a:t>3</a:t>
            </a:r>
            <a:r>
              <a:rPr sz="1800" spc="-4" dirty="0" smtClean="0">
                <a:latin typeface="Times New Roman"/>
                <a:cs typeface="Times New Roman"/>
              </a:rPr>
              <a:t> </a:t>
            </a:r>
            <a:r>
              <a:rPr sz="1800" spc="0" dirty="0" smtClean="0">
                <a:latin typeface="Times New Roman"/>
                <a:cs typeface="Times New Roman"/>
              </a:rPr>
              <a:t>gr</a:t>
            </a:r>
            <a:r>
              <a:rPr sz="1800" spc="4" dirty="0" smtClean="0">
                <a:latin typeface="Times New Roman"/>
                <a:cs typeface="Times New Roman"/>
              </a:rPr>
              <a:t>a</a:t>
            </a:r>
            <a:r>
              <a:rPr sz="1800" spc="0" dirty="0" smtClean="0">
                <a:latin typeface="Times New Roman"/>
                <a:cs typeface="Times New Roman"/>
              </a:rPr>
              <a:t>ndes</a:t>
            </a:r>
            <a:r>
              <a:rPr sz="1800" spc="4" dirty="0" smtClean="0">
                <a:latin typeface="Times New Roman"/>
                <a:cs typeface="Times New Roman"/>
              </a:rPr>
              <a:t> </a:t>
            </a:r>
            <a:r>
              <a:rPr sz="1800" spc="0" dirty="0" smtClean="0">
                <a:latin typeface="Times New Roman"/>
                <a:cs typeface="Times New Roman"/>
              </a:rPr>
              <a:t>c</a:t>
            </a:r>
            <a:r>
              <a:rPr sz="1800" spc="4" dirty="0" smtClean="0">
                <a:latin typeface="Times New Roman"/>
                <a:cs typeface="Times New Roman"/>
              </a:rPr>
              <a:t>a</a:t>
            </a:r>
            <a:r>
              <a:rPr sz="1800" spc="0" dirty="0" smtClean="0">
                <a:latin typeface="Times New Roman"/>
                <a:cs typeface="Times New Roman"/>
              </a:rPr>
              <a:t>t</a:t>
            </a:r>
            <a:r>
              <a:rPr sz="1800" spc="4" dirty="0" smtClean="0">
                <a:latin typeface="Times New Roman"/>
                <a:cs typeface="Times New Roman"/>
              </a:rPr>
              <a:t>é</a:t>
            </a:r>
            <a:r>
              <a:rPr sz="1800" spc="0" dirty="0" smtClean="0">
                <a:latin typeface="Times New Roman"/>
                <a:cs typeface="Times New Roman"/>
              </a:rPr>
              <a:t>gori</a:t>
            </a:r>
            <a:r>
              <a:rPr sz="1800" spc="4" dirty="0" smtClean="0">
                <a:latin typeface="Times New Roman"/>
                <a:cs typeface="Times New Roman"/>
              </a:rPr>
              <a:t>e</a:t>
            </a:r>
            <a:r>
              <a:rPr sz="1800" spc="0" dirty="0" smtClean="0">
                <a:latin typeface="Times New Roman"/>
                <a:cs typeface="Times New Roman"/>
              </a:rPr>
              <a:t>s</a:t>
            </a:r>
            <a:r>
              <a:rPr sz="1800" spc="-9" dirty="0" smtClean="0">
                <a:latin typeface="Times New Roman"/>
                <a:cs typeface="Times New Roman"/>
              </a:rPr>
              <a:t> </a:t>
            </a:r>
            <a:r>
              <a:rPr sz="1800" spc="0" dirty="0" smtClean="0">
                <a:latin typeface="Times New Roman"/>
                <a:cs typeface="Times New Roman"/>
              </a:rPr>
              <a:t>: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1712321" y="6531508"/>
            <a:ext cx="231966" cy="204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0"/>
              </a:lnSpc>
              <a:spcBef>
                <a:spcPts val="76"/>
              </a:spcBef>
            </a:pPr>
            <a:r>
              <a:rPr sz="2100" spc="-4" baseline="1950" dirty="0" smtClean="0">
                <a:solidFill>
                  <a:srgbClr val="C00000"/>
                </a:solidFill>
                <a:latin typeface="Calibri"/>
                <a:cs typeface="Calibri"/>
              </a:rPr>
              <a:t>31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0448290" y="6548518"/>
            <a:ext cx="692400" cy="1518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60"/>
              </a:lnSpc>
              <a:spcBef>
                <a:spcPts val="57"/>
              </a:spcBef>
            </a:pPr>
            <a:r>
              <a:rPr sz="1000" spc="0" dirty="0" smtClean="0">
                <a:latin typeface="Segoe UI"/>
                <a:cs typeface="Segoe UI"/>
              </a:rPr>
              <a:t>E</a:t>
            </a:r>
            <a:r>
              <a:rPr sz="1000" spc="-4" dirty="0" smtClean="0">
                <a:latin typeface="Segoe UI"/>
                <a:cs typeface="Segoe UI"/>
              </a:rPr>
              <a:t>C</a:t>
            </a:r>
            <a:r>
              <a:rPr sz="1000" spc="4" dirty="0" smtClean="0">
                <a:latin typeface="Segoe UI"/>
                <a:cs typeface="Segoe UI"/>
              </a:rPr>
              <a:t>A</a:t>
            </a:r>
            <a:r>
              <a:rPr sz="1000" spc="0" dirty="0" smtClean="0">
                <a:latin typeface="Segoe UI"/>
                <a:cs typeface="Segoe UI"/>
              </a:rPr>
              <a:t>M</a:t>
            </a:r>
            <a:r>
              <a:rPr sz="1000" spc="-6" dirty="0" smtClean="0">
                <a:latin typeface="Segoe UI"/>
                <a:cs typeface="Segoe UI"/>
              </a:rPr>
              <a:t> </a:t>
            </a:r>
            <a:r>
              <a:rPr sz="1000" spc="0" dirty="0" smtClean="0">
                <a:latin typeface="Segoe UI"/>
                <a:cs typeface="Segoe UI"/>
              </a:rPr>
              <a:t>2015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15" name="object 15"/>
          <p:cNvSpPr txBox="1"/>
          <p:nvPr/>
        </p:nvSpPr>
        <p:spPr>
          <a:xfrm rot="16200000">
            <a:off x="0" y="1761345"/>
            <a:ext cx="3562100" cy="19494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2040-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Ch</a:t>
            </a:r>
            <a:r>
              <a:rPr sz="1400" b="1" i="1" spc="4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400" b="1" i="1" spc="4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400" b="1" i="1" spc="-39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1400" b="1" i="1" spc="-9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1400" b="1" i="1" spc="4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va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400" b="1" i="1" spc="-25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et</a:t>
            </a:r>
            <a:r>
              <a:rPr sz="1400" b="1" i="1" spc="-14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1400" b="1" i="1" spc="4" dirty="0" smtClean="0">
                <a:solidFill>
                  <a:srgbClr val="FFFFFF"/>
                </a:solidFill>
                <a:latin typeface="Arial"/>
                <a:cs typeface="Arial"/>
              </a:rPr>
              <a:t>ir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onn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eme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endParaRPr sz="14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889758" y="3480562"/>
            <a:ext cx="1701672" cy="73151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650"/>
              </a:lnSpc>
              <a:spcBef>
                <a:spcPts val="23"/>
              </a:spcBef>
            </a:pPr>
            <a:endParaRPr sz="650"/>
          </a:p>
          <a:p>
            <a:pPr marL="68961">
              <a:lnSpc>
                <a:spcPct val="95825"/>
              </a:lnSpc>
            </a:pPr>
            <a:r>
              <a:rPr sz="1600" spc="0" dirty="0" smtClean="0">
                <a:latin typeface="Times New Roman"/>
                <a:cs typeface="Times New Roman"/>
              </a:rPr>
              <a:t>PRODUITF</a:t>
            </a:r>
            <a:r>
              <a:rPr sz="1600" spc="-4" dirty="0" smtClean="0">
                <a:latin typeface="Times New Roman"/>
                <a:cs typeface="Times New Roman"/>
              </a:rPr>
              <a:t>I</a:t>
            </a:r>
            <a:r>
              <a:rPr sz="1600" spc="0" dirty="0" smtClean="0">
                <a:latin typeface="Times New Roman"/>
                <a:cs typeface="Times New Roman"/>
              </a:rPr>
              <a:t>NAL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591431" y="3480562"/>
            <a:ext cx="1991995" cy="73151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650"/>
              </a:lnSpc>
              <a:spcBef>
                <a:spcPts val="23"/>
              </a:spcBef>
            </a:pPr>
            <a:endParaRPr sz="650"/>
          </a:p>
          <a:p>
            <a:pPr marL="69215">
              <a:lnSpc>
                <a:spcPct val="95825"/>
              </a:lnSpc>
            </a:pPr>
            <a:r>
              <a:rPr sz="1600" spc="0" dirty="0" smtClean="0">
                <a:latin typeface="Times New Roman"/>
                <a:cs typeface="Times New Roman"/>
              </a:rPr>
              <a:t>M</a:t>
            </a:r>
            <a:r>
              <a:rPr sz="1600" spc="-184" dirty="0" smtClean="0">
                <a:latin typeface="Times New Roman"/>
                <a:cs typeface="Times New Roman"/>
              </a:rPr>
              <a:t>A</a:t>
            </a:r>
            <a:r>
              <a:rPr sz="1600" spc="0" dirty="0" smtClean="0">
                <a:latin typeface="Times New Roman"/>
                <a:cs typeface="Times New Roman"/>
              </a:rPr>
              <a:t>T</a:t>
            </a:r>
            <a:r>
              <a:rPr sz="1600" spc="-4" dirty="0" smtClean="0">
                <a:latin typeface="Times New Roman"/>
                <a:cs typeface="Times New Roman"/>
              </a:rPr>
              <a:t>I</a:t>
            </a:r>
            <a:r>
              <a:rPr sz="1600" spc="0" dirty="0" smtClean="0">
                <a:latin typeface="Times New Roman"/>
                <a:cs typeface="Times New Roman"/>
              </a:rPr>
              <a:t>ERES</a:t>
            </a:r>
            <a:endParaRPr sz="1600">
              <a:latin typeface="Times New Roman"/>
              <a:cs typeface="Times New Roman"/>
            </a:endParaRPr>
          </a:p>
          <a:p>
            <a:pPr marL="69215">
              <a:lnSpc>
                <a:spcPct val="95825"/>
              </a:lnSpc>
              <a:spcBef>
                <a:spcPts val="1040"/>
              </a:spcBef>
            </a:pPr>
            <a:r>
              <a:rPr sz="1600" spc="0" dirty="0" smtClean="0">
                <a:latin typeface="Times New Roman"/>
                <a:cs typeface="Times New Roman"/>
              </a:rPr>
              <a:t>PREM</a:t>
            </a:r>
            <a:r>
              <a:rPr sz="1600" spc="-4" dirty="0" smtClean="0">
                <a:latin typeface="Times New Roman"/>
                <a:cs typeface="Times New Roman"/>
              </a:rPr>
              <a:t>I</a:t>
            </a:r>
            <a:r>
              <a:rPr sz="1600" spc="0" dirty="0" smtClean="0">
                <a:latin typeface="Times New Roman"/>
                <a:cs typeface="Times New Roman"/>
              </a:rPr>
              <a:t>ERES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583426" y="3480562"/>
            <a:ext cx="3211829" cy="73151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650"/>
              </a:lnSpc>
              <a:spcBef>
                <a:spcPts val="23"/>
              </a:spcBef>
            </a:pPr>
            <a:endParaRPr sz="650"/>
          </a:p>
          <a:p>
            <a:pPr marL="69469">
              <a:lnSpc>
                <a:spcPct val="95825"/>
              </a:lnSpc>
            </a:pPr>
            <a:r>
              <a:rPr sz="1600" spc="0" dirty="0" smtClean="0">
                <a:latin typeface="Times New Roman"/>
                <a:cs typeface="Times New Roman"/>
              </a:rPr>
              <a:t>PRINCI</a:t>
            </a:r>
            <a:r>
              <a:rPr sz="1600" spc="-144" dirty="0" smtClean="0">
                <a:latin typeface="Times New Roman"/>
                <a:cs typeface="Times New Roman"/>
              </a:rPr>
              <a:t>P</a:t>
            </a:r>
            <a:r>
              <a:rPr sz="1600" spc="0" dirty="0" smtClean="0">
                <a:latin typeface="Times New Roman"/>
                <a:cs typeface="Times New Roman"/>
              </a:rPr>
              <a:t>AL</a:t>
            </a:r>
            <a:r>
              <a:rPr sz="1600" spc="-4" dirty="0" smtClean="0">
                <a:latin typeface="Times New Roman"/>
                <a:cs typeface="Times New Roman"/>
              </a:rPr>
              <a:t>E</a:t>
            </a:r>
            <a:r>
              <a:rPr sz="1600" spc="0" dirty="0" smtClean="0">
                <a:latin typeface="Times New Roman"/>
                <a:cs typeface="Times New Roman"/>
              </a:rPr>
              <a:t>S</a:t>
            </a:r>
            <a:r>
              <a:rPr sz="1600" spc="-96" dirty="0" smtClean="0">
                <a:latin typeface="Times New Roman"/>
                <a:cs typeface="Times New Roman"/>
              </a:rPr>
              <a:t> </a:t>
            </a:r>
            <a:r>
              <a:rPr sz="1600" spc="0" dirty="0" smtClean="0">
                <a:latin typeface="Times New Roman"/>
                <a:cs typeface="Times New Roman"/>
              </a:rPr>
              <a:t>E</a:t>
            </a:r>
            <a:r>
              <a:rPr sz="1600" spc="-139" dirty="0" smtClean="0">
                <a:latin typeface="Times New Roman"/>
                <a:cs typeface="Times New Roman"/>
              </a:rPr>
              <a:t>T</a:t>
            </a:r>
            <a:r>
              <a:rPr sz="1600" spc="0" dirty="0" smtClean="0">
                <a:latin typeface="Times New Roman"/>
                <a:cs typeface="Times New Roman"/>
              </a:rPr>
              <a:t>APES</a:t>
            </a:r>
            <a:r>
              <a:rPr sz="1600" spc="-58" dirty="0" smtClean="0">
                <a:latin typeface="Times New Roman"/>
                <a:cs typeface="Times New Roman"/>
              </a:rPr>
              <a:t> </a:t>
            </a:r>
            <a:r>
              <a:rPr sz="1600" spc="0" dirty="0" smtClean="0">
                <a:latin typeface="Times New Roman"/>
                <a:cs typeface="Times New Roman"/>
              </a:rPr>
              <a:t>DE</a:t>
            </a:r>
            <a:endParaRPr sz="1600">
              <a:latin typeface="Times New Roman"/>
              <a:cs typeface="Times New Roman"/>
            </a:endParaRPr>
          </a:p>
          <a:p>
            <a:pPr marL="69469">
              <a:lnSpc>
                <a:spcPct val="95825"/>
              </a:lnSpc>
              <a:spcBef>
                <a:spcPts val="1040"/>
              </a:spcBef>
            </a:pPr>
            <a:r>
              <a:rPr sz="1600" spc="-119" dirty="0" smtClean="0">
                <a:latin typeface="Times New Roman"/>
                <a:cs typeface="Times New Roman"/>
              </a:rPr>
              <a:t>F</a:t>
            </a:r>
            <a:r>
              <a:rPr sz="1600" spc="0" dirty="0" smtClean="0">
                <a:latin typeface="Times New Roman"/>
                <a:cs typeface="Times New Roman"/>
              </a:rPr>
              <a:t>AB</a:t>
            </a:r>
            <a:r>
              <a:rPr sz="1600" spc="4" dirty="0" smtClean="0">
                <a:latin typeface="Times New Roman"/>
                <a:cs typeface="Times New Roman"/>
              </a:rPr>
              <a:t>R</a:t>
            </a:r>
            <a:r>
              <a:rPr sz="1600" spc="0" dirty="0" smtClean="0">
                <a:latin typeface="Times New Roman"/>
                <a:cs typeface="Times New Roman"/>
              </a:rPr>
              <a:t>IC</a:t>
            </a:r>
            <a:r>
              <a:rPr sz="1600" spc="-179" dirty="0" smtClean="0">
                <a:latin typeface="Times New Roman"/>
                <a:cs typeface="Times New Roman"/>
              </a:rPr>
              <a:t>A</a:t>
            </a:r>
            <a:r>
              <a:rPr sz="1600" spc="0" dirty="0" smtClean="0">
                <a:latin typeface="Times New Roman"/>
                <a:cs typeface="Times New Roman"/>
              </a:rPr>
              <a:t>T</a:t>
            </a:r>
            <a:r>
              <a:rPr sz="1600" spc="-4" dirty="0" smtClean="0">
                <a:latin typeface="Times New Roman"/>
                <a:cs typeface="Times New Roman"/>
              </a:rPr>
              <a:t>I</a:t>
            </a:r>
            <a:r>
              <a:rPr sz="1600" spc="0" dirty="0" smtClean="0">
                <a:latin typeface="Times New Roman"/>
                <a:cs typeface="Times New Roman"/>
              </a:rPr>
              <a:t>ON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889758" y="4212082"/>
            <a:ext cx="1701672" cy="73151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650"/>
              </a:lnSpc>
              <a:spcBef>
                <a:spcPts val="25"/>
              </a:spcBef>
            </a:pPr>
            <a:endParaRPr sz="650"/>
          </a:p>
          <a:p>
            <a:pPr marL="68961">
              <a:lnSpc>
                <a:spcPct val="95825"/>
              </a:lnSpc>
            </a:pPr>
            <a:r>
              <a:rPr sz="1600" spc="0" dirty="0" smtClean="0">
                <a:latin typeface="Times New Roman"/>
                <a:cs typeface="Times New Roman"/>
              </a:rPr>
              <a:t>Bière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591431" y="4212082"/>
            <a:ext cx="1991995" cy="73151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650"/>
              </a:lnSpc>
              <a:spcBef>
                <a:spcPts val="25"/>
              </a:spcBef>
            </a:pPr>
            <a:endParaRPr sz="650"/>
          </a:p>
          <a:p>
            <a:pPr marL="69215">
              <a:lnSpc>
                <a:spcPct val="95825"/>
              </a:lnSpc>
            </a:pPr>
            <a:r>
              <a:rPr sz="1600" spc="-29" dirty="0" smtClean="0">
                <a:latin typeface="Times New Roman"/>
                <a:cs typeface="Times New Roman"/>
              </a:rPr>
              <a:t>m</a:t>
            </a:r>
            <a:r>
              <a:rPr sz="1600" spc="4" dirty="0" smtClean="0">
                <a:latin typeface="Times New Roman"/>
                <a:cs typeface="Times New Roman"/>
              </a:rPr>
              <a:t>oû</a:t>
            </a:r>
            <a:r>
              <a:rPr sz="1600" spc="0" dirty="0" smtClean="0">
                <a:latin typeface="Times New Roman"/>
                <a:cs typeface="Times New Roman"/>
              </a:rPr>
              <a:t>t</a:t>
            </a:r>
            <a:r>
              <a:rPr sz="1600" spc="1" dirty="0" smtClean="0">
                <a:latin typeface="Times New Roman"/>
                <a:cs typeface="Times New Roman"/>
              </a:rPr>
              <a:t> </a:t>
            </a:r>
            <a:r>
              <a:rPr sz="1600" spc="4" dirty="0" smtClean="0">
                <a:latin typeface="Times New Roman"/>
                <a:cs typeface="Times New Roman"/>
              </a:rPr>
              <a:t>d</a:t>
            </a:r>
            <a:r>
              <a:rPr sz="1600" spc="0" dirty="0" smtClean="0">
                <a:latin typeface="Times New Roman"/>
                <a:cs typeface="Times New Roman"/>
              </a:rPr>
              <a:t>’o</a:t>
            </a:r>
            <a:r>
              <a:rPr sz="1600" spc="-25" dirty="0" smtClean="0">
                <a:latin typeface="Times New Roman"/>
                <a:cs typeface="Times New Roman"/>
              </a:rPr>
              <a:t>r</a:t>
            </a:r>
            <a:r>
              <a:rPr sz="1600" spc="4" dirty="0" smtClean="0">
                <a:latin typeface="Times New Roman"/>
                <a:cs typeface="Times New Roman"/>
              </a:rPr>
              <a:t>g</a:t>
            </a:r>
            <a:r>
              <a:rPr sz="1600" spc="0" dirty="0" smtClean="0">
                <a:latin typeface="Times New Roman"/>
                <a:cs typeface="Times New Roman"/>
              </a:rPr>
              <a:t>e</a:t>
            </a:r>
            <a:r>
              <a:rPr sz="1600" spc="-36" dirty="0" smtClean="0">
                <a:latin typeface="Times New Roman"/>
                <a:cs typeface="Times New Roman"/>
              </a:rPr>
              <a:t> </a:t>
            </a:r>
            <a:r>
              <a:rPr sz="1600" spc="4" dirty="0" smtClean="0">
                <a:latin typeface="Times New Roman"/>
                <a:cs typeface="Times New Roman"/>
              </a:rPr>
              <a:t>g</a:t>
            </a:r>
            <a:r>
              <a:rPr sz="1600" spc="0" dirty="0" smtClean="0">
                <a:latin typeface="Times New Roman"/>
                <a:cs typeface="Times New Roman"/>
              </a:rPr>
              <a:t>er</a:t>
            </a:r>
            <a:r>
              <a:rPr sz="1600" spc="-34" dirty="0" smtClean="0">
                <a:latin typeface="Times New Roman"/>
                <a:cs typeface="Times New Roman"/>
              </a:rPr>
              <a:t>m</a:t>
            </a:r>
            <a:r>
              <a:rPr sz="1600" spc="0" dirty="0" smtClean="0">
                <a:latin typeface="Times New Roman"/>
                <a:cs typeface="Times New Roman"/>
              </a:rPr>
              <a:t>é</a:t>
            </a:r>
            <a:endParaRPr sz="1600">
              <a:latin typeface="Times New Roman"/>
              <a:cs typeface="Times New Roman"/>
            </a:endParaRPr>
          </a:p>
          <a:p>
            <a:pPr marL="69215">
              <a:lnSpc>
                <a:spcPct val="95825"/>
              </a:lnSpc>
              <a:spcBef>
                <a:spcPts val="1040"/>
              </a:spcBef>
            </a:pPr>
            <a:r>
              <a:rPr sz="1600" spc="4" dirty="0" smtClean="0">
                <a:latin typeface="Times New Roman"/>
                <a:cs typeface="Times New Roman"/>
              </a:rPr>
              <a:t>houb</a:t>
            </a:r>
            <a:r>
              <a:rPr sz="1600" spc="0" dirty="0" smtClean="0">
                <a:latin typeface="Times New Roman"/>
                <a:cs typeface="Times New Roman"/>
              </a:rPr>
              <a:t>l</a:t>
            </a:r>
            <a:r>
              <a:rPr sz="1600" spc="4" dirty="0" smtClean="0">
                <a:latin typeface="Times New Roman"/>
                <a:cs typeface="Times New Roman"/>
              </a:rPr>
              <a:t>o</a:t>
            </a:r>
            <a:r>
              <a:rPr sz="1600" spc="0" dirty="0" smtClean="0">
                <a:latin typeface="Times New Roman"/>
                <a:cs typeface="Times New Roman"/>
              </a:rPr>
              <a:t>n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583426" y="4212082"/>
            <a:ext cx="3211829" cy="73151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650"/>
              </a:lnSpc>
              <a:spcBef>
                <a:spcPts val="25"/>
              </a:spcBef>
            </a:pPr>
            <a:endParaRPr sz="650"/>
          </a:p>
          <a:p>
            <a:pPr marL="69469">
              <a:lnSpc>
                <a:spcPct val="95825"/>
              </a:lnSpc>
            </a:pPr>
            <a:r>
              <a:rPr sz="1600" spc="-29" dirty="0" smtClean="0">
                <a:latin typeface="Times New Roman"/>
                <a:cs typeface="Times New Roman"/>
              </a:rPr>
              <a:t>m</a:t>
            </a:r>
            <a:r>
              <a:rPr sz="1600" spc="0" dirty="0" smtClean="0">
                <a:latin typeface="Times New Roman"/>
                <a:cs typeface="Times New Roman"/>
              </a:rPr>
              <a:t>alta</a:t>
            </a:r>
            <a:r>
              <a:rPr sz="1600" spc="4" dirty="0" smtClean="0">
                <a:latin typeface="Times New Roman"/>
                <a:cs typeface="Times New Roman"/>
              </a:rPr>
              <a:t>g</a:t>
            </a:r>
            <a:r>
              <a:rPr sz="1600" spc="0" dirty="0" smtClean="0">
                <a:latin typeface="Times New Roman"/>
                <a:cs typeface="Times New Roman"/>
              </a:rPr>
              <a:t>e,</a:t>
            </a:r>
            <a:r>
              <a:rPr sz="1600" spc="10" dirty="0" smtClean="0">
                <a:latin typeface="Times New Roman"/>
                <a:cs typeface="Times New Roman"/>
              </a:rPr>
              <a:t> </a:t>
            </a:r>
            <a:r>
              <a:rPr sz="1600" spc="-29" dirty="0" smtClean="0">
                <a:latin typeface="Times New Roman"/>
                <a:cs typeface="Times New Roman"/>
              </a:rPr>
              <a:t>m</a:t>
            </a:r>
            <a:r>
              <a:rPr sz="1600" spc="0" dirty="0" smtClean="0">
                <a:latin typeface="Times New Roman"/>
                <a:cs typeface="Times New Roman"/>
              </a:rPr>
              <a:t>acé</a:t>
            </a:r>
            <a:r>
              <a:rPr sz="1600" spc="-4" dirty="0" smtClean="0">
                <a:latin typeface="Times New Roman"/>
                <a:cs typeface="Times New Roman"/>
              </a:rPr>
              <a:t>r</a:t>
            </a:r>
            <a:r>
              <a:rPr sz="1600" spc="9" dirty="0" smtClean="0">
                <a:latin typeface="Times New Roman"/>
                <a:cs typeface="Times New Roman"/>
              </a:rPr>
              <a:t>a</a:t>
            </a:r>
            <a:r>
              <a:rPr sz="1600" spc="0" dirty="0" smtClean="0">
                <a:latin typeface="Times New Roman"/>
                <a:cs typeface="Times New Roman"/>
              </a:rPr>
              <a:t>ti</a:t>
            </a:r>
            <a:r>
              <a:rPr sz="1600" spc="4" dirty="0" smtClean="0">
                <a:latin typeface="Times New Roman"/>
                <a:cs typeface="Times New Roman"/>
              </a:rPr>
              <a:t>on</a:t>
            </a:r>
            <a:r>
              <a:rPr sz="1600" spc="0" dirty="0" smtClean="0">
                <a:latin typeface="Times New Roman"/>
                <a:cs typeface="Times New Roman"/>
              </a:rPr>
              <a:t>,</a:t>
            </a:r>
            <a:r>
              <a:rPr sz="1600" spc="-24" dirty="0" smtClean="0">
                <a:latin typeface="Times New Roman"/>
                <a:cs typeface="Times New Roman"/>
              </a:rPr>
              <a:t> </a:t>
            </a:r>
            <a:r>
              <a:rPr sz="1600" spc="4" dirty="0" smtClean="0">
                <a:latin typeface="Times New Roman"/>
                <a:cs typeface="Times New Roman"/>
              </a:rPr>
              <a:t>b</a:t>
            </a:r>
            <a:r>
              <a:rPr sz="1600" spc="0" dirty="0" smtClean="0">
                <a:latin typeface="Times New Roman"/>
                <a:cs typeface="Times New Roman"/>
              </a:rPr>
              <a:t>rassa</a:t>
            </a:r>
            <a:r>
              <a:rPr sz="1600" spc="4" dirty="0" smtClean="0">
                <a:latin typeface="Times New Roman"/>
                <a:cs typeface="Times New Roman"/>
              </a:rPr>
              <a:t>g</a:t>
            </a:r>
            <a:r>
              <a:rPr sz="1600" spc="0" dirty="0" smtClean="0">
                <a:latin typeface="Times New Roman"/>
                <a:cs typeface="Times New Roman"/>
              </a:rPr>
              <a:t>e.</a:t>
            </a:r>
            <a:endParaRPr sz="1600">
              <a:latin typeface="Times New Roman"/>
              <a:cs typeface="Times New Roman"/>
            </a:endParaRPr>
          </a:p>
          <a:p>
            <a:pPr marL="69469">
              <a:lnSpc>
                <a:spcPct val="95825"/>
              </a:lnSpc>
              <a:spcBef>
                <a:spcPts val="1040"/>
              </a:spcBef>
            </a:pPr>
            <a:r>
              <a:rPr sz="1600" spc="4" dirty="0" smtClean="0">
                <a:latin typeface="Times New Roman"/>
                <a:cs typeface="Times New Roman"/>
              </a:rPr>
              <a:t>f</a:t>
            </a:r>
            <a:r>
              <a:rPr sz="1600" spc="0" dirty="0" smtClean="0">
                <a:latin typeface="Times New Roman"/>
                <a:cs typeface="Times New Roman"/>
              </a:rPr>
              <a:t>er</a:t>
            </a:r>
            <a:r>
              <a:rPr sz="1600" spc="-34" dirty="0" smtClean="0">
                <a:latin typeface="Times New Roman"/>
                <a:cs typeface="Times New Roman"/>
              </a:rPr>
              <a:t>m</a:t>
            </a:r>
            <a:r>
              <a:rPr sz="1600" spc="0" dirty="0" smtClean="0">
                <a:latin typeface="Times New Roman"/>
                <a:cs typeface="Times New Roman"/>
              </a:rPr>
              <a:t>e</a:t>
            </a:r>
            <a:r>
              <a:rPr sz="1600" spc="4" dirty="0" smtClean="0">
                <a:latin typeface="Times New Roman"/>
                <a:cs typeface="Times New Roman"/>
              </a:rPr>
              <a:t>n</a:t>
            </a:r>
            <a:r>
              <a:rPr sz="1600" spc="0" dirty="0" smtClean="0">
                <a:latin typeface="Times New Roman"/>
                <a:cs typeface="Times New Roman"/>
              </a:rPr>
              <a:t>t</a:t>
            </a:r>
            <a:r>
              <a:rPr sz="1600" spc="9" dirty="0" smtClean="0">
                <a:latin typeface="Times New Roman"/>
                <a:cs typeface="Times New Roman"/>
              </a:rPr>
              <a:t>a</a:t>
            </a:r>
            <a:r>
              <a:rPr sz="1600" spc="0" dirty="0" smtClean="0">
                <a:latin typeface="Times New Roman"/>
                <a:cs typeface="Times New Roman"/>
              </a:rPr>
              <a:t>ti</a:t>
            </a:r>
            <a:r>
              <a:rPr sz="1600" spc="4" dirty="0" smtClean="0">
                <a:latin typeface="Times New Roman"/>
                <a:cs typeface="Times New Roman"/>
              </a:rPr>
              <a:t>on</a:t>
            </a:r>
            <a:r>
              <a:rPr sz="1600" spc="0" dirty="0" smtClean="0">
                <a:latin typeface="Times New Roman"/>
                <a:cs typeface="Times New Roman"/>
              </a:rPr>
              <a:t>,</a:t>
            </a:r>
            <a:r>
              <a:rPr sz="1600" spc="-24" dirty="0" smtClean="0">
                <a:latin typeface="Times New Roman"/>
                <a:cs typeface="Times New Roman"/>
              </a:rPr>
              <a:t> </a:t>
            </a:r>
            <a:r>
              <a:rPr sz="1600" spc="-29" dirty="0" smtClean="0">
                <a:latin typeface="Times New Roman"/>
                <a:cs typeface="Times New Roman"/>
              </a:rPr>
              <a:t>m</a:t>
            </a:r>
            <a:r>
              <a:rPr sz="1600" spc="0" dirty="0" smtClean="0">
                <a:latin typeface="Times New Roman"/>
                <a:cs typeface="Times New Roman"/>
              </a:rPr>
              <a:t>at</a:t>
            </a:r>
            <a:r>
              <a:rPr sz="1600" spc="4" dirty="0" smtClean="0">
                <a:latin typeface="Times New Roman"/>
                <a:cs typeface="Times New Roman"/>
              </a:rPr>
              <a:t>u</a:t>
            </a:r>
            <a:r>
              <a:rPr sz="1600" spc="0" dirty="0" smtClean="0">
                <a:latin typeface="Times New Roman"/>
                <a:cs typeface="Times New Roman"/>
              </a:rPr>
              <a:t>ra</a:t>
            </a:r>
            <a:r>
              <a:rPr sz="1600" spc="4" dirty="0" smtClean="0">
                <a:latin typeface="Times New Roman"/>
                <a:cs typeface="Times New Roman"/>
              </a:rPr>
              <a:t>t</a:t>
            </a:r>
            <a:r>
              <a:rPr sz="1600" spc="0" dirty="0" smtClean="0">
                <a:latin typeface="Times New Roman"/>
                <a:cs typeface="Times New Roman"/>
              </a:rPr>
              <a:t>i</a:t>
            </a:r>
            <a:r>
              <a:rPr sz="1600" spc="4" dirty="0" smtClean="0">
                <a:latin typeface="Times New Roman"/>
                <a:cs typeface="Times New Roman"/>
              </a:rPr>
              <a:t>o</a:t>
            </a:r>
            <a:r>
              <a:rPr sz="1600" spc="0" dirty="0" smtClean="0">
                <a:latin typeface="Times New Roman"/>
                <a:cs typeface="Times New Roman"/>
              </a:rPr>
              <a:t>n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889758" y="4943602"/>
            <a:ext cx="1701672" cy="73154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650"/>
              </a:lnSpc>
              <a:spcBef>
                <a:spcPts val="25"/>
              </a:spcBef>
            </a:pPr>
            <a:endParaRPr sz="650"/>
          </a:p>
          <a:p>
            <a:pPr marL="68961">
              <a:lnSpc>
                <a:spcPct val="95825"/>
              </a:lnSpc>
            </a:pPr>
            <a:r>
              <a:rPr sz="1600" spc="-94" dirty="0" smtClean="0">
                <a:latin typeface="Times New Roman"/>
                <a:cs typeface="Times New Roman"/>
              </a:rPr>
              <a:t>V</a:t>
            </a:r>
            <a:r>
              <a:rPr sz="1600" spc="0" dirty="0" smtClean="0">
                <a:latin typeface="Times New Roman"/>
                <a:cs typeface="Times New Roman"/>
              </a:rPr>
              <a:t>in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591431" y="4943602"/>
            <a:ext cx="1991995" cy="73154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650"/>
              </a:lnSpc>
              <a:spcBef>
                <a:spcPts val="25"/>
              </a:spcBef>
            </a:pPr>
            <a:endParaRPr sz="650"/>
          </a:p>
          <a:p>
            <a:pPr marL="69215">
              <a:lnSpc>
                <a:spcPct val="95825"/>
              </a:lnSpc>
            </a:pPr>
            <a:r>
              <a:rPr sz="1600" spc="0" dirty="0" smtClean="0">
                <a:latin typeface="Times New Roman"/>
                <a:cs typeface="Times New Roman"/>
              </a:rPr>
              <a:t>j</a:t>
            </a:r>
            <a:r>
              <a:rPr sz="1600" spc="4" dirty="0" smtClean="0">
                <a:latin typeface="Times New Roman"/>
                <a:cs typeface="Times New Roman"/>
              </a:rPr>
              <a:t>u</a:t>
            </a:r>
            <a:r>
              <a:rPr sz="1600" spc="0" dirty="0" smtClean="0">
                <a:latin typeface="Times New Roman"/>
                <a:cs typeface="Times New Roman"/>
              </a:rPr>
              <a:t>s</a:t>
            </a:r>
            <a:r>
              <a:rPr sz="1600" spc="-8" dirty="0" smtClean="0">
                <a:latin typeface="Times New Roman"/>
                <a:cs typeface="Times New Roman"/>
              </a:rPr>
              <a:t> </a:t>
            </a:r>
            <a:r>
              <a:rPr sz="1600" spc="4" dirty="0" smtClean="0">
                <a:latin typeface="Times New Roman"/>
                <a:cs typeface="Times New Roman"/>
              </a:rPr>
              <a:t>d</a:t>
            </a:r>
            <a:r>
              <a:rPr sz="1600" spc="0" dirty="0" smtClean="0">
                <a:latin typeface="Times New Roman"/>
                <a:cs typeface="Times New Roman"/>
              </a:rPr>
              <a:t>e</a:t>
            </a:r>
            <a:r>
              <a:rPr sz="1600" spc="-15" dirty="0" smtClean="0">
                <a:latin typeface="Times New Roman"/>
                <a:cs typeface="Times New Roman"/>
              </a:rPr>
              <a:t> </a:t>
            </a:r>
            <a:r>
              <a:rPr sz="1600" spc="-4" dirty="0" smtClean="0">
                <a:latin typeface="Times New Roman"/>
                <a:cs typeface="Times New Roman"/>
              </a:rPr>
              <a:t>r</a:t>
            </a:r>
            <a:r>
              <a:rPr sz="1600" spc="0" dirty="0" smtClean="0">
                <a:latin typeface="Times New Roman"/>
                <a:cs typeface="Times New Roman"/>
              </a:rPr>
              <a:t>aisin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583426" y="4943602"/>
            <a:ext cx="3211829" cy="73154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650"/>
              </a:lnSpc>
              <a:spcBef>
                <a:spcPts val="25"/>
              </a:spcBef>
            </a:pPr>
            <a:endParaRPr sz="650"/>
          </a:p>
          <a:p>
            <a:pPr marL="69469">
              <a:lnSpc>
                <a:spcPct val="95825"/>
              </a:lnSpc>
            </a:pPr>
            <a:r>
              <a:rPr sz="1600" spc="4" dirty="0" smtClean="0">
                <a:latin typeface="Times New Roman"/>
                <a:cs typeface="Times New Roman"/>
              </a:rPr>
              <a:t>f</a:t>
            </a:r>
            <a:r>
              <a:rPr sz="1600" spc="0" dirty="0" smtClean="0">
                <a:latin typeface="Times New Roman"/>
                <a:cs typeface="Times New Roman"/>
              </a:rPr>
              <a:t>er</a:t>
            </a:r>
            <a:r>
              <a:rPr sz="1600" spc="-34" dirty="0" smtClean="0">
                <a:latin typeface="Times New Roman"/>
                <a:cs typeface="Times New Roman"/>
              </a:rPr>
              <a:t>m</a:t>
            </a:r>
            <a:r>
              <a:rPr sz="1600" spc="0" dirty="0" smtClean="0">
                <a:latin typeface="Times New Roman"/>
                <a:cs typeface="Times New Roman"/>
              </a:rPr>
              <a:t>e</a:t>
            </a:r>
            <a:r>
              <a:rPr sz="1600" spc="4" dirty="0" smtClean="0">
                <a:latin typeface="Times New Roman"/>
                <a:cs typeface="Times New Roman"/>
              </a:rPr>
              <a:t>n</a:t>
            </a:r>
            <a:r>
              <a:rPr sz="1600" spc="0" dirty="0" smtClean="0">
                <a:latin typeface="Times New Roman"/>
                <a:cs typeface="Times New Roman"/>
              </a:rPr>
              <a:t>t</a:t>
            </a:r>
            <a:r>
              <a:rPr sz="1600" spc="9" dirty="0" smtClean="0">
                <a:latin typeface="Times New Roman"/>
                <a:cs typeface="Times New Roman"/>
              </a:rPr>
              <a:t>a</a:t>
            </a:r>
            <a:r>
              <a:rPr sz="1600" spc="0" dirty="0" smtClean="0">
                <a:latin typeface="Times New Roman"/>
                <a:cs typeface="Times New Roman"/>
              </a:rPr>
              <a:t>ti</a:t>
            </a:r>
            <a:r>
              <a:rPr sz="1600" spc="4" dirty="0" smtClean="0">
                <a:latin typeface="Times New Roman"/>
                <a:cs typeface="Times New Roman"/>
              </a:rPr>
              <a:t>on</a:t>
            </a:r>
            <a:r>
              <a:rPr sz="1600" spc="0" dirty="0" smtClean="0">
                <a:latin typeface="Times New Roman"/>
                <a:cs typeface="Times New Roman"/>
              </a:rPr>
              <a:t>,</a:t>
            </a:r>
            <a:r>
              <a:rPr sz="1600" spc="-24" dirty="0" smtClean="0">
                <a:latin typeface="Times New Roman"/>
                <a:cs typeface="Times New Roman"/>
              </a:rPr>
              <a:t> </a:t>
            </a:r>
            <a:r>
              <a:rPr sz="1600" spc="0" dirty="0" smtClean="0">
                <a:latin typeface="Times New Roman"/>
                <a:cs typeface="Times New Roman"/>
              </a:rPr>
              <a:t>sta</a:t>
            </a:r>
            <a:r>
              <a:rPr sz="1600" spc="9" dirty="0" smtClean="0">
                <a:latin typeface="Times New Roman"/>
                <a:cs typeface="Times New Roman"/>
              </a:rPr>
              <a:t>b</a:t>
            </a:r>
            <a:r>
              <a:rPr sz="1600" spc="0" dirty="0" smtClean="0">
                <a:latin typeface="Times New Roman"/>
                <a:cs typeface="Times New Roman"/>
              </a:rPr>
              <a:t>ilisati</a:t>
            </a:r>
            <a:r>
              <a:rPr sz="1600" spc="9" dirty="0" smtClean="0">
                <a:latin typeface="Times New Roman"/>
                <a:cs typeface="Times New Roman"/>
              </a:rPr>
              <a:t>o</a:t>
            </a:r>
            <a:r>
              <a:rPr sz="1600" spc="4" dirty="0" smtClean="0">
                <a:latin typeface="Times New Roman"/>
                <a:cs typeface="Times New Roman"/>
              </a:rPr>
              <a:t>n</a:t>
            </a:r>
            <a:r>
              <a:rPr sz="1600" spc="0" dirty="0" smtClean="0">
                <a:latin typeface="Times New Roman"/>
                <a:cs typeface="Times New Roman"/>
              </a:rPr>
              <a:t>,</a:t>
            </a:r>
            <a:endParaRPr sz="1600">
              <a:latin typeface="Times New Roman"/>
              <a:cs typeface="Times New Roman"/>
            </a:endParaRPr>
          </a:p>
          <a:p>
            <a:pPr marL="69469">
              <a:lnSpc>
                <a:spcPct val="95825"/>
              </a:lnSpc>
              <a:spcBef>
                <a:spcPts val="1040"/>
              </a:spcBef>
            </a:pPr>
            <a:r>
              <a:rPr sz="1600" spc="4" dirty="0" smtClean="0">
                <a:latin typeface="Times New Roman"/>
                <a:cs typeface="Times New Roman"/>
              </a:rPr>
              <a:t>v</a:t>
            </a:r>
            <a:r>
              <a:rPr sz="1600" spc="0" dirty="0" smtClean="0">
                <a:latin typeface="Times New Roman"/>
                <a:cs typeface="Times New Roman"/>
              </a:rPr>
              <a:t>ieilliss</a:t>
            </a:r>
            <a:r>
              <a:rPr sz="1600" spc="9" dirty="0" smtClean="0">
                <a:latin typeface="Times New Roman"/>
                <a:cs typeface="Times New Roman"/>
              </a:rPr>
              <a:t>e</a:t>
            </a:r>
            <a:r>
              <a:rPr sz="1600" spc="-19" dirty="0" smtClean="0">
                <a:latin typeface="Times New Roman"/>
                <a:cs typeface="Times New Roman"/>
              </a:rPr>
              <a:t>m</a:t>
            </a:r>
            <a:r>
              <a:rPr sz="1600" spc="0" dirty="0" smtClean="0">
                <a:latin typeface="Times New Roman"/>
                <a:cs typeface="Times New Roman"/>
              </a:rPr>
              <a:t>ent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889758" y="5675147"/>
            <a:ext cx="1701672" cy="109728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650"/>
              </a:lnSpc>
              <a:spcBef>
                <a:spcPts val="27"/>
              </a:spcBef>
            </a:pPr>
            <a:endParaRPr sz="650"/>
          </a:p>
          <a:p>
            <a:pPr marL="68961">
              <a:lnSpc>
                <a:spcPct val="95825"/>
              </a:lnSpc>
            </a:pPr>
            <a:r>
              <a:rPr sz="1600" spc="0" dirty="0" smtClean="0">
                <a:latin typeface="Times New Roman"/>
                <a:cs typeface="Times New Roman"/>
              </a:rPr>
              <a:t>S</a:t>
            </a:r>
            <a:r>
              <a:rPr sz="1600" spc="4" dirty="0" smtClean="0">
                <a:latin typeface="Times New Roman"/>
                <a:cs typeface="Times New Roman"/>
              </a:rPr>
              <a:t>p</a:t>
            </a:r>
            <a:r>
              <a:rPr sz="1600" spc="0" dirty="0" smtClean="0">
                <a:latin typeface="Times New Roman"/>
                <a:cs typeface="Times New Roman"/>
              </a:rPr>
              <a:t>iritue</a:t>
            </a:r>
            <a:r>
              <a:rPr sz="1600" spc="9" dirty="0" smtClean="0">
                <a:latin typeface="Times New Roman"/>
                <a:cs typeface="Times New Roman"/>
              </a:rPr>
              <a:t>u</a:t>
            </a:r>
            <a:r>
              <a:rPr sz="1600" spc="0" dirty="0" smtClean="0">
                <a:latin typeface="Times New Roman"/>
                <a:cs typeface="Times New Roman"/>
              </a:rPr>
              <a:t>x</a:t>
            </a:r>
            <a:endParaRPr sz="1600">
              <a:latin typeface="Times New Roman"/>
              <a:cs typeface="Times New Roman"/>
            </a:endParaRPr>
          </a:p>
          <a:p>
            <a:pPr marL="68961">
              <a:lnSpc>
                <a:spcPct val="95825"/>
              </a:lnSpc>
              <a:spcBef>
                <a:spcPts val="3920"/>
              </a:spcBef>
            </a:pPr>
            <a:r>
              <a:rPr sz="1600" spc="0" dirty="0" smtClean="0">
                <a:latin typeface="Times New Roman"/>
                <a:cs typeface="Times New Roman"/>
              </a:rPr>
              <a:t>(co</a:t>
            </a:r>
            <a:r>
              <a:rPr sz="1600" spc="4" dirty="0" smtClean="0">
                <a:latin typeface="Times New Roman"/>
                <a:cs typeface="Times New Roman"/>
              </a:rPr>
              <a:t>gn</a:t>
            </a:r>
            <a:r>
              <a:rPr sz="1600" spc="0" dirty="0" smtClean="0">
                <a:latin typeface="Times New Roman"/>
                <a:cs typeface="Times New Roman"/>
              </a:rPr>
              <a:t>ac,</a:t>
            </a:r>
            <a:r>
              <a:rPr sz="1600" spc="-39" dirty="0" smtClean="0">
                <a:latin typeface="Times New Roman"/>
                <a:cs typeface="Times New Roman"/>
              </a:rPr>
              <a:t> </a:t>
            </a:r>
            <a:r>
              <a:rPr sz="1600" spc="0" dirty="0" smtClean="0">
                <a:latin typeface="Times New Roman"/>
                <a:cs typeface="Times New Roman"/>
              </a:rPr>
              <a:t>w</a:t>
            </a:r>
            <a:r>
              <a:rPr sz="1600" spc="4" dirty="0" smtClean="0">
                <a:latin typeface="Times New Roman"/>
                <a:cs typeface="Times New Roman"/>
              </a:rPr>
              <a:t>h</a:t>
            </a:r>
            <a:r>
              <a:rPr sz="1600" spc="0" dirty="0" smtClean="0">
                <a:latin typeface="Times New Roman"/>
                <a:cs typeface="Times New Roman"/>
              </a:rPr>
              <a:t>is</a:t>
            </a:r>
            <a:r>
              <a:rPr sz="1600" spc="9" dirty="0" smtClean="0">
                <a:latin typeface="Times New Roman"/>
                <a:cs typeface="Times New Roman"/>
              </a:rPr>
              <a:t>k</a:t>
            </a:r>
            <a:r>
              <a:rPr sz="1600" spc="-4" dirty="0" smtClean="0">
                <a:latin typeface="Times New Roman"/>
                <a:cs typeface="Times New Roman"/>
              </a:rPr>
              <a:t>y</a:t>
            </a:r>
            <a:r>
              <a:rPr sz="1600" spc="0" dirty="0" smtClean="0">
                <a:latin typeface="Times New Roman"/>
                <a:cs typeface="Times New Roman"/>
              </a:rPr>
              <a:t>)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591431" y="5675147"/>
            <a:ext cx="1991995" cy="109728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650"/>
              </a:lnSpc>
              <a:spcBef>
                <a:spcPts val="27"/>
              </a:spcBef>
            </a:pPr>
            <a:endParaRPr sz="650"/>
          </a:p>
          <a:p>
            <a:pPr marL="69215">
              <a:lnSpc>
                <a:spcPct val="95825"/>
              </a:lnSpc>
            </a:pPr>
            <a:r>
              <a:rPr sz="1600" spc="-29" dirty="0" smtClean="0">
                <a:latin typeface="Times New Roman"/>
                <a:cs typeface="Times New Roman"/>
              </a:rPr>
              <a:t>m</a:t>
            </a:r>
            <a:r>
              <a:rPr sz="1600" spc="4" dirty="0" smtClean="0">
                <a:latin typeface="Times New Roman"/>
                <a:cs typeface="Times New Roman"/>
              </a:rPr>
              <a:t>oû</a:t>
            </a:r>
            <a:r>
              <a:rPr sz="1600" spc="0" dirty="0" smtClean="0">
                <a:latin typeface="Times New Roman"/>
                <a:cs typeface="Times New Roman"/>
              </a:rPr>
              <a:t>t</a:t>
            </a:r>
            <a:r>
              <a:rPr sz="1600" spc="1" dirty="0" smtClean="0">
                <a:latin typeface="Times New Roman"/>
                <a:cs typeface="Times New Roman"/>
              </a:rPr>
              <a:t> </a:t>
            </a:r>
            <a:r>
              <a:rPr sz="1600" spc="4" dirty="0" smtClean="0">
                <a:latin typeface="Times New Roman"/>
                <a:cs typeface="Times New Roman"/>
              </a:rPr>
              <a:t>d</a:t>
            </a:r>
            <a:r>
              <a:rPr sz="1600" spc="0" dirty="0" smtClean="0">
                <a:latin typeface="Times New Roman"/>
                <a:cs typeface="Times New Roman"/>
              </a:rPr>
              <a:t>e</a:t>
            </a:r>
            <a:r>
              <a:rPr sz="1600" spc="-10" dirty="0" smtClean="0">
                <a:latin typeface="Times New Roman"/>
                <a:cs typeface="Times New Roman"/>
              </a:rPr>
              <a:t> </a:t>
            </a:r>
            <a:r>
              <a:rPr sz="1600" spc="0" dirty="0" smtClean="0">
                <a:latin typeface="Times New Roman"/>
                <a:cs typeface="Times New Roman"/>
              </a:rPr>
              <a:t>cér</a:t>
            </a:r>
            <a:r>
              <a:rPr sz="1600" spc="-4" dirty="0" smtClean="0">
                <a:latin typeface="Times New Roman"/>
                <a:cs typeface="Times New Roman"/>
              </a:rPr>
              <a:t>é</a:t>
            </a:r>
            <a:r>
              <a:rPr sz="1600" spc="0" dirty="0" smtClean="0">
                <a:latin typeface="Times New Roman"/>
                <a:cs typeface="Times New Roman"/>
              </a:rPr>
              <a:t>ales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583426" y="5675147"/>
            <a:ext cx="3211829" cy="109728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650"/>
              </a:lnSpc>
              <a:spcBef>
                <a:spcPts val="27"/>
              </a:spcBef>
            </a:pPr>
            <a:endParaRPr sz="650"/>
          </a:p>
          <a:p>
            <a:pPr marL="69469" marR="306716">
              <a:lnSpc>
                <a:spcPts val="1839"/>
              </a:lnSpc>
            </a:pPr>
            <a:r>
              <a:rPr sz="1600" spc="4" dirty="0" smtClean="0">
                <a:latin typeface="Times New Roman"/>
                <a:cs typeface="Times New Roman"/>
              </a:rPr>
              <a:t>f</a:t>
            </a:r>
            <a:r>
              <a:rPr sz="1600" spc="0" dirty="0" smtClean="0">
                <a:latin typeface="Times New Roman"/>
                <a:cs typeface="Times New Roman"/>
              </a:rPr>
              <a:t>er</a:t>
            </a:r>
            <a:r>
              <a:rPr sz="1600" spc="-34" dirty="0" smtClean="0">
                <a:latin typeface="Times New Roman"/>
                <a:cs typeface="Times New Roman"/>
              </a:rPr>
              <a:t>m</a:t>
            </a:r>
            <a:r>
              <a:rPr sz="1600" spc="0" dirty="0" smtClean="0">
                <a:latin typeface="Times New Roman"/>
                <a:cs typeface="Times New Roman"/>
              </a:rPr>
              <a:t>e</a:t>
            </a:r>
            <a:r>
              <a:rPr sz="1600" spc="4" dirty="0" smtClean="0">
                <a:latin typeface="Times New Roman"/>
                <a:cs typeface="Times New Roman"/>
              </a:rPr>
              <a:t>n</a:t>
            </a:r>
            <a:r>
              <a:rPr sz="1600" spc="0" dirty="0" smtClean="0">
                <a:latin typeface="Times New Roman"/>
                <a:cs typeface="Times New Roman"/>
              </a:rPr>
              <a:t>t</a:t>
            </a:r>
            <a:r>
              <a:rPr sz="1600" spc="9" dirty="0" smtClean="0">
                <a:latin typeface="Times New Roman"/>
                <a:cs typeface="Times New Roman"/>
              </a:rPr>
              <a:t>a</a:t>
            </a:r>
            <a:r>
              <a:rPr sz="1600" spc="0" dirty="0" smtClean="0">
                <a:latin typeface="Times New Roman"/>
                <a:cs typeface="Times New Roman"/>
              </a:rPr>
              <a:t>ti</a:t>
            </a:r>
            <a:r>
              <a:rPr sz="1600" spc="4" dirty="0" smtClean="0">
                <a:latin typeface="Times New Roman"/>
                <a:cs typeface="Times New Roman"/>
              </a:rPr>
              <a:t>on</a:t>
            </a:r>
            <a:r>
              <a:rPr sz="1600" spc="0" dirty="0" smtClean="0">
                <a:latin typeface="Times New Roman"/>
                <a:cs typeface="Times New Roman"/>
              </a:rPr>
              <a:t>,</a:t>
            </a:r>
            <a:r>
              <a:rPr sz="1600" spc="-24" dirty="0" smtClean="0">
                <a:latin typeface="Times New Roman"/>
                <a:cs typeface="Times New Roman"/>
              </a:rPr>
              <a:t> </a:t>
            </a:r>
            <a:r>
              <a:rPr sz="1600" spc="4" dirty="0" smtClean="0">
                <a:latin typeface="Times New Roman"/>
                <a:cs typeface="Times New Roman"/>
              </a:rPr>
              <a:t>d</a:t>
            </a:r>
            <a:r>
              <a:rPr sz="1600" spc="0" dirty="0" smtClean="0">
                <a:latin typeface="Times New Roman"/>
                <a:cs typeface="Times New Roman"/>
              </a:rPr>
              <a:t>istillati</a:t>
            </a:r>
            <a:r>
              <a:rPr sz="1600" spc="9" dirty="0" smtClean="0">
                <a:latin typeface="Times New Roman"/>
                <a:cs typeface="Times New Roman"/>
              </a:rPr>
              <a:t>o</a:t>
            </a:r>
            <a:r>
              <a:rPr sz="1600" spc="4" dirty="0" smtClean="0">
                <a:latin typeface="Times New Roman"/>
                <a:cs typeface="Times New Roman"/>
              </a:rPr>
              <a:t>n</a:t>
            </a:r>
            <a:r>
              <a:rPr sz="1600" spc="0" dirty="0" smtClean="0">
                <a:latin typeface="Times New Roman"/>
                <a:cs typeface="Times New Roman"/>
              </a:rPr>
              <a:t>, </a:t>
            </a:r>
            <a:endParaRPr sz="1600">
              <a:latin typeface="Times New Roman"/>
              <a:cs typeface="Times New Roman"/>
            </a:endParaRPr>
          </a:p>
          <a:p>
            <a:pPr marL="69469" marR="306716">
              <a:lnSpc>
                <a:spcPts val="1839"/>
              </a:lnSpc>
              <a:spcBef>
                <a:spcPts val="1039"/>
              </a:spcBef>
            </a:pPr>
            <a:r>
              <a:rPr sz="1600" spc="4" dirty="0" smtClean="0">
                <a:latin typeface="Times New Roman"/>
                <a:cs typeface="Times New Roman"/>
              </a:rPr>
              <a:t>v</a:t>
            </a:r>
            <a:r>
              <a:rPr sz="1600" spc="0" dirty="0" smtClean="0">
                <a:latin typeface="Times New Roman"/>
                <a:cs typeface="Times New Roman"/>
              </a:rPr>
              <a:t>ieillis</a:t>
            </a:r>
            <a:r>
              <a:rPr sz="1600" spc="4" dirty="0" smtClean="0">
                <a:latin typeface="Times New Roman"/>
                <a:cs typeface="Times New Roman"/>
              </a:rPr>
              <a:t>s</a:t>
            </a:r>
            <a:r>
              <a:rPr sz="1600" spc="9" dirty="0" smtClean="0">
                <a:latin typeface="Times New Roman"/>
                <a:cs typeface="Times New Roman"/>
              </a:rPr>
              <a:t>e</a:t>
            </a:r>
            <a:r>
              <a:rPr sz="1600" spc="-19" dirty="0" smtClean="0">
                <a:latin typeface="Times New Roman"/>
                <a:cs typeface="Times New Roman"/>
              </a:rPr>
              <a:t>m</a:t>
            </a:r>
            <a:r>
              <a:rPr sz="1600" spc="0" dirty="0" smtClean="0">
                <a:latin typeface="Times New Roman"/>
                <a:cs typeface="Times New Roman"/>
              </a:rPr>
              <a:t>e</a:t>
            </a:r>
            <a:r>
              <a:rPr sz="1600" spc="4" dirty="0" smtClean="0">
                <a:latin typeface="Times New Roman"/>
                <a:cs typeface="Times New Roman"/>
              </a:rPr>
              <a:t>n</a:t>
            </a:r>
            <a:r>
              <a:rPr sz="1600" spc="0" dirty="0" smtClean="0">
                <a:latin typeface="Times New Roman"/>
                <a:cs typeface="Times New Roman"/>
              </a:rPr>
              <a:t>t</a:t>
            </a:r>
            <a:r>
              <a:rPr sz="1600" spc="-29" dirty="0" smtClean="0">
                <a:latin typeface="Times New Roman"/>
                <a:cs typeface="Times New Roman"/>
              </a:rPr>
              <a:t> </a:t>
            </a:r>
            <a:r>
              <a:rPr sz="1600" spc="0" dirty="0" smtClean="0">
                <a:latin typeface="Times New Roman"/>
                <a:cs typeface="Times New Roman"/>
              </a:rPr>
              <a:t>(en</a:t>
            </a:r>
            <a:r>
              <a:rPr sz="1600" spc="-10" dirty="0" smtClean="0">
                <a:latin typeface="Times New Roman"/>
                <a:cs typeface="Times New Roman"/>
              </a:rPr>
              <a:t> </a:t>
            </a:r>
            <a:r>
              <a:rPr sz="1600" spc="4" dirty="0" smtClean="0">
                <a:latin typeface="Times New Roman"/>
                <a:cs typeface="Times New Roman"/>
              </a:rPr>
              <a:t>fû</a:t>
            </a:r>
            <a:r>
              <a:rPr sz="1600" spc="0" dirty="0" smtClean="0">
                <a:latin typeface="Times New Roman"/>
                <a:cs typeface="Times New Roman"/>
              </a:rPr>
              <a:t>t</a:t>
            </a:r>
            <a:r>
              <a:rPr sz="1600" spc="-8" dirty="0" smtClean="0">
                <a:latin typeface="Times New Roman"/>
                <a:cs typeface="Times New Roman"/>
              </a:rPr>
              <a:t> </a:t>
            </a:r>
            <a:r>
              <a:rPr sz="1600" spc="4" dirty="0" smtClean="0">
                <a:latin typeface="Times New Roman"/>
                <a:cs typeface="Times New Roman"/>
              </a:rPr>
              <a:t>d</a:t>
            </a:r>
            <a:r>
              <a:rPr sz="1600" spc="0" dirty="0" smtClean="0">
                <a:latin typeface="Times New Roman"/>
                <a:cs typeface="Times New Roman"/>
              </a:rPr>
              <a:t>e</a:t>
            </a:r>
            <a:r>
              <a:rPr sz="1600" spc="-15" dirty="0" smtClean="0">
                <a:latin typeface="Times New Roman"/>
                <a:cs typeface="Times New Roman"/>
              </a:rPr>
              <a:t> </a:t>
            </a:r>
            <a:r>
              <a:rPr sz="1600" spc="0" dirty="0" smtClean="0">
                <a:latin typeface="Times New Roman"/>
                <a:cs typeface="Times New Roman"/>
              </a:rPr>
              <a:t>chê</a:t>
            </a:r>
            <a:r>
              <a:rPr sz="1600" spc="4" dirty="0" smtClean="0">
                <a:latin typeface="Times New Roman"/>
                <a:cs typeface="Times New Roman"/>
              </a:rPr>
              <a:t>n</a:t>
            </a:r>
            <a:r>
              <a:rPr sz="1600" spc="0" dirty="0" smtClean="0">
                <a:latin typeface="Times New Roman"/>
                <a:cs typeface="Times New Roman"/>
              </a:rPr>
              <a:t>e</a:t>
            </a:r>
            <a:r>
              <a:rPr sz="1600" spc="-32" dirty="0" smtClean="0">
                <a:latin typeface="Times New Roman"/>
                <a:cs typeface="Times New Roman"/>
              </a:rPr>
              <a:t> </a:t>
            </a:r>
            <a:r>
              <a:rPr sz="1600" spc="4" dirty="0" smtClean="0">
                <a:latin typeface="Times New Roman"/>
                <a:cs typeface="Times New Roman"/>
              </a:rPr>
              <a:t>p</a:t>
            </a:r>
            <a:r>
              <a:rPr sz="1600" spc="0" dirty="0" smtClean="0">
                <a:latin typeface="Times New Roman"/>
                <a:cs typeface="Times New Roman"/>
              </a:rPr>
              <a:t>ar</a:t>
            </a:r>
            <a:endParaRPr sz="1600">
              <a:latin typeface="Times New Roman"/>
              <a:cs typeface="Times New Roman"/>
            </a:endParaRPr>
          </a:p>
          <a:p>
            <a:pPr marL="69469">
              <a:lnSpc>
                <a:spcPct val="95825"/>
              </a:lnSpc>
              <a:spcBef>
                <a:spcPts val="1079"/>
              </a:spcBef>
            </a:pPr>
            <a:r>
              <a:rPr sz="1600" spc="0" dirty="0" smtClean="0">
                <a:latin typeface="Times New Roman"/>
                <a:cs typeface="Times New Roman"/>
              </a:rPr>
              <a:t>e</a:t>
            </a:r>
            <a:r>
              <a:rPr sz="1600" spc="4" dirty="0" smtClean="0">
                <a:latin typeface="Times New Roman"/>
                <a:cs typeface="Times New Roman"/>
              </a:rPr>
              <a:t>x</a:t>
            </a:r>
            <a:r>
              <a:rPr sz="1600" spc="0" dirty="0" smtClean="0">
                <a:latin typeface="Times New Roman"/>
                <a:cs typeface="Times New Roman"/>
              </a:rPr>
              <a:t>e</a:t>
            </a:r>
            <a:r>
              <a:rPr sz="1600" spc="-29" dirty="0" smtClean="0">
                <a:latin typeface="Times New Roman"/>
                <a:cs typeface="Times New Roman"/>
              </a:rPr>
              <a:t>m</a:t>
            </a:r>
            <a:r>
              <a:rPr sz="1600" spc="4" dirty="0" smtClean="0">
                <a:latin typeface="Times New Roman"/>
                <a:cs typeface="Times New Roman"/>
              </a:rPr>
              <a:t>p</a:t>
            </a:r>
            <a:r>
              <a:rPr sz="1600" spc="0" dirty="0" smtClean="0">
                <a:latin typeface="Times New Roman"/>
                <a:cs typeface="Times New Roman"/>
              </a:rPr>
              <a:t>le)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0" y="0"/>
            <a:ext cx="330708" cy="68579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bject 22"/>
          <p:cNvSpPr/>
          <p:nvPr/>
        </p:nvSpPr>
        <p:spPr>
          <a:xfrm>
            <a:off x="11415522" y="6528054"/>
            <a:ext cx="0" cy="347470"/>
          </a:xfrm>
          <a:custGeom>
            <a:avLst/>
            <a:gdLst/>
            <a:ahLst/>
            <a:cxnLst/>
            <a:rect l="l" t="t" r="r" b="b"/>
            <a:pathLst>
              <a:path h="347470">
                <a:moveTo>
                  <a:pt x="0" y="0"/>
                </a:moveTo>
                <a:lnTo>
                  <a:pt x="0" y="329943"/>
                </a:lnTo>
              </a:path>
            </a:pathLst>
          </a:custGeom>
          <a:ln w="25908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-12192" y="0"/>
            <a:ext cx="3429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-12192" y="0"/>
            <a:ext cx="342900" cy="6858000"/>
          </a:xfrm>
          <a:custGeom>
            <a:avLst/>
            <a:gdLst/>
            <a:ahLst/>
            <a:cxnLst/>
            <a:rect l="l" t="t" r="r" b="b"/>
            <a:pathLst>
              <a:path w="342900" h="6858000">
                <a:moveTo>
                  <a:pt x="342900" y="0"/>
                </a:moveTo>
                <a:lnTo>
                  <a:pt x="12192" y="0"/>
                </a:lnTo>
              </a:path>
              <a:path w="342900" h="6858000">
                <a:moveTo>
                  <a:pt x="12192" y="6858000"/>
                </a:moveTo>
                <a:lnTo>
                  <a:pt x="342900" y="6858000"/>
                </a:lnTo>
                <a:lnTo>
                  <a:pt x="342900" y="0"/>
                </a:lnTo>
              </a:path>
            </a:pathLst>
          </a:custGeom>
          <a:ln w="9144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-21336" y="6385560"/>
            <a:ext cx="361188" cy="3352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-18288" y="5987224"/>
            <a:ext cx="361188" cy="31908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05028" y="0"/>
            <a:ext cx="606552" cy="78333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031480" y="858011"/>
            <a:ext cx="2087879" cy="164744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627364" y="3427476"/>
            <a:ext cx="2286000" cy="17145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494790" y="352551"/>
            <a:ext cx="2088414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5"/>
              </a:lnSpc>
              <a:spcBef>
                <a:spcPts val="96"/>
              </a:spcBef>
            </a:pPr>
            <a:r>
              <a:rPr sz="2700" spc="-34" baseline="3034" dirty="0" smtClean="0">
                <a:solidFill>
                  <a:srgbClr val="EC7C30"/>
                </a:solidFill>
                <a:latin typeface="Calibri"/>
                <a:cs typeface="Calibri"/>
              </a:rPr>
              <a:t>f</a:t>
            </a:r>
            <a:r>
              <a:rPr sz="2700" spc="0" baseline="3034" dirty="0" smtClean="0">
                <a:solidFill>
                  <a:srgbClr val="EC7C30"/>
                </a:solidFill>
                <a:latin typeface="Calibri"/>
                <a:cs typeface="Calibri"/>
              </a:rPr>
              <a:t>abri</a:t>
            </a:r>
            <a:r>
              <a:rPr sz="2700" spc="-19" baseline="3034" dirty="0" smtClean="0">
                <a:solidFill>
                  <a:srgbClr val="EC7C30"/>
                </a:solidFill>
                <a:latin typeface="Calibri"/>
                <a:cs typeface="Calibri"/>
              </a:rPr>
              <a:t>c</a:t>
            </a:r>
            <a:r>
              <a:rPr sz="2700" spc="-9" baseline="3034" dirty="0" smtClean="0">
                <a:solidFill>
                  <a:srgbClr val="EC7C30"/>
                </a:solidFill>
                <a:latin typeface="Calibri"/>
                <a:cs typeface="Calibri"/>
              </a:rPr>
              <a:t>a</a:t>
            </a:r>
            <a:r>
              <a:rPr sz="2700" spc="0" baseline="3034" dirty="0" smtClean="0">
                <a:solidFill>
                  <a:srgbClr val="EC7C30"/>
                </a:solidFill>
                <a:latin typeface="Calibri"/>
                <a:cs typeface="Calibri"/>
              </a:rPr>
              <a:t>t</a:t>
            </a:r>
            <a:r>
              <a:rPr sz="2700" spc="-9" baseline="3034" dirty="0" smtClean="0">
                <a:solidFill>
                  <a:srgbClr val="EC7C30"/>
                </a:solidFill>
                <a:latin typeface="Calibri"/>
                <a:cs typeface="Calibri"/>
              </a:rPr>
              <a:t>i</a:t>
            </a:r>
            <a:r>
              <a:rPr sz="2700" spc="0" baseline="3034" dirty="0" smtClean="0">
                <a:solidFill>
                  <a:srgbClr val="EC7C30"/>
                </a:solidFill>
                <a:latin typeface="Calibri"/>
                <a:cs typeface="Calibri"/>
              </a:rPr>
              <a:t>on</a:t>
            </a:r>
            <a:r>
              <a:rPr sz="2700" spc="14" baseline="3034" dirty="0" smtClean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700" spc="0" baseline="3034" dirty="0" smtClean="0">
                <a:solidFill>
                  <a:srgbClr val="EC7C30"/>
                </a:solidFill>
                <a:latin typeface="Calibri"/>
                <a:cs typeface="Calibri"/>
              </a:rPr>
              <a:t>de</a:t>
            </a:r>
            <a:r>
              <a:rPr sz="2700" spc="14" baseline="3034" dirty="0" smtClean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700" spc="-4" baseline="3034" dirty="0" smtClean="0">
                <a:solidFill>
                  <a:srgbClr val="EC7C30"/>
                </a:solidFill>
                <a:latin typeface="Calibri"/>
                <a:cs typeface="Calibri"/>
              </a:rPr>
              <a:t>l</a:t>
            </a:r>
            <a:r>
              <a:rPr sz="2700" spc="0" baseline="3034" dirty="0" smtClean="0">
                <a:solidFill>
                  <a:srgbClr val="EC7C30"/>
                </a:solidFill>
                <a:latin typeface="Calibri"/>
                <a:cs typeface="Calibri"/>
              </a:rPr>
              <a:t>a </a:t>
            </a:r>
            <a:r>
              <a:rPr sz="2700" spc="4" baseline="3034" dirty="0" smtClean="0">
                <a:solidFill>
                  <a:srgbClr val="EC7C30"/>
                </a:solidFill>
                <a:latin typeface="Calibri"/>
                <a:cs typeface="Calibri"/>
              </a:rPr>
              <a:t>b</a:t>
            </a:r>
            <a:r>
              <a:rPr sz="2700" spc="-4" baseline="3034" dirty="0" smtClean="0">
                <a:solidFill>
                  <a:srgbClr val="EC7C30"/>
                </a:solidFill>
                <a:latin typeface="Calibri"/>
                <a:cs typeface="Calibri"/>
              </a:rPr>
              <a:t>i</a:t>
            </a:r>
            <a:r>
              <a:rPr sz="2700" spc="0" baseline="3034" dirty="0" smtClean="0">
                <a:solidFill>
                  <a:srgbClr val="EC7C30"/>
                </a:solidFill>
                <a:latin typeface="Calibri"/>
                <a:cs typeface="Calibri"/>
              </a:rPr>
              <a:t>è</a:t>
            </a:r>
            <a:r>
              <a:rPr sz="2700" spc="-25" baseline="3034" dirty="0" smtClean="0">
                <a:solidFill>
                  <a:srgbClr val="EC7C30"/>
                </a:solidFill>
                <a:latin typeface="Calibri"/>
                <a:cs typeface="Calibri"/>
              </a:rPr>
              <a:t>r</a:t>
            </a:r>
            <a:r>
              <a:rPr sz="2700" spc="0" baseline="3034" dirty="0" smtClean="0">
                <a:solidFill>
                  <a:srgbClr val="EC7C30"/>
                </a:solidFill>
                <a:latin typeface="Calibri"/>
                <a:cs typeface="Calibri"/>
              </a:rPr>
              <a:t>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92276" y="1031113"/>
            <a:ext cx="1876527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5"/>
              </a:lnSpc>
              <a:spcBef>
                <a:spcPts val="96"/>
              </a:spcBef>
            </a:pPr>
            <a:r>
              <a:rPr sz="2700" u="heavy" spc="0" baseline="3034" dirty="0" smtClean="0">
                <a:latin typeface="Calibri"/>
                <a:cs typeface="Calibri"/>
              </a:rPr>
              <a:t>M</a:t>
            </a:r>
            <a:r>
              <a:rPr sz="2700" u="heavy" spc="-14" baseline="3034" dirty="0" smtClean="0">
                <a:latin typeface="Calibri"/>
                <a:cs typeface="Calibri"/>
              </a:rPr>
              <a:t>a</a:t>
            </a:r>
            <a:r>
              <a:rPr sz="2700" u="heavy" spc="0" baseline="3034" dirty="0" smtClean="0">
                <a:latin typeface="Calibri"/>
                <a:cs typeface="Calibri"/>
              </a:rPr>
              <a:t>t</a:t>
            </a:r>
            <a:r>
              <a:rPr sz="2700" u="heavy" spc="-9" baseline="3034" dirty="0" smtClean="0">
                <a:latin typeface="Calibri"/>
                <a:cs typeface="Calibri"/>
              </a:rPr>
              <a:t>i</a:t>
            </a:r>
            <a:r>
              <a:rPr sz="2700" u="heavy" spc="0" baseline="3034" dirty="0" smtClean="0">
                <a:latin typeface="Calibri"/>
                <a:cs typeface="Calibri"/>
              </a:rPr>
              <a:t>è</a:t>
            </a:r>
            <a:r>
              <a:rPr sz="2700" u="heavy" spc="-25" baseline="3034" dirty="0" smtClean="0">
                <a:latin typeface="Calibri"/>
                <a:cs typeface="Calibri"/>
              </a:rPr>
              <a:t>r</a:t>
            </a:r>
            <a:r>
              <a:rPr sz="2700" u="heavy" spc="0" baseline="3034" dirty="0" smtClean="0">
                <a:latin typeface="Calibri"/>
                <a:cs typeface="Calibri"/>
              </a:rPr>
              <a:t>es</a:t>
            </a:r>
            <a:r>
              <a:rPr sz="2700" u="heavy" spc="4" baseline="3034" dirty="0" smtClean="0">
                <a:latin typeface="Calibri"/>
                <a:cs typeface="Calibri"/>
              </a:rPr>
              <a:t> </a:t>
            </a:r>
            <a:r>
              <a:rPr sz="2700" u="heavy" spc="0" baseline="3034" dirty="0" smtClean="0">
                <a:latin typeface="Calibri"/>
                <a:cs typeface="Calibri"/>
              </a:rPr>
              <a:t>p</a:t>
            </a:r>
            <a:r>
              <a:rPr sz="2700" u="heavy" spc="-25" baseline="3034" dirty="0" smtClean="0">
                <a:latin typeface="Calibri"/>
                <a:cs typeface="Calibri"/>
              </a:rPr>
              <a:t>r</a:t>
            </a:r>
            <a:r>
              <a:rPr sz="2700" u="heavy" spc="0" baseline="3034" dirty="0" smtClean="0">
                <a:latin typeface="Calibri"/>
                <a:cs typeface="Calibri"/>
              </a:rPr>
              <a:t>emiè</a:t>
            </a:r>
            <a:r>
              <a:rPr sz="2700" u="heavy" spc="-19" baseline="3034" dirty="0" smtClean="0">
                <a:latin typeface="Calibri"/>
                <a:cs typeface="Calibri"/>
              </a:rPr>
              <a:t>r</a:t>
            </a:r>
            <a:r>
              <a:rPr sz="2700" u="heavy" spc="0" baseline="3034" dirty="0" smtClean="0">
                <a:latin typeface="Calibri"/>
                <a:cs typeface="Calibri"/>
              </a:rPr>
              <a:t>es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87044" y="1498091"/>
            <a:ext cx="397422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5"/>
              </a:lnSpc>
              <a:spcBef>
                <a:spcPts val="96"/>
              </a:spcBef>
            </a:pPr>
            <a:r>
              <a:rPr sz="2700" spc="-29" baseline="3034" dirty="0" smtClean="0">
                <a:latin typeface="Calibri"/>
                <a:cs typeface="Calibri"/>
              </a:rPr>
              <a:t>E</a:t>
            </a:r>
            <a:r>
              <a:rPr sz="2700" spc="0" baseline="3034" dirty="0" smtClean="0">
                <a:latin typeface="Calibri"/>
                <a:cs typeface="Calibri"/>
              </a:rPr>
              <a:t>au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87044" y="2046503"/>
            <a:ext cx="6413783" cy="2543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5"/>
              </a:lnSpc>
              <a:spcBef>
                <a:spcPts val="96"/>
              </a:spcBef>
            </a:pPr>
            <a:r>
              <a:rPr sz="2700" spc="0" baseline="3034" dirty="0" smtClean="0">
                <a:latin typeface="Calibri"/>
                <a:cs typeface="Calibri"/>
              </a:rPr>
              <a:t>Ma</a:t>
            </a:r>
            <a:r>
              <a:rPr sz="2700" spc="-9" baseline="3034" dirty="0" smtClean="0">
                <a:latin typeface="Calibri"/>
                <a:cs typeface="Calibri"/>
              </a:rPr>
              <a:t>l</a:t>
            </a:r>
            <a:r>
              <a:rPr sz="2700" spc="0" baseline="3034" dirty="0" smtClean="0">
                <a:latin typeface="Calibri"/>
                <a:cs typeface="Calibri"/>
              </a:rPr>
              <a:t>t</a:t>
            </a:r>
            <a:r>
              <a:rPr sz="2700" spc="9" baseline="3034" dirty="0" smtClean="0">
                <a:latin typeface="Calibri"/>
                <a:cs typeface="Calibri"/>
              </a:rPr>
              <a:t> </a:t>
            </a:r>
            <a:r>
              <a:rPr sz="2700" spc="0" baseline="3034" dirty="0" smtClean="0">
                <a:latin typeface="Calibri"/>
                <a:cs typeface="Calibri"/>
              </a:rPr>
              <a:t>: </a:t>
            </a:r>
            <a:r>
              <a:rPr sz="2700" spc="14" baseline="3034" dirty="0" smtClean="0">
                <a:latin typeface="Calibri"/>
                <a:cs typeface="Calibri"/>
              </a:rPr>
              <a:t> </a:t>
            </a:r>
            <a:r>
              <a:rPr sz="2700" spc="-4" baseline="3034" dirty="0" smtClean="0">
                <a:latin typeface="Calibri"/>
                <a:cs typeface="Calibri"/>
              </a:rPr>
              <a:t>i</a:t>
            </a:r>
            <a:r>
              <a:rPr sz="2700" spc="0" baseline="3034" dirty="0" smtClean="0">
                <a:latin typeface="Calibri"/>
                <a:cs typeface="Calibri"/>
              </a:rPr>
              <a:t>s</a:t>
            </a:r>
            <a:r>
              <a:rPr sz="2700" spc="4" baseline="3034" dirty="0" smtClean="0">
                <a:latin typeface="Calibri"/>
                <a:cs typeface="Calibri"/>
              </a:rPr>
              <a:t>s</a:t>
            </a:r>
            <a:r>
              <a:rPr sz="2700" spc="0" baseline="3034" dirty="0" smtClean="0">
                <a:latin typeface="Calibri"/>
                <a:cs typeface="Calibri"/>
              </a:rPr>
              <a:t>u de</a:t>
            </a:r>
            <a:r>
              <a:rPr sz="2700" spc="4" baseline="3034" dirty="0" smtClean="0">
                <a:latin typeface="Calibri"/>
                <a:cs typeface="Calibri"/>
              </a:rPr>
              <a:t> </a:t>
            </a:r>
            <a:r>
              <a:rPr sz="2700" spc="-4" baseline="3034" dirty="0" smtClean="0">
                <a:latin typeface="Calibri"/>
                <a:cs typeface="Calibri"/>
              </a:rPr>
              <a:t>c</a:t>
            </a:r>
            <a:r>
              <a:rPr sz="2700" spc="0" baseline="3034" dirty="0" smtClean="0">
                <a:latin typeface="Calibri"/>
                <a:cs typeface="Calibri"/>
              </a:rPr>
              <a:t>é</a:t>
            </a:r>
            <a:r>
              <a:rPr sz="2700" spc="-25" baseline="3034" dirty="0" smtClean="0">
                <a:latin typeface="Calibri"/>
                <a:cs typeface="Calibri"/>
              </a:rPr>
              <a:t>r</a:t>
            </a:r>
            <a:r>
              <a:rPr sz="2700" spc="0" baseline="3034" dirty="0" smtClean="0">
                <a:latin typeface="Calibri"/>
                <a:cs typeface="Calibri"/>
              </a:rPr>
              <a:t>éales</a:t>
            </a:r>
            <a:r>
              <a:rPr sz="2700" spc="14" baseline="3034" dirty="0" smtClean="0">
                <a:latin typeface="Calibri"/>
                <a:cs typeface="Calibri"/>
              </a:rPr>
              <a:t> </a:t>
            </a:r>
            <a:r>
              <a:rPr sz="2700" spc="-19" baseline="3034" dirty="0" smtClean="0">
                <a:latin typeface="Calibri"/>
                <a:cs typeface="Calibri"/>
              </a:rPr>
              <a:t>c</a:t>
            </a:r>
            <a:r>
              <a:rPr sz="2700" spc="0" baseline="3034" dirty="0" smtClean="0">
                <a:latin typeface="Calibri"/>
                <a:cs typeface="Calibri"/>
              </a:rPr>
              <a:t>omme</a:t>
            </a:r>
            <a:r>
              <a:rPr sz="2700" spc="9" baseline="3034" dirty="0" smtClean="0">
                <a:latin typeface="Calibri"/>
                <a:cs typeface="Calibri"/>
              </a:rPr>
              <a:t> </a:t>
            </a:r>
            <a:r>
              <a:rPr sz="2700" spc="0" baseline="3034" dirty="0" smtClean="0">
                <a:solidFill>
                  <a:srgbClr val="FF0000"/>
                </a:solidFill>
                <a:latin typeface="Calibri"/>
                <a:cs typeface="Calibri"/>
              </a:rPr>
              <a:t>o</a:t>
            </a:r>
            <a:r>
              <a:rPr sz="2700" spc="-29" baseline="3034" dirty="0" smtClean="0">
                <a:solidFill>
                  <a:srgbClr val="FF0000"/>
                </a:solidFill>
                <a:latin typeface="Calibri"/>
                <a:cs typeface="Calibri"/>
              </a:rPr>
              <a:t>r</a:t>
            </a:r>
            <a:r>
              <a:rPr sz="2700" spc="-9" baseline="3034" dirty="0" smtClean="0">
                <a:solidFill>
                  <a:srgbClr val="FF0000"/>
                </a:solidFill>
                <a:latin typeface="Calibri"/>
                <a:cs typeface="Calibri"/>
              </a:rPr>
              <a:t>g</a:t>
            </a:r>
            <a:r>
              <a:rPr sz="2700" spc="4" baseline="3034" dirty="0" smtClean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2700" spc="0" baseline="3034" dirty="0" smtClean="0">
                <a:latin typeface="Calibri"/>
                <a:cs typeface="Calibri"/>
              </a:rPr>
              <a:t>,</a:t>
            </a:r>
            <a:r>
              <a:rPr sz="2700" spc="4" baseline="3034" dirty="0" smtClean="0">
                <a:latin typeface="Calibri"/>
                <a:cs typeface="Calibri"/>
              </a:rPr>
              <a:t> </a:t>
            </a:r>
            <a:r>
              <a:rPr sz="2700" spc="0" baseline="3034" dirty="0" smtClean="0">
                <a:latin typeface="Calibri"/>
                <a:cs typeface="Calibri"/>
              </a:rPr>
              <a:t>blé,</a:t>
            </a:r>
            <a:r>
              <a:rPr sz="2700" spc="4" baseline="3034" dirty="0" smtClean="0">
                <a:latin typeface="Calibri"/>
                <a:cs typeface="Calibri"/>
              </a:rPr>
              <a:t> </a:t>
            </a:r>
            <a:r>
              <a:rPr sz="2700" spc="0" baseline="3034" dirty="0" smtClean="0">
                <a:latin typeface="Calibri"/>
                <a:cs typeface="Calibri"/>
              </a:rPr>
              <a:t>ma</a:t>
            </a:r>
            <a:r>
              <a:rPr sz="2700" spc="-4" baseline="3034" dirty="0" smtClean="0">
                <a:latin typeface="Calibri"/>
                <a:cs typeface="Calibri"/>
              </a:rPr>
              <a:t>ï</a:t>
            </a:r>
            <a:r>
              <a:rPr sz="2700" spc="0" baseline="3034" dirty="0" smtClean="0">
                <a:latin typeface="Calibri"/>
                <a:cs typeface="Calibri"/>
              </a:rPr>
              <a:t>s,</a:t>
            </a:r>
            <a:r>
              <a:rPr sz="2700" spc="9" baseline="3034" dirty="0" smtClean="0">
                <a:latin typeface="Calibri"/>
                <a:cs typeface="Calibri"/>
              </a:rPr>
              <a:t> </a:t>
            </a:r>
            <a:r>
              <a:rPr sz="2700" spc="0" baseline="3034" dirty="0" smtClean="0">
                <a:latin typeface="Calibri"/>
                <a:cs typeface="Calibri"/>
              </a:rPr>
              <a:t>r</a:t>
            </a:r>
            <a:r>
              <a:rPr sz="2700" spc="-9" baseline="3034" dirty="0" smtClean="0">
                <a:latin typeface="Calibri"/>
                <a:cs typeface="Calibri"/>
              </a:rPr>
              <a:t>i</a:t>
            </a:r>
            <a:r>
              <a:rPr sz="2700" spc="0" baseline="3034" dirty="0" smtClean="0">
                <a:latin typeface="Calibri"/>
                <a:cs typeface="Calibri"/>
              </a:rPr>
              <a:t>z</a:t>
            </a:r>
            <a:r>
              <a:rPr sz="2700" spc="9" baseline="3034" dirty="0" smtClean="0">
                <a:latin typeface="Calibri"/>
                <a:cs typeface="Calibri"/>
              </a:rPr>
              <a:t> </a:t>
            </a:r>
            <a:r>
              <a:rPr sz="2700" spc="0" baseline="3034" dirty="0" smtClean="0">
                <a:latin typeface="Calibri"/>
                <a:cs typeface="Calibri"/>
              </a:rPr>
              <a:t>= </a:t>
            </a:r>
            <a:r>
              <a:rPr sz="2700" spc="4" baseline="3034" dirty="0" smtClean="0">
                <a:latin typeface="Calibri"/>
                <a:cs typeface="Calibri"/>
              </a:rPr>
              <a:t>s</a:t>
            </a:r>
            <a:r>
              <a:rPr sz="2700" spc="0" baseline="3034" dirty="0" smtClean="0">
                <a:latin typeface="Calibri"/>
                <a:cs typeface="Calibri"/>
              </a:rPr>
              <a:t>ou</a:t>
            </a:r>
            <a:r>
              <a:rPr sz="2700" spc="-29" baseline="3034" dirty="0" smtClean="0">
                <a:latin typeface="Calibri"/>
                <a:cs typeface="Calibri"/>
              </a:rPr>
              <a:t>r</a:t>
            </a:r>
            <a:r>
              <a:rPr sz="2700" spc="-4" baseline="3034" dirty="0" smtClean="0">
                <a:latin typeface="Calibri"/>
                <a:cs typeface="Calibri"/>
              </a:rPr>
              <a:t>c</a:t>
            </a:r>
            <a:r>
              <a:rPr sz="2700" spc="0" baseline="3034" dirty="0" smtClean="0">
                <a:latin typeface="Calibri"/>
                <a:cs typeface="Calibri"/>
              </a:rPr>
              <a:t>e</a:t>
            </a:r>
            <a:r>
              <a:rPr sz="2700" spc="24" baseline="3034" dirty="0" smtClean="0">
                <a:latin typeface="Calibri"/>
                <a:cs typeface="Calibri"/>
              </a:rPr>
              <a:t> </a:t>
            </a:r>
            <a:r>
              <a:rPr sz="2700" spc="0" baseline="3034" dirty="0" smtClean="0">
                <a:latin typeface="Calibri"/>
                <a:cs typeface="Calibri"/>
              </a:rPr>
              <a:t>d</a:t>
            </a:r>
            <a:r>
              <a:rPr sz="2700" spc="-134" baseline="3034" dirty="0" smtClean="0">
                <a:latin typeface="Calibri"/>
                <a:cs typeface="Calibri"/>
              </a:rPr>
              <a:t>’</a:t>
            </a:r>
            <a:r>
              <a:rPr sz="2700" spc="0" baseline="3034" dirty="0" smtClean="0">
                <a:latin typeface="Calibri"/>
                <a:cs typeface="Calibri"/>
              </a:rPr>
              <a:t>am</a:t>
            </a:r>
            <a:r>
              <a:rPr sz="2700" spc="-4" baseline="3034" dirty="0" smtClean="0">
                <a:latin typeface="Calibri"/>
                <a:cs typeface="Calibri"/>
              </a:rPr>
              <a:t>i</a:t>
            </a:r>
            <a:r>
              <a:rPr sz="2700" spc="0" baseline="3034" dirty="0" smtClean="0">
                <a:latin typeface="Calibri"/>
                <a:cs typeface="Calibri"/>
              </a:rPr>
              <a:t>don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190329" y="2584651"/>
            <a:ext cx="1806163" cy="26649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030"/>
              </a:lnSpc>
              <a:spcBef>
                <a:spcPts val="101"/>
              </a:spcBef>
            </a:pPr>
            <a:r>
              <a:rPr sz="2700" spc="0" baseline="3034" dirty="0" smtClean="0">
                <a:latin typeface="Calibri"/>
                <a:cs typeface="Calibri"/>
              </a:rPr>
              <a:t>amidon</a:t>
            </a:r>
            <a:r>
              <a:rPr sz="2700" spc="14" baseline="3034" dirty="0" smtClean="0">
                <a:latin typeface="Calibri"/>
                <a:cs typeface="Calibri"/>
              </a:rPr>
              <a:t> </a:t>
            </a:r>
            <a:r>
              <a:rPr sz="2700" spc="0" baseline="3220" dirty="0" smtClean="0">
                <a:latin typeface="Times New Roman"/>
                <a:cs typeface="Times New Roman"/>
              </a:rPr>
              <a:t>→ glu</a:t>
            </a:r>
            <a:r>
              <a:rPr sz="2700" spc="4" baseline="3220" dirty="0" smtClean="0">
                <a:latin typeface="Times New Roman"/>
                <a:cs typeface="Times New Roman"/>
              </a:rPr>
              <a:t>c</a:t>
            </a:r>
            <a:r>
              <a:rPr sz="2700" spc="0" baseline="3220" dirty="0" smtClean="0">
                <a:latin typeface="Times New Roman"/>
                <a:cs typeface="Times New Roman"/>
              </a:rPr>
              <a:t>ose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87044" y="2597150"/>
            <a:ext cx="7842808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5"/>
              </a:lnSpc>
              <a:spcBef>
                <a:spcPts val="96"/>
              </a:spcBef>
            </a:pPr>
            <a:r>
              <a:rPr sz="2700" spc="0" baseline="3034" dirty="0" smtClean="0">
                <a:latin typeface="Calibri"/>
                <a:cs typeface="Calibri"/>
              </a:rPr>
              <a:t>En</a:t>
            </a:r>
            <a:r>
              <a:rPr sz="2700" spc="-14" baseline="3034" dirty="0" smtClean="0">
                <a:latin typeface="Calibri"/>
                <a:cs typeface="Calibri"/>
              </a:rPr>
              <a:t>z</a:t>
            </a:r>
            <a:r>
              <a:rPr sz="2700" spc="0" baseline="3034" dirty="0" smtClean="0">
                <a:latin typeface="Calibri"/>
                <a:cs typeface="Calibri"/>
              </a:rPr>
              <a:t>yme</a:t>
            </a:r>
            <a:r>
              <a:rPr sz="2700" spc="4" baseline="3034" dirty="0" smtClean="0">
                <a:latin typeface="Calibri"/>
                <a:cs typeface="Calibri"/>
              </a:rPr>
              <a:t> </a:t>
            </a:r>
            <a:r>
              <a:rPr sz="2700" spc="0" baseline="3034" dirty="0" smtClean="0">
                <a:latin typeface="Calibri"/>
                <a:cs typeface="Calibri"/>
              </a:rPr>
              <a:t>:</a:t>
            </a:r>
            <a:r>
              <a:rPr sz="2700" spc="9" baseline="3034" dirty="0" smtClean="0">
                <a:latin typeface="Calibri"/>
                <a:cs typeface="Calibri"/>
              </a:rPr>
              <a:t> </a:t>
            </a:r>
            <a:r>
              <a:rPr sz="2700" spc="0" baseline="3034" dirty="0" smtClean="0">
                <a:latin typeface="Calibri"/>
                <a:cs typeface="Calibri"/>
              </a:rPr>
              <a:t>a</a:t>
            </a:r>
            <a:r>
              <a:rPr sz="2700" spc="-29" baseline="3034" dirty="0" smtClean="0">
                <a:latin typeface="Calibri"/>
                <a:cs typeface="Calibri"/>
              </a:rPr>
              <a:t>m</a:t>
            </a:r>
            <a:r>
              <a:rPr sz="2700" spc="0" baseline="3034" dirty="0" smtClean="0">
                <a:latin typeface="Calibri"/>
                <a:cs typeface="Calibri"/>
              </a:rPr>
              <a:t>y</a:t>
            </a:r>
            <a:r>
              <a:rPr sz="2700" spc="-4" baseline="3034" dirty="0" smtClean="0">
                <a:latin typeface="Calibri"/>
                <a:cs typeface="Calibri"/>
              </a:rPr>
              <a:t>l</a:t>
            </a:r>
            <a:r>
              <a:rPr sz="2700" spc="0" baseline="3034" dirty="0" smtClean="0">
                <a:latin typeface="Calibri"/>
                <a:cs typeface="Calibri"/>
              </a:rPr>
              <a:t>a</a:t>
            </a:r>
            <a:r>
              <a:rPr sz="2700" spc="4" baseline="3034" dirty="0" smtClean="0">
                <a:latin typeface="Calibri"/>
                <a:cs typeface="Calibri"/>
              </a:rPr>
              <a:t>s</a:t>
            </a:r>
            <a:r>
              <a:rPr sz="2700" spc="0" baseline="3034" dirty="0" smtClean="0">
                <a:latin typeface="Calibri"/>
                <a:cs typeface="Calibri"/>
              </a:rPr>
              <a:t>e (p</a:t>
            </a:r>
            <a:r>
              <a:rPr sz="2700" spc="-25" baseline="3034" dirty="0" smtClean="0">
                <a:latin typeface="Calibri"/>
                <a:cs typeface="Calibri"/>
              </a:rPr>
              <a:t>r</a:t>
            </a:r>
            <a:r>
              <a:rPr sz="2700" spc="0" baseline="3034" dirty="0" smtClean="0">
                <a:latin typeface="Calibri"/>
                <a:cs typeface="Calibri"/>
              </a:rPr>
              <a:t>o</a:t>
            </a:r>
            <a:r>
              <a:rPr sz="2700" spc="-29" baseline="3034" dirty="0" smtClean="0">
                <a:latin typeface="Calibri"/>
                <a:cs typeface="Calibri"/>
              </a:rPr>
              <a:t>t</a:t>
            </a:r>
            <a:r>
              <a:rPr sz="2700" spc="0" baseline="3034" dirty="0" smtClean="0">
                <a:latin typeface="Calibri"/>
                <a:cs typeface="Calibri"/>
              </a:rPr>
              <a:t>éine)</a:t>
            </a:r>
            <a:r>
              <a:rPr sz="2700" spc="34" baseline="3034" dirty="0" smtClean="0">
                <a:latin typeface="Calibri"/>
                <a:cs typeface="Calibri"/>
              </a:rPr>
              <a:t> </a:t>
            </a:r>
            <a:r>
              <a:rPr sz="2700" spc="0" baseline="3034" dirty="0" smtClean="0">
                <a:latin typeface="Calibri"/>
                <a:cs typeface="Calibri"/>
              </a:rPr>
              <a:t>p</a:t>
            </a:r>
            <a:r>
              <a:rPr sz="2700" spc="-25" baseline="3034" dirty="0" smtClean="0">
                <a:latin typeface="Calibri"/>
                <a:cs typeface="Calibri"/>
              </a:rPr>
              <a:t>r</a:t>
            </a:r>
            <a:r>
              <a:rPr sz="2700" spc="0" baseline="3034" dirty="0" smtClean="0">
                <a:latin typeface="Calibri"/>
                <a:cs typeface="Calibri"/>
              </a:rPr>
              <a:t>odui</a:t>
            </a:r>
            <a:r>
              <a:rPr sz="2700" spc="-29" baseline="3034" dirty="0" smtClean="0">
                <a:latin typeface="Calibri"/>
                <a:cs typeface="Calibri"/>
              </a:rPr>
              <a:t>t</a:t>
            </a:r>
            <a:r>
              <a:rPr sz="2700" spc="0" baseline="3034" dirty="0" smtClean="0">
                <a:latin typeface="Calibri"/>
                <a:cs typeface="Calibri"/>
              </a:rPr>
              <a:t>e</a:t>
            </a:r>
            <a:r>
              <a:rPr sz="2700" spc="14" baseline="3034" dirty="0" smtClean="0">
                <a:latin typeface="Calibri"/>
                <a:cs typeface="Calibri"/>
              </a:rPr>
              <a:t> </a:t>
            </a:r>
            <a:r>
              <a:rPr sz="2700" spc="0" baseline="3034" dirty="0" smtClean="0">
                <a:latin typeface="Calibri"/>
                <a:cs typeface="Calibri"/>
              </a:rPr>
              <a:t>n</a:t>
            </a:r>
            <a:r>
              <a:rPr sz="2700" spc="-9" baseline="3034" dirty="0" smtClean="0">
                <a:latin typeface="Calibri"/>
                <a:cs typeface="Calibri"/>
              </a:rPr>
              <a:t>a</a:t>
            </a:r>
            <a:r>
              <a:rPr sz="2700" spc="0" baseline="3034" dirty="0" smtClean="0">
                <a:latin typeface="Calibri"/>
                <a:cs typeface="Calibri"/>
              </a:rPr>
              <a:t>tu</a:t>
            </a:r>
            <a:r>
              <a:rPr sz="2700" spc="-29" baseline="3034" dirty="0" smtClean="0">
                <a:latin typeface="Calibri"/>
                <a:cs typeface="Calibri"/>
              </a:rPr>
              <a:t>r</a:t>
            </a:r>
            <a:r>
              <a:rPr sz="2700" spc="0" baseline="3034" dirty="0" smtClean="0">
                <a:latin typeface="Calibri"/>
                <a:cs typeface="Calibri"/>
              </a:rPr>
              <a:t>el</a:t>
            </a:r>
            <a:r>
              <a:rPr sz="2700" spc="-4" baseline="3034" dirty="0" smtClean="0">
                <a:latin typeface="Calibri"/>
                <a:cs typeface="Calibri"/>
              </a:rPr>
              <a:t>l</a:t>
            </a:r>
            <a:r>
              <a:rPr sz="2700" spc="0" baseline="3034" dirty="0" smtClean="0">
                <a:latin typeface="Calibri"/>
                <a:cs typeface="Calibri"/>
              </a:rPr>
              <a:t>em</a:t>
            </a:r>
            <a:r>
              <a:rPr sz="2700" spc="9" baseline="3034" dirty="0" smtClean="0">
                <a:latin typeface="Calibri"/>
                <a:cs typeface="Calibri"/>
              </a:rPr>
              <a:t>e</a:t>
            </a:r>
            <a:r>
              <a:rPr sz="2700" spc="-9" baseline="3034" dirty="0" smtClean="0">
                <a:latin typeface="Calibri"/>
                <a:cs typeface="Calibri"/>
              </a:rPr>
              <a:t>n</a:t>
            </a:r>
            <a:r>
              <a:rPr sz="2700" spc="0" baseline="3034" dirty="0" smtClean="0">
                <a:latin typeface="Calibri"/>
                <a:cs typeface="Calibri"/>
              </a:rPr>
              <a:t>t</a:t>
            </a:r>
            <a:r>
              <a:rPr sz="2700" spc="9" baseline="3034" dirty="0" smtClean="0">
                <a:latin typeface="Calibri"/>
                <a:cs typeface="Calibri"/>
              </a:rPr>
              <a:t> </a:t>
            </a:r>
            <a:r>
              <a:rPr sz="2700" spc="-4" baseline="3034" dirty="0" smtClean="0">
                <a:latin typeface="Calibri"/>
                <a:cs typeface="Calibri"/>
              </a:rPr>
              <a:t>l</a:t>
            </a:r>
            <a:r>
              <a:rPr sz="2700" spc="0" baseline="3034" dirty="0" smtClean="0">
                <a:latin typeface="Calibri"/>
                <a:cs typeface="Calibri"/>
              </a:rPr>
              <a:t>o</a:t>
            </a:r>
            <a:r>
              <a:rPr sz="2700" spc="-39" baseline="3034" dirty="0" smtClean="0">
                <a:latin typeface="Calibri"/>
                <a:cs typeface="Calibri"/>
              </a:rPr>
              <a:t>r</a:t>
            </a:r>
            <a:r>
              <a:rPr sz="2700" spc="0" baseline="3034" dirty="0" smtClean="0">
                <a:latin typeface="Calibri"/>
                <a:cs typeface="Calibri"/>
              </a:rPr>
              <a:t>s de</a:t>
            </a:r>
            <a:r>
              <a:rPr sz="2700" spc="14" baseline="3034" dirty="0" smtClean="0">
                <a:latin typeface="Calibri"/>
                <a:cs typeface="Calibri"/>
              </a:rPr>
              <a:t> </a:t>
            </a:r>
            <a:r>
              <a:rPr sz="2700" spc="-4" baseline="3034" dirty="0" smtClean="0">
                <a:latin typeface="Calibri"/>
                <a:cs typeface="Calibri"/>
              </a:rPr>
              <a:t>l</a:t>
            </a:r>
            <a:r>
              <a:rPr sz="2700" spc="0" baseline="3034" dirty="0" smtClean="0">
                <a:latin typeface="Calibri"/>
                <a:cs typeface="Calibri"/>
              </a:rPr>
              <a:t>a</a:t>
            </a:r>
            <a:r>
              <a:rPr sz="2700" spc="14" baseline="3034" dirty="0" smtClean="0">
                <a:latin typeface="Calibri"/>
                <a:cs typeface="Calibri"/>
              </a:rPr>
              <a:t> </a:t>
            </a:r>
            <a:r>
              <a:rPr sz="2700" spc="-4" baseline="3034" dirty="0" smtClean="0">
                <a:latin typeface="Calibri"/>
                <a:cs typeface="Calibri"/>
              </a:rPr>
              <a:t>g</a:t>
            </a:r>
            <a:r>
              <a:rPr sz="2700" spc="0" baseline="3034" dirty="0" smtClean="0">
                <a:latin typeface="Calibri"/>
                <a:cs typeface="Calibri"/>
              </a:rPr>
              <a:t>ermin</a:t>
            </a:r>
            <a:r>
              <a:rPr sz="2700" spc="-9" baseline="3034" dirty="0" smtClean="0">
                <a:latin typeface="Calibri"/>
                <a:cs typeface="Calibri"/>
              </a:rPr>
              <a:t>a</a:t>
            </a:r>
            <a:r>
              <a:rPr sz="2700" spc="0" baseline="3034" dirty="0" smtClean="0">
                <a:latin typeface="Calibri"/>
                <a:cs typeface="Calibri"/>
              </a:rPr>
              <a:t>t</a:t>
            </a:r>
            <a:r>
              <a:rPr sz="2700" spc="-9" baseline="3034" dirty="0" smtClean="0">
                <a:latin typeface="Calibri"/>
                <a:cs typeface="Calibri"/>
              </a:rPr>
              <a:t>i</a:t>
            </a:r>
            <a:r>
              <a:rPr sz="2700" spc="25" baseline="3034" dirty="0" smtClean="0">
                <a:latin typeface="Calibri"/>
                <a:cs typeface="Calibri"/>
              </a:rPr>
              <a:t>o</a:t>
            </a:r>
            <a:r>
              <a:rPr sz="2700" spc="0" baseline="3034" dirty="0" smtClean="0">
                <a:latin typeface="Calibri"/>
                <a:cs typeface="Calibri"/>
              </a:rPr>
              <a:t>n de</a:t>
            </a:r>
            <a:r>
              <a:rPr sz="2700" spc="14" baseline="3034" dirty="0" smtClean="0">
                <a:latin typeface="Calibri"/>
                <a:cs typeface="Calibri"/>
              </a:rPr>
              <a:t> </a:t>
            </a:r>
            <a:r>
              <a:rPr sz="2700" spc="-4" baseline="3034" dirty="0" smtClean="0">
                <a:latin typeface="Calibri"/>
                <a:cs typeface="Calibri"/>
              </a:rPr>
              <a:t>l</a:t>
            </a:r>
            <a:r>
              <a:rPr sz="2700" spc="-139" baseline="3034" dirty="0" smtClean="0">
                <a:latin typeface="Calibri"/>
                <a:cs typeface="Calibri"/>
              </a:rPr>
              <a:t>’</a:t>
            </a:r>
            <a:r>
              <a:rPr sz="2700" spc="0" baseline="3034" dirty="0" smtClean="0">
                <a:latin typeface="Calibri"/>
                <a:cs typeface="Calibri"/>
              </a:rPr>
              <a:t>o</a:t>
            </a:r>
            <a:r>
              <a:rPr sz="2700" spc="-29" baseline="3034" dirty="0" smtClean="0">
                <a:latin typeface="Calibri"/>
                <a:cs typeface="Calibri"/>
              </a:rPr>
              <a:t>r</a:t>
            </a:r>
            <a:r>
              <a:rPr sz="2700" spc="-4" baseline="3034" dirty="0" smtClean="0">
                <a:latin typeface="Calibri"/>
                <a:cs typeface="Calibri"/>
              </a:rPr>
              <a:t>g</a:t>
            </a:r>
            <a:r>
              <a:rPr sz="2700" spc="0" baseline="3034" dirty="0" smtClean="0">
                <a:latin typeface="Calibri"/>
                <a:cs typeface="Calibri"/>
              </a:rPr>
              <a:t>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87044" y="3144266"/>
            <a:ext cx="4237077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5"/>
              </a:lnSpc>
              <a:spcBef>
                <a:spcPts val="96"/>
              </a:spcBef>
            </a:pPr>
            <a:r>
              <a:rPr sz="2700" spc="0" baseline="3034" dirty="0" smtClean="0">
                <a:latin typeface="Calibri"/>
                <a:cs typeface="Calibri"/>
              </a:rPr>
              <a:t>L</a:t>
            </a:r>
            <a:r>
              <a:rPr sz="2700" spc="-9" baseline="3034" dirty="0" smtClean="0">
                <a:latin typeface="Calibri"/>
                <a:cs typeface="Calibri"/>
              </a:rPr>
              <a:t>e</a:t>
            </a:r>
            <a:r>
              <a:rPr sz="2700" spc="0" baseline="3034" dirty="0" smtClean="0">
                <a:latin typeface="Calibri"/>
                <a:cs typeface="Calibri"/>
              </a:rPr>
              <a:t>vu</a:t>
            </a:r>
            <a:r>
              <a:rPr sz="2700" spc="-25" baseline="3034" dirty="0" smtClean="0">
                <a:latin typeface="Calibri"/>
                <a:cs typeface="Calibri"/>
              </a:rPr>
              <a:t>r</a:t>
            </a:r>
            <a:r>
              <a:rPr sz="2700" spc="0" baseline="3034" dirty="0" smtClean="0">
                <a:latin typeface="Calibri"/>
                <a:cs typeface="Calibri"/>
              </a:rPr>
              <a:t>e</a:t>
            </a:r>
            <a:r>
              <a:rPr sz="2700" spc="14" baseline="3034" dirty="0" smtClean="0">
                <a:latin typeface="Calibri"/>
                <a:cs typeface="Calibri"/>
              </a:rPr>
              <a:t> </a:t>
            </a:r>
            <a:r>
              <a:rPr sz="2700" spc="0" baseline="3034" dirty="0" smtClean="0">
                <a:latin typeface="Calibri"/>
                <a:cs typeface="Calibri"/>
              </a:rPr>
              <a:t>:</a:t>
            </a:r>
            <a:r>
              <a:rPr sz="2700" spc="14" baseline="3034" dirty="0" smtClean="0">
                <a:latin typeface="Calibri"/>
                <a:cs typeface="Calibri"/>
              </a:rPr>
              <a:t> </a:t>
            </a:r>
            <a:r>
              <a:rPr sz="2700" spc="-4" baseline="3034" dirty="0" smtClean="0">
                <a:latin typeface="Calibri"/>
                <a:cs typeface="Calibri"/>
              </a:rPr>
              <a:t>c</a:t>
            </a:r>
            <a:r>
              <a:rPr sz="2700" spc="0" baseline="3034" dirty="0" smtClean="0">
                <a:latin typeface="Calibri"/>
                <a:cs typeface="Calibri"/>
              </a:rPr>
              <a:t>ha</a:t>
            </a:r>
            <a:r>
              <a:rPr sz="2700" spc="4" baseline="3034" dirty="0" smtClean="0">
                <a:latin typeface="Calibri"/>
                <a:cs typeface="Calibri"/>
              </a:rPr>
              <a:t>m</a:t>
            </a:r>
            <a:r>
              <a:rPr sz="2700" spc="0" baseline="3034" dirty="0" smtClean="0">
                <a:latin typeface="Calibri"/>
                <a:cs typeface="Calibri"/>
              </a:rPr>
              <a:t>pignon</a:t>
            </a:r>
            <a:r>
              <a:rPr sz="2700" spc="29" baseline="3034" dirty="0" smtClean="0">
                <a:latin typeface="Calibri"/>
                <a:cs typeface="Calibri"/>
              </a:rPr>
              <a:t> </a:t>
            </a:r>
            <a:r>
              <a:rPr sz="2700" spc="0" baseline="3034" dirty="0" smtClean="0">
                <a:latin typeface="Calibri"/>
                <a:cs typeface="Calibri"/>
              </a:rPr>
              <a:t>un</a:t>
            </a:r>
            <a:r>
              <a:rPr sz="2700" spc="-4" baseline="3034" dirty="0" smtClean="0">
                <a:latin typeface="Calibri"/>
                <a:cs typeface="Calibri"/>
              </a:rPr>
              <a:t>ic</a:t>
            </a:r>
            <a:r>
              <a:rPr sz="2700" spc="0" baseline="3034" dirty="0" smtClean="0">
                <a:latin typeface="Calibri"/>
                <a:cs typeface="Calibri"/>
              </a:rPr>
              <a:t>el</a:t>
            </a:r>
            <a:r>
              <a:rPr sz="2700" spc="-4" baseline="3034" dirty="0" smtClean="0">
                <a:latin typeface="Calibri"/>
                <a:cs typeface="Calibri"/>
              </a:rPr>
              <a:t>l</a:t>
            </a:r>
            <a:r>
              <a:rPr sz="2700" spc="0" baseline="3034" dirty="0" smtClean="0">
                <a:latin typeface="Calibri"/>
                <a:cs typeface="Calibri"/>
              </a:rPr>
              <a:t>ula</a:t>
            </a:r>
            <a:r>
              <a:rPr sz="2700" spc="-4" baseline="3034" dirty="0" smtClean="0">
                <a:latin typeface="Calibri"/>
                <a:cs typeface="Calibri"/>
              </a:rPr>
              <a:t>i</a:t>
            </a:r>
            <a:r>
              <a:rPr sz="2700" spc="-29" baseline="3034" dirty="0" smtClean="0">
                <a:latin typeface="Calibri"/>
                <a:cs typeface="Calibri"/>
              </a:rPr>
              <a:t>r</a:t>
            </a:r>
            <a:r>
              <a:rPr sz="2700" spc="0" baseline="3034" dirty="0" smtClean="0">
                <a:latin typeface="Calibri"/>
                <a:cs typeface="Calibri"/>
              </a:rPr>
              <a:t>e,</a:t>
            </a:r>
            <a:r>
              <a:rPr sz="2700" spc="44" baseline="3034" dirty="0" smtClean="0">
                <a:latin typeface="Calibri"/>
                <a:cs typeface="Calibri"/>
              </a:rPr>
              <a:t> </a:t>
            </a:r>
            <a:r>
              <a:rPr sz="2700" spc="0" baseline="3034" dirty="0" smtClean="0">
                <a:latin typeface="Calibri"/>
                <a:cs typeface="Calibri"/>
              </a:rPr>
              <a:t>an</a:t>
            </a:r>
            <a:r>
              <a:rPr sz="2700" spc="4" baseline="3034" dirty="0" smtClean="0">
                <a:latin typeface="Calibri"/>
                <a:cs typeface="Calibri"/>
              </a:rPr>
              <a:t>a</a:t>
            </a:r>
            <a:r>
              <a:rPr sz="2700" spc="0" baseline="3034" dirty="0" smtClean="0">
                <a:latin typeface="Calibri"/>
                <a:cs typeface="Calibri"/>
              </a:rPr>
              <a:t>é</a:t>
            </a:r>
            <a:r>
              <a:rPr sz="2700" spc="-25" baseline="3034" dirty="0" smtClean="0">
                <a:latin typeface="Calibri"/>
                <a:cs typeface="Calibri"/>
              </a:rPr>
              <a:t>r</a:t>
            </a:r>
            <a:r>
              <a:rPr sz="2700" spc="0" baseline="3034" dirty="0" smtClean="0">
                <a:latin typeface="Calibri"/>
                <a:cs typeface="Calibri"/>
              </a:rPr>
              <a:t>obie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87044" y="3693160"/>
            <a:ext cx="7014159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5"/>
              </a:lnSpc>
              <a:spcBef>
                <a:spcPts val="96"/>
              </a:spcBef>
            </a:pPr>
            <a:r>
              <a:rPr sz="2700" spc="-4" baseline="3034" dirty="0" smtClean="0">
                <a:latin typeface="Calibri"/>
                <a:cs typeface="Calibri"/>
              </a:rPr>
              <a:t>H</a:t>
            </a:r>
            <a:r>
              <a:rPr sz="2700" spc="0" baseline="3034" dirty="0" smtClean="0">
                <a:latin typeface="Calibri"/>
                <a:cs typeface="Calibri"/>
              </a:rPr>
              <a:t>oublon</a:t>
            </a:r>
            <a:r>
              <a:rPr sz="2700" spc="24" baseline="3034" dirty="0" smtClean="0">
                <a:latin typeface="Calibri"/>
                <a:cs typeface="Calibri"/>
              </a:rPr>
              <a:t> </a:t>
            </a:r>
            <a:r>
              <a:rPr sz="2700" spc="0" baseline="3034" dirty="0" smtClean="0">
                <a:latin typeface="Calibri"/>
                <a:cs typeface="Calibri"/>
              </a:rPr>
              <a:t>+</a:t>
            </a:r>
            <a:r>
              <a:rPr sz="2700" spc="14" baseline="3034" dirty="0" smtClean="0">
                <a:latin typeface="Calibri"/>
                <a:cs typeface="Calibri"/>
              </a:rPr>
              <a:t> </a:t>
            </a:r>
            <a:r>
              <a:rPr sz="2700" spc="0" baseline="3034" dirty="0" smtClean="0">
                <a:latin typeface="Calibri"/>
                <a:cs typeface="Calibri"/>
              </a:rPr>
              <a:t>é</a:t>
            </a:r>
            <a:r>
              <a:rPr sz="2700" spc="4" baseline="3034" dirty="0" smtClean="0">
                <a:latin typeface="Calibri"/>
                <a:cs typeface="Calibri"/>
              </a:rPr>
              <a:t>p</a:t>
            </a:r>
            <a:r>
              <a:rPr sz="2700" spc="-4" baseline="3034" dirty="0" smtClean="0">
                <a:latin typeface="Calibri"/>
                <a:cs typeface="Calibri"/>
              </a:rPr>
              <a:t>ic</a:t>
            </a:r>
            <a:r>
              <a:rPr sz="2700" spc="0" baseline="3034" dirty="0" smtClean="0">
                <a:latin typeface="Calibri"/>
                <a:cs typeface="Calibri"/>
              </a:rPr>
              <a:t>es</a:t>
            </a:r>
            <a:r>
              <a:rPr sz="2700" spc="14" baseline="3034" dirty="0" smtClean="0">
                <a:latin typeface="Calibri"/>
                <a:cs typeface="Calibri"/>
              </a:rPr>
              <a:t> </a:t>
            </a:r>
            <a:r>
              <a:rPr sz="2700" spc="0" baseline="3034" dirty="0" smtClean="0">
                <a:latin typeface="Calibri"/>
                <a:cs typeface="Calibri"/>
              </a:rPr>
              <a:t>:</a:t>
            </a:r>
            <a:r>
              <a:rPr sz="2700" spc="9" baseline="3034" dirty="0" smtClean="0">
                <a:latin typeface="Calibri"/>
                <a:cs typeface="Calibri"/>
              </a:rPr>
              <a:t> </a:t>
            </a:r>
            <a:r>
              <a:rPr sz="2700" spc="0" baseline="3034" dirty="0" smtClean="0">
                <a:latin typeface="Calibri"/>
                <a:cs typeface="Calibri"/>
              </a:rPr>
              <a:t>pla</a:t>
            </a:r>
            <a:r>
              <a:rPr sz="2700" spc="-9" baseline="3034" dirty="0" smtClean="0">
                <a:latin typeface="Calibri"/>
                <a:cs typeface="Calibri"/>
              </a:rPr>
              <a:t>n</a:t>
            </a:r>
            <a:r>
              <a:rPr sz="2700" spc="-25" baseline="3034" dirty="0" smtClean="0">
                <a:latin typeface="Calibri"/>
                <a:cs typeface="Calibri"/>
              </a:rPr>
              <a:t>t</a:t>
            </a:r>
            <a:r>
              <a:rPr sz="2700" spc="0" baseline="3034" dirty="0" smtClean="0">
                <a:latin typeface="Calibri"/>
                <a:cs typeface="Calibri"/>
              </a:rPr>
              <a:t>e </a:t>
            </a:r>
            <a:r>
              <a:rPr sz="2700" spc="4" baseline="3034" dirty="0" smtClean="0">
                <a:latin typeface="Calibri"/>
                <a:cs typeface="Calibri"/>
              </a:rPr>
              <a:t>q</a:t>
            </a:r>
            <a:r>
              <a:rPr sz="2700" spc="0" baseline="3034" dirty="0" smtClean="0">
                <a:latin typeface="Calibri"/>
                <a:cs typeface="Calibri"/>
              </a:rPr>
              <a:t>ui</a:t>
            </a:r>
            <a:r>
              <a:rPr sz="2700" spc="19" baseline="3034" dirty="0" smtClean="0">
                <a:latin typeface="Calibri"/>
                <a:cs typeface="Calibri"/>
              </a:rPr>
              <a:t> </a:t>
            </a:r>
            <a:r>
              <a:rPr sz="2700" spc="0" baseline="3034" dirty="0" smtClean="0">
                <a:latin typeface="Calibri"/>
                <a:cs typeface="Calibri"/>
              </a:rPr>
              <a:t>don</a:t>
            </a:r>
            <a:r>
              <a:rPr sz="2700" spc="4" baseline="3034" dirty="0" smtClean="0">
                <a:latin typeface="Calibri"/>
                <a:cs typeface="Calibri"/>
              </a:rPr>
              <a:t>n</a:t>
            </a:r>
            <a:r>
              <a:rPr sz="2700" spc="0" baseline="3034" dirty="0" smtClean="0">
                <a:latin typeface="Calibri"/>
                <a:cs typeface="Calibri"/>
              </a:rPr>
              <a:t>e</a:t>
            </a:r>
            <a:r>
              <a:rPr sz="2700" spc="14" baseline="3034" dirty="0" smtClean="0">
                <a:latin typeface="Calibri"/>
                <a:cs typeface="Calibri"/>
              </a:rPr>
              <a:t> </a:t>
            </a:r>
            <a:r>
              <a:rPr sz="2700" spc="-4" baseline="3034" dirty="0" smtClean="0">
                <a:latin typeface="Calibri"/>
                <a:cs typeface="Calibri"/>
              </a:rPr>
              <a:t>l</a:t>
            </a:r>
            <a:r>
              <a:rPr sz="2700" spc="-139" baseline="3034" dirty="0" smtClean="0">
                <a:latin typeface="Calibri"/>
                <a:cs typeface="Calibri"/>
              </a:rPr>
              <a:t>’</a:t>
            </a:r>
            <a:r>
              <a:rPr sz="2700" spc="0" baseline="3034" dirty="0" smtClean="0">
                <a:latin typeface="Calibri"/>
                <a:cs typeface="Calibri"/>
              </a:rPr>
              <a:t>am</a:t>
            </a:r>
            <a:r>
              <a:rPr sz="2700" spc="4" baseline="3034" dirty="0" smtClean="0">
                <a:latin typeface="Calibri"/>
                <a:cs typeface="Calibri"/>
              </a:rPr>
              <a:t>e</a:t>
            </a:r>
            <a:r>
              <a:rPr sz="2700" spc="0" baseline="3034" dirty="0" smtClean="0">
                <a:latin typeface="Calibri"/>
                <a:cs typeface="Calibri"/>
              </a:rPr>
              <a:t>r</a:t>
            </a:r>
            <a:r>
              <a:rPr sz="2700" spc="-4" baseline="3034" dirty="0" smtClean="0">
                <a:latin typeface="Calibri"/>
                <a:cs typeface="Calibri"/>
              </a:rPr>
              <a:t>t</a:t>
            </a:r>
            <a:r>
              <a:rPr sz="2700" spc="0" baseline="3034" dirty="0" smtClean="0">
                <a:latin typeface="Calibri"/>
                <a:cs typeface="Calibri"/>
              </a:rPr>
              <a:t>ume</a:t>
            </a:r>
            <a:r>
              <a:rPr sz="2700" spc="19" baseline="3034" dirty="0" smtClean="0">
                <a:latin typeface="Calibri"/>
                <a:cs typeface="Calibri"/>
              </a:rPr>
              <a:t> </a:t>
            </a:r>
            <a:r>
              <a:rPr sz="2700" spc="0" baseline="3034" dirty="0" smtClean="0">
                <a:latin typeface="Calibri"/>
                <a:cs typeface="Calibri"/>
              </a:rPr>
              <a:t>(sec</a:t>
            </a:r>
            <a:r>
              <a:rPr sz="2700" spc="-29" baseline="3034" dirty="0" smtClean="0">
                <a:latin typeface="Calibri"/>
                <a:cs typeface="Calibri"/>
              </a:rPr>
              <a:t>r</a:t>
            </a:r>
            <a:r>
              <a:rPr sz="2700" spc="-9" baseline="3034" dirty="0" smtClean="0">
                <a:latin typeface="Calibri"/>
                <a:cs typeface="Calibri"/>
              </a:rPr>
              <a:t>e</a:t>
            </a:r>
            <a:r>
              <a:rPr sz="2700" spc="0" baseline="3034" dirty="0" smtClean="0">
                <a:latin typeface="Calibri"/>
                <a:cs typeface="Calibri"/>
              </a:rPr>
              <a:t>t</a:t>
            </a:r>
            <a:r>
              <a:rPr sz="2700" spc="9" baseline="3034" dirty="0" smtClean="0">
                <a:latin typeface="Calibri"/>
                <a:cs typeface="Calibri"/>
              </a:rPr>
              <a:t> </a:t>
            </a:r>
            <a:r>
              <a:rPr sz="2700" spc="-29" baseline="3034" dirty="0" smtClean="0">
                <a:latin typeface="Calibri"/>
                <a:cs typeface="Calibri"/>
              </a:rPr>
              <a:t>g</a:t>
            </a:r>
            <a:r>
              <a:rPr sz="2700" spc="0" baseline="3034" dirty="0" smtClean="0">
                <a:latin typeface="Calibri"/>
                <a:cs typeface="Calibri"/>
              </a:rPr>
              <a:t>a</a:t>
            </a:r>
            <a:r>
              <a:rPr sz="2700" spc="-25" baseline="3034" dirty="0" smtClean="0">
                <a:latin typeface="Calibri"/>
                <a:cs typeface="Calibri"/>
              </a:rPr>
              <a:t>r</a:t>
            </a:r>
            <a:r>
              <a:rPr sz="2700" spc="0" baseline="3034" dirty="0" smtClean="0">
                <a:latin typeface="Calibri"/>
                <a:cs typeface="Calibri"/>
              </a:rPr>
              <a:t>dé</a:t>
            </a:r>
            <a:r>
              <a:rPr sz="2700" spc="14" baseline="3034" dirty="0" smtClean="0">
                <a:latin typeface="Calibri"/>
                <a:cs typeface="Calibri"/>
              </a:rPr>
              <a:t> </a:t>
            </a:r>
            <a:r>
              <a:rPr sz="2700" spc="0" baseline="3034" dirty="0" smtClean="0">
                <a:latin typeface="Calibri"/>
                <a:cs typeface="Calibri"/>
              </a:rPr>
              <a:t>du b</a:t>
            </a:r>
            <a:r>
              <a:rPr sz="2700" spc="-34" baseline="3034" dirty="0" smtClean="0">
                <a:latin typeface="Calibri"/>
                <a:cs typeface="Calibri"/>
              </a:rPr>
              <a:t>r</a:t>
            </a:r>
            <a:r>
              <a:rPr sz="2700" spc="0" baseline="3034" dirty="0" smtClean="0">
                <a:latin typeface="Calibri"/>
                <a:cs typeface="Calibri"/>
              </a:rPr>
              <a:t>a</a:t>
            </a:r>
            <a:r>
              <a:rPr sz="2700" spc="4" baseline="3034" dirty="0" smtClean="0">
                <a:latin typeface="Calibri"/>
                <a:cs typeface="Calibri"/>
              </a:rPr>
              <a:t>s</a:t>
            </a:r>
            <a:r>
              <a:rPr sz="2700" spc="0" baseline="3034" dirty="0" smtClean="0">
                <a:latin typeface="Calibri"/>
                <a:cs typeface="Calibri"/>
              </a:rPr>
              <a:t>s</a:t>
            </a:r>
            <a:r>
              <a:rPr sz="2700" spc="4" baseline="3034" dirty="0" smtClean="0">
                <a:latin typeface="Calibri"/>
                <a:cs typeface="Calibri"/>
              </a:rPr>
              <a:t>e</a:t>
            </a:r>
            <a:r>
              <a:rPr sz="2700" spc="0" baseline="3034" dirty="0" smtClean="0">
                <a:latin typeface="Calibri"/>
                <a:cs typeface="Calibri"/>
              </a:rPr>
              <a:t>ur)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712321" y="6531508"/>
            <a:ext cx="231966" cy="204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0"/>
              </a:lnSpc>
              <a:spcBef>
                <a:spcPts val="76"/>
              </a:spcBef>
            </a:pPr>
            <a:r>
              <a:rPr sz="2100" spc="-4" baseline="1950" dirty="0" smtClean="0">
                <a:solidFill>
                  <a:srgbClr val="C00000"/>
                </a:solidFill>
                <a:latin typeface="Calibri"/>
                <a:cs typeface="Calibri"/>
              </a:rPr>
              <a:t>32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448290" y="6548518"/>
            <a:ext cx="692400" cy="1518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60"/>
              </a:lnSpc>
              <a:spcBef>
                <a:spcPts val="57"/>
              </a:spcBef>
            </a:pPr>
            <a:r>
              <a:rPr sz="1000" spc="0" dirty="0" smtClean="0">
                <a:latin typeface="Segoe UI"/>
                <a:cs typeface="Segoe UI"/>
              </a:rPr>
              <a:t>E</a:t>
            </a:r>
            <a:r>
              <a:rPr sz="1000" spc="-4" dirty="0" smtClean="0">
                <a:latin typeface="Segoe UI"/>
                <a:cs typeface="Segoe UI"/>
              </a:rPr>
              <a:t>C</a:t>
            </a:r>
            <a:r>
              <a:rPr sz="1000" spc="4" dirty="0" smtClean="0">
                <a:latin typeface="Segoe UI"/>
                <a:cs typeface="Segoe UI"/>
              </a:rPr>
              <a:t>A</a:t>
            </a:r>
            <a:r>
              <a:rPr sz="1000" spc="0" dirty="0" smtClean="0">
                <a:latin typeface="Segoe UI"/>
                <a:cs typeface="Segoe UI"/>
              </a:rPr>
              <a:t>M</a:t>
            </a:r>
            <a:r>
              <a:rPr sz="1000" spc="-6" dirty="0" smtClean="0">
                <a:latin typeface="Segoe UI"/>
                <a:cs typeface="Segoe UI"/>
              </a:rPr>
              <a:t> </a:t>
            </a:r>
            <a:r>
              <a:rPr sz="1000" spc="0" dirty="0" smtClean="0">
                <a:latin typeface="Segoe UI"/>
                <a:cs typeface="Segoe UI"/>
              </a:rPr>
              <a:t>2015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4" name="object 4"/>
          <p:cNvSpPr txBox="1"/>
          <p:nvPr/>
        </p:nvSpPr>
        <p:spPr>
          <a:xfrm rot="16200000">
            <a:off x="0" y="1761345"/>
            <a:ext cx="3562100" cy="19494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2040-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Ch</a:t>
            </a:r>
            <a:r>
              <a:rPr sz="1400" b="1" i="1" spc="4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400" b="1" i="1" spc="4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400" b="1" i="1" spc="-39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1400" b="1" i="1" spc="-9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1400" b="1" i="1" spc="4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va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400" b="1" i="1" spc="-25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et</a:t>
            </a:r>
            <a:r>
              <a:rPr sz="1400" b="1" i="1" spc="-14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1400" b="1" i="1" spc="4" dirty="0" smtClean="0">
                <a:solidFill>
                  <a:srgbClr val="FFFFFF"/>
                </a:solidFill>
                <a:latin typeface="Arial"/>
                <a:cs typeface="Arial"/>
              </a:rPr>
              <a:t>ir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onn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eme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0" y="0"/>
            <a:ext cx="330708" cy="68579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" name="object 2"/>
          <p:cNvSpPr txBox="1"/>
          <p:nvPr/>
        </p:nvSpPr>
        <p:spPr>
          <a:xfrm>
            <a:off x="1629919" y="1075563"/>
            <a:ext cx="5242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object 36"/>
          <p:cNvSpPr/>
          <p:nvPr/>
        </p:nvSpPr>
        <p:spPr>
          <a:xfrm>
            <a:off x="11415522" y="6528054"/>
            <a:ext cx="0" cy="347470"/>
          </a:xfrm>
          <a:custGeom>
            <a:avLst/>
            <a:gdLst/>
            <a:ahLst/>
            <a:cxnLst/>
            <a:rect l="l" t="t" r="r" b="b"/>
            <a:pathLst>
              <a:path h="347470">
                <a:moveTo>
                  <a:pt x="0" y="0"/>
                </a:moveTo>
                <a:lnTo>
                  <a:pt x="0" y="329943"/>
                </a:lnTo>
              </a:path>
            </a:pathLst>
          </a:custGeom>
          <a:ln w="25908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-12192" y="0"/>
            <a:ext cx="3429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-12192" y="0"/>
            <a:ext cx="342900" cy="6858000"/>
          </a:xfrm>
          <a:custGeom>
            <a:avLst/>
            <a:gdLst/>
            <a:ahLst/>
            <a:cxnLst/>
            <a:rect l="l" t="t" r="r" b="b"/>
            <a:pathLst>
              <a:path w="342900" h="6858000">
                <a:moveTo>
                  <a:pt x="342900" y="0"/>
                </a:moveTo>
                <a:lnTo>
                  <a:pt x="12192" y="0"/>
                </a:lnTo>
              </a:path>
              <a:path w="342900" h="6858000">
                <a:moveTo>
                  <a:pt x="12192" y="6858000"/>
                </a:moveTo>
                <a:lnTo>
                  <a:pt x="342900" y="6858000"/>
                </a:lnTo>
                <a:lnTo>
                  <a:pt x="342900" y="0"/>
                </a:lnTo>
              </a:path>
            </a:pathLst>
          </a:custGeom>
          <a:ln w="9144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-21336" y="6385560"/>
            <a:ext cx="361188" cy="3352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-18288" y="5987224"/>
            <a:ext cx="361188" cy="31908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279904" y="1053084"/>
            <a:ext cx="7632192" cy="548030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568702" y="909065"/>
            <a:ext cx="6048756" cy="3168396"/>
          </a:xfrm>
          <a:custGeom>
            <a:avLst/>
            <a:gdLst/>
            <a:ahLst/>
            <a:cxnLst/>
            <a:rect l="l" t="t" r="r" b="b"/>
            <a:pathLst>
              <a:path w="6048756" h="3168396">
                <a:moveTo>
                  <a:pt x="0" y="1584198"/>
                </a:moveTo>
                <a:lnTo>
                  <a:pt x="10025" y="1454272"/>
                </a:lnTo>
                <a:lnTo>
                  <a:pt x="39584" y="1327239"/>
                </a:lnTo>
                <a:lnTo>
                  <a:pt x="87897" y="1203505"/>
                </a:lnTo>
                <a:lnTo>
                  <a:pt x="154186" y="1083478"/>
                </a:lnTo>
                <a:lnTo>
                  <a:pt x="237672" y="967567"/>
                </a:lnTo>
                <a:lnTo>
                  <a:pt x="337578" y="856179"/>
                </a:lnTo>
                <a:lnTo>
                  <a:pt x="453124" y="749721"/>
                </a:lnTo>
                <a:lnTo>
                  <a:pt x="583533" y="648602"/>
                </a:lnTo>
                <a:lnTo>
                  <a:pt x="728026" y="553229"/>
                </a:lnTo>
                <a:lnTo>
                  <a:pt x="885824" y="464010"/>
                </a:lnTo>
                <a:lnTo>
                  <a:pt x="1056150" y="381353"/>
                </a:lnTo>
                <a:lnTo>
                  <a:pt x="1238225" y="305665"/>
                </a:lnTo>
                <a:lnTo>
                  <a:pt x="1431270" y="237355"/>
                </a:lnTo>
                <a:lnTo>
                  <a:pt x="1634508" y="176830"/>
                </a:lnTo>
                <a:lnTo>
                  <a:pt x="1847159" y="124497"/>
                </a:lnTo>
                <a:lnTo>
                  <a:pt x="2068445" y="80765"/>
                </a:lnTo>
                <a:lnTo>
                  <a:pt x="2297589" y="46042"/>
                </a:lnTo>
                <a:lnTo>
                  <a:pt x="2533811" y="20735"/>
                </a:lnTo>
                <a:lnTo>
                  <a:pt x="2776333" y="5251"/>
                </a:lnTo>
                <a:lnTo>
                  <a:pt x="3024378" y="0"/>
                </a:lnTo>
                <a:lnTo>
                  <a:pt x="3272422" y="5251"/>
                </a:lnTo>
                <a:lnTo>
                  <a:pt x="3514944" y="20735"/>
                </a:lnTo>
                <a:lnTo>
                  <a:pt x="3751166" y="46042"/>
                </a:lnTo>
                <a:lnTo>
                  <a:pt x="3980310" y="80765"/>
                </a:lnTo>
                <a:lnTo>
                  <a:pt x="4201596" y="124497"/>
                </a:lnTo>
                <a:lnTo>
                  <a:pt x="4414247" y="176830"/>
                </a:lnTo>
                <a:lnTo>
                  <a:pt x="4617485" y="237355"/>
                </a:lnTo>
                <a:lnTo>
                  <a:pt x="4810530" y="305665"/>
                </a:lnTo>
                <a:lnTo>
                  <a:pt x="4992605" y="381353"/>
                </a:lnTo>
                <a:lnTo>
                  <a:pt x="5162930" y="464010"/>
                </a:lnTo>
                <a:lnTo>
                  <a:pt x="5320729" y="553229"/>
                </a:lnTo>
                <a:lnTo>
                  <a:pt x="5465222" y="648602"/>
                </a:lnTo>
                <a:lnTo>
                  <a:pt x="5595631" y="749721"/>
                </a:lnTo>
                <a:lnTo>
                  <a:pt x="5711177" y="856179"/>
                </a:lnTo>
                <a:lnTo>
                  <a:pt x="5811083" y="967567"/>
                </a:lnTo>
                <a:lnTo>
                  <a:pt x="5894569" y="1083478"/>
                </a:lnTo>
                <a:lnTo>
                  <a:pt x="5960858" y="1203505"/>
                </a:lnTo>
                <a:lnTo>
                  <a:pt x="6009171" y="1327239"/>
                </a:lnTo>
                <a:lnTo>
                  <a:pt x="6038730" y="1454272"/>
                </a:lnTo>
                <a:lnTo>
                  <a:pt x="6048756" y="1584198"/>
                </a:lnTo>
                <a:lnTo>
                  <a:pt x="6038730" y="1714123"/>
                </a:lnTo>
                <a:lnTo>
                  <a:pt x="6009171" y="1841156"/>
                </a:lnTo>
                <a:lnTo>
                  <a:pt x="5960858" y="1964890"/>
                </a:lnTo>
                <a:lnTo>
                  <a:pt x="5894569" y="2084917"/>
                </a:lnTo>
                <a:lnTo>
                  <a:pt x="5811083" y="2200828"/>
                </a:lnTo>
                <a:lnTo>
                  <a:pt x="5711177" y="2312216"/>
                </a:lnTo>
                <a:lnTo>
                  <a:pt x="5595631" y="2418674"/>
                </a:lnTo>
                <a:lnTo>
                  <a:pt x="5465222" y="2519793"/>
                </a:lnTo>
                <a:lnTo>
                  <a:pt x="5320729" y="2615166"/>
                </a:lnTo>
                <a:lnTo>
                  <a:pt x="5162930" y="2704385"/>
                </a:lnTo>
                <a:lnTo>
                  <a:pt x="4992605" y="2787042"/>
                </a:lnTo>
                <a:lnTo>
                  <a:pt x="4810530" y="2862730"/>
                </a:lnTo>
                <a:lnTo>
                  <a:pt x="4617485" y="2931040"/>
                </a:lnTo>
                <a:lnTo>
                  <a:pt x="4414247" y="2991565"/>
                </a:lnTo>
                <a:lnTo>
                  <a:pt x="4201596" y="3043898"/>
                </a:lnTo>
                <a:lnTo>
                  <a:pt x="3980310" y="3087630"/>
                </a:lnTo>
                <a:lnTo>
                  <a:pt x="3751166" y="3122353"/>
                </a:lnTo>
                <a:lnTo>
                  <a:pt x="3514944" y="3147660"/>
                </a:lnTo>
                <a:lnTo>
                  <a:pt x="3272422" y="3163144"/>
                </a:lnTo>
                <a:lnTo>
                  <a:pt x="3024378" y="3168396"/>
                </a:lnTo>
                <a:lnTo>
                  <a:pt x="2776333" y="3163144"/>
                </a:lnTo>
                <a:lnTo>
                  <a:pt x="2533811" y="3147660"/>
                </a:lnTo>
                <a:lnTo>
                  <a:pt x="2297589" y="3122353"/>
                </a:lnTo>
                <a:lnTo>
                  <a:pt x="2068445" y="3087630"/>
                </a:lnTo>
                <a:lnTo>
                  <a:pt x="1847159" y="3043898"/>
                </a:lnTo>
                <a:lnTo>
                  <a:pt x="1634508" y="2991565"/>
                </a:lnTo>
                <a:lnTo>
                  <a:pt x="1431270" y="2931040"/>
                </a:lnTo>
                <a:lnTo>
                  <a:pt x="1238225" y="2862730"/>
                </a:lnTo>
                <a:lnTo>
                  <a:pt x="1056150" y="2787042"/>
                </a:lnTo>
                <a:lnTo>
                  <a:pt x="885824" y="2704385"/>
                </a:lnTo>
                <a:lnTo>
                  <a:pt x="728026" y="2615166"/>
                </a:lnTo>
                <a:lnTo>
                  <a:pt x="583533" y="2519793"/>
                </a:lnTo>
                <a:lnTo>
                  <a:pt x="453124" y="2418674"/>
                </a:lnTo>
                <a:lnTo>
                  <a:pt x="337578" y="2312216"/>
                </a:lnTo>
                <a:lnTo>
                  <a:pt x="237672" y="2200828"/>
                </a:lnTo>
                <a:lnTo>
                  <a:pt x="154186" y="2084917"/>
                </a:lnTo>
                <a:lnTo>
                  <a:pt x="87897" y="1964890"/>
                </a:lnTo>
                <a:lnTo>
                  <a:pt x="39584" y="1841156"/>
                </a:lnTo>
                <a:lnTo>
                  <a:pt x="10025" y="1714123"/>
                </a:lnTo>
                <a:lnTo>
                  <a:pt x="0" y="1584198"/>
                </a:lnTo>
                <a:close/>
              </a:path>
            </a:pathLst>
          </a:custGeom>
          <a:ln w="38100">
            <a:solidFill>
              <a:srgbClr val="41709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655820" y="1124712"/>
            <a:ext cx="1368552" cy="647700"/>
          </a:xfrm>
          <a:custGeom>
            <a:avLst/>
            <a:gdLst/>
            <a:ahLst/>
            <a:cxnLst/>
            <a:rect l="l" t="t" r="r" b="b"/>
            <a:pathLst>
              <a:path w="1368552" h="647700">
                <a:moveTo>
                  <a:pt x="0" y="107950"/>
                </a:moveTo>
                <a:lnTo>
                  <a:pt x="0" y="540059"/>
                </a:lnTo>
                <a:lnTo>
                  <a:pt x="8576" y="581946"/>
                </a:lnTo>
                <a:lnTo>
                  <a:pt x="31740" y="616162"/>
                </a:lnTo>
                <a:lnTo>
                  <a:pt x="66021" y="639237"/>
                </a:lnTo>
                <a:lnTo>
                  <a:pt x="107950" y="647700"/>
                </a:lnTo>
                <a:lnTo>
                  <a:pt x="1260911" y="647699"/>
                </a:lnTo>
                <a:lnTo>
                  <a:pt x="1302798" y="639123"/>
                </a:lnTo>
                <a:lnTo>
                  <a:pt x="1337014" y="615959"/>
                </a:lnTo>
                <a:lnTo>
                  <a:pt x="1360089" y="581678"/>
                </a:lnTo>
                <a:lnTo>
                  <a:pt x="1368552" y="539750"/>
                </a:lnTo>
                <a:lnTo>
                  <a:pt x="1368551" y="107640"/>
                </a:lnTo>
                <a:lnTo>
                  <a:pt x="1359975" y="65753"/>
                </a:lnTo>
                <a:lnTo>
                  <a:pt x="1336811" y="31537"/>
                </a:lnTo>
                <a:lnTo>
                  <a:pt x="1302530" y="8462"/>
                </a:lnTo>
                <a:lnTo>
                  <a:pt x="1260602" y="0"/>
                </a:lnTo>
                <a:lnTo>
                  <a:pt x="107640" y="0"/>
                </a:lnTo>
                <a:lnTo>
                  <a:pt x="65753" y="8576"/>
                </a:lnTo>
                <a:lnTo>
                  <a:pt x="31537" y="31740"/>
                </a:lnTo>
                <a:lnTo>
                  <a:pt x="8462" y="66021"/>
                </a:lnTo>
                <a:lnTo>
                  <a:pt x="0" y="10795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655820" y="1124712"/>
            <a:ext cx="1368552" cy="647700"/>
          </a:xfrm>
          <a:custGeom>
            <a:avLst/>
            <a:gdLst/>
            <a:ahLst/>
            <a:cxnLst/>
            <a:rect l="l" t="t" r="r" b="b"/>
            <a:pathLst>
              <a:path w="1368552" h="647700">
                <a:moveTo>
                  <a:pt x="0" y="107950"/>
                </a:moveTo>
                <a:lnTo>
                  <a:pt x="8462" y="66021"/>
                </a:lnTo>
                <a:lnTo>
                  <a:pt x="31537" y="31740"/>
                </a:lnTo>
                <a:lnTo>
                  <a:pt x="65753" y="8576"/>
                </a:lnTo>
                <a:lnTo>
                  <a:pt x="107640" y="0"/>
                </a:lnTo>
                <a:lnTo>
                  <a:pt x="107950" y="0"/>
                </a:lnTo>
                <a:lnTo>
                  <a:pt x="1260602" y="0"/>
                </a:lnTo>
                <a:lnTo>
                  <a:pt x="1302530" y="8462"/>
                </a:lnTo>
                <a:lnTo>
                  <a:pt x="1336811" y="31537"/>
                </a:lnTo>
                <a:lnTo>
                  <a:pt x="1359975" y="65753"/>
                </a:lnTo>
                <a:lnTo>
                  <a:pt x="1368551" y="107640"/>
                </a:lnTo>
                <a:lnTo>
                  <a:pt x="1368552" y="107950"/>
                </a:lnTo>
                <a:lnTo>
                  <a:pt x="1368552" y="539750"/>
                </a:lnTo>
                <a:lnTo>
                  <a:pt x="1360089" y="581678"/>
                </a:lnTo>
                <a:lnTo>
                  <a:pt x="1337014" y="615959"/>
                </a:lnTo>
                <a:lnTo>
                  <a:pt x="1302798" y="639123"/>
                </a:lnTo>
                <a:lnTo>
                  <a:pt x="1260911" y="647699"/>
                </a:lnTo>
                <a:lnTo>
                  <a:pt x="1260602" y="647700"/>
                </a:lnTo>
                <a:lnTo>
                  <a:pt x="107950" y="647700"/>
                </a:lnTo>
                <a:lnTo>
                  <a:pt x="66021" y="639237"/>
                </a:lnTo>
                <a:lnTo>
                  <a:pt x="31740" y="616162"/>
                </a:lnTo>
                <a:lnTo>
                  <a:pt x="8576" y="581946"/>
                </a:lnTo>
                <a:lnTo>
                  <a:pt x="0" y="540059"/>
                </a:lnTo>
                <a:lnTo>
                  <a:pt x="0" y="539750"/>
                </a:lnTo>
                <a:lnTo>
                  <a:pt x="0" y="107950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183880" y="548640"/>
            <a:ext cx="2016252" cy="504443"/>
          </a:xfrm>
          <a:custGeom>
            <a:avLst/>
            <a:gdLst/>
            <a:ahLst/>
            <a:cxnLst/>
            <a:rect l="l" t="t" r="r" b="b"/>
            <a:pathLst>
              <a:path w="2016252" h="504443">
                <a:moveTo>
                  <a:pt x="0" y="504443"/>
                </a:moveTo>
                <a:lnTo>
                  <a:pt x="2016252" y="504443"/>
                </a:lnTo>
                <a:lnTo>
                  <a:pt x="2016252" y="0"/>
                </a:lnTo>
                <a:lnTo>
                  <a:pt x="0" y="0"/>
                </a:lnTo>
                <a:lnTo>
                  <a:pt x="0" y="504443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183880" y="548640"/>
            <a:ext cx="2016252" cy="504443"/>
          </a:xfrm>
          <a:custGeom>
            <a:avLst/>
            <a:gdLst/>
            <a:ahLst/>
            <a:cxnLst/>
            <a:rect l="l" t="t" r="r" b="b"/>
            <a:pathLst>
              <a:path w="2016252" h="504443">
                <a:moveTo>
                  <a:pt x="0" y="504443"/>
                </a:moveTo>
                <a:lnTo>
                  <a:pt x="2016252" y="504443"/>
                </a:lnTo>
                <a:lnTo>
                  <a:pt x="2016252" y="0"/>
                </a:lnTo>
                <a:lnTo>
                  <a:pt x="0" y="0"/>
                </a:lnTo>
                <a:lnTo>
                  <a:pt x="0" y="504443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896606" y="1629917"/>
            <a:ext cx="2592324" cy="2519172"/>
          </a:xfrm>
          <a:custGeom>
            <a:avLst/>
            <a:gdLst/>
            <a:ahLst/>
            <a:cxnLst/>
            <a:rect l="l" t="t" r="r" b="b"/>
            <a:pathLst>
              <a:path w="2592324" h="2519172">
                <a:moveTo>
                  <a:pt x="0" y="1259586"/>
                </a:moveTo>
                <a:lnTo>
                  <a:pt x="4296" y="1156272"/>
                </a:lnTo>
                <a:lnTo>
                  <a:pt x="16963" y="1055261"/>
                </a:lnTo>
                <a:lnTo>
                  <a:pt x="37667" y="956874"/>
                </a:lnTo>
                <a:lnTo>
                  <a:pt x="66074" y="861437"/>
                </a:lnTo>
                <a:lnTo>
                  <a:pt x="101852" y="769274"/>
                </a:lnTo>
                <a:lnTo>
                  <a:pt x="144666" y="680709"/>
                </a:lnTo>
                <a:lnTo>
                  <a:pt x="194183" y="596065"/>
                </a:lnTo>
                <a:lnTo>
                  <a:pt x="250070" y="515666"/>
                </a:lnTo>
                <a:lnTo>
                  <a:pt x="311993" y="439838"/>
                </a:lnTo>
                <a:lnTo>
                  <a:pt x="379618" y="368903"/>
                </a:lnTo>
                <a:lnTo>
                  <a:pt x="452613" y="303186"/>
                </a:lnTo>
                <a:lnTo>
                  <a:pt x="530644" y="243010"/>
                </a:lnTo>
                <a:lnTo>
                  <a:pt x="613377" y="188701"/>
                </a:lnTo>
                <a:lnTo>
                  <a:pt x="700479" y="140582"/>
                </a:lnTo>
                <a:lnTo>
                  <a:pt x="791616" y="98976"/>
                </a:lnTo>
                <a:lnTo>
                  <a:pt x="886455" y="64209"/>
                </a:lnTo>
                <a:lnTo>
                  <a:pt x="984663" y="36603"/>
                </a:lnTo>
                <a:lnTo>
                  <a:pt x="1085906" y="16484"/>
                </a:lnTo>
                <a:lnTo>
                  <a:pt x="1189849" y="4175"/>
                </a:lnTo>
                <a:lnTo>
                  <a:pt x="1296162" y="0"/>
                </a:lnTo>
                <a:lnTo>
                  <a:pt x="1402474" y="4175"/>
                </a:lnTo>
                <a:lnTo>
                  <a:pt x="1506417" y="16484"/>
                </a:lnTo>
                <a:lnTo>
                  <a:pt x="1607660" y="36603"/>
                </a:lnTo>
                <a:lnTo>
                  <a:pt x="1705868" y="64209"/>
                </a:lnTo>
                <a:lnTo>
                  <a:pt x="1800707" y="98976"/>
                </a:lnTo>
                <a:lnTo>
                  <a:pt x="1891844" y="140582"/>
                </a:lnTo>
                <a:lnTo>
                  <a:pt x="1978946" y="188701"/>
                </a:lnTo>
                <a:lnTo>
                  <a:pt x="2061679" y="243010"/>
                </a:lnTo>
                <a:lnTo>
                  <a:pt x="2139710" y="303186"/>
                </a:lnTo>
                <a:lnTo>
                  <a:pt x="2212705" y="368903"/>
                </a:lnTo>
                <a:lnTo>
                  <a:pt x="2280330" y="439838"/>
                </a:lnTo>
                <a:lnTo>
                  <a:pt x="2342253" y="515666"/>
                </a:lnTo>
                <a:lnTo>
                  <a:pt x="2398140" y="596065"/>
                </a:lnTo>
                <a:lnTo>
                  <a:pt x="2447657" y="680709"/>
                </a:lnTo>
                <a:lnTo>
                  <a:pt x="2490471" y="769274"/>
                </a:lnTo>
                <a:lnTo>
                  <a:pt x="2526249" y="861437"/>
                </a:lnTo>
                <a:lnTo>
                  <a:pt x="2554656" y="956874"/>
                </a:lnTo>
                <a:lnTo>
                  <a:pt x="2575360" y="1055261"/>
                </a:lnTo>
                <a:lnTo>
                  <a:pt x="2588027" y="1156272"/>
                </a:lnTo>
                <a:lnTo>
                  <a:pt x="2592324" y="1259586"/>
                </a:lnTo>
                <a:lnTo>
                  <a:pt x="2588027" y="1362899"/>
                </a:lnTo>
                <a:lnTo>
                  <a:pt x="2575360" y="1463910"/>
                </a:lnTo>
                <a:lnTo>
                  <a:pt x="2554656" y="1562297"/>
                </a:lnTo>
                <a:lnTo>
                  <a:pt x="2526249" y="1657734"/>
                </a:lnTo>
                <a:lnTo>
                  <a:pt x="2490471" y="1749897"/>
                </a:lnTo>
                <a:lnTo>
                  <a:pt x="2447657" y="1838462"/>
                </a:lnTo>
                <a:lnTo>
                  <a:pt x="2398140" y="1923106"/>
                </a:lnTo>
                <a:lnTo>
                  <a:pt x="2342253" y="2003505"/>
                </a:lnTo>
                <a:lnTo>
                  <a:pt x="2280330" y="2079333"/>
                </a:lnTo>
                <a:lnTo>
                  <a:pt x="2212705" y="2150268"/>
                </a:lnTo>
                <a:lnTo>
                  <a:pt x="2139710" y="2215985"/>
                </a:lnTo>
                <a:lnTo>
                  <a:pt x="2061679" y="2276161"/>
                </a:lnTo>
                <a:lnTo>
                  <a:pt x="1978946" y="2330470"/>
                </a:lnTo>
                <a:lnTo>
                  <a:pt x="1891844" y="2378589"/>
                </a:lnTo>
                <a:lnTo>
                  <a:pt x="1800707" y="2420195"/>
                </a:lnTo>
                <a:lnTo>
                  <a:pt x="1705868" y="2454962"/>
                </a:lnTo>
                <a:lnTo>
                  <a:pt x="1607660" y="2482568"/>
                </a:lnTo>
                <a:lnTo>
                  <a:pt x="1506417" y="2502687"/>
                </a:lnTo>
                <a:lnTo>
                  <a:pt x="1402474" y="2514996"/>
                </a:lnTo>
                <a:lnTo>
                  <a:pt x="1296162" y="2519172"/>
                </a:lnTo>
                <a:lnTo>
                  <a:pt x="1189849" y="2514996"/>
                </a:lnTo>
                <a:lnTo>
                  <a:pt x="1085906" y="2502687"/>
                </a:lnTo>
                <a:lnTo>
                  <a:pt x="984663" y="2482568"/>
                </a:lnTo>
                <a:lnTo>
                  <a:pt x="886455" y="2454962"/>
                </a:lnTo>
                <a:lnTo>
                  <a:pt x="791616" y="2420195"/>
                </a:lnTo>
                <a:lnTo>
                  <a:pt x="700479" y="2378589"/>
                </a:lnTo>
                <a:lnTo>
                  <a:pt x="613377" y="2330470"/>
                </a:lnTo>
                <a:lnTo>
                  <a:pt x="530644" y="2276161"/>
                </a:lnTo>
                <a:lnTo>
                  <a:pt x="452613" y="2215985"/>
                </a:lnTo>
                <a:lnTo>
                  <a:pt x="379618" y="2150268"/>
                </a:lnTo>
                <a:lnTo>
                  <a:pt x="311993" y="2079333"/>
                </a:lnTo>
                <a:lnTo>
                  <a:pt x="250070" y="2003505"/>
                </a:lnTo>
                <a:lnTo>
                  <a:pt x="194183" y="1923106"/>
                </a:lnTo>
                <a:lnTo>
                  <a:pt x="144666" y="1838462"/>
                </a:lnTo>
                <a:lnTo>
                  <a:pt x="101852" y="1749897"/>
                </a:lnTo>
                <a:lnTo>
                  <a:pt x="66074" y="1657734"/>
                </a:lnTo>
                <a:lnTo>
                  <a:pt x="37667" y="1562297"/>
                </a:lnTo>
                <a:lnTo>
                  <a:pt x="16963" y="1463910"/>
                </a:lnTo>
                <a:lnTo>
                  <a:pt x="4296" y="1362899"/>
                </a:lnTo>
                <a:lnTo>
                  <a:pt x="0" y="1259586"/>
                </a:lnTo>
                <a:close/>
              </a:path>
            </a:pathLst>
          </a:custGeom>
          <a:ln w="38100">
            <a:solidFill>
              <a:srgbClr val="41709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992630" y="3934205"/>
            <a:ext cx="3887724" cy="2592324"/>
          </a:xfrm>
          <a:custGeom>
            <a:avLst/>
            <a:gdLst/>
            <a:ahLst/>
            <a:cxnLst/>
            <a:rect l="l" t="t" r="r" b="b"/>
            <a:pathLst>
              <a:path w="3887724" h="2592324">
                <a:moveTo>
                  <a:pt x="0" y="1296162"/>
                </a:moveTo>
                <a:lnTo>
                  <a:pt x="6444" y="1189849"/>
                </a:lnTo>
                <a:lnTo>
                  <a:pt x="25442" y="1085906"/>
                </a:lnTo>
                <a:lnTo>
                  <a:pt x="56495" y="984663"/>
                </a:lnTo>
                <a:lnTo>
                  <a:pt x="99102" y="886455"/>
                </a:lnTo>
                <a:lnTo>
                  <a:pt x="152763" y="791616"/>
                </a:lnTo>
                <a:lnTo>
                  <a:pt x="216976" y="700479"/>
                </a:lnTo>
                <a:lnTo>
                  <a:pt x="291243" y="613377"/>
                </a:lnTo>
                <a:lnTo>
                  <a:pt x="375062" y="530644"/>
                </a:lnTo>
                <a:lnTo>
                  <a:pt x="467933" y="452613"/>
                </a:lnTo>
                <a:lnTo>
                  <a:pt x="569356" y="379618"/>
                </a:lnTo>
                <a:lnTo>
                  <a:pt x="678831" y="311993"/>
                </a:lnTo>
                <a:lnTo>
                  <a:pt x="795857" y="250070"/>
                </a:lnTo>
                <a:lnTo>
                  <a:pt x="919933" y="194183"/>
                </a:lnTo>
                <a:lnTo>
                  <a:pt x="1050560" y="144666"/>
                </a:lnTo>
                <a:lnTo>
                  <a:pt x="1187237" y="101852"/>
                </a:lnTo>
                <a:lnTo>
                  <a:pt x="1329464" y="66074"/>
                </a:lnTo>
                <a:lnTo>
                  <a:pt x="1476740" y="37667"/>
                </a:lnTo>
                <a:lnTo>
                  <a:pt x="1628565" y="16963"/>
                </a:lnTo>
                <a:lnTo>
                  <a:pt x="1784439" y="4296"/>
                </a:lnTo>
                <a:lnTo>
                  <a:pt x="1943861" y="0"/>
                </a:lnTo>
                <a:lnTo>
                  <a:pt x="2103284" y="4296"/>
                </a:lnTo>
                <a:lnTo>
                  <a:pt x="2259158" y="16963"/>
                </a:lnTo>
                <a:lnTo>
                  <a:pt x="2410983" y="37667"/>
                </a:lnTo>
                <a:lnTo>
                  <a:pt x="2558259" y="66074"/>
                </a:lnTo>
                <a:lnTo>
                  <a:pt x="2700486" y="101852"/>
                </a:lnTo>
                <a:lnTo>
                  <a:pt x="2837163" y="144666"/>
                </a:lnTo>
                <a:lnTo>
                  <a:pt x="2967790" y="194183"/>
                </a:lnTo>
                <a:lnTo>
                  <a:pt x="3091866" y="250070"/>
                </a:lnTo>
                <a:lnTo>
                  <a:pt x="3208892" y="311993"/>
                </a:lnTo>
                <a:lnTo>
                  <a:pt x="3318367" y="379618"/>
                </a:lnTo>
                <a:lnTo>
                  <a:pt x="3419790" y="452613"/>
                </a:lnTo>
                <a:lnTo>
                  <a:pt x="3512661" y="530644"/>
                </a:lnTo>
                <a:lnTo>
                  <a:pt x="3596480" y="613377"/>
                </a:lnTo>
                <a:lnTo>
                  <a:pt x="3670747" y="700479"/>
                </a:lnTo>
                <a:lnTo>
                  <a:pt x="3734960" y="791616"/>
                </a:lnTo>
                <a:lnTo>
                  <a:pt x="3788621" y="886455"/>
                </a:lnTo>
                <a:lnTo>
                  <a:pt x="3831228" y="984663"/>
                </a:lnTo>
                <a:lnTo>
                  <a:pt x="3862281" y="1085906"/>
                </a:lnTo>
                <a:lnTo>
                  <a:pt x="3881279" y="1189849"/>
                </a:lnTo>
                <a:lnTo>
                  <a:pt x="3887724" y="1296162"/>
                </a:lnTo>
                <a:lnTo>
                  <a:pt x="3881279" y="1402467"/>
                </a:lnTo>
                <a:lnTo>
                  <a:pt x="3862281" y="1506405"/>
                </a:lnTo>
                <a:lnTo>
                  <a:pt x="3831228" y="1607643"/>
                </a:lnTo>
                <a:lnTo>
                  <a:pt x="3788621" y="1705848"/>
                </a:lnTo>
                <a:lnTo>
                  <a:pt x="3734960" y="1800685"/>
                </a:lnTo>
                <a:lnTo>
                  <a:pt x="3670747" y="1891822"/>
                </a:lnTo>
                <a:lnTo>
                  <a:pt x="3596480" y="1978923"/>
                </a:lnTo>
                <a:lnTo>
                  <a:pt x="3512661" y="2061657"/>
                </a:lnTo>
                <a:lnTo>
                  <a:pt x="3419790" y="2139689"/>
                </a:lnTo>
                <a:lnTo>
                  <a:pt x="3318367" y="2212686"/>
                </a:lnTo>
                <a:lnTo>
                  <a:pt x="3208892" y="2280313"/>
                </a:lnTo>
                <a:lnTo>
                  <a:pt x="3091866" y="2342239"/>
                </a:lnTo>
                <a:lnTo>
                  <a:pt x="2967790" y="2398128"/>
                </a:lnTo>
                <a:lnTo>
                  <a:pt x="2837163" y="2447648"/>
                </a:lnTo>
                <a:lnTo>
                  <a:pt x="2700486" y="2490464"/>
                </a:lnTo>
                <a:lnTo>
                  <a:pt x="2558259" y="2526244"/>
                </a:lnTo>
                <a:lnTo>
                  <a:pt x="2410983" y="2554653"/>
                </a:lnTo>
                <a:lnTo>
                  <a:pt x="2259158" y="2575359"/>
                </a:lnTo>
                <a:lnTo>
                  <a:pt x="2103284" y="2588027"/>
                </a:lnTo>
                <a:lnTo>
                  <a:pt x="1943861" y="2592324"/>
                </a:lnTo>
                <a:lnTo>
                  <a:pt x="1784439" y="2588027"/>
                </a:lnTo>
                <a:lnTo>
                  <a:pt x="1628565" y="2575359"/>
                </a:lnTo>
                <a:lnTo>
                  <a:pt x="1476740" y="2554653"/>
                </a:lnTo>
                <a:lnTo>
                  <a:pt x="1329464" y="2526244"/>
                </a:lnTo>
                <a:lnTo>
                  <a:pt x="1187237" y="2490464"/>
                </a:lnTo>
                <a:lnTo>
                  <a:pt x="1050560" y="2447648"/>
                </a:lnTo>
                <a:lnTo>
                  <a:pt x="919933" y="2398128"/>
                </a:lnTo>
                <a:lnTo>
                  <a:pt x="795857" y="2342239"/>
                </a:lnTo>
                <a:lnTo>
                  <a:pt x="678831" y="2280313"/>
                </a:lnTo>
                <a:lnTo>
                  <a:pt x="569356" y="2212686"/>
                </a:lnTo>
                <a:lnTo>
                  <a:pt x="467933" y="2139689"/>
                </a:lnTo>
                <a:lnTo>
                  <a:pt x="375062" y="2061657"/>
                </a:lnTo>
                <a:lnTo>
                  <a:pt x="291243" y="1978923"/>
                </a:lnTo>
                <a:lnTo>
                  <a:pt x="216976" y="1891822"/>
                </a:lnTo>
                <a:lnTo>
                  <a:pt x="152763" y="1800685"/>
                </a:lnTo>
                <a:lnTo>
                  <a:pt x="99102" y="1705848"/>
                </a:lnTo>
                <a:lnTo>
                  <a:pt x="56495" y="1607643"/>
                </a:lnTo>
                <a:lnTo>
                  <a:pt x="25442" y="1506405"/>
                </a:lnTo>
                <a:lnTo>
                  <a:pt x="6444" y="1402467"/>
                </a:lnTo>
                <a:lnTo>
                  <a:pt x="0" y="1296162"/>
                </a:lnTo>
                <a:close/>
              </a:path>
            </a:pathLst>
          </a:custGeom>
          <a:ln w="38100">
            <a:solidFill>
              <a:srgbClr val="41709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524000" y="3429000"/>
            <a:ext cx="1620012" cy="576072"/>
          </a:xfrm>
          <a:custGeom>
            <a:avLst/>
            <a:gdLst/>
            <a:ahLst/>
            <a:cxnLst/>
            <a:rect l="l" t="t" r="r" b="b"/>
            <a:pathLst>
              <a:path w="1620012" h="576072">
                <a:moveTo>
                  <a:pt x="0" y="576072"/>
                </a:moveTo>
                <a:lnTo>
                  <a:pt x="1620012" y="576072"/>
                </a:lnTo>
                <a:lnTo>
                  <a:pt x="1620012" y="0"/>
                </a:lnTo>
                <a:lnTo>
                  <a:pt x="0" y="0"/>
                </a:lnTo>
                <a:lnTo>
                  <a:pt x="0" y="576072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524000" y="3429000"/>
            <a:ext cx="1620012" cy="576072"/>
          </a:xfrm>
          <a:custGeom>
            <a:avLst/>
            <a:gdLst/>
            <a:ahLst/>
            <a:cxnLst/>
            <a:rect l="l" t="t" r="r" b="b"/>
            <a:pathLst>
              <a:path w="1620012" h="576072">
                <a:moveTo>
                  <a:pt x="0" y="576072"/>
                </a:moveTo>
                <a:lnTo>
                  <a:pt x="1620012" y="576072"/>
                </a:lnTo>
                <a:lnTo>
                  <a:pt x="1620012" y="0"/>
                </a:lnTo>
                <a:lnTo>
                  <a:pt x="0" y="0"/>
                </a:lnTo>
                <a:lnTo>
                  <a:pt x="0" y="576072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449062" y="4005833"/>
            <a:ext cx="3240023" cy="2592324"/>
          </a:xfrm>
          <a:custGeom>
            <a:avLst/>
            <a:gdLst/>
            <a:ahLst/>
            <a:cxnLst/>
            <a:rect l="l" t="t" r="r" b="b"/>
            <a:pathLst>
              <a:path w="3240023" h="2592324">
                <a:moveTo>
                  <a:pt x="0" y="1296162"/>
                </a:moveTo>
                <a:lnTo>
                  <a:pt x="5370" y="1189849"/>
                </a:lnTo>
                <a:lnTo>
                  <a:pt x="21203" y="1085906"/>
                </a:lnTo>
                <a:lnTo>
                  <a:pt x="47081" y="984663"/>
                </a:lnTo>
                <a:lnTo>
                  <a:pt x="82588" y="886455"/>
                </a:lnTo>
                <a:lnTo>
                  <a:pt x="127307" y="791616"/>
                </a:lnTo>
                <a:lnTo>
                  <a:pt x="180821" y="700479"/>
                </a:lnTo>
                <a:lnTo>
                  <a:pt x="242713" y="613377"/>
                </a:lnTo>
                <a:lnTo>
                  <a:pt x="312566" y="530644"/>
                </a:lnTo>
                <a:lnTo>
                  <a:pt x="389963" y="452613"/>
                </a:lnTo>
                <a:lnTo>
                  <a:pt x="474487" y="379618"/>
                </a:lnTo>
                <a:lnTo>
                  <a:pt x="565722" y="311993"/>
                </a:lnTo>
                <a:lnTo>
                  <a:pt x="663250" y="250070"/>
                </a:lnTo>
                <a:lnTo>
                  <a:pt x="766655" y="194183"/>
                </a:lnTo>
                <a:lnTo>
                  <a:pt x="875520" y="144666"/>
                </a:lnTo>
                <a:lnTo>
                  <a:pt x="989427" y="101852"/>
                </a:lnTo>
                <a:lnTo>
                  <a:pt x="1107960" y="66074"/>
                </a:lnTo>
                <a:lnTo>
                  <a:pt x="1230702" y="37667"/>
                </a:lnTo>
                <a:lnTo>
                  <a:pt x="1357235" y="16963"/>
                </a:lnTo>
                <a:lnTo>
                  <a:pt x="1487144" y="4296"/>
                </a:lnTo>
                <a:lnTo>
                  <a:pt x="1620012" y="0"/>
                </a:lnTo>
                <a:lnTo>
                  <a:pt x="1752879" y="4296"/>
                </a:lnTo>
                <a:lnTo>
                  <a:pt x="1882788" y="16963"/>
                </a:lnTo>
                <a:lnTo>
                  <a:pt x="2009321" y="37667"/>
                </a:lnTo>
                <a:lnTo>
                  <a:pt x="2132063" y="66074"/>
                </a:lnTo>
                <a:lnTo>
                  <a:pt x="2250596" y="101852"/>
                </a:lnTo>
                <a:lnTo>
                  <a:pt x="2364503" y="144666"/>
                </a:lnTo>
                <a:lnTo>
                  <a:pt x="2473368" y="194183"/>
                </a:lnTo>
                <a:lnTo>
                  <a:pt x="2576773" y="250070"/>
                </a:lnTo>
                <a:lnTo>
                  <a:pt x="2674301" y="311993"/>
                </a:lnTo>
                <a:lnTo>
                  <a:pt x="2765536" y="379618"/>
                </a:lnTo>
                <a:lnTo>
                  <a:pt x="2850060" y="452613"/>
                </a:lnTo>
                <a:lnTo>
                  <a:pt x="2927457" y="530644"/>
                </a:lnTo>
                <a:lnTo>
                  <a:pt x="2997310" y="613377"/>
                </a:lnTo>
                <a:lnTo>
                  <a:pt x="3059202" y="700479"/>
                </a:lnTo>
                <a:lnTo>
                  <a:pt x="3112716" y="791616"/>
                </a:lnTo>
                <a:lnTo>
                  <a:pt x="3157435" y="886455"/>
                </a:lnTo>
                <a:lnTo>
                  <a:pt x="3192942" y="984663"/>
                </a:lnTo>
                <a:lnTo>
                  <a:pt x="3218820" y="1085906"/>
                </a:lnTo>
                <a:lnTo>
                  <a:pt x="3234653" y="1189849"/>
                </a:lnTo>
                <a:lnTo>
                  <a:pt x="3240023" y="1296162"/>
                </a:lnTo>
                <a:lnTo>
                  <a:pt x="3234653" y="1402467"/>
                </a:lnTo>
                <a:lnTo>
                  <a:pt x="3218820" y="1506405"/>
                </a:lnTo>
                <a:lnTo>
                  <a:pt x="3192942" y="1607643"/>
                </a:lnTo>
                <a:lnTo>
                  <a:pt x="3157435" y="1705848"/>
                </a:lnTo>
                <a:lnTo>
                  <a:pt x="3112716" y="1800685"/>
                </a:lnTo>
                <a:lnTo>
                  <a:pt x="3059202" y="1891822"/>
                </a:lnTo>
                <a:lnTo>
                  <a:pt x="2997310" y="1978923"/>
                </a:lnTo>
                <a:lnTo>
                  <a:pt x="2927457" y="2061657"/>
                </a:lnTo>
                <a:lnTo>
                  <a:pt x="2850060" y="2139689"/>
                </a:lnTo>
                <a:lnTo>
                  <a:pt x="2765536" y="2212686"/>
                </a:lnTo>
                <a:lnTo>
                  <a:pt x="2674301" y="2280313"/>
                </a:lnTo>
                <a:lnTo>
                  <a:pt x="2576773" y="2342239"/>
                </a:lnTo>
                <a:lnTo>
                  <a:pt x="2473368" y="2398128"/>
                </a:lnTo>
                <a:lnTo>
                  <a:pt x="2364503" y="2447648"/>
                </a:lnTo>
                <a:lnTo>
                  <a:pt x="2250596" y="2490464"/>
                </a:lnTo>
                <a:lnTo>
                  <a:pt x="2132063" y="2526244"/>
                </a:lnTo>
                <a:lnTo>
                  <a:pt x="2009321" y="2554653"/>
                </a:lnTo>
                <a:lnTo>
                  <a:pt x="1882788" y="2575359"/>
                </a:lnTo>
                <a:lnTo>
                  <a:pt x="1752879" y="2588027"/>
                </a:lnTo>
                <a:lnTo>
                  <a:pt x="1620012" y="2592324"/>
                </a:lnTo>
                <a:lnTo>
                  <a:pt x="1487144" y="2588027"/>
                </a:lnTo>
                <a:lnTo>
                  <a:pt x="1357235" y="2575359"/>
                </a:lnTo>
                <a:lnTo>
                  <a:pt x="1230702" y="2554653"/>
                </a:lnTo>
                <a:lnTo>
                  <a:pt x="1107960" y="2526244"/>
                </a:lnTo>
                <a:lnTo>
                  <a:pt x="989427" y="2490464"/>
                </a:lnTo>
                <a:lnTo>
                  <a:pt x="875520" y="2447648"/>
                </a:lnTo>
                <a:lnTo>
                  <a:pt x="766655" y="2398128"/>
                </a:lnTo>
                <a:lnTo>
                  <a:pt x="663250" y="2342239"/>
                </a:lnTo>
                <a:lnTo>
                  <a:pt x="565722" y="2280313"/>
                </a:lnTo>
                <a:lnTo>
                  <a:pt x="474487" y="2212686"/>
                </a:lnTo>
                <a:lnTo>
                  <a:pt x="389963" y="2139689"/>
                </a:lnTo>
                <a:lnTo>
                  <a:pt x="312566" y="2061657"/>
                </a:lnTo>
                <a:lnTo>
                  <a:pt x="242713" y="1978923"/>
                </a:lnTo>
                <a:lnTo>
                  <a:pt x="180821" y="1891822"/>
                </a:lnTo>
                <a:lnTo>
                  <a:pt x="127307" y="1800685"/>
                </a:lnTo>
                <a:lnTo>
                  <a:pt x="82588" y="1705848"/>
                </a:lnTo>
                <a:lnTo>
                  <a:pt x="47081" y="1607643"/>
                </a:lnTo>
                <a:lnTo>
                  <a:pt x="21203" y="1506405"/>
                </a:lnTo>
                <a:lnTo>
                  <a:pt x="5370" y="1402467"/>
                </a:lnTo>
                <a:lnTo>
                  <a:pt x="0" y="1296162"/>
                </a:lnTo>
                <a:close/>
              </a:path>
            </a:pathLst>
          </a:custGeom>
          <a:ln w="38100">
            <a:solidFill>
              <a:srgbClr val="41709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664708" y="3500628"/>
            <a:ext cx="1618488" cy="576072"/>
          </a:xfrm>
          <a:custGeom>
            <a:avLst/>
            <a:gdLst/>
            <a:ahLst/>
            <a:cxnLst/>
            <a:rect l="l" t="t" r="r" b="b"/>
            <a:pathLst>
              <a:path w="1618488" h="576072">
                <a:moveTo>
                  <a:pt x="0" y="576072"/>
                </a:moveTo>
                <a:lnTo>
                  <a:pt x="1618488" y="576072"/>
                </a:lnTo>
                <a:lnTo>
                  <a:pt x="1618488" y="0"/>
                </a:lnTo>
                <a:lnTo>
                  <a:pt x="0" y="0"/>
                </a:lnTo>
                <a:lnTo>
                  <a:pt x="0" y="576072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664708" y="3500628"/>
            <a:ext cx="1618488" cy="576072"/>
          </a:xfrm>
          <a:custGeom>
            <a:avLst/>
            <a:gdLst/>
            <a:ahLst/>
            <a:cxnLst/>
            <a:rect l="l" t="t" r="r" b="b"/>
            <a:pathLst>
              <a:path w="1618488" h="576072">
                <a:moveTo>
                  <a:pt x="0" y="576072"/>
                </a:moveTo>
                <a:lnTo>
                  <a:pt x="1618488" y="576072"/>
                </a:lnTo>
                <a:lnTo>
                  <a:pt x="1618488" y="0"/>
                </a:lnTo>
                <a:lnTo>
                  <a:pt x="0" y="0"/>
                </a:lnTo>
                <a:lnTo>
                  <a:pt x="0" y="576072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8113014" y="4869942"/>
            <a:ext cx="1944624" cy="1656588"/>
          </a:xfrm>
          <a:custGeom>
            <a:avLst/>
            <a:gdLst/>
            <a:ahLst/>
            <a:cxnLst/>
            <a:rect l="l" t="t" r="r" b="b"/>
            <a:pathLst>
              <a:path w="1944624" h="1656588">
                <a:moveTo>
                  <a:pt x="0" y="828293"/>
                </a:moveTo>
                <a:lnTo>
                  <a:pt x="3223" y="760361"/>
                </a:lnTo>
                <a:lnTo>
                  <a:pt x="12726" y="693940"/>
                </a:lnTo>
                <a:lnTo>
                  <a:pt x="28260" y="629245"/>
                </a:lnTo>
                <a:lnTo>
                  <a:pt x="49572" y="566489"/>
                </a:lnTo>
                <a:lnTo>
                  <a:pt x="76414" y="505884"/>
                </a:lnTo>
                <a:lnTo>
                  <a:pt x="108534" y="447645"/>
                </a:lnTo>
                <a:lnTo>
                  <a:pt x="145683" y="391984"/>
                </a:lnTo>
                <a:lnTo>
                  <a:pt x="187610" y="339114"/>
                </a:lnTo>
                <a:lnTo>
                  <a:pt x="234065" y="289249"/>
                </a:lnTo>
                <a:lnTo>
                  <a:pt x="284797" y="242601"/>
                </a:lnTo>
                <a:lnTo>
                  <a:pt x="339556" y="199385"/>
                </a:lnTo>
                <a:lnTo>
                  <a:pt x="398093" y="159812"/>
                </a:lnTo>
                <a:lnTo>
                  <a:pt x="460155" y="124097"/>
                </a:lnTo>
                <a:lnTo>
                  <a:pt x="525495" y="92452"/>
                </a:lnTo>
                <a:lnTo>
                  <a:pt x="593859" y="65091"/>
                </a:lnTo>
                <a:lnTo>
                  <a:pt x="665000" y="42226"/>
                </a:lnTo>
                <a:lnTo>
                  <a:pt x="738666" y="24072"/>
                </a:lnTo>
                <a:lnTo>
                  <a:pt x="814606" y="10840"/>
                </a:lnTo>
                <a:lnTo>
                  <a:pt x="892572" y="2745"/>
                </a:lnTo>
                <a:lnTo>
                  <a:pt x="972311" y="0"/>
                </a:lnTo>
                <a:lnTo>
                  <a:pt x="1052051" y="2745"/>
                </a:lnTo>
                <a:lnTo>
                  <a:pt x="1130017" y="10840"/>
                </a:lnTo>
                <a:lnTo>
                  <a:pt x="1205957" y="24072"/>
                </a:lnTo>
                <a:lnTo>
                  <a:pt x="1279623" y="42226"/>
                </a:lnTo>
                <a:lnTo>
                  <a:pt x="1350764" y="65091"/>
                </a:lnTo>
                <a:lnTo>
                  <a:pt x="1419128" y="92452"/>
                </a:lnTo>
                <a:lnTo>
                  <a:pt x="1484468" y="124097"/>
                </a:lnTo>
                <a:lnTo>
                  <a:pt x="1546530" y="159812"/>
                </a:lnTo>
                <a:lnTo>
                  <a:pt x="1605067" y="199385"/>
                </a:lnTo>
                <a:lnTo>
                  <a:pt x="1659826" y="242601"/>
                </a:lnTo>
                <a:lnTo>
                  <a:pt x="1710558" y="289249"/>
                </a:lnTo>
                <a:lnTo>
                  <a:pt x="1757013" y="339114"/>
                </a:lnTo>
                <a:lnTo>
                  <a:pt x="1798940" y="391984"/>
                </a:lnTo>
                <a:lnTo>
                  <a:pt x="1836089" y="447645"/>
                </a:lnTo>
                <a:lnTo>
                  <a:pt x="1868209" y="505884"/>
                </a:lnTo>
                <a:lnTo>
                  <a:pt x="1895051" y="566489"/>
                </a:lnTo>
                <a:lnTo>
                  <a:pt x="1916363" y="629245"/>
                </a:lnTo>
                <a:lnTo>
                  <a:pt x="1931897" y="693940"/>
                </a:lnTo>
                <a:lnTo>
                  <a:pt x="1941400" y="760361"/>
                </a:lnTo>
                <a:lnTo>
                  <a:pt x="1944624" y="828293"/>
                </a:lnTo>
                <a:lnTo>
                  <a:pt x="1941400" y="896226"/>
                </a:lnTo>
                <a:lnTo>
                  <a:pt x="1931897" y="962647"/>
                </a:lnTo>
                <a:lnTo>
                  <a:pt x="1916363" y="1027342"/>
                </a:lnTo>
                <a:lnTo>
                  <a:pt x="1895051" y="1090098"/>
                </a:lnTo>
                <a:lnTo>
                  <a:pt x="1868209" y="1150703"/>
                </a:lnTo>
                <a:lnTo>
                  <a:pt x="1836089" y="1208942"/>
                </a:lnTo>
                <a:lnTo>
                  <a:pt x="1798940" y="1264603"/>
                </a:lnTo>
                <a:lnTo>
                  <a:pt x="1757013" y="1317473"/>
                </a:lnTo>
                <a:lnTo>
                  <a:pt x="1710558" y="1367338"/>
                </a:lnTo>
                <a:lnTo>
                  <a:pt x="1659826" y="1413986"/>
                </a:lnTo>
                <a:lnTo>
                  <a:pt x="1605067" y="1457202"/>
                </a:lnTo>
                <a:lnTo>
                  <a:pt x="1546530" y="1496775"/>
                </a:lnTo>
                <a:lnTo>
                  <a:pt x="1484468" y="1532490"/>
                </a:lnTo>
                <a:lnTo>
                  <a:pt x="1419128" y="1564135"/>
                </a:lnTo>
                <a:lnTo>
                  <a:pt x="1350764" y="1591496"/>
                </a:lnTo>
                <a:lnTo>
                  <a:pt x="1279623" y="1614361"/>
                </a:lnTo>
                <a:lnTo>
                  <a:pt x="1205957" y="1632515"/>
                </a:lnTo>
                <a:lnTo>
                  <a:pt x="1130017" y="1645747"/>
                </a:lnTo>
                <a:lnTo>
                  <a:pt x="1052051" y="1653842"/>
                </a:lnTo>
                <a:lnTo>
                  <a:pt x="972311" y="1656587"/>
                </a:lnTo>
                <a:lnTo>
                  <a:pt x="892572" y="1653842"/>
                </a:lnTo>
                <a:lnTo>
                  <a:pt x="814606" y="1645747"/>
                </a:lnTo>
                <a:lnTo>
                  <a:pt x="738666" y="1632515"/>
                </a:lnTo>
                <a:lnTo>
                  <a:pt x="665000" y="1614361"/>
                </a:lnTo>
                <a:lnTo>
                  <a:pt x="593859" y="1591496"/>
                </a:lnTo>
                <a:lnTo>
                  <a:pt x="525495" y="1564135"/>
                </a:lnTo>
                <a:lnTo>
                  <a:pt x="460155" y="1532490"/>
                </a:lnTo>
                <a:lnTo>
                  <a:pt x="398093" y="1496775"/>
                </a:lnTo>
                <a:lnTo>
                  <a:pt x="339556" y="1457202"/>
                </a:lnTo>
                <a:lnTo>
                  <a:pt x="284797" y="1413986"/>
                </a:lnTo>
                <a:lnTo>
                  <a:pt x="234065" y="1367338"/>
                </a:lnTo>
                <a:lnTo>
                  <a:pt x="187610" y="1317473"/>
                </a:lnTo>
                <a:lnTo>
                  <a:pt x="145683" y="1264603"/>
                </a:lnTo>
                <a:lnTo>
                  <a:pt x="108534" y="1208942"/>
                </a:lnTo>
                <a:lnTo>
                  <a:pt x="76414" y="1150703"/>
                </a:lnTo>
                <a:lnTo>
                  <a:pt x="49572" y="1090098"/>
                </a:lnTo>
                <a:lnTo>
                  <a:pt x="28260" y="1027342"/>
                </a:lnTo>
                <a:lnTo>
                  <a:pt x="12726" y="962647"/>
                </a:lnTo>
                <a:lnTo>
                  <a:pt x="3223" y="896226"/>
                </a:lnTo>
                <a:lnTo>
                  <a:pt x="0" y="828293"/>
                </a:lnTo>
                <a:close/>
              </a:path>
            </a:pathLst>
          </a:custGeom>
          <a:ln w="38100">
            <a:solidFill>
              <a:srgbClr val="41709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723376" y="4364736"/>
            <a:ext cx="1944624" cy="576071"/>
          </a:xfrm>
          <a:custGeom>
            <a:avLst/>
            <a:gdLst/>
            <a:ahLst/>
            <a:cxnLst/>
            <a:rect l="l" t="t" r="r" b="b"/>
            <a:pathLst>
              <a:path w="1944624" h="576071">
                <a:moveTo>
                  <a:pt x="0" y="576071"/>
                </a:moveTo>
                <a:lnTo>
                  <a:pt x="1944624" y="576071"/>
                </a:lnTo>
                <a:lnTo>
                  <a:pt x="1944624" y="0"/>
                </a:lnTo>
                <a:lnTo>
                  <a:pt x="0" y="0"/>
                </a:lnTo>
                <a:lnTo>
                  <a:pt x="0" y="576071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8723376" y="4364736"/>
            <a:ext cx="1944624" cy="576071"/>
          </a:xfrm>
          <a:custGeom>
            <a:avLst/>
            <a:gdLst/>
            <a:ahLst/>
            <a:cxnLst/>
            <a:rect l="l" t="t" r="r" b="b"/>
            <a:pathLst>
              <a:path w="1944624" h="576071">
                <a:moveTo>
                  <a:pt x="0" y="576071"/>
                </a:moveTo>
                <a:lnTo>
                  <a:pt x="1944624" y="576071"/>
                </a:lnTo>
                <a:lnTo>
                  <a:pt x="1944624" y="0"/>
                </a:lnTo>
                <a:lnTo>
                  <a:pt x="0" y="0"/>
                </a:lnTo>
                <a:lnTo>
                  <a:pt x="0" y="576071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623722" y="152907"/>
            <a:ext cx="2125258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5"/>
              </a:lnSpc>
              <a:spcBef>
                <a:spcPts val="96"/>
              </a:spcBef>
            </a:pPr>
            <a:r>
              <a:rPr sz="2700" u="heavy" spc="0" baseline="3034" dirty="0" smtClean="0">
                <a:latin typeface="Calibri"/>
                <a:cs typeface="Calibri"/>
              </a:rPr>
              <a:t>Schéma</a:t>
            </a:r>
            <a:r>
              <a:rPr sz="2700" u="heavy" spc="4" baseline="3034" dirty="0" smtClean="0">
                <a:latin typeface="Calibri"/>
                <a:cs typeface="Calibri"/>
              </a:rPr>
              <a:t> </a:t>
            </a:r>
            <a:r>
              <a:rPr sz="2700" u="heavy" spc="0" baseline="3034" dirty="0" smtClean="0">
                <a:latin typeface="Calibri"/>
                <a:cs typeface="Calibri"/>
              </a:rPr>
              <a:t>de</a:t>
            </a:r>
            <a:r>
              <a:rPr sz="2700" u="heavy" spc="14" baseline="3034" dirty="0" smtClean="0">
                <a:latin typeface="Calibri"/>
                <a:cs typeface="Calibri"/>
              </a:rPr>
              <a:t> </a:t>
            </a:r>
            <a:r>
              <a:rPr sz="2700" u="heavy" spc="-34" baseline="3034" dirty="0" smtClean="0">
                <a:latin typeface="Calibri"/>
                <a:cs typeface="Calibri"/>
              </a:rPr>
              <a:t>f</a:t>
            </a:r>
            <a:r>
              <a:rPr sz="2700" u="heavy" spc="0" baseline="3034" dirty="0" smtClean="0">
                <a:latin typeface="Calibri"/>
                <a:cs typeface="Calibri"/>
              </a:rPr>
              <a:t>abri</a:t>
            </a:r>
            <a:r>
              <a:rPr sz="2700" u="heavy" spc="-19" baseline="3034" dirty="0" smtClean="0">
                <a:latin typeface="Calibri"/>
                <a:cs typeface="Calibri"/>
              </a:rPr>
              <a:t>c</a:t>
            </a:r>
            <a:r>
              <a:rPr sz="2700" u="heavy" spc="-9" baseline="3034" dirty="0" smtClean="0">
                <a:latin typeface="Calibri"/>
                <a:cs typeface="Calibri"/>
              </a:rPr>
              <a:t>a</a:t>
            </a:r>
            <a:r>
              <a:rPr sz="2700" u="heavy" spc="0" baseline="3034" dirty="0" smtClean="0">
                <a:latin typeface="Calibri"/>
                <a:cs typeface="Calibri"/>
              </a:rPr>
              <a:t>t</a:t>
            </a:r>
            <a:r>
              <a:rPr sz="2700" u="heavy" spc="-9" baseline="3034" dirty="0" smtClean="0">
                <a:latin typeface="Calibri"/>
                <a:cs typeface="Calibri"/>
              </a:rPr>
              <a:t>i</a:t>
            </a:r>
            <a:r>
              <a:rPr sz="2700" u="heavy" spc="0" baseline="3034" dirty="0" smtClean="0">
                <a:latin typeface="Calibri"/>
                <a:cs typeface="Calibri"/>
              </a:rPr>
              <a:t>on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408035" y="1186794"/>
            <a:ext cx="1512097" cy="27014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060"/>
              </a:lnSpc>
              <a:spcBef>
                <a:spcPts val="103"/>
              </a:spcBef>
            </a:pPr>
            <a:r>
              <a:rPr sz="2700" spc="0" baseline="1517" dirty="0" smtClean="0">
                <a:solidFill>
                  <a:srgbClr val="006FC0"/>
                </a:solidFill>
                <a:latin typeface="Calibri"/>
                <a:cs typeface="Calibri"/>
              </a:rPr>
              <a:t>Amido</a:t>
            </a:r>
            <a:r>
              <a:rPr sz="2700" spc="4" baseline="1517" dirty="0" smtClean="0">
                <a:solidFill>
                  <a:srgbClr val="006FC0"/>
                </a:solidFill>
                <a:latin typeface="Calibri"/>
                <a:cs typeface="Calibri"/>
              </a:rPr>
              <a:t>n</a:t>
            </a:r>
            <a:r>
              <a:rPr sz="2700" spc="0" baseline="1511" dirty="0" smtClean="0">
                <a:solidFill>
                  <a:srgbClr val="006FC0"/>
                </a:solidFill>
                <a:latin typeface="Symbol"/>
                <a:cs typeface="Symbol"/>
              </a:rPr>
              <a:t></a:t>
            </a:r>
            <a:r>
              <a:rPr sz="2700" spc="0" baseline="1517" dirty="0" smtClean="0">
                <a:solidFill>
                  <a:srgbClr val="006FC0"/>
                </a:solidFill>
                <a:latin typeface="Calibri"/>
                <a:cs typeface="Calibri"/>
              </a:rPr>
              <a:t>s</a:t>
            </a:r>
            <a:r>
              <a:rPr sz="2700" spc="4" baseline="1517" dirty="0" smtClean="0">
                <a:solidFill>
                  <a:srgbClr val="006FC0"/>
                </a:solidFill>
                <a:latin typeface="Calibri"/>
                <a:cs typeface="Calibri"/>
              </a:rPr>
              <a:t>u</a:t>
            </a:r>
            <a:r>
              <a:rPr sz="2700" spc="-4" baseline="1517" dirty="0" smtClean="0">
                <a:solidFill>
                  <a:srgbClr val="006FC0"/>
                </a:solidFill>
                <a:latin typeface="Calibri"/>
                <a:cs typeface="Calibri"/>
              </a:rPr>
              <a:t>c</a:t>
            </a:r>
            <a:r>
              <a:rPr sz="2700" spc="-29" baseline="1517" dirty="0" smtClean="0">
                <a:solidFill>
                  <a:srgbClr val="006FC0"/>
                </a:solidFill>
                <a:latin typeface="Calibri"/>
                <a:cs typeface="Calibri"/>
              </a:rPr>
              <a:t>r</a:t>
            </a:r>
            <a:r>
              <a:rPr sz="2700" spc="0" baseline="1517" dirty="0" smtClean="0">
                <a:solidFill>
                  <a:srgbClr val="006FC0"/>
                </a:solidFill>
                <a:latin typeface="Calibri"/>
                <a:cs typeface="Calibri"/>
              </a:rPr>
              <a:t>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883277" y="1340891"/>
            <a:ext cx="947002" cy="2543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5"/>
              </a:lnSpc>
              <a:spcBef>
                <a:spcPts val="96"/>
              </a:spcBef>
            </a:pPr>
            <a:r>
              <a:rPr sz="2700" spc="0" baseline="3034" dirty="0" smtClean="0">
                <a:solidFill>
                  <a:srgbClr val="FFFFFF"/>
                </a:solidFill>
                <a:latin typeface="Calibri"/>
                <a:cs typeface="Calibri"/>
              </a:rPr>
              <a:t>MA</a:t>
            </a:r>
            <a:r>
              <a:rPr sz="2700" spc="-134" baseline="3034" dirty="0" smtClean="0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r>
              <a:rPr sz="2700" spc="-144" baseline="3034" dirty="0" smtClean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2700" spc="-9" baseline="3034" dirty="0" smtClean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700" spc="0" baseline="3034" dirty="0" smtClean="0">
                <a:solidFill>
                  <a:srgbClr val="FFFFFF"/>
                </a:solidFill>
                <a:latin typeface="Calibri"/>
                <a:cs typeface="Calibri"/>
              </a:rPr>
              <a:t>GE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591050" y="1907138"/>
            <a:ext cx="1553360" cy="27014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060"/>
              </a:lnSpc>
              <a:spcBef>
                <a:spcPts val="103"/>
              </a:spcBef>
            </a:pPr>
            <a:r>
              <a:rPr sz="2700" spc="0" baseline="1517" dirty="0" smtClean="0">
                <a:solidFill>
                  <a:srgbClr val="006FC0"/>
                </a:solidFill>
                <a:latin typeface="Calibri"/>
                <a:cs typeface="Calibri"/>
              </a:rPr>
              <a:t>Cé</a:t>
            </a:r>
            <a:r>
              <a:rPr sz="2700" spc="-19" baseline="1517" dirty="0" smtClean="0">
                <a:solidFill>
                  <a:srgbClr val="006FC0"/>
                </a:solidFill>
                <a:latin typeface="Calibri"/>
                <a:cs typeface="Calibri"/>
              </a:rPr>
              <a:t>r</a:t>
            </a:r>
            <a:r>
              <a:rPr sz="2700" spc="0" baseline="1517" dirty="0" smtClean="0">
                <a:solidFill>
                  <a:srgbClr val="006FC0"/>
                </a:solidFill>
                <a:latin typeface="Calibri"/>
                <a:cs typeface="Calibri"/>
              </a:rPr>
              <a:t>éales</a:t>
            </a:r>
            <a:r>
              <a:rPr sz="2700" spc="9" baseline="1517" dirty="0" smtClean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700" spc="0" baseline="1511" dirty="0" smtClean="0">
                <a:solidFill>
                  <a:srgbClr val="006FC0"/>
                </a:solidFill>
                <a:latin typeface="Symbol"/>
                <a:cs typeface="Symbol"/>
              </a:rPr>
              <a:t></a:t>
            </a:r>
            <a:r>
              <a:rPr sz="2700" spc="0" baseline="1517" dirty="0" smtClean="0">
                <a:solidFill>
                  <a:srgbClr val="006FC0"/>
                </a:solidFill>
                <a:latin typeface="Calibri"/>
                <a:cs typeface="Calibri"/>
              </a:rPr>
              <a:t>malt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1712321" y="6531508"/>
            <a:ext cx="231966" cy="204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0"/>
              </a:lnSpc>
              <a:spcBef>
                <a:spcPts val="76"/>
              </a:spcBef>
            </a:pPr>
            <a:r>
              <a:rPr sz="2100" spc="-4" baseline="1950" dirty="0" smtClean="0">
                <a:solidFill>
                  <a:srgbClr val="C00000"/>
                </a:solidFill>
                <a:latin typeface="Calibri"/>
                <a:cs typeface="Calibri"/>
              </a:rPr>
              <a:t>33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448290" y="6548518"/>
            <a:ext cx="692400" cy="1518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60"/>
              </a:lnSpc>
              <a:spcBef>
                <a:spcPts val="57"/>
              </a:spcBef>
            </a:pPr>
            <a:r>
              <a:rPr sz="1000" spc="0" dirty="0" smtClean="0">
                <a:latin typeface="Segoe UI"/>
                <a:cs typeface="Segoe UI"/>
              </a:rPr>
              <a:t>E</a:t>
            </a:r>
            <a:r>
              <a:rPr sz="1000" spc="-4" dirty="0" smtClean="0">
                <a:latin typeface="Segoe UI"/>
                <a:cs typeface="Segoe UI"/>
              </a:rPr>
              <a:t>C</a:t>
            </a:r>
            <a:r>
              <a:rPr sz="1000" spc="4" dirty="0" smtClean="0">
                <a:latin typeface="Segoe UI"/>
                <a:cs typeface="Segoe UI"/>
              </a:rPr>
              <a:t>A</a:t>
            </a:r>
            <a:r>
              <a:rPr sz="1000" spc="0" dirty="0" smtClean="0">
                <a:latin typeface="Segoe UI"/>
                <a:cs typeface="Segoe UI"/>
              </a:rPr>
              <a:t>M</a:t>
            </a:r>
            <a:r>
              <a:rPr sz="1000" spc="-6" dirty="0" smtClean="0">
                <a:latin typeface="Segoe UI"/>
                <a:cs typeface="Segoe UI"/>
              </a:rPr>
              <a:t> </a:t>
            </a:r>
            <a:r>
              <a:rPr sz="1000" spc="0" dirty="0" smtClean="0">
                <a:latin typeface="Segoe UI"/>
                <a:cs typeface="Segoe UI"/>
              </a:rPr>
              <a:t>2015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9" name="object 9"/>
          <p:cNvSpPr txBox="1"/>
          <p:nvPr/>
        </p:nvSpPr>
        <p:spPr>
          <a:xfrm rot="16200000">
            <a:off x="0" y="1761345"/>
            <a:ext cx="3562100" cy="19494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2040-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Ch</a:t>
            </a:r>
            <a:r>
              <a:rPr sz="1400" b="1" i="1" spc="4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400" b="1" i="1" spc="4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400" b="1" i="1" spc="-39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1400" b="1" i="1" spc="-9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1400" b="1" i="1" spc="4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va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400" b="1" i="1" spc="-25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et</a:t>
            </a:r>
            <a:r>
              <a:rPr sz="1400" b="1" i="1" spc="-14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1400" b="1" i="1" spc="4" dirty="0" smtClean="0">
                <a:solidFill>
                  <a:srgbClr val="FFFFFF"/>
                </a:solidFill>
                <a:latin typeface="Arial"/>
                <a:cs typeface="Arial"/>
              </a:rPr>
              <a:t>ir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onn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eme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endParaRPr sz="1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723376" y="4364736"/>
            <a:ext cx="1944624" cy="57607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1400"/>
              </a:lnSpc>
              <a:spcBef>
                <a:spcPts val="14"/>
              </a:spcBef>
            </a:pPr>
            <a:endParaRPr sz="1400"/>
          </a:p>
          <a:p>
            <a:pPr marL="228853">
              <a:lnSpc>
                <a:spcPct val="101725"/>
              </a:lnSpc>
            </a:pPr>
            <a:r>
              <a:rPr sz="1400" spc="-14" dirty="0" smtClean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1400" spc="-4" dirty="0" smtClean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400" spc="4" dirty="0" smtClean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400" spc="0" dirty="0" smtClean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sz="1400" spc="-4" dirty="0" smtClean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400" spc="0" dirty="0" smtClean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400" spc="-4" dirty="0" smtClean="0">
                <a:solidFill>
                  <a:srgbClr val="FFFFFF"/>
                </a:solidFill>
                <a:latin typeface="Calibri"/>
                <a:cs typeface="Calibri"/>
              </a:rPr>
              <a:t>IO</a:t>
            </a:r>
            <a:r>
              <a:rPr sz="1400" spc="4" dirty="0" smtClean="0">
                <a:solidFill>
                  <a:srgbClr val="FFFFFF"/>
                </a:solidFill>
                <a:latin typeface="Calibri"/>
                <a:cs typeface="Calibri"/>
              </a:rPr>
              <a:t>NN</a:t>
            </a:r>
            <a:r>
              <a:rPr sz="1400" spc="0" dirty="0" smtClean="0">
                <a:solidFill>
                  <a:srgbClr val="FFFFFF"/>
                </a:solidFill>
                <a:latin typeface="Calibri"/>
                <a:cs typeface="Calibri"/>
              </a:rPr>
              <a:t>EMENT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664708" y="3500628"/>
            <a:ext cx="1618488" cy="57607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1400"/>
              </a:lnSpc>
              <a:spcBef>
                <a:spcPts val="12"/>
              </a:spcBef>
            </a:pPr>
            <a:endParaRPr sz="1400"/>
          </a:p>
          <a:p>
            <a:pPr marL="234695">
              <a:lnSpc>
                <a:spcPct val="101725"/>
              </a:lnSpc>
            </a:pPr>
            <a:r>
              <a:rPr sz="1400" spc="0" dirty="0" smtClean="0">
                <a:solidFill>
                  <a:srgbClr val="FFFFFF"/>
                </a:solidFill>
                <a:latin typeface="Calibri"/>
                <a:cs typeface="Calibri"/>
              </a:rPr>
              <a:t>FE</a:t>
            </a:r>
            <a:r>
              <a:rPr sz="1400" spc="4" dirty="0" smtClean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400" spc="0" dirty="0" smtClean="0">
                <a:solidFill>
                  <a:srgbClr val="FFFFFF"/>
                </a:solidFill>
                <a:latin typeface="Calibri"/>
                <a:cs typeface="Calibri"/>
              </a:rPr>
              <a:t>MEN</a:t>
            </a:r>
            <a:r>
              <a:rPr sz="1400" spc="-104" dirty="0" smtClean="0">
                <a:solidFill>
                  <a:srgbClr val="FFFFFF"/>
                </a:solidFill>
                <a:latin typeface="Calibri"/>
                <a:cs typeface="Calibri"/>
              </a:rPr>
              <a:t>TA</a:t>
            </a:r>
            <a:r>
              <a:rPr sz="1400" spc="0" dirty="0" smtClean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400" spc="-4" dirty="0" smtClean="0">
                <a:solidFill>
                  <a:srgbClr val="FFFFFF"/>
                </a:solidFill>
                <a:latin typeface="Calibri"/>
                <a:cs typeface="Calibri"/>
              </a:rPr>
              <a:t>IO</a:t>
            </a:r>
            <a:r>
              <a:rPr sz="1400" spc="0" dirty="0" smtClean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524000" y="3429000"/>
            <a:ext cx="1620012" cy="57607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1400"/>
              </a:lnSpc>
              <a:spcBef>
                <a:spcPts val="9"/>
              </a:spcBef>
            </a:pPr>
            <a:endParaRPr sz="1400"/>
          </a:p>
          <a:p>
            <a:pPr marL="228854">
              <a:lnSpc>
                <a:spcPct val="101725"/>
              </a:lnSpc>
            </a:pPr>
            <a:r>
              <a:rPr sz="1400" spc="0" dirty="0" smtClean="0">
                <a:solidFill>
                  <a:srgbClr val="FFFFFF"/>
                </a:solidFill>
                <a:latin typeface="Calibri"/>
                <a:cs typeface="Calibri"/>
              </a:rPr>
              <a:t>HO</a:t>
            </a:r>
            <a:r>
              <a:rPr sz="1400" spc="-4" dirty="0" smtClean="0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sz="1400" spc="4" dirty="0" smtClean="0">
                <a:solidFill>
                  <a:srgbClr val="FFFFFF"/>
                </a:solidFill>
                <a:latin typeface="Calibri"/>
                <a:cs typeface="Calibri"/>
              </a:rPr>
              <a:t>B</a:t>
            </a:r>
            <a:r>
              <a:rPr sz="1400" spc="-39" dirty="0" smtClean="0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r>
              <a:rPr sz="1400" spc="-4" dirty="0" smtClean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400" spc="4" dirty="0" smtClean="0">
                <a:solidFill>
                  <a:srgbClr val="FFFFFF"/>
                </a:solidFill>
                <a:latin typeface="Calibri"/>
                <a:cs typeface="Calibri"/>
              </a:rPr>
              <a:t>NN</a:t>
            </a:r>
            <a:r>
              <a:rPr sz="1400" spc="-9" dirty="0" smtClean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400" spc="0" dirty="0" smtClean="0">
                <a:solidFill>
                  <a:srgbClr val="FFFFFF"/>
                </a:solidFill>
                <a:latin typeface="Calibri"/>
                <a:cs typeface="Calibri"/>
              </a:rPr>
              <a:t>GE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183880" y="548640"/>
            <a:ext cx="2016252" cy="50444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1100"/>
              </a:lnSpc>
              <a:spcBef>
                <a:spcPts val="21"/>
              </a:spcBef>
            </a:pPr>
            <a:endParaRPr sz="1100"/>
          </a:p>
          <a:p>
            <a:pPr marL="306959">
              <a:lnSpc>
                <a:spcPct val="101725"/>
              </a:lnSpc>
            </a:pPr>
            <a:r>
              <a:rPr sz="1400" spc="-9" dirty="0" smtClean="0">
                <a:solidFill>
                  <a:srgbClr val="FFFFFF"/>
                </a:solidFill>
                <a:latin typeface="Calibri"/>
                <a:cs typeface="Calibri"/>
              </a:rPr>
              <a:t>SA</a:t>
            </a:r>
            <a:r>
              <a:rPr sz="1400" spc="-4" dirty="0" smtClean="0">
                <a:solidFill>
                  <a:srgbClr val="FFFFFF"/>
                </a:solidFill>
                <a:latin typeface="Calibri"/>
                <a:cs typeface="Calibri"/>
              </a:rPr>
              <a:t>CC</a:t>
            </a:r>
            <a:r>
              <a:rPr sz="1400" spc="0" dirty="0" smtClean="0">
                <a:solidFill>
                  <a:srgbClr val="FFFFFF"/>
                </a:solidFill>
                <a:latin typeface="Calibri"/>
                <a:cs typeface="Calibri"/>
              </a:rPr>
              <a:t>H</a:t>
            </a:r>
            <a:r>
              <a:rPr sz="1400" spc="4" dirty="0" smtClean="0">
                <a:solidFill>
                  <a:srgbClr val="FFFFFF"/>
                </a:solidFill>
                <a:latin typeface="Calibri"/>
                <a:cs typeface="Calibri"/>
              </a:rPr>
              <a:t>AR</a:t>
            </a:r>
            <a:r>
              <a:rPr sz="1400" spc="-4" dirty="0" smtClean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400" spc="0" dirty="0" smtClean="0">
                <a:solidFill>
                  <a:srgbClr val="FFFFFF"/>
                </a:solidFill>
                <a:latin typeface="Calibri"/>
                <a:cs typeface="Calibri"/>
              </a:rPr>
              <a:t>FI</a:t>
            </a:r>
            <a:r>
              <a:rPr sz="1400" spc="-9" dirty="0" smtClean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1400" spc="-104" dirty="0" smtClean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400" spc="0" dirty="0" smtClean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400" spc="-4" dirty="0" smtClean="0">
                <a:solidFill>
                  <a:srgbClr val="FFFFFF"/>
                </a:solidFill>
                <a:latin typeface="Calibri"/>
                <a:cs typeface="Calibri"/>
              </a:rPr>
              <a:t>IO</a:t>
            </a:r>
            <a:r>
              <a:rPr sz="1400" spc="0" dirty="0" smtClean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0" y="0"/>
            <a:ext cx="330708" cy="68579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3" name="object 3"/>
          <p:cNvSpPr txBox="1"/>
          <p:nvPr/>
        </p:nvSpPr>
        <p:spPr>
          <a:xfrm>
            <a:off x="1364080" y="197357"/>
            <a:ext cx="52325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" name="object 2"/>
          <p:cNvSpPr txBox="1"/>
          <p:nvPr/>
        </p:nvSpPr>
        <p:spPr>
          <a:xfrm>
            <a:off x="1650251" y="197357"/>
            <a:ext cx="53732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12"/>
          <p:cNvSpPr/>
          <p:nvPr/>
        </p:nvSpPr>
        <p:spPr>
          <a:xfrm>
            <a:off x="11415522" y="6528054"/>
            <a:ext cx="0" cy="347470"/>
          </a:xfrm>
          <a:custGeom>
            <a:avLst/>
            <a:gdLst/>
            <a:ahLst/>
            <a:cxnLst/>
            <a:rect l="l" t="t" r="r" b="b"/>
            <a:pathLst>
              <a:path h="347470">
                <a:moveTo>
                  <a:pt x="0" y="0"/>
                </a:moveTo>
                <a:lnTo>
                  <a:pt x="0" y="329943"/>
                </a:lnTo>
              </a:path>
            </a:pathLst>
          </a:custGeom>
          <a:ln w="25908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-12192" y="0"/>
            <a:ext cx="3429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-12192" y="0"/>
            <a:ext cx="342900" cy="6858000"/>
          </a:xfrm>
          <a:custGeom>
            <a:avLst/>
            <a:gdLst/>
            <a:ahLst/>
            <a:cxnLst/>
            <a:rect l="l" t="t" r="r" b="b"/>
            <a:pathLst>
              <a:path w="342900" h="6858000">
                <a:moveTo>
                  <a:pt x="342900" y="0"/>
                </a:moveTo>
                <a:lnTo>
                  <a:pt x="12192" y="0"/>
                </a:lnTo>
              </a:path>
              <a:path w="342900" h="6858000">
                <a:moveTo>
                  <a:pt x="12192" y="6858000"/>
                </a:moveTo>
                <a:lnTo>
                  <a:pt x="342900" y="6858000"/>
                </a:lnTo>
                <a:lnTo>
                  <a:pt x="342900" y="0"/>
                </a:lnTo>
              </a:path>
            </a:pathLst>
          </a:custGeom>
          <a:ln w="9144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-21336" y="6385560"/>
            <a:ext cx="361188" cy="3352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-18288" y="5987224"/>
            <a:ext cx="361188" cy="31908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47928" y="781812"/>
            <a:ext cx="10296144" cy="52959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148588" y="299211"/>
            <a:ext cx="2341575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5"/>
              </a:lnSpc>
              <a:spcBef>
                <a:spcPts val="96"/>
              </a:spcBef>
            </a:pPr>
            <a:r>
              <a:rPr sz="2700" spc="0" baseline="3034" dirty="0" smtClean="0">
                <a:solidFill>
                  <a:srgbClr val="FF0000"/>
                </a:solidFill>
                <a:latin typeface="Calibri"/>
                <a:cs typeface="Calibri"/>
              </a:rPr>
              <a:t>Dég</a:t>
            </a:r>
            <a:r>
              <a:rPr sz="2700" spc="-34" baseline="3034" dirty="0" smtClean="0">
                <a:solidFill>
                  <a:srgbClr val="FF0000"/>
                </a:solidFill>
                <a:latin typeface="Calibri"/>
                <a:cs typeface="Calibri"/>
              </a:rPr>
              <a:t>r</a:t>
            </a:r>
            <a:r>
              <a:rPr sz="2700" spc="0" baseline="3034" dirty="0" smtClean="0">
                <a:solidFill>
                  <a:srgbClr val="FF0000"/>
                </a:solidFill>
                <a:latin typeface="Calibri"/>
                <a:cs typeface="Calibri"/>
              </a:rPr>
              <a:t>ada</a:t>
            </a:r>
            <a:r>
              <a:rPr sz="2700" spc="-9" baseline="3034" dirty="0" smtClean="0">
                <a:solidFill>
                  <a:srgbClr val="FF0000"/>
                </a:solidFill>
                <a:latin typeface="Calibri"/>
                <a:cs typeface="Calibri"/>
              </a:rPr>
              <a:t>t</a:t>
            </a:r>
            <a:r>
              <a:rPr sz="2700" spc="-4" baseline="3034" dirty="0" smtClean="0">
                <a:solidFill>
                  <a:srgbClr val="FF0000"/>
                </a:solidFill>
                <a:latin typeface="Calibri"/>
                <a:cs typeface="Calibri"/>
              </a:rPr>
              <a:t>i</a:t>
            </a:r>
            <a:r>
              <a:rPr sz="2700" spc="0" baseline="3034" dirty="0" smtClean="0">
                <a:solidFill>
                  <a:srgbClr val="FF0000"/>
                </a:solidFill>
                <a:latin typeface="Calibri"/>
                <a:cs typeface="Calibri"/>
              </a:rPr>
              <a:t>on</a:t>
            </a:r>
            <a:r>
              <a:rPr sz="2700" spc="14" baseline="3034" dirty="0" smtClean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700" spc="0" baseline="3034" dirty="0" smtClean="0">
                <a:solidFill>
                  <a:srgbClr val="FF0000"/>
                </a:solidFill>
                <a:latin typeface="Calibri"/>
                <a:cs typeface="Calibri"/>
              </a:rPr>
              <a:t>de</a:t>
            </a:r>
            <a:r>
              <a:rPr sz="2700" spc="14" baseline="3034" dirty="0" smtClean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700" spc="-4" baseline="3034" dirty="0" smtClean="0">
                <a:solidFill>
                  <a:srgbClr val="FF0000"/>
                </a:solidFill>
                <a:latin typeface="Calibri"/>
                <a:cs typeface="Calibri"/>
              </a:rPr>
              <a:t>l</a:t>
            </a:r>
            <a:r>
              <a:rPr sz="2700" spc="-139" baseline="3034" dirty="0" smtClean="0">
                <a:solidFill>
                  <a:srgbClr val="FF0000"/>
                </a:solidFill>
                <a:latin typeface="Calibri"/>
                <a:cs typeface="Calibri"/>
              </a:rPr>
              <a:t>’</a:t>
            </a:r>
            <a:r>
              <a:rPr sz="2700" spc="0" baseline="3034" dirty="0" smtClean="0">
                <a:solidFill>
                  <a:srgbClr val="FF0000"/>
                </a:solidFill>
                <a:latin typeface="Calibri"/>
                <a:cs typeface="Calibri"/>
              </a:rPr>
              <a:t>amidon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712321" y="6531508"/>
            <a:ext cx="231966" cy="204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0"/>
              </a:lnSpc>
              <a:spcBef>
                <a:spcPts val="76"/>
              </a:spcBef>
            </a:pPr>
            <a:r>
              <a:rPr sz="2100" spc="-4" baseline="1950" dirty="0" smtClean="0">
                <a:solidFill>
                  <a:srgbClr val="C00000"/>
                </a:solidFill>
                <a:latin typeface="Calibri"/>
                <a:cs typeface="Calibri"/>
              </a:rPr>
              <a:t>34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448290" y="6548518"/>
            <a:ext cx="692400" cy="1518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60"/>
              </a:lnSpc>
              <a:spcBef>
                <a:spcPts val="57"/>
              </a:spcBef>
            </a:pPr>
            <a:r>
              <a:rPr sz="1000" spc="0" dirty="0" smtClean="0">
                <a:latin typeface="Segoe UI"/>
                <a:cs typeface="Segoe UI"/>
              </a:rPr>
              <a:t>E</a:t>
            </a:r>
            <a:r>
              <a:rPr sz="1000" spc="-4" dirty="0" smtClean="0">
                <a:latin typeface="Segoe UI"/>
                <a:cs typeface="Segoe UI"/>
              </a:rPr>
              <a:t>C</a:t>
            </a:r>
            <a:r>
              <a:rPr sz="1000" spc="4" dirty="0" smtClean="0">
                <a:latin typeface="Segoe UI"/>
                <a:cs typeface="Segoe UI"/>
              </a:rPr>
              <a:t>A</a:t>
            </a:r>
            <a:r>
              <a:rPr sz="1000" spc="0" dirty="0" smtClean="0">
                <a:latin typeface="Segoe UI"/>
                <a:cs typeface="Segoe UI"/>
              </a:rPr>
              <a:t>M</a:t>
            </a:r>
            <a:r>
              <a:rPr sz="1000" spc="-6" dirty="0" smtClean="0">
                <a:latin typeface="Segoe UI"/>
                <a:cs typeface="Segoe UI"/>
              </a:rPr>
              <a:t> </a:t>
            </a:r>
            <a:r>
              <a:rPr sz="1000" spc="0" dirty="0" smtClean="0">
                <a:latin typeface="Segoe UI"/>
                <a:cs typeface="Segoe UI"/>
              </a:rPr>
              <a:t>2015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3" name="object 3"/>
          <p:cNvSpPr txBox="1"/>
          <p:nvPr/>
        </p:nvSpPr>
        <p:spPr>
          <a:xfrm rot="16200000">
            <a:off x="0" y="1761345"/>
            <a:ext cx="3562100" cy="19494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2040-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Ch</a:t>
            </a:r>
            <a:r>
              <a:rPr sz="1400" b="1" i="1" spc="4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400" b="1" i="1" spc="4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400" b="1" i="1" spc="-39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1400" b="1" i="1" spc="-9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1400" b="1" i="1" spc="4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va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400" b="1" i="1" spc="-25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et</a:t>
            </a:r>
            <a:r>
              <a:rPr sz="1400" b="1" i="1" spc="-14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1400" b="1" i="1" spc="4" dirty="0" smtClean="0">
                <a:solidFill>
                  <a:srgbClr val="FFFFFF"/>
                </a:solidFill>
                <a:latin typeface="Arial"/>
                <a:cs typeface="Arial"/>
              </a:rPr>
              <a:t>ir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onn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eme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endParaRPr sz="14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0" y="0"/>
            <a:ext cx="330708" cy="68579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object 30"/>
          <p:cNvSpPr/>
          <p:nvPr/>
        </p:nvSpPr>
        <p:spPr>
          <a:xfrm>
            <a:off x="11415522" y="6528054"/>
            <a:ext cx="0" cy="347470"/>
          </a:xfrm>
          <a:custGeom>
            <a:avLst/>
            <a:gdLst/>
            <a:ahLst/>
            <a:cxnLst/>
            <a:rect l="l" t="t" r="r" b="b"/>
            <a:pathLst>
              <a:path h="347470">
                <a:moveTo>
                  <a:pt x="0" y="0"/>
                </a:moveTo>
                <a:lnTo>
                  <a:pt x="0" y="329943"/>
                </a:lnTo>
              </a:path>
            </a:pathLst>
          </a:custGeom>
          <a:ln w="25908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-12192" y="0"/>
            <a:ext cx="3429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-12192" y="0"/>
            <a:ext cx="342900" cy="6858000"/>
          </a:xfrm>
          <a:custGeom>
            <a:avLst/>
            <a:gdLst/>
            <a:ahLst/>
            <a:cxnLst/>
            <a:rect l="l" t="t" r="r" b="b"/>
            <a:pathLst>
              <a:path w="342900" h="6858000">
                <a:moveTo>
                  <a:pt x="342900" y="0"/>
                </a:moveTo>
                <a:lnTo>
                  <a:pt x="12192" y="0"/>
                </a:lnTo>
              </a:path>
              <a:path w="342900" h="6858000">
                <a:moveTo>
                  <a:pt x="12192" y="6858000"/>
                </a:moveTo>
                <a:lnTo>
                  <a:pt x="342900" y="6858000"/>
                </a:lnTo>
                <a:lnTo>
                  <a:pt x="342900" y="0"/>
                </a:lnTo>
              </a:path>
            </a:pathLst>
          </a:custGeom>
          <a:ln w="9144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-21336" y="6385560"/>
            <a:ext cx="361188" cy="3352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-18288" y="5987224"/>
            <a:ext cx="361188" cy="31908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496312" y="1269491"/>
            <a:ext cx="1367027" cy="647700"/>
          </a:xfrm>
          <a:custGeom>
            <a:avLst/>
            <a:gdLst/>
            <a:ahLst/>
            <a:cxnLst/>
            <a:rect l="l" t="t" r="r" b="b"/>
            <a:pathLst>
              <a:path w="1367027" h="647700">
                <a:moveTo>
                  <a:pt x="0" y="107950"/>
                </a:moveTo>
                <a:lnTo>
                  <a:pt x="0" y="540059"/>
                </a:lnTo>
                <a:lnTo>
                  <a:pt x="8576" y="581946"/>
                </a:lnTo>
                <a:lnTo>
                  <a:pt x="31740" y="616162"/>
                </a:lnTo>
                <a:lnTo>
                  <a:pt x="66021" y="639237"/>
                </a:lnTo>
                <a:lnTo>
                  <a:pt x="107950" y="647700"/>
                </a:lnTo>
                <a:lnTo>
                  <a:pt x="1259387" y="647699"/>
                </a:lnTo>
                <a:lnTo>
                  <a:pt x="1301274" y="639123"/>
                </a:lnTo>
                <a:lnTo>
                  <a:pt x="1335490" y="615959"/>
                </a:lnTo>
                <a:lnTo>
                  <a:pt x="1358565" y="581678"/>
                </a:lnTo>
                <a:lnTo>
                  <a:pt x="1367027" y="539750"/>
                </a:lnTo>
                <a:lnTo>
                  <a:pt x="1367027" y="107640"/>
                </a:lnTo>
                <a:lnTo>
                  <a:pt x="1358451" y="65753"/>
                </a:lnTo>
                <a:lnTo>
                  <a:pt x="1335287" y="31537"/>
                </a:lnTo>
                <a:lnTo>
                  <a:pt x="1301006" y="8462"/>
                </a:lnTo>
                <a:lnTo>
                  <a:pt x="1259077" y="0"/>
                </a:lnTo>
                <a:lnTo>
                  <a:pt x="107640" y="0"/>
                </a:lnTo>
                <a:lnTo>
                  <a:pt x="65753" y="8576"/>
                </a:lnTo>
                <a:lnTo>
                  <a:pt x="31537" y="31740"/>
                </a:lnTo>
                <a:lnTo>
                  <a:pt x="8462" y="66021"/>
                </a:lnTo>
                <a:lnTo>
                  <a:pt x="0" y="10795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496312" y="1269491"/>
            <a:ext cx="1367027" cy="647700"/>
          </a:xfrm>
          <a:custGeom>
            <a:avLst/>
            <a:gdLst/>
            <a:ahLst/>
            <a:cxnLst/>
            <a:rect l="l" t="t" r="r" b="b"/>
            <a:pathLst>
              <a:path w="1367027" h="647700">
                <a:moveTo>
                  <a:pt x="0" y="107950"/>
                </a:moveTo>
                <a:lnTo>
                  <a:pt x="8462" y="66021"/>
                </a:lnTo>
                <a:lnTo>
                  <a:pt x="31537" y="31740"/>
                </a:lnTo>
                <a:lnTo>
                  <a:pt x="65753" y="8576"/>
                </a:lnTo>
                <a:lnTo>
                  <a:pt x="107640" y="0"/>
                </a:lnTo>
                <a:lnTo>
                  <a:pt x="107950" y="0"/>
                </a:lnTo>
                <a:lnTo>
                  <a:pt x="1259077" y="0"/>
                </a:lnTo>
                <a:lnTo>
                  <a:pt x="1301006" y="8462"/>
                </a:lnTo>
                <a:lnTo>
                  <a:pt x="1335287" y="31537"/>
                </a:lnTo>
                <a:lnTo>
                  <a:pt x="1358451" y="65753"/>
                </a:lnTo>
                <a:lnTo>
                  <a:pt x="1367027" y="107640"/>
                </a:lnTo>
                <a:lnTo>
                  <a:pt x="1367027" y="107950"/>
                </a:lnTo>
                <a:lnTo>
                  <a:pt x="1367027" y="539750"/>
                </a:lnTo>
                <a:lnTo>
                  <a:pt x="1358565" y="581678"/>
                </a:lnTo>
                <a:lnTo>
                  <a:pt x="1335490" y="615959"/>
                </a:lnTo>
                <a:lnTo>
                  <a:pt x="1301274" y="639123"/>
                </a:lnTo>
                <a:lnTo>
                  <a:pt x="1259387" y="647699"/>
                </a:lnTo>
                <a:lnTo>
                  <a:pt x="1259077" y="647700"/>
                </a:lnTo>
                <a:lnTo>
                  <a:pt x="107950" y="647700"/>
                </a:lnTo>
                <a:lnTo>
                  <a:pt x="66021" y="639237"/>
                </a:lnTo>
                <a:lnTo>
                  <a:pt x="31740" y="616162"/>
                </a:lnTo>
                <a:lnTo>
                  <a:pt x="8576" y="581946"/>
                </a:lnTo>
                <a:lnTo>
                  <a:pt x="0" y="540059"/>
                </a:lnTo>
                <a:lnTo>
                  <a:pt x="0" y="539750"/>
                </a:lnTo>
                <a:lnTo>
                  <a:pt x="0" y="107950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872228" y="1196339"/>
            <a:ext cx="2375916" cy="720851"/>
          </a:xfrm>
          <a:custGeom>
            <a:avLst/>
            <a:gdLst/>
            <a:ahLst/>
            <a:cxnLst/>
            <a:rect l="l" t="t" r="r" b="b"/>
            <a:pathLst>
              <a:path w="2375916" h="720851">
                <a:moveTo>
                  <a:pt x="0" y="720851"/>
                </a:moveTo>
                <a:lnTo>
                  <a:pt x="2375916" y="720851"/>
                </a:lnTo>
                <a:lnTo>
                  <a:pt x="2375916" y="0"/>
                </a:lnTo>
                <a:lnTo>
                  <a:pt x="0" y="0"/>
                </a:lnTo>
                <a:lnTo>
                  <a:pt x="0" y="720851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872228" y="1196339"/>
            <a:ext cx="2375916" cy="720851"/>
          </a:xfrm>
          <a:custGeom>
            <a:avLst/>
            <a:gdLst/>
            <a:ahLst/>
            <a:cxnLst/>
            <a:rect l="l" t="t" r="r" b="b"/>
            <a:pathLst>
              <a:path w="2375916" h="720851">
                <a:moveTo>
                  <a:pt x="0" y="720851"/>
                </a:moveTo>
                <a:lnTo>
                  <a:pt x="2375916" y="720851"/>
                </a:lnTo>
                <a:lnTo>
                  <a:pt x="2375916" y="0"/>
                </a:lnTo>
                <a:lnTo>
                  <a:pt x="0" y="0"/>
                </a:lnTo>
                <a:lnTo>
                  <a:pt x="0" y="720851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863086" y="1509014"/>
            <a:ext cx="1008379" cy="103377"/>
          </a:xfrm>
          <a:custGeom>
            <a:avLst/>
            <a:gdLst/>
            <a:ahLst/>
            <a:cxnLst/>
            <a:rect l="l" t="t" r="r" b="b"/>
            <a:pathLst>
              <a:path w="1008379" h="103377">
                <a:moveTo>
                  <a:pt x="914908" y="92583"/>
                </a:moveTo>
                <a:lnTo>
                  <a:pt x="914018" y="96520"/>
                </a:lnTo>
                <a:lnTo>
                  <a:pt x="915924" y="99440"/>
                </a:lnTo>
                <a:lnTo>
                  <a:pt x="917701" y="102488"/>
                </a:lnTo>
                <a:lnTo>
                  <a:pt x="921638" y="103377"/>
                </a:lnTo>
                <a:lnTo>
                  <a:pt x="924687" y="101473"/>
                </a:lnTo>
                <a:lnTo>
                  <a:pt x="1008379" y="48513"/>
                </a:lnTo>
                <a:lnTo>
                  <a:pt x="995552" y="42672"/>
                </a:lnTo>
                <a:lnTo>
                  <a:pt x="996061" y="55245"/>
                </a:lnTo>
                <a:lnTo>
                  <a:pt x="995552" y="42672"/>
                </a:lnTo>
                <a:lnTo>
                  <a:pt x="992759" y="54610"/>
                </a:lnTo>
                <a:lnTo>
                  <a:pt x="972563" y="56084"/>
                </a:lnTo>
                <a:lnTo>
                  <a:pt x="917828" y="90677"/>
                </a:lnTo>
                <a:lnTo>
                  <a:pt x="914908" y="92583"/>
                </a:lnTo>
                <a:close/>
              </a:path>
              <a:path w="1008379" h="103377">
                <a:moveTo>
                  <a:pt x="911987" y="11175"/>
                </a:moveTo>
                <a:lnTo>
                  <a:pt x="915035" y="12826"/>
                </a:lnTo>
                <a:lnTo>
                  <a:pt x="972109" y="43509"/>
                </a:lnTo>
                <a:lnTo>
                  <a:pt x="992377" y="43561"/>
                </a:lnTo>
                <a:lnTo>
                  <a:pt x="983106" y="49420"/>
                </a:lnTo>
                <a:lnTo>
                  <a:pt x="972109" y="43509"/>
                </a:lnTo>
                <a:lnTo>
                  <a:pt x="0" y="78232"/>
                </a:lnTo>
                <a:lnTo>
                  <a:pt x="508" y="90805"/>
                </a:lnTo>
                <a:lnTo>
                  <a:pt x="972563" y="56084"/>
                </a:lnTo>
                <a:lnTo>
                  <a:pt x="992759" y="54610"/>
                </a:lnTo>
                <a:lnTo>
                  <a:pt x="995552" y="42672"/>
                </a:lnTo>
                <a:lnTo>
                  <a:pt x="1008379" y="48513"/>
                </a:lnTo>
                <a:lnTo>
                  <a:pt x="921003" y="1650"/>
                </a:lnTo>
                <a:lnTo>
                  <a:pt x="917955" y="0"/>
                </a:lnTo>
                <a:lnTo>
                  <a:pt x="914146" y="1143"/>
                </a:lnTo>
                <a:lnTo>
                  <a:pt x="912494" y="4318"/>
                </a:lnTo>
                <a:lnTo>
                  <a:pt x="910843" y="7365"/>
                </a:lnTo>
                <a:lnTo>
                  <a:pt x="911987" y="11175"/>
                </a:lnTo>
                <a:close/>
              </a:path>
              <a:path w="1008379" h="103377">
                <a:moveTo>
                  <a:pt x="992377" y="43561"/>
                </a:moveTo>
                <a:lnTo>
                  <a:pt x="972109" y="43509"/>
                </a:lnTo>
                <a:lnTo>
                  <a:pt x="983106" y="49420"/>
                </a:lnTo>
                <a:lnTo>
                  <a:pt x="992377" y="43561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872228" y="2493264"/>
            <a:ext cx="2375916" cy="647700"/>
          </a:xfrm>
          <a:custGeom>
            <a:avLst/>
            <a:gdLst/>
            <a:ahLst/>
            <a:cxnLst/>
            <a:rect l="l" t="t" r="r" b="b"/>
            <a:pathLst>
              <a:path w="2375916" h="647700">
                <a:moveTo>
                  <a:pt x="0" y="647700"/>
                </a:moveTo>
                <a:lnTo>
                  <a:pt x="2375916" y="647700"/>
                </a:lnTo>
                <a:lnTo>
                  <a:pt x="2375916" y="0"/>
                </a:lnTo>
                <a:lnTo>
                  <a:pt x="0" y="0"/>
                </a:lnTo>
                <a:lnTo>
                  <a:pt x="0" y="64770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872228" y="2493264"/>
            <a:ext cx="2375916" cy="647700"/>
          </a:xfrm>
          <a:custGeom>
            <a:avLst/>
            <a:gdLst/>
            <a:ahLst/>
            <a:cxnLst/>
            <a:rect l="l" t="t" r="r" b="b"/>
            <a:pathLst>
              <a:path w="2375916" h="647700">
                <a:moveTo>
                  <a:pt x="0" y="647700"/>
                </a:moveTo>
                <a:lnTo>
                  <a:pt x="2375916" y="647700"/>
                </a:lnTo>
                <a:lnTo>
                  <a:pt x="2375916" y="0"/>
                </a:lnTo>
                <a:lnTo>
                  <a:pt x="0" y="0"/>
                </a:lnTo>
                <a:lnTo>
                  <a:pt x="0" y="647700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007735" y="1917191"/>
            <a:ext cx="103377" cy="576072"/>
          </a:xfrm>
          <a:custGeom>
            <a:avLst/>
            <a:gdLst/>
            <a:ahLst/>
            <a:cxnLst/>
            <a:rect l="l" t="t" r="r" b="b"/>
            <a:pathLst>
              <a:path w="103377" h="576072">
                <a:moveTo>
                  <a:pt x="57150" y="560324"/>
                </a:moveTo>
                <a:lnTo>
                  <a:pt x="46227" y="560324"/>
                </a:lnTo>
                <a:lnTo>
                  <a:pt x="45338" y="563499"/>
                </a:lnTo>
                <a:lnTo>
                  <a:pt x="4063" y="481838"/>
                </a:lnTo>
                <a:lnTo>
                  <a:pt x="1015" y="483616"/>
                </a:lnTo>
                <a:lnTo>
                  <a:pt x="0" y="487425"/>
                </a:lnTo>
                <a:lnTo>
                  <a:pt x="1777" y="490474"/>
                </a:lnTo>
                <a:lnTo>
                  <a:pt x="51688" y="576072"/>
                </a:lnTo>
                <a:lnTo>
                  <a:pt x="58038" y="563499"/>
                </a:lnTo>
                <a:lnTo>
                  <a:pt x="57150" y="560324"/>
                </a:lnTo>
                <a:close/>
              </a:path>
              <a:path w="103377" h="576072">
                <a:moveTo>
                  <a:pt x="51688" y="576072"/>
                </a:moveTo>
                <a:lnTo>
                  <a:pt x="101600" y="490474"/>
                </a:lnTo>
                <a:lnTo>
                  <a:pt x="103377" y="487425"/>
                </a:lnTo>
                <a:lnTo>
                  <a:pt x="102362" y="483616"/>
                </a:lnTo>
                <a:lnTo>
                  <a:pt x="99313" y="481838"/>
                </a:lnTo>
                <a:lnTo>
                  <a:pt x="96265" y="480060"/>
                </a:lnTo>
                <a:lnTo>
                  <a:pt x="92455" y="481075"/>
                </a:lnTo>
                <a:lnTo>
                  <a:pt x="90677" y="484124"/>
                </a:lnTo>
                <a:lnTo>
                  <a:pt x="58038" y="540076"/>
                </a:lnTo>
                <a:lnTo>
                  <a:pt x="51689" y="550962"/>
                </a:lnTo>
                <a:lnTo>
                  <a:pt x="45338" y="540076"/>
                </a:lnTo>
                <a:lnTo>
                  <a:pt x="12700" y="484124"/>
                </a:lnTo>
                <a:lnTo>
                  <a:pt x="10922" y="481075"/>
                </a:lnTo>
                <a:lnTo>
                  <a:pt x="7112" y="480060"/>
                </a:lnTo>
                <a:lnTo>
                  <a:pt x="4063" y="481838"/>
                </a:lnTo>
                <a:lnTo>
                  <a:pt x="45338" y="563499"/>
                </a:lnTo>
                <a:lnTo>
                  <a:pt x="46227" y="560324"/>
                </a:lnTo>
                <a:lnTo>
                  <a:pt x="57150" y="560324"/>
                </a:lnTo>
                <a:lnTo>
                  <a:pt x="58038" y="563499"/>
                </a:lnTo>
                <a:lnTo>
                  <a:pt x="51688" y="576072"/>
                </a:lnTo>
                <a:close/>
              </a:path>
              <a:path w="103377" h="576072">
                <a:moveTo>
                  <a:pt x="51689" y="550962"/>
                </a:moveTo>
                <a:lnTo>
                  <a:pt x="58038" y="540076"/>
                </a:lnTo>
                <a:lnTo>
                  <a:pt x="58038" y="0"/>
                </a:lnTo>
                <a:lnTo>
                  <a:pt x="45338" y="0"/>
                </a:lnTo>
                <a:lnTo>
                  <a:pt x="45338" y="540076"/>
                </a:lnTo>
                <a:lnTo>
                  <a:pt x="51689" y="550962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872228" y="3933444"/>
            <a:ext cx="2375916" cy="647700"/>
          </a:xfrm>
          <a:custGeom>
            <a:avLst/>
            <a:gdLst/>
            <a:ahLst/>
            <a:cxnLst/>
            <a:rect l="l" t="t" r="r" b="b"/>
            <a:pathLst>
              <a:path w="2375916" h="647700">
                <a:moveTo>
                  <a:pt x="0" y="647699"/>
                </a:moveTo>
                <a:lnTo>
                  <a:pt x="2375916" y="647699"/>
                </a:lnTo>
                <a:lnTo>
                  <a:pt x="2375916" y="0"/>
                </a:lnTo>
                <a:lnTo>
                  <a:pt x="0" y="0"/>
                </a:lnTo>
                <a:lnTo>
                  <a:pt x="0" y="647699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872228" y="3933444"/>
            <a:ext cx="2375916" cy="647700"/>
          </a:xfrm>
          <a:custGeom>
            <a:avLst/>
            <a:gdLst/>
            <a:ahLst/>
            <a:cxnLst/>
            <a:rect l="l" t="t" r="r" b="b"/>
            <a:pathLst>
              <a:path w="2375916" h="647700">
                <a:moveTo>
                  <a:pt x="0" y="647699"/>
                </a:moveTo>
                <a:lnTo>
                  <a:pt x="2375916" y="647699"/>
                </a:lnTo>
                <a:lnTo>
                  <a:pt x="2375916" y="0"/>
                </a:lnTo>
                <a:lnTo>
                  <a:pt x="0" y="0"/>
                </a:lnTo>
                <a:lnTo>
                  <a:pt x="0" y="647699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007735" y="3140964"/>
            <a:ext cx="103377" cy="792099"/>
          </a:xfrm>
          <a:custGeom>
            <a:avLst/>
            <a:gdLst/>
            <a:ahLst/>
            <a:cxnLst/>
            <a:rect l="l" t="t" r="r" b="b"/>
            <a:pathLst>
              <a:path w="103377" h="792099">
                <a:moveTo>
                  <a:pt x="57150" y="776351"/>
                </a:moveTo>
                <a:lnTo>
                  <a:pt x="46227" y="776351"/>
                </a:lnTo>
                <a:lnTo>
                  <a:pt x="45338" y="779526"/>
                </a:lnTo>
                <a:lnTo>
                  <a:pt x="4063" y="697865"/>
                </a:lnTo>
                <a:lnTo>
                  <a:pt x="1015" y="699643"/>
                </a:lnTo>
                <a:lnTo>
                  <a:pt x="0" y="703453"/>
                </a:lnTo>
                <a:lnTo>
                  <a:pt x="1777" y="706501"/>
                </a:lnTo>
                <a:lnTo>
                  <a:pt x="51688" y="792099"/>
                </a:lnTo>
                <a:lnTo>
                  <a:pt x="58038" y="779526"/>
                </a:lnTo>
                <a:lnTo>
                  <a:pt x="57150" y="776351"/>
                </a:lnTo>
                <a:close/>
              </a:path>
              <a:path w="103377" h="792099">
                <a:moveTo>
                  <a:pt x="51688" y="792099"/>
                </a:moveTo>
                <a:lnTo>
                  <a:pt x="101600" y="706501"/>
                </a:lnTo>
                <a:lnTo>
                  <a:pt x="103377" y="703453"/>
                </a:lnTo>
                <a:lnTo>
                  <a:pt x="102362" y="699643"/>
                </a:lnTo>
                <a:lnTo>
                  <a:pt x="99313" y="697865"/>
                </a:lnTo>
                <a:lnTo>
                  <a:pt x="96265" y="696087"/>
                </a:lnTo>
                <a:lnTo>
                  <a:pt x="92455" y="697103"/>
                </a:lnTo>
                <a:lnTo>
                  <a:pt x="90677" y="700151"/>
                </a:lnTo>
                <a:lnTo>
                  <a:pt x="58038" y="756103"/>
                </a:lnTo>
                <a:lnTo>
                  <a:pt x="51689" y="766989"/>
                </a:lnTo>
                <a:lnTo>
                  <a:pt x="45339" y="756103"/>
                </a:lnTo>
                <a:lnTo>
                  <a:pt x="12700" y="700151"/>
                </a:lnTo>
                <a:lnTo>
                  <a:pt x="10922" y="697103"/>
                </a:lnTo>
                <a:lnTo>
                  <a:pt x="7112" y="696087"/>
                </a:lnTo>
                <a:lnTo>
                  <a:pt x="4063" y="697865"/>
                </a:lnTo>
                <a:lnTo>
                  <a:pt x="45338" y="779526"/>
                </a:lnTo>
                <a:lnTo>
                  <a:pt x="46227" y="776351"/>
                </a:lnTo>
                <a:lnTo>
                  <a:pt x="57150" y="776351"/>
                </a:lnTo>
                <a:lnTo>
                  <a:pt x="58038" y="779526"/>
                </a:lnTo>
                <a:lnTo>
                  <a:pt x="51688" y="792099"/>
                </a:lnTo>
                <a:close/>
              </a:path>
              <a:path w="103377" h="792099">
                <a:moveTo>
                  <a:pt x="51689" y="766989"/>
                </a:moveTo>
                <a:lnTo>
                  <a:pt x="58038" y="756103"/>
                </a:lnTo>
                <a:lnTo>
                  <a:pt x="58038" y="0"/>
                </a:lnTo>
                <a:lnTo>
                  <a:pt x="45338" y="0"/>
                </a:lnTo>
                <a:lnTo>
                  <a:pt x="45339" y="756103"/>
                </a:lnTo>
                <a:lnTo>
                  <a:pt x="51689" y="766989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007735" y="4581144"/>
            <a:ext cx="103377" cy="864108"/>
          </a:xfrm>
          <a:custGeom>
            <a:avLst/>
            <a:gdLst/>
            <a:ahLst/>
            <a:cxnLst/>
            <a:rect l="l" t="t" r="r" b="b"/>
            <a:pathLst>
              <a:path w="103377" h="864108">
                <a:moveTo>
                  <a:pt x="57150" y="848359"/>
                </a:moveTo>
                <a:lnTo>
                  <a:pt x="46227" y="848359"/>
                </a:lnTo>
                <a:lnTo>
                  <a:pt x="45338" y="851534"/>
                </a:lnTo>
                <a:lnTo>
                  <a:pt x="4063" y="769873"/>
                </a:lnTo>
                <a:lnTo>
                  <a:pt x="1015" y="771651"/>
                </a:lnTo>
                <a:lnTo>
                  <a:pt x="0" y="775461"/>
                </a:lnTo>
                <a:lnTo>
                  <a:pt x="1777" y="778509"/>
                </a:lnTo>
                <a:lnTo>
                  <a:pt x="51688" y="864107"/>
                </a:lnTo>
                <a:lnTo>
                  <a:pt x="58038" y="851534"/>
                </a:lnTo>
                <a:lnTo>
                  <a:pt x="57150" y="848359"/>
                </a:lnTo>
                <a:close/>
              </a:path>
              <a:path w="103377" h="864108">
                <a:moveTo>
                  <a:pt x="51688" y="864107"/>
                </a:moveTo>
                <a:lnTo>
                  <a:pt x="101600" y="778509"/>
                </a:lnTo>
                <a:lnTo>
                  <a:pt x="103377" y="775461"/>
                </a:lnTo>
                <a:lnTo>
                  <a:pt x="102362" y="771651"/>
                </a:lnTo>
                <a:lnTo>
                  <a:pt x="99313" y="769873"/>
                </a:lnTo>
                <a:lnTo>
                  <a:pt x="96265" y="768095"/>
                </a:lnTo>
                <a:lnTo>
                  <a:pt x="92455" y="769111"/>
                </a:lnTo>
                <a:lnTo>
                  <a:pt x="90677" y="772159"/>
                </a:lnTo>
                <a:lnTo>
                  <a:pt x="58038" y="828112"/>
                </a:lnTo>
                <a:lnTo>
                  <a:pt x="51689" y="838998"/>
                </a:lnTo>
                <a:lnTo>
                  <a:pt x="45339" y="828112"/>
                </a:lnTo>
                <a:lnTo>
                  <a:pt x="12700" y="772159"/>
                </a:lnTo>
                <a:lnTo>
                  <a:pt x="10922" y="769111"/>
                </a:lnTo>
                <a:lnTo>
                  <a:pt x="7112" y="768095"/>
                </a:lnTo>
                <a:lnTo>
                  <a:pt x="4063" y="769873"/>
                </a:lnTo>
                <a:lnTo>
                  <a:pt x="45338" y="851534"/>
                </a:lnTo>
                <a:lnTo>
                  <a:pt x="46227" y="848359"/>
                </a:lnTo>
                <a:lnTo>
                  <a:pt x="57150" y="848359"/>
                </a:lnTo>
                <a:lnTo>
                  <a:pt x="58038" y="851534"/>
                </a:lnTo>
                <a:lnTo>
                  <a:pt x="51688" y="864107"/>
                </a:lnTo>
                <a:close/>
              </a:path>
              <a:path w="103377" h="864108">
                <a:moveTo>
                  <a:pt x="51689" y="838998"/>
                </a:moveTo>
                <a:lnTo>
                  <a:pt x="58038" y="828112"/>
                </a:lnTo>
                <a:lnTo>
                  <a:pt x="58038" y="0"/>
                </a:lnTo>
                <a:lnTo>
                  <a:pt x="45338" y="0"/>
                </a:lnTo>
                <a:lnTo>
                  <a:pt x="45339" y="828112"/>
                </a:lnTo>
                <a:lnTo>
                  <a:pt x="51689" y="838998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872228" y="5516880"/>
            <a:ext cx="2555748" cy="647699"/>
          </a:xfrm>
          <a:custGeom>
            <a:avLst/>
            <a:gdLst/>
            <a:ahLst/>
            <a:cxnLst/>
            <a:rect l="l" t="t" r="r" b="b"/>
            <a:pathLst>
              <a:path w="2555748" h="647700">
                <a:moveTo>
                  <a:pt x="0" y="647700"/>
                </a:moveTo>
                <a:lnTo>
                  <a:pt x="2555748" y="647700"/>
                </a:lnTo>
                <a:lnTo>
                  <a:pt x="2555748" y="0"/>
                </a:lnTo>
                <a:lnTo>
                  <a:pt x="0" y="0"/>
                </a:lnTo>
                <a:lnTo>
                  <a:pt x="0" y="64770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872228" y="5516880"/>
            <a:ext cx="2555748" cy="647699"/>
          </a:xfrm>
          <a:custGeom>
            <a:avLst/>
            <a:gdLst/>
            <a:ahLst/>
            <a:cxnLst/>
            <a:rect l="l" t="t" r="r" b="b"/>
            <a:pathLst>
              <a:path w="2555748" h="647700">
                <a:moveTo>
                  <a:pt x="0" y="647700"/>
                </a:moveTo>
                <a:lnTo>
                  <a:pt x="2555748" y="647700"/>
                </a:lnTo>
                <a:lnTo>
                  <a:pt x="2555748" y="0"/>
                </a:lnTo>
                <a:lnTo>
                  <a:pt x="0" y="0"/>
                </a:lnTo>
                <a:lnTo>
                  <a:pt x="0" y="647700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2646680" y="335788"/>
            <a:ext cx="3157347" cy="2539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5"/>
              </a:lnSpc>
              <a:spcBef>
                <a:spcPts val="96"/>
              </a:spcBef>
            </a:pPr>
            <a:r>
              <a:rPr sz="2700" spc="0" baseline="3034" dirty="0" smtClean="0">
                <a:solidFill>
                  <a:srgbClr val="EC7C30"/>
                </a:solidFill>
                <a:latin typeface="Calibri"/>
                <a:cs typeface="Calibri"/>
              </a:rPr>
              <a:t>Schéma</a:t>
            </a:r>
            <a:r>
              <a:rPr sz="2700" spc="4" baseline="3034" dirty="0" smtClean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700" spc="0" baseline="3034" dirty="0" smtClean="0">
                <a:solidFill>
                  <a:srgbClr val="EC7C30"/>
                </a:solidFill>
                <a:latin typeface="Calibri"/>
                <a:cs typeface="Calibri"/>
              </a:rPr>
              <a:t>de</a:t>
            </a:r>
            <a:r>
              <a:rPr sz="2700" spc="14" baseline="3034" dirty="0" smtClean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700" spc="-34" baseline="3034" dirty="0" smtClean="0">
                <a:solidFill>
                  <a:srgbClr val="EC7C30"/>
                </a:solidFill>
                <a:latin typeface="Calibri"/>
                <a:cs typeface="Calibri"/>
              </a:rPr>
              <a:t>f</a:t>
            </a:r>
            <a:r>
              <a:rPr sz="2700" spc="0" baseline="3034" dirty="0" smtClean="0">
                <a:solidFill>
                  <a:srgbClr val="EC7C30"/>
                </a:solidFill>
                <a:latin typeface="Calibri"/>
                <a:cs typeface="Calibri"/>
              </a:rPr>
              <a:t>abri</a:t>
            </a:r>
            <a:r>
              <a:rPr sz="2700" spc="-19" baseline="3034" dirty="0" smtClean="0">
                <a:solidFill>
                  <a:srgbClr val="EC7C30"/>
                </a:solidFill>
                <a:latin typeface="Calibri"/>
                <a:cs typeface="Calibri"/>
              </a:rPr>
              <a:t>c</a:t>
            </a:r>
            <a:r>
              <a:rPr sz="2700" spc="-9" baseline="3034" dirty="0" smtClean="0">
                <a:solidFill>
                  <a:srgbClr val="EC7C30"/>
                </a:solidFill>
                <a:latin typeface="Calibri"/>
                <a:cs typeface="Calibri"/>
              </a:rPr>
              <a:t>a</a:t>
            </a:r>
            <a:r>
              <a:rPr sz="2700" spc="0" baseline="3034" dirty="0" smtClean="0">
                <a:solidFill>
                  <a:srgbClr val="EC7C30"/>
                </a:solidFill>
                <a:latin typeface="Calibri"/>
                <a:cs typeface="Calibri"/>
              </a:rPr>
              <a:t>t</a:t>
            </a:r>
            <a:r>
              <a:rPr sz="2700" spc="-9" baseline="3034" dirty="0" smtClean="0">
                <a:solidFill>
                  <a:srgbClr val="EC7C30"/>
                </a:solidFill>
                <a:latin typeface="Calibri"/>
                <a:cs typeface="Calibri"/>
              </a:rPr>
              <a:t>i</a:t>
            </a:r>
            <a:r>
              <a:rPr sz="2700" spc="0" baseline="3034" dirty="0" smtClean="0">
                <a:solidFill>
                  <a:srgbClr val="EC7C30"/>
                </a:solidFill>
                <a:latin typeface="Calibri"/>
                <a:cs typeface="Calibri"/>
              </a:rPr>
              <a:t>on</a:t>
            </a:r>
            <a:r>
              <a:rPr sz="2700" spc="14" baseline="3034" dirty="0" smtClean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700" spc="0" baseline="3034" dirty="0" smtClean="0">
                <a:solidFill>
                  <a:srgbClr val="EC7C30"/>
                </a:solidFill>
                <a:latin typeface="Calibri"/>
                <a:cs typeface="Calibri"/>
              </a:rPr>
              <a:t>de</a:t>
            </a:r>
            <a:r>
              <a:rPr sz="2700" spc="14" baseline="3034" dirty="0" smtClean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700" spc="-4" baseline="3034" dirty="0" smtClean="0">
                <a:solidFill>
                  <a:srgbClr val="EC7C30"/>
                </a:solidFill>
                <a:latin typeface="Calibri"/>
                <a:cs typeface="Calibri"/>
              </a:rPr>
              <a:t>l</a:t>
            </a:r>
            <a:r>
              <a:rPr sz="2700" spc="0" baseline="3034" dirty="0" smtClean="0">
                <a:solidFill>
                  <a:srgbClr val="EC7C30"/>
                </a:solidFill>
                <a:latin typeface="Calibri"/>
                <a:cs typeface="Calibri"/>
              </a:rPr>
              <a:t>a</a:t>
            </a:r>
            <a:r>
              <a:rPr sz="2700" spc="14" baseline="3034" dirty="0" smtClean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700" spc="0" baseline="3034" dirty="0" smtClean="0">
                <a:solidFill>
                  <a:srgbClr val="EC7C30"/>
                </a:solidFill>
                <a:latin typeface="Calibri"/>
                <a:cs typeface="Calibri"/>
              </a:rPr>
              <a:t>biè</a:t>
            </a:r>
            <a:r>
              <a:rPr sz="2700" spc="-25" baseline="3034" dirty="0" smtClean="0">
                <a:solidFill>
                  <a:srgbClr val="EC7C30"/>
                </a:solidFill>
                <a:latin typeface="Calibri"/>
                <a:cs typeface="Calibri"/>
              </a:rPr>
              <a:t>r</a:t>
            </a:r>
            <a:r>
              <a:rPr sz="2700" spc="0" baseline="3034" dirty="0" smtClean="0">
                <a:solidFill>
                  <a:srgbClr val="EC7C30"/>
                </a:solidFill>
                <a:latin typeface="Calibri"/>
                <a:cs typeface="Calibri"/>
              </a:rPr>
              <a:t>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722880" y="1485264"/>
            <a:ext cx="946461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5"/>
              </a:lnSpc>
              <a:spcBef>
                <a:spcPts val="96"/>
              </a:spcBef>
            </a:pPr>
            <a:r>
              <a:rPr sz="2700" spc="0" baseline="3034" dirty="0" smtClean="0">
                <a:solidFill>
                  <a:srgbClr val="FFFFFF"/>
                </a:solidFill>
                <a:latin typeface="Calibri"/>
                <a:cs typeface="Calibri"/>
              </a:rPr>
              <a:t>MA</a:t>
            </a:r>
            <a:r>
              <a:rPr sz="2700" spc="-134" baseline="3034" dirty="0" smtClean="0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r>
              <a:rPr sz="2700" spc="-144" baseline="3034" dirty="0" smtClean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2700" spc="-9" baseline="3034" dirty="0" smtClean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700" spc="0" baseline="3034" dirty="0" smtClean="0">
                <a:solidFill>
                  <a:srgbClr val="FFFFFF"/>
                </a:solidFill>
                <a:latin typeface="Calibri"/>
                <a:cs typeface="Calibri"/>
              </a:rPr>
              <a:t>GE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712321" y="6531508"/>
            <a:ext cx="231966" cy="204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0"/>
              </a:lnSpc>
              <a:spcBef>
                <a:spcPts val="76"/>
              </a:spcBef>
            </a:pPr>
            <a:r>
              <a:rPr sz="2100" spc="-4" baseline="1950" dirty="0" smtClean="0">
                <a:solidFill>
                  <a:srgbClr val="C00000"/>
                </a:solidFill>
                <a:latin typeface="Calibri"/>
                <a:cs typeface="Calibri"/>
              </a:rPr>
              <a:t>35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448290" y="6548518"/>
            <a:ext cx="692400" cy="1518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60"/>
              </a:lnSpc>
              <a:spcBef>
                <a:spcPts val="57"/>
              </a:spcBef>
            </a:pPr>
            <a:r>
              <a:rPr sz="1000" spc="0" dirty="0" smtClean="0">
                <a:latin typeface="Segoe UI"/>
                <a:cs typeface="Segoe UI"/>
              </a:rPr>
              <a:t>E</a:t>
            </a:r>
            <a:r>
              <a:rPr sz="1000" spc="-4" dirty="0" smtClean="0">
                <a:latin typeface="Segoe UI"/>
                <a:cs typeface="Segoe UI"/>
              </a:rPr>
              <a:t>C</a:t>
            </a:r>
            <a:r>
              <a:rPr sz="1000" spc="4" dirty="0" smtClean="0">
                <a:latin typeface="Segoe UI"/>
                <a:cs typeface="Segoe UI"/>
              </a:rPr>
              <a:t>A</a:t>
            </a:r>
            <a:r>
              <a:rPr sz="1000" spc="0" dirty="0" smtClean="0">
                <a:latin typeface="Segoe UI"/>
                <a:cs typeface="Segoe UI"/>
              </a:rPr>
              <a:t>M</a:t>
            </a:r>
            <a:r>
              <a:rPr sz="1000" spc="-6" dirty="0" smtClean="0">
                <a:latin typeface="Segoe UI"/>
                <a:cs typeface="Segoe UI"/>
              </a:rPr>
              <a:t> </a:t>
            </a:r>
            <a:r>
              <a:rPr sz="1000" spc="0" dirty="0" smtClean="0">
                <a:latin typeface="Segoe UI"/>
                <a:cs typeface="Segoe UI"/>
              </a:rPr>
              <a:t>2015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7" name="object 7"/>
          <p:cNvSpPr txBox="1"/>
          <p:nvPr/>
        </p:nvSpPr>
        <p:spPr>
          <a:xfrm rot="16200000">
            <a:off x="0" y="1761345"/>
            <a:ext cx="3562100" cy="19494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2040-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Ch</a:t>
            </a:r>
            <a:r>
              <a:rPr sz="1400" b="1" i="1" spc="4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400" b="1" i="1" spc="4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400" b="1" i="1" spc="-39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1400" b="1" i="1" spc="-9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1400" b="1" i="1" spc="4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va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400" b="1" i="1" spc="-25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et</a:t>
            </a:r>
            <a:r>
              <a:rPr sz="1400" b="1" i="1" spc="-14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1400" b="1" i="1" spc="4" dirty="0" smtClean="0">
                <a:solidFill>
                  <a:srgbClr val="FFFFFF"/>
                </a:solidFill>
                <a:latin typeface="Arial"/>
                <a:cs typeface="Arial"/>
              </a:rPr>
              <a:t>ir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onn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eme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endParaRPr sz="1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872228" y="5516880"/>
            <a:ext cx="2555748" cy="6476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1400"/>
              </a:lnSpc>
              <a:spcBef>
                <a:spcPts val="51"/>
              </a:spcBef>
            </a:pPr>
            <a:endParaRPr sz="1400"/>
          </a:p>
          <a:p>
            <a:pPr marL="322452">
              <a:lnSpc>
                <a:spcPct val="101725"/>
              </a:lnSpc>
            </a:pPr>
            <a:r>
              <a:rPr sz="1800" spc="-9" dirty="0" smtClean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1800" spc="0" dirty="0" smtClean="0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r>
              <a:rPr sz="1800" spc="-4" dirty="0" smtClean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sz="1800" spc="0" dirty="0" smtClean="0">
                <a:solidFill>
                  <a:srgbClr val="FFFFFF"/>
                </a:solidFill>
                <a:latin typeface="Calibri"/>
                <a:cs typeface="Calibri"/>
              </a:rPr>
              <a:t>ITIONNEMENT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872228" y="3933444"/>
            <a:ext cx="2375916" cy="6477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1400"/>
              </a:lnSpc>
              <a:spcBef>
                <a:spcPts val="42"/>
              </a:spcBef>
            </a:pPr>
            <a:endParaRPr sz="1400"/>
          </a:p>
          <a:p>
            <a:pPr marL="453517">
              <a:lnSpc>
                <a:spcPct val="101725"/>
              </a:lnSpc>
            </a:pPr>
            <a:r>
              <a:rPr sz="1800" spc="0" dirty="0" smtClean="0">
                <a:solidFill>
                  <a:srgbClr val="FFFFFF"/>
                </a:solidFill>
                <a:latin typeface="Calibri"/>
                <a:cs typeface="Calibri"/>
              </a:rPr>
              <a:t>FE</a:t>
            </a:r>
            <a:r>
              <a:rPr sz="1800" spc="-4" dirty="0" smtClean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800" spc="0" dirty="0" smtClean="0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sz="1800" spc="-4" dirty="0" smtClean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800" spc="0" dirty="0" smtClean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800" spc="-144" dirty="0" smtClean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800" spc="-139" dirty="0" smtClean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800" spc="0" dirty="0" smtClean="0">
                <a:solidFill>
                  <a:srgbClr val="FFFFFF"/>
                </a:solidFill>
                <a:latin typeface="Calibri"/>
                <a:cs typeface="Calibri"/>
              </a:rPr>
              <a:t>TION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872228" y="2493264"/>
            <a:ext cx="2375916" cy="6477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1400"/>
              </a:lnSpc>
              <a:spcBef>
                <a:spcPts val="40"/>
              </a:spcBef>
            </a:pPr>
            <a:endParaRPr sz="1400"/>
          </a:p>
          <a:p>
            <a:pPr marL="444373">
              <a:lnSpc>
                <a:spcPct val="101725"/>
              </a:lnSpc>
            </a:pPr>
            <a:r>
              <a:rPr sz="1800" spc="-4" dirty="0" smtClean="0">
                <a:solidFill>
                  <a:srgbClr val="FFFFFF"/>
                </a:solidFill>
                <a:latin typeface="Calibri"/>
                <a:cs typeface="Calibri"/>
              </a:rPr>
              <a:t>H</a:t>
            </a:r>
            <a:r>
              <a:rPr sz="1800" spc="0" dirty="0" smtClean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800" spc="-4" dirty="0" smtClean="0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sz="1800" spc="0" dirty="0" smtClean="0">
                <a:solidFill>
                  <a:srgbClr val="FFFFFF"/>
                </a:solidFill>
                <a:latin typeface="Calibri"/>
                <a:cs typeface="Calibri"/>
              </a:rPr>
              <a:t>B</a:t>
            </a:r>
            <a:r>
              <a:rPr sz="1800" spc="-29" dirty="0" smtClean="0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r>
              <a:rPr sz="1800" spc="0" dirty="0" smtClean="0">
                <a:solidFill>
                  <a:srgbClr val="FFFFFF"/>
                </a:solidFill>
                <a:latin typeface="Calibri"/>
                <a:cs typeface="Calibri"/>
              </a:rPr>
              <a:t>ONN</a:t>
            </a:r>
            <a:r>
              <a:rPr sz="1800" spc="-9" dirty="0" smtClean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800" spc="0" dirty="0" smtClean="0">
                <a:solidFill>
                  <a:srgbClr val="FFFFFF"/>
                </a:solidFill>
                <a:latin typeface="Calibri"/>
                <a:cs typeface="Calibri"/>
              </a:rPr>
              <a:t>GE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872228" y="1196339"/>
            <a:ext cx="2375916" cy="72085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00"/>
              </a:lnSpc>
              <a:spcBef>
                <a:spcPts val="28"/>
              </a:spcBef>
            </a:pPr>
            <a:endParaRPr sz="700"/>
          </a:p>
          <a:p>
            <a:pPr marL="287400">
              <a:lnSpc>
                <a:spcPct val="101725"/>
              </a:lnSpc>
              <a:spcBef>
                <a:spcPts val="1000"/>
              </a:spcBef>
            </a:pPr>
            <a:r>
              <a:rPr sz="1800" spc="-9" dirty="0" smtClean="0">
                <a:solidFill>
                  <a:srgbClr val="FFFFFF"/>
                </a:solidFill>
                <a:latin typeface="Calibri"/>
                <a:cs typeface="Calibri"/>
              </a:rPr>
              <a:t>SA</a:t>
            </a:r>
            <a:r>
              <a:rPr sz="1800" spc="0" dirty="0" smtClean="0">
                <a:solidFill>
                  <a:srgbClr val="FFFFFF"/>
                </a:solidFill>
                <a:latin typeface="Calibri"/>
                <a:cs typeface="Calibri"/>
              </a:rPr>
              <a:t>CCHA</a:t>
            </a:r>
            <a:r>
              <a:rPr sz="1800" spc="-4" dirty="0" smtClean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800" spc="0" dirty="0" smtClean="0">
                <a:solidFill>
                  <a:srgbClr val="FFFFFF"/>
                </a:solidFill>
                <a:latin typeface="Calibri"/>
                <a:cs typeface="Calibri"/>
              </a:rPr>
              <a:t>IF</a:t>
            </a:r>
            <a:r>
              <a:rPr sz="1800" spc="4" dirty="0" smtClean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800" spc="0" dirty="0" smtClean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1800" spc="-139" dirty="0" smtClean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800" spc="0" dirty="0" smtClean="0">
                <a:solidFill>
                  <a:srgbClr val="FFFFFF"/>
                </a:solidFill>
                <a:latin typeface="Calibri"/>
                <a:cs typeface="Calibri"/>
              </a:rPr>
              <a:t>TION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0" y="0"/>
            <a:ext cx="330708" cy="68579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object 50"/>
          <p:cNvSpPr/>
          <p:nvPr/>
        </p:nvSpPr>
        <p:spPr>
          <a:xfrm>
            <a:off x="11415522" y="6528054"/>
            <a:ext cx="0" cy="347470"/>
          </a:xfrm>
          <a:custGeom>
            <a:avLst/>
            <a:gdLst/>
            <a:ahLst/>
            <a:cxnLst/>
            <a:rect l="l" t="t" r="r" b="b"/>
            <a:pathLst>
              <a:path h="347470">
                <a:moveTo>
                  <a:pt x="0" y="0"/>
                </a:moveTo>
                <a:lnTo>
                  <a:pt x="0" y="329943"/>
                </a:lnTo>
              </a:path>
            </a:pathLst>
          </a:custGeom>
          <a:ln w="25908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-12192" y="0"/>
            <a:ext cx="3429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-12192" y="0"/>
            <a:ext cx="342900" cy="6858000"/>
          </a:xfrm>
          <a:custGeom>
            <a:avLst/>
            <a:gdLst/>
            <a:ahLst/>
            <a:cxnLst/>
            <a:rect l="l" t="t" r="r" b="b"/>
            <a:pathLst>
              <a:path w="342900" h="6858000">
                <a:moveTo>
                  <a:pt x="342900" y="0"/>
                </a:moveTo>
                <a:lnTo>
                  <a:pt x="12192" y="0"/>
                </a:lnTo>
              </a:path>
              <a:path w="342900" h="6858000">
                <a:moveTo>
                  <a:pt x="12192" y="6858000"/>
                </a:moveTo>
                <a:lnTo>
                  <a:pt x="342900" y="6858000"/>
                </a:lnTo>
                <a:lnTo>
                  <a:pt x="342900" y="0"/>
                </a:lnTo>
              </a:path>
            </a:pathLst>
          </a:custGeom>
          <a:ln w="9144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-21336" y="6385560"/>
            <a:ext cx="361188" cy="3352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-18288" y="5987224"/>
            <a:ext cx="361188" cy="31908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0146030" y="2212086"/>
            <a:ext cx="1722120" cy="1423415"/>
          </a:xfrm>
          <a:custGeom>
            <a:avLst/>
            <a:gdLst/>
            <a:ahLst/>
            <a:cxnLst/>
            <a:rect l="l" t="t" r="r" b="b"/>
            <a:pathLst>
              <a:path w="1722120" h="1423415">
                <a:moveTo>
                  <a:pt x="0" y="1423415"/>
                </a:moveTo>
                <a:lnTo>
                  <a:pt x="1722120" y="1423415"/>
                </a:lnTo>
                <a:lnTo>
                  <a:pt x="1722120" y="0"/>
                </a:lnTo>
                <a:lnTo>
                  <a:pt x="0" y="0"/>
                </a:lnTo>
                <a:lnTo>
                  <a:pt x="0" y="1423415"/>
                </a:lnTo>
                <a:close/>
              </a:path>
            </a:pathLst>
          </a:custGeom>
          <a:ln w="53340">
            <a:solidFill>
              <a:srgbClr val="41709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8598789" y="2973324"/>
            <a:ext cx="114172" cy="349885"/>
          </a:xfrm>
          <a:custGeom>
            <a:avLst/>
            <a:gdLst/>
            <a:ahLst/>
            <a:cxnLst/>
            <a:rect l="l" t="t" r="r" b="b"/>
            <a:pathLst>
              <a:path w="114172" h="349885">
                <a:moveTo>
                  <a:pt x="38032" y="234906"/>
                </a:moveTo>
                <a:lnTo>
                  <a:pt x="0" y="233299"/>
                </a:lnTo>
                <a:lnTo>
                  <a:pt x="52196" y="349885"/>
                </a:lnTo>
                <a:lnTo>
                  <a:pt x="114172" y="238125"/>
                </a:lnTo>
                <a:lnTo>
                  <a:pt x="76118" y="236516"/>
                </a:lnTo>
                <a:lnTo>
                  <a:pt x="75310" y="255524"/>
                </a:lnTo>
                <a:lnTo>
                  <a:pt x="37210" y="254000"/>
                </a:lnTo>
                <a:lnTo>
                  <a:pt x="38032" y="234906"/>
                </a:lnTo>
                <a:close/>
              </a:path>
              <a:path w="114172" h="349885">
                <a:moveTo>
                  <a:pt x="37210" y="254000"/>
                </a:moveTo>
                <a:lnTo>
                  <a:pt x="75310" y="255524"/>
                </a:lnTo>
                <a:lnTo>
                  <a:pt x="76118" y="236516"/>
                </a:lnTo>
                <a:lnTo>
                  <a:pt x="86105" y="1524"/>
                </a:lnTo>
                <a:lnTo>
                  <a:pt x="48132" y="0"/>
                </a:lnTo>
                <a:lnTo>
                  <a:pt x="38032" y="234906"/>
                </a:lnTo>
                <a:lnTo>
                  <a:pt x="37210" y="25400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697474" y="1754885"/>
            <a:ext cx="848868" cy="2051304"/>
          </a:xfrm>
          <a:custGeom>
            <a:avLst/>
            <a:gdLst/>
            <a:ahLst/>
            <a:cxnLst/>
            <a:rect l="l" t="t" r="r" b="b"/>
            <a:pathLst>
              <a:path w="848868" h="2051304">
                <a:moveTo>
                  <a:pt x="0" y="2051304"/>
                </a:moveTo>
                <a:lnTo>
                  <a:pt x="848868" y="2051304"/>
                </a:lnTo>
                <a:lnTo>
                  <a:pt x="848868" y="0"/>
                </a:lnTo>
                <a:lnTo>
                  <a:pt x="0" y="0"/>
                </a:lnTo>
                <a:lnTo>
                  <a:pt x="0" y="2051304"/>
                </a:lnTo>
                <a:close/>
              </a:path>
            </a:pathLst>
          </a:custGeom>
          <a:ln w="53340">
            <a:solidFill>
              <a:srgbClr val="41709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71322" y="1683258"/>
            <a:ext cx="1985772" cy="914400"/>
          </a:xfrm>
          <a:custGeom>
            <a:avLst/>
            <a:gdLst/>
            <a:ahLst/>
            <a:cxnLst/>
            <a:rect l="l" t="t" r="r" b="b"/>
            <a:pathLst>
              <a:path w="1985772" h="914400">
                <a:moveTo>
                  <a:pt x="0" y="914400"/>
                </a:moveTo>
                <a:lnTo>
                  <a:pt x="1985772" y="914400"/>
                </a:lnTo>
                <a:lnTo>
                  <a:pt x="1985772" y="0"/>
                </a:lnTo>
                <a:lnTo>
                  <a:pt x="0" y="0"/>
                </a:lnTo>
                <a:lnTo>
                  <a:pt x="0" y="914400"/>
                </a:lnTo>
                <a:close/>
              </a:path>
            </a:pathLst>
          </a:custGeom>
          <a:ln w="53340">
            <a:solidFill>
              <a:srgbClr val="41709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2657094" y="2078736"/>
            <a:ext cx="3040507" cy="123443"/>
          </a:xfrm>
          <a:custGeom>
            <a:avLst/>
            <a:gdLst/>
            <a:ahLst/>
            <a:cxnLst/>
            <a:rect l="l" t="t" r="r" b="b"/>
            <a:pathLst>
              <a:path w="3040507" h="123443">
                <a:moveTo>
                  <a:pt x="2937636" y="82296"/>
                </a:moveTo>
                <a:lnTo>
                  <a:pt x="2917063" y="82295"/>
                </a:lnTo>
                <a:lnTo>
                  <a:pt x="2917063" y="123443"/>
                </a:lnTo>
                <a:lnTo>
                  <a:pt x="3040507" y="61722"/>
                </a:lnTo>
                <a:lnTo>
                  <a:pt x="2937636" y="82296"/>
                </a:lnTo>
                <a:close/>
              </a:path>
              <a:path w="3040507" h="123443">
                <a:moveTo>
                  <a:pt x="2937636" y="41148"/>
                </a:moveTo>
                <a:lnTo>
                  <a:pt x="2917063" y="0"/>
                </a:lnTo>
                <a:lnTo>
                  <a:pt x="2917062" y="41148"/>
                </a:lnTo>
                <a:lnTo>
                  <a:pt x="2937636" y="41148"/>
                </a:lnTo>
                <a:close/>
              </a:path>
              <a:path w="3040507" h="123443">
                <a:moveTo>
                  <a:pt x="0" y="41148"/>
                </a:moveTo>
                <a:lnTo>
                  <a:pt x="0" y="82296"/>
                </a:lnTo>
                <a:lnTo>
                  <a:pt x="2937636" y="82296"/>
                </a:lnTo>
                <a:lnTo>
                  <a:pt x="3040507" y="61722"/>
                </a:lnTo>
                <a:lnTo>
                  <a:pt x="2917063" y="0"/>
                </a:lnTo>
                <a:lnTo>
                  <a:pt x="2937636" y="41148"/>
                </a:lnTo>
                <a:lnTo>
                  <a:pt x="0" y="41148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960497" y="3321558"/>
            <a:ext cx="105155" cy="52577"/>
          </a:xfrm>
          <a:custGeom>
            <a:avLst/>
            <a:gdLst/>
            <a:ahLst/>
            <a:cxnLst/>
            <a:rect l="l" t="t" r="r" b="b"/>
            <a:pathLst>
              <a:path w="105155" h="52577">
                <a:moveTo>
                  <a:pt x="17525" y="17525"/>
                </a:moveTo>
                <a:lnTo>
                  <a:pt x="0" y="17525"/>
                </a:lnTo>
                <a:lnTo>
                  <a:pt x="0" y="52577"/>
                </a:lnTo>
                <a:lnTo>
                  <a:pt x="105155" y="0"/>
                </a:lnTo>
                <a:lnTo>
                  <a:pt x="17525" y="17525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2960497" y="3268979"/>
            <a:ext cx="17525" cy="35052"/>
          </a:xfrm>
          <a:custGeom>
            <a:avLst/>
            <a:gdLst/>
            <a:ahLst/>
            <a:cxnLst/>
            <a:rect l="l" t="t" r="r" b="b"/>
            <a:pathLst>
              <a:path w="17525" h="35052">
                <a:moveTo>
                  <a:pt x="17525" y="35052"/>
                </a:moveTo>
                <a:lnTo>
                  <a:pt x="0" y="0"/>
                </a:lnTo>
                <a:lnTo>
                  <a:pt x="0" y="35051"/>
                </a:lnTo>
                <a:lnTo>
                  <a:pt x="17525" y="35052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671322" y="2864357"/>
            <a:ext cx="1985772" cy="914400"/>
          </a:xfrm>
          <a:custGeom>
            <a:avLst/>
            <a:gdLst/>
            <a:ahLst/>
            <a:cxnLst/>
            <a:rect l="l" t="t" r="r" b="b"/>
            <a:pathLst>
              <a:path w="1985772" h="914400">
                <a:moveTo>
                  <a:pt x="0" y="914400"/>
                </a:moveTo>
                <a:lnTo>
                  <a:pt x="1985772" y="914400"/>
                </a:lnTo>
                <a:lnTo>
                  <a:pt x="1985772" y="0"/>
                </a:lnTo>
                <a:lnTo>
                  <a:pt x="0" y="0"/>
                </a:lnTo>
                <a:lnTo>
                  <a:pt x="0" y="914400"/>
                </a:lnTo>
                <a:close/>
              </a:path>
            </a:pathLst>
          </a:custGeom>
          <a:ln w="53340">
            <a:solidFill>
              <a:srgbClr val="41709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657094" y="3268979"/>
            <a:ext cx="408558" cy="70104"/>
          </a:xfrm>
          <a:custGeom>
            <a:avLst/>
            <a:gdLst/>
            <a:ahLst/>
            <a:cxnLst/>
            <a:rect l="l" t="t" r="r" b="b"/>
            <a:pathLst>
              <a:path w="408558" h="70104">
                <a:moveTo>
                  <a:pt x="0" y="35052"/>
                </a:moveTo>
                <a:lnTo>
                  <a:pt x="0" y="70104"/>
                </a:lnTo>
                <a:lnTo>
                  <a:pt x="320929" y="70104"/>
                </a:lnTo>
                <a:lnTo>
                  <a:pt x="408558" y="52578"/>
                </a:lnTo>
                <a:lnTo>
                  <a:pt x="303403" y="0"/>
                </a:lnTo>
                <a:lnTo>
                  <a:pt x="320929" y="35052"/>
                </a:lnTo>
                <a:lnTo>
                  <a:pt x="0" y="35052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3065526" y="3007614"/>
            <a:ext cx="1409700" cy="627888"/>
          </a:xfrm>
          <a:custGeom>
            <a:avLst/>
            <a:gdLst/>
            <a:ahLst/>
            <a:cxnLst/>
            <a:rect l="l" t="t" r="r" b="b"/>
            <a:pathLst>
              <a:path w="1409700" h="627888">
                <a:moveTo>
                  <a:pt x="0" y="627888"/>
                </a:moveTo>
                <a:lnTo>
                  <a:pt x="1409700" y="627888"/>
                </a:lnTo>
                <a:lnTo>
                  <a:pt x="1409700" y="0"/>
                </a:lnTo>
                <a:lnTo>
                  <a:pt x="0" y="0"/>
                </a:lnTo>
                <a:lnTo>
                  <a:pt x="0" y="627888"/>
                </a:lnTo>
                <a:close/>
              </a:path>
            </a:pathLst>
          </a:custGeom>
          <a:ln w="53340">
            <a:solidFill>
              <a:srgbClr val="41709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591556" y="3321558"/>
            <a:ext cx="105156" cy="52577"/>
          </a:xfrm>
          <a:custGeom>
            <a:avLst/>
            <a:gdLst/>
            <a:ahLst/>
            <a:cxnLst/>
            <a:rect l="l" t="t" r="r" b="b"/>
            <a:pathLst>
              <a:path w="105156" h="52577">
                <a:moveTo>
                  <a:pt x="17526" y="17525"/>
                </a:moveTo>
                <a:lnTo>
                  <a:pt x="0" y="17525"/>
                </a:lnTo>
                <a:lnTo>
                  <a:pt x="0" y="52577"/>
                </a:lnTo>
                <a:lnTo>
                  <a:pt x="105156" y="0"/>
                </a:lnTo>
                <a:lnTo>
                  <a:pt x="17526" y="17525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591556" y="3268979"/>
            <a:ext cx="17526" cy="35052"/>
          </a:xfrm>
          <a:custGeom>
            <a:avLst/>
            <a:gdLst/>
            <a:ahLst/>
            <a:cxnLst/>
            <a:rect l="l" t="t" r="r" b="b"/>
            <a:pathLst>
              <a:path w="17526" h="35052">
                <a:moveTo>
                  <a:pt x="17526" y="35052"/>
                </a:moveTo>
                <a:lnTo>
                  <a:pt x="0" y="0"/>
                </a:lnTo>
                <a:lnTo>
                  <a:pt x="0" y="35051"/>
                </a:lnTo>
                <a:lnTo>
                  <a:pt x="17526" y="35052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4475226" y="3268979"/>
            <a:ext cx="1221486" cy="70104"/>
          </a:xfrm>
          <a:custGeom>
            <a:avLst/>
            <a:gdLst/>
            <a:ahLst/>
            <a:cxnLst/>
            <a:rect l="l" t="t" r="r" b="b"/>
            <a:pathLst>
              <a:path w="1221486" h="70104">
                <a:moveTo>
                  <a:pt x="0" y="35052"/>
                </a:moveTo>
                <a:lnTo>
                  <a:pt x="0" y="70104"/>
                </a:lnTo>
                <a:lnTo>
                  <a:pt x="1133856" y="70104"/>
                </a:lnTo>
                <a:lnTo>
                  <a:pt x="1221486" y="52578"/>
                </a:lnTo>
                <a:lnTo>
                  <a:pt x="1116329" y="0"/>
                </a:lnTo>
                <a:lnTo>
                  <a:pt x="1133856" y="35052"/>
                </a:lnTo>
                <a:lnTo>
                  <a:pt x="0" y="35052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7772908" y="2597658"/>
            <a:ext cx="105156" cy="52577"/>
          </a:xfrm>
          <a:custGeom>
            <a:avLst/>
            <a:gdLst/>
            <a:ahLst/>
            <a:cxnLst/>
            <a:rect l="l" t="t" r="r" b="b"/>
            <a:pathLst>
              <a:path w="105156" h="52577">
                <a:moveTo>
                  <a:pt x="17525" y="17525"/>
                </a:moveTo>
                <a:lnTo>
                  <a:pt x="0" y="17525"/>
                </a:lnTo>
                <a:lnTo>
                  <a:pt x="0" y="52577"/>
                </a:lnTo>
                <a:lnTo>
                  <a:pt x="105156" y="0"/>
                </a:lnTo>
                <a:lnTo>
                  <a:pt x="17525" y="17525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7772908" y="2545079"/>
            <a:ext cx="17525" cy="35052"/>
          </a:xfrm>
          <a:custGeom>
            <a:avLst/>
            <a:gdLst/>
            <a:ahLst/>
            <a:cxnLst/>
            <a:rect l="l" t="t" r="r" b="b"/>
            <a:pathLst>
              <a:path w="17525" h="35052">
                <a:moveTo>
                  <a:pt x="17525" y="35052"/>
                </a:moveTo>
                <a:lnTo>
                  <a:pt x="0" y="0"/>
                </a:lnTo>
                <a:lnTo>
                  <a:pt x="0" y="35051"/>
                </a:lnTo>
                <a:lnTo>
                  <a:pt x="17525" y="35052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6546342" y="2545079"/>
            <a:ext cx="1331722" cy="70104"/>
          </a:xfrm>
          <a:custGeom>
            <a:avLst/>
            <a:gdLst/>
            <a:ahLst/>
            <a:cxnLst/>
            <a:rect l="l" t="t" r="r" b="b"/>
            <a:pathLst>
              <a:path w="1331722" h="70104">
                <a:moveTo>
                  <a:pt x="0" y="35052"/>
                </a:moveTo>
                <a:lnTo>
                  <a:pt x="0" y="70104"/>
                </a:lnTo>
                <a:lnTo>
                  <a:pt x="1244091" y="70104"/>
                </a:lnTo>
                <a:lnTo>
                  <a:pt x="1331722" y="52578"/>
                </a:lnTo>
                <a:lnTo>
                  <a:pt x="1226565" y="0"/>
                </a:lnTo>
                <a:lnTo>
                  <a:pt x="1244091" y="35052"/>
                </a:lnTo>
                <a:lnTo>
                  <a:pt x="0" y="35052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7913370" y="2317241"/>
            <a:ext cx="1411224" cy="627888"/>
          </a:xfrm>
          <a:custGeom>
            <a:avLst/>
            <a:gdLst/>
            <a:ahLst/>
            <a:cxnLst/>
            <a:rect l="l" t="t" r="r" b="b"/>
            <a:pathLst>
              <a:path w="1411224" h="627888">
                <a:moveTo>
                  <a:pt x="0" y="627888"/>
                </a:moveTo>
                <a:lnTo>
                  <a:pt x="1411224" y="627888"/>
                </a:lnTo>
                <a:lnTo>
                  <a:pt x="1411224" y="0"/>
                </a:lnTo>
                <a:lnTo>
                  <a:pt x="0" y="0"/>
                </a:lnTo>
                <a:lnTo>
                  <a:pt x="0" y="627888"/>
                </a:lnTo>
                <a:close/>
              </a:path>
            </a:pathLst>
          </a:custGeom>
          <a:ln w="53340">
            <a:solidFill>
              <a:srgbClr val="41709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8004809" y="3321557"/>
            <a:ext cx="1411224" cy="627888"/>
          </a:xfrm>
          <a:custGeom>
            <a:avLst/>
            <a:gdLst/>
            <a:ahLst/>
            <a:cxnLst/>
            <a:rect l="l" t="t" r="r" b="b"/>
            <a:pathLst>
              <a:path w="1411224" h="627888">
                <a:moveTo>
                  <a:pt x="0" y="627888"/>
                </a:moveTo>
                <a:lnTo>
                  <a:pt x="1411224" y="627888"/>
                </a:lnTo>
                <a:lnTo>
                  <a:pt x="1411224" y="0"/>
                </a:lnTo>
                <a:lnTo>
                  <a:pt x="0" y="0"/>
                </a:lnTo>
                <a:lnTo>
                  <a:pt x="0" y="627888"/>
                </a:lnTo>
                <a:close/>
              </a:path>
            </a:pathLst>
          </a:custGeom>
          <a:ln w="53339">
            <a:solidFill>
              <a:srgbClr val="41709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9358884" y="2831591"/>
            <a:ext cx="786384" cy="254508"/>
          </a:xfrm>
          <a:custGeom>
            <a:avLst/>
            <a:gdLst/>
            <a:ahLst/>
            <a:cxnLst/>
            <a:rect l="l" t="t" r="r" b="b"/>
            <a:pathLst>
              <a:path w="786384" h="254508">
                <a:moveTo>
                  <a:pt x="0" y="127254"/>
                </a:moveTo>
                <a:lnTo>
                  <a:pt x="127254" y="254508"/>
                </a:lnTo>
                <a:lnTo>
                  <a:pt x="127254" y="190881"/>
                </a:lnTo>
                <a:lnTo>
                  <a:pt x="659130" y="190881"/>
                </a:lnTo>
                <a:lnTo>
                  <a:pt x="659130" y="254508"/>
                </a:lnTo>
                <a:lnTo>
                  <a:pt x="786384" y="127254"/>
                </a:lnTo>
                <a:lnTo>
                  <a:pt x="659130" y="0"/>
                </a:lnTo>
                <a:lnTo>
                  <a:pt x="659130" y="63627"/>
                </a:lnTo>
                <a:lnTo>
                  <a:pt x="127254" y="63627"/>
                </a:lnTo>
                <a:lnTo>
                  <a:pt x="127254" y="0"/>
                </a:lnTo>
                <a:lnTo>
                  <a:pt x="0" y="127254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9358884" y="2831591"/>
            <a:ext cx="786384" cy="254508"/>
          </a:xfrm>
          <a:custGeom>
            <a:avLst/>
            <a:gdLst/>
            <a:ahLst/>
            <a:cxnLst/>
            <a:rect l="l" t="t" r="r" b="b"/>
            <a:pathLst>
              <a:path w="786384" h="254508">
                <a:moveTo>
                  <a:pt x="0" y="127254"/>
                </a:moveTo>
                <a:lnTo>
                  <a:pt x="127254" y="0"/>
                </a:lnTo>
                <a:lnTo>
                  <a:pt x="127254" y="63627"/>
                </a:lnTo>
                <a:lnTo>
                  <a:pt x="659130" y="63627"/>
                </a:lnTo>
                <a:lnTo>
                  <a:pt x="659130" y="0"/>
                </a:lnTo>
                <a:lnTo>
                  <a:pt x="786384" y="127254"/>
                </a:lnTo>
                <a:lnTo>
                  <a:pt x="659130" y="254508"/>
                </a:lnTo>
                <a:lnTo>
                  <a:pt x="659130" y="190881"/>
                </a:lnTo>
                <a:lnTo>
                  <a:pt x="127254" y="190881"/>
                </a:lnTo>
                <a:lnTo>
                  <a:pt x="127254" y="254508"/>
                </a:lnTo>
                <a:lnTo>
                  <a:pt x="0" y="127254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656332" y="5228844"/>
            <a:ext cx="4991100" cy="124053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749540" y="5439156"/>
            <a:ext cx="1479803" cy="81838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632866" y="225171"/>
            <a:ext cx="7983652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5"/>
              </a:lnSpc>
              <a:spcBef>
                <a:spcPts val="96"/>
              </a:spcBef>
            </a:pPr>
            <a:r>
              <a:rPr sz="2700" spc="0" baseline="3034" dirty="0" smtClean="0">
                <a:solidFill>
                  <a:srgbClr val="EC7C30"/>
                </a:solidFill>
                <a:latin typeface="Calibri"/>
                <a:cs typeface="Calibri"/>
              </a:rPr>
              <a:t>Co</a:t>
            </a:r>
            <a:r>
              <a:rPr sz="2700" spc="-25" baseline="3034" dirty="0" smtClean="0">
                <a:solidFill>
                  <a:srgbClr val="EC7C30"/>
                </a:solidFill>
                <a:latin typeface="Calibri"/>
                <a:cs typeface="Calibri"/>
              </a:rPr>
              <a:t>n</a:t>
            </a:r>
            <a:r>
              <a:rPr sz="2700" spc="-9" baseline="3034" dirty="0" smtClean="0">
                <a:solidFill>
                  <a:srgbClr val="EC7C30"/>
                </a:solidFill>
                <a:latin typeface="Calibri"/>
                <a:cs typeface="Calibri"/>
              </a:rPr>
              <a:t>v</a:t>
            </a:r>
            <a:r>
              <a:rPr sz="2700" spc="0" baseline="3034" dirty="0" smtClean="0">
                <a:solidFill>
                  <a:srgbClr val="EC7C30"/>
                </a:solidFill>
                <a:latin typeface="Calibri"/>
                <a:cs typeface="Calibri"/>
              </a:rPr>
              <a:t>e</a:t>
            </a:r>
            <a:r>
              <a:rPr sz="2700" spc="-34" baseline="3034" dirty="0" smtClean="0">
                <a:solidFill>
                  <a:srgbClr val="EC7C30"/>
                </a:solidFill>
                <a:latin typeface="Calibri"/>
                <a:cs typeface="Calibri"/>
              </a:rPr>
              <a:t>r</a:t>
            </a:r>
            <a:r>
              <a:rPr sz="2700" spc="0" baseline="3034" dirty="0" smtClean="0">
                <a:solidFill>
                  <a:srgbClr val="EC7C30"/>
                </a:solidFill>
                <a:latin typeface="Calibri"/>
                <a:cs typeface="Calibri"/>
              </a:rPr>
              <a:t>sion bio</a:t>
            </a:r>
            <a:r>
              <a:rPr sz="2700" spc="-4" baseline="3034" dirty="0" smtClean="0">
                <a:solidFill>
                  <a:srgbClr val="EC7C30"/>
                </a:solidFill>
                <a:latin typeface="Calibri"/>
                <a:cs typeface="Calibri"/>
              </a:rPr>
              <a:t>c</a:t>
            </a:r>
            <a:r>
              <a:rPr sz="2700" spc="0" baseline="3034" dirty="0" smtClean="0">
                <a:solidFill>
                  <a:srgbClr val="EC7C30"/>
                </a:solidFill>
                <a:latin typeface="Calibri"/>
                <a:cs typeface="Calibri"/>
              </a:rPr>
              <a:t>him</a:t>
            </a:r>
            <a:r>
              <a:rPr sz="2700" spc="-4" baseline="3034" dirty="0" smtClean="0">
                <a:solidFill>
                  <a:srgbClr val="EC7C30"/>
                </a:solidFill>
                <a:latin typeface="Calibri"/>
                <a:cs typeface="Calibri"/>
              </a:rPr>
              <a:t>i</a:t>
            </a:r>
            <a:r>
              <a:rPr sz="2700" spc="0" baseline="3034" dirty="0" smtClean="0">
                <a:solidFill>
                  <a:srgbClr val="EC7C30"/>
                </a:solidFill>
                <a:latin typeface="Calibri"/>
                <a:cs typeface="Calibri"/>
              </a:rPr>
              <a:t>que</a:t>
            </a:r>
            <a:r>
              <a:rPr sz="2700" spc="39" baseline="3034" dirty="0" smtClean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700" spc="0" baseline="3034" dirty="0" smtClean="0">
                <a:solidFill>
                  <a:srgbClr val="EC7C30"/>
                </a:solidFill>
                <a:latin typeface="Calibri"/>
                <a:cs typeface="Calibri"/>
              </a:rPr>
              <a:t>de</a:t>
            </a:r>
            <a:r>
              <a:rPr sz="2700" spc="4" baseline="3034" dirty="0" smtClean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700" spc="0" baseline="3034" dirty="0" smtClean="0">
                <a:solidFill>
                  <a:srgbClr val="EC7C30"/>
                </a:solidFill>
                <a:latin typeface="Calibri"/>
                <a:cs typeface="Calibri"/>
              </a:rPr>
              <a:t>la</a:t>
            </a:r>
            <a:r>
              <a:rPr sz="2700" spc="9" baseline="3034" dirty="0" smtClean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700" spc="0" baseline="3034" dirty="0" smtClean="0">
                <a:solidFill>
                  <a:srgbClr val="EC7C30"/>
                </a:solidFill>
                <a:latin typeface="Calibri"/>
                <a:cs typeface="Calibri"/>
              </a:rPr>
              <a:t>biomas</a:t>
            </a:r>
            <a:r>
              <a:rPr sz="2700" spc="4" baseline="3034" dirty="0" smtClean="0">
                <a:solidFill>
                  <a:srgbClr val="EC7C30"/>
                </a:solidFill>
                <a:latin typeface="Calibri"/>
                <a:cs typeface="Calibri"/>
              </a:rPr>
              <a:t>s</a:t>
            </a:r>
            <a:r>
              <a:rPr sz="2700" spc="0" baseline="3034" dirty="0" smtClean="0">
                <a:solidFill>
                  <a:srgbClr val="EC7C30"/>
                </a:solidFill>
                <a:latin typeface="Calibri"/>
                <a:cs typeface="Calibri"/>
              </a:rPr>
              <a:t>e</a:t>
            </a:r>
            <a:r>
              <a:rPr sz="2700" spc="-4" baseline="3034" dirty="0" smtClean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700" spc="0" baseline="3034" dirty="0" smtClean="0">
                <a:solidFill>
                  <a:srgbClr val="EC7C30"/>
                </a:solidFill>
                <a:latin typeface="Calibri"/>
                <a:cs typeface="Calibri"/>
              </a:rPr>
              <a:t>a</a:t>
            </a:r>
            <a:r>
              <a:rPr sz="2700" spc="-29" baseline="3034" dirty="0" smtClean="0">
                <a:solidFill>
                  <a:srgbClr val="EC7C30"/>
                </a:solidFill>
                <a:latin typeface="Calibri"/>
                <a:cs typeface="Calibri"/>
              </a:rPr>
              <a:t>m</a:t>
            </a:r>
            <a:r>
              <a:rPr sz="2700" spc="0" baseline="3034" dirty="0" smtClean="0">
                <a:solidFill>
                  <a:srgbClr val="EC7C30"/>
                </a:solidFill>
                <a:latin typeface="Calibri"/>
                <a:cs typeface="Calibri"/>
              </a:rPr>
              <a:t>y</a:t>
            </a:r>
            <a:r>
              <a:rPr sz="2700" spc="-4" baseline="3034" dirty="0" smtClean="0">
                <a:solidFill>
                  <a:srgbClr val="EC7C30"/>
                </a:solidFill>
                <a:latin typeface="Calibri"/>
                <a:cs typeface="Calibri"/>
              </a:rPr>
              <a:t>l</a:t>
            </a:r>
            <a:r>
              <a:rPr sz="2700" spc="0" baseline="3034" dirty="0" smtClean="0">
                <a:solidFill>
                  <a:srgbClr val="EC7C30"/>
                </a:solidFill>
                <a:latin typeface="Calibri"/>
                <a:cs typeface="Calibri"/>
              </a:rPr>
              <a:t>acés,</a:t>
            </a:r>
            <a:r>
              <a:rPr sz="2700" spc="9" baseline="3034" dirty="0" smtClean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700" spc="0" baseline="3034" dirty="0" smtClean="0">
                <a:solidFill>
                  <a:srgbClr val="EC7C30"/>
                </a:solidFill>
                <a:latin typeface="Calibri"/>
                <a:cs typeface="Calibri"/>
              </a:rPr>
              <a:t>s</a:t>
            </a:r>
            <a:r>
              <a:rPr sz="2700" spc="4" baseline="3034" dirty="0" smtClean="0">
                <a:solidFill>
                  <a:srgbClr val="EC7C30"/>
                </a:solidFill>
                <a:latin typeface="Calibri"/>
                <a:cs typeface="Calibri"/>
              </a:rPr>
              <a:t>a</a:t>
            </a:r>
            <a:r>
              <a:rPr sz="2700" spc="-4" baseline="3034" dirty="0" smtClean="0">
                <a:solidFill>
                  <a:srgbClr val="EC7C30"/>
                </a:solidFill>
                <a:latin typeface="Calibri"/>
                <a:cs typeface="Calibri"/>
              </a:rPr>
              <a:t>cc</a:t>
            </a:r>
            <a:r>
              <a:rPr sz="2700" spc="0" baseline="3034" dirty="0" smtClean="0">
                <a:solidFill>
                  <a:srgbClr val="EC7C30"/>
                </a:solidFill>
                <a:latin typeface="Calibri"/>
                <a:cs typeface="Calibri"/>
              </a:rPr>
              <a:t>hari</a:t>
            </a:r>
            <a:r>
              <a:rPr sz="2700" spc="-9" baseline="3034" dirty="0" smtClean="0">
                <a:solidFill>
                  <a:srgbClr val="EC7C30"/>
                </a:solidFill>
                <a:latin typeface="Calibri"/>
                <a:cs typeface="Calibri"/>
              </a:rPr>
              <a:t>g</a:t>
            </a:r>
            <a:r>
              <a:rPr sz="2700" spc="0" baseline="3034" dirty="0" smtClean="0">
                <a:solidFill>
                  <a:srgbClr val="EC7C30"/>
                </a:solidFill>
                <a:latin typeface="Calibri"/>
                <a:cs typeface="Calibri"/>
              </a:rPr>
              <a:t>è</a:t>
            </a:r>
            <a:r>
              <a:rPr sz="2700" spc="4" baseline="3034" dirty="0" smtClean="0">
                <a:solidFill>
                  <a:srgbClr val="EC7C30"/>
                </a:solidFill>
                <a:latin typeface="Calibri"/>
                <a:cs typeface="Calibri"/>
              </a:rPr>
              <a:t>n</a:t>
            </a:r>
            <a:r>
              <a:rPr sz="2700" spc="0" baseline="3034" dirty="0" smtClean="0">
                <a:solidFill>
                  <a:srgbClr val="EC7C30"/>
                </a:solidFill>
                <a:latin typeface="Calibri"/>
                <a:cs typeface="Calibri"/>
              </a:rPr>
              <a:t>es</a:t>
            </a:r>
            <a:r>
              <a:rPr sz="2700" spc="4" baseline="3034" dirty="0" smtClean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700" spc="-4" baseline="3034" dirty="0" smtClean="0">
                <a:solidFill>
                  <a:srgbClr val="EC7C30"/>
                </a:solidFill>
                <a:latin typeface="Calibri"/>
                <a:cs typeface="Calibri"/>
              </a:rPr>
              <a:t>e</a:t>
            </a:r>
            <a:r>
              <a:rPr sz="2700" spc="0" baseline="3034" dirty="0" smtClean="0">
                <a:solidFill>
                  <a:srgbClr val="EC7C30"/>
                </a:solidFill>
                <a:latin typeface="Calibri"/>
                <a:cs typeface="Calibri"/>
              </a:rPr>
              <a:t>t</a:t>
            </a:r>
            <a:r>
              <a:rPr sz="2700" spc="29" baseline="3034" dirty="0" smtClean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700" spc="-4" baseline="3034" dirty="0" smtClean="0">
                <a:solidFill>
                  <a:srgbClr val="EC7C30"/>
                </a:solidFill>
                <a:latin typeface="Calibri"/>
                <a:cs typeface="Calibri"/>
              </a:rPr>
              <a:t>li</a:t>
            </a:r>
            <a:r>
              <a:rPr sz="2700" spc="0" baseline="3034" dirty="0" smtClean="0">
                <a:solidFill>
                  <a:srgbClr val="EC7C30"/>
                </a:solidFill>
                <a:latin typeface="Calibri"/>
                <a:cs typeface="Calibri"/>
              </a:rPr>
              <a:t>g</a:t>
            </a:r>
            <a:r>
              <a:rPr sz="2700" spc="4" baseline="3034" dirty="0" smtClean="0">
                <a:solidFill>
                  <a:srgbClr val="EC7C30"/>
                </a:solidFill>
                <a:latin typeface="Calibri"/>
                <a:cs typeface="Calibri"/>
              </a:rPr>
              <a:t>n</a:t>
            </a:r>
            <a:r>
              <a:rPr sz="2700" spc="0" baseline="3034" dirty="0" smtClean="0">
                <a:solidFill>
                  <a:srgbClr val="EC7C30"/>
                </a:solidFill>
                <a:latin typeface="Calibri"/>
                <a:cs typeface="Calibri"/>
              </a:rPr>
              <a:t>o</a:t>
            </a:r>
            <a:r>
              <a:rPr sz="2700" spc="-4" baseline="3034" dirty="0" smtClean="0">
                <a:solidFill>
                  <a:srgbClr val="EC7C30"/>
                </a:solidFill>
                <a:latin typeface="Calibri"/>
                <a:cs typeface="Calibri"/>
              </a:rPr>
              <a:t>c</a:t>
            </a:r>
            <a:r>
              <a:rPr sz="2700" spc="0" baseline="3034" dirty="0" smtClean="0">
                <a:solidFill>
                  <a:srgbClr val="EC7C30"/>
                </a:solidFill>
                <a:latin typeface="Calibri"/>
                <a:cs typeface="Calibri"/>
              </a:rPr>
              <a:t>el</a:t>
            </a:r>
            <a:r>
              <a:rPr sz="2700" spc="-4" baseline="3034" dirty="0" smtClean="0">
                <a:solidFill>
                  <a:srgbClr val="EC7C30"/>
                </a:solidFill>
                <a:latin typeface="Calibri"/>
                <a:cs typeface="Calibri"/>
              </a:rPr>
              <a:t>l</a:t>
            </a:r>
            <a:r>
              <a:rPr sz="2700" spc="0" baseline="3034" dirty="0" smtClean="0">
                <a:solidFill>
                  <a:srgbClr val="EC7C30"/>
                </a:solidFill>
                <a:latin typeface="Calibri"/>
                <a:cs typeface="Calibri"/>
              </a:rPr>
              <a:t>ulos</a:t>
            </a:r>
            <a:r>
              <a:rPr sz="2700" spc="-4" baseline="3034" dirty="0" smtClean="0">
                <a:solidFill>
                  <a:srgbClr val="EC7C30"/>
                </a:solidFill>
                <a:latin typeface="Calibri"/>
                <a:cs typeface="Calibri"/>
              </a:rPr>
              <a:t>i</a:t>
            </a:r>
            <a:r>
              <a:rPr sz="2700" spc="0" baseline="3034" dirty="0" smtClean="0">
                <a:solidFill>
                  <a:srgbClr val="EC7C30"/>
                </a:solidFill>
                <a:latin typeface="Calibri"/>
                <a:cs typeface="Calibri"/>
              </a:rPr>
              <a:t>ques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32866" y="733123"/>
            <a:ext cx="9908287" cy="2543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000"/>
              </a:lnSpc>
              <a:spcBef>
                <a:spcPts val="100"/>
              </a:spcBef>
            </a:pPr>
            <a:r>
              <a:rPr sz="2700" spc="4" baseline="2657" dirty="0" smtClean="0">
                <a:latin typeface="Comic Sans MS"/>
                <a:cs typeface="Comic Sans MS"/>
              </a:rPr>
              <a:t>U</a:t>
            </a:r>
            <a:r>
              <a:rPr sz="2400" spc="0" baseline="2989" dirty="0" smtClean="0">
                <a:latin typeface="Comic Sans MS"/>
                <a:cs typeface="Comic Sans MS"/>
              </a:rPr>
              <a:t>n</a:t>
            </a:r>
            <a:r>
              <a:rPr sz="2400" spc="-13" baseline="2989" dirty="0" smtClean="0">
                <a:latin typeface="Comic Sans MS"/>
                <a:cs typeface="Comic Sans MS"/>
              </a:rPr>
              <a:t> </a:t>
            </a:r>
            <a:r>
              <a:rPr sz="2400" b="1" spc="0" baseline="2989" dirty="0" smtClean="0">
                <a:latin typeface="Comic Sans MS"/>
                <a:cs typeface="Comic Sans MS"/>
              </a:rPr>
              <a:t>bio</a:t>
            </a:r>
            <a:r>
              <a:rPr sz="2400" b="1" spc="-9" baseline="2989" dirty="0" smtClean="0">
                <a:latin typeface="Comic Sans MS"/>
                <a:cs typeface="Comic Sans MS"/>
              </a:rPr>
              <a:t>c</a:t>
            </a:r>
            <a:r>
              <a:rPr sz="2400" b="1" spc="0" baseline="2989" dirty="0" smtClean="0">
                <a:latin typeface="Comic Sans MS"/>
                <a:cs typeface="Comic Sans MS"/>
              </a:rPr>
              <a:t>arburant</a:t>
            </a:r>
            <a:r>
              <a:rPr sz="2400" b="1" spc="-251" baseline="2989" dirty="0" smtClean="0">
                <a:latin typeface="Comic Sans MS"/>
                <a:cs typeface="Comic Sans MS"/>
              </a:rPr>
              <a:t> </a:t>
            </a:r>
            <a:r>
              <a:rPr sz="2400" spc="0" baseline="2989" dirty="0" smtClean="0">
                <a:latin typeface="Comic Sans MS"/>
                <a:cs typeface="Comic Sans MS"/>
              </a:rPr>
              <a:t>e</a:t>
            </a:r>
            <a:r>
              <a:rPr sz="2400" spc="4" baseline="2989" dirty="0" smtClean="0">
                <a:latin typeface="Comic Sans MS"/>
                <a:cs typeface="Comic Sans MS"/>
              </a:rPr>
              <a:t>s</a:t>
            </a:r>
            <a:r>
              <a:rPr sz="2400" spc="0" baseline="2989" dirty="0" smtClean="0">
                <a:latin typeface="Comic Sans MS"/>
                <a:cs typeface="Comic Sans MS"/>
              </a:rPr>
              <a:t>t</a:t>
            </a:r>
            <a:r>
              <a:rPr sz="2400" spc="-12" baseline="2989" dirty="0" smtClean="0">
                <a:latin typeface="Comic Sans MS"/>
                <a:cs typeface="Comic Sans MS"/>
              </a:rPr>
              <a:t> </a:t>
            </a:r>
            <a:r>
              <a:rPr sz="2400" spc="0" baseline="2989" dirty="0" smtClean="0">
                <a:latin typeface="Comic Sans MS"/>
                <a:cs typeface="Comic Sans MS"/>
              </a:rPr>
              <a:t>un</a:t>
            </a:r>
            <a:r>
              <a:rPr sz="2400" spc="-16" baseline="2989" dirty="0" smtClean="0">
                <a:latin typeface="Comic Sans MS"/>
                <a:cs typeface="Comic Sans MS"/>
              </a:rPr>
              <a:t> </a:t>
            </a:r>
            <a:r>
              <a:rPr sz="2400" spc="-4" baseline="2989" dirty="0" smtClean="0">
                <a:latin typeface="Comic Sans MS"/>
                <a:cs typeface="Comic Sans MS"/>
              </a:rPr>
              <a:t>c</a:t>
            </a:r>
            <a:r>
              <a:rPr sz="2400" spc="0" baseline="2989" dirty="0" smtClean="0">
                <a:latin typeface="Comic Sans MS"/>
                <a:cs typeface="Comic Sans MS"/>
              </a:rPr>
              <a:t>arbur</a:t>
            </a:r>
            <a:r>
              <a:rPr sz="2400" spc="-4" baseline="2989" dirty="0" smtClean="0">
                <a:latin typeface="Comic Sans MS"/>
                <a:cs typeface="Comic Sans MS"/>
              </a:rPr>
              <a:t>a</a:t>
            </a:r>
            <a:r>
              <a:rPr sz="2400" spc="0" baseline="2989" dirty="0" smtClean="0">
                <a:latin typeface="Comic Sans MS"/>
                <a:cs typeface="Comic Sans MS"/>
              </a:rPr>
              <a:t>nt</a:t>
            </a:r>
            <a:r>
              <a:rPr sz="2400" spc="-25" baseline="2989" dirty="0" smtClean="0">
                <a:latin typeface="Comic Sans MS"/>
                <a:cs typeface="Comic Sans MS"/>
              </a:rPr>
              <a:t> </a:t>
            </a:r>
            <a:r>
              <a:rPr sz="2400" spc="0" baseline="2989" dirty="0" smtClean="0">
                <a:latin typeface="Comic Sans MS"/>
                <a:cs typeface="Comic Sans MS"/>
              </a:rPr>
              <a:t>pro</a:t>
            </a:r>
            <a:r>
              <a:rPr sz="2400" spc="-4" baseline="2989" dirty="0" smtClean="0">
                <a:latin typeface="Comic Sans MS"/>
                <a:cs typeface="Comic Sans MS"/>
              </a:rPr>
              <a:t>d</a:t>
            </a:r>
            <a:r>
              <a:rPr sz="2400" spc="0" baseline="2989" dirty="0" smtClean="0">
                <a:latin typeface="Comic Sans MS"/>
                <a:cs typeface="Comic Sans MS"/>
              </a:rPr>
              <a:t>u</a:t>
            </a:r>
            <a:r>
              <a:rPr sz="2400" spc="-4" baseline="2989" dirty="0" smtClean="0">
                <a:latin typeface="Comic Sans MS"/>
                <a:cs typeface="Comic Sans MS"/>
              </a:rPr>
              <a:t>i</a:t>
            </a:r>
            <a:r>
              <a:rPr sz="2400" spc="0" baseline="2989" dirty="0" smtClean="0">
                <a:latin typeface="Comic Sans MS"/>
                <a:cs typeface="Comic Sans MS"/>
              </a:rPr>
              <a:t>t à p</a:t>
            </a:r>
            <a:r>
              <a:rPr sz="2400" spc="-4" baseline="2989" dirty="0" smtClean="0">
                <a:latin typeface="Comic Sans MS"/>
                <a:cs typeface="Comic Sans MS"/>
              </a:rPr>
              <a:t>a</a:t>
            </a:r>
            <a:r>
              <a:rPr sz="2400" spc="0" baseline="2989" dirty="0" smtClean="0">
                <a:latin typeface="Comic Sans MS"/>
                <a:cs typeface="Comic Sans MS"/>
              </a:rPr>
              <a:t>rtir</a:t>
            </a:r>
            <a:r>
              <a:rPr sz="2400" spc="-12" baseline="2989" dirty="0" smtClean="0">
                <a:latin typeface="Comic Sans MS"/>
                <a:cs typeface="Comic Sans MS"/>
              </a:rPr>
              <a:t> </a:t>
            </a:r>
            <a:r>
              <a:rPr sz="2400" spc="0" baseline="2989" dirty="0" smtClean="0">
                <a:latin typeface="Comic Sans MS"/>
                <a:cs typeface="Comic Sans MS"/>
              </a:rPr>
              <a:t>de </a:t>
            </a:r>
            <a:r>
              <a:rPr sz="2400" spc="-4" baseline="2989" dirty="0" smtClean="0">
                <a:latin typeface="Comic Sans MS"/>
                <a:cs typeface="Comic Sans MS"/>
              </a:rPr>
              <a:t>m</a:t>
            </a:r>
            <a:r>
              <a:rPr sz="2400" spc="0" baseline="2989" dirty="0" smtClean="0">
                <a:latin typeface="Comic Sans MS"/>
                <a:cs typeface="Comic Sans MS"/>
              </a:rPr>
              <a:t>atéria</a:t>
            </a:r>
            <a:r>
              <a:rPr sz="2400" spc="-9" baseline="2989" dirty="0" smtClean="0">
                <a:latin typeface="Comic Sans MS"/>
                <a:cs typeface="Comic Sans MS"/>
              </a:rPr>
              <a:t>u</a:t>
            </a:r>
            <a:r>
              <a:rPr sz="2400" spc="0" baseline="2989" dirty="0" smtClean="0">
                <a:latin typeface="Comic Sans MS"/>
                <a:cs typeface="Comic Sans MS"/>
              </a:rPr>
              <a:t>x</a:t>
            </a:r>
            <a:r>
              <a:rPr sz="2400" spc="-22" baseline="2989" dirty="0" smtClean="0">
                <a:latin typeface="Comic Sans MS"/>
                <a:cs typeface="Comic Sans MS"/>
              </a:rPr>
              <a:t> </a:t>
            </a:r>
            <a:r>
              <a:rPr sz="2400" spc="0" baseline="2989" dirty="0" smtClean="0">
                <a:latin typeface="Comic Sans MS"/>
                <a:cs typeface="Comic Sans MS"/>
              </a:rPr>
              <a:t>orga</a:t>
            </a:r>
            <a:r>
              <a:rPr sz="2400" spc="4" baseline="2989" dirty="0" smtClean="0">
                <a:latin typeface="Comic Sans MS"/>
                <a:cs typeface="Comic Sans MS"/>
              </a:rPr>
              <a:t>n</a:t>
            </a:r>
            <a:r>
              <a:rPr sz="2400" spc="0" baseline="2989" dirty="0" smtClean="0">
                <a:latin typeface="Comic Sans MS"/>
                <a:cs typeface="Comic Sans MS"/>
              </a:rPr>
              <a:t>i</a:t>
            </a:r>
            <a:r>
              <a:rPr sz="2400" spc="-4" baseline="2989" dirty="0" smtClean="0">
                <a:latin typeface="Comic Sans MS"/>
                <a:cs typeface="Comic Sans MS"/>
              </a:rPr>
              <a:t>q</a:t>
            </a:r>
            <a:r>
              <a:rPr sz="2400" spc="0" baseline="2989" dirty="0" smtClean="0">
                <a:latin typeface="Comic Sans MS"/>
                <a:cs typeface="Comic Sans MS"/>
              </a:rPr>
              <a:t>ues</a:t>
            </a:r>
            <a:r>
              <a:rPr sz="2400" spc="12" baseline="2989" dirty="0" smtClean="0">
                <a:latin typeface="Comic Sans MS"/>
                <a:cs typeface="Comic Sans MS"/>
              </a:rPr>
              <a:t> </a:t>
            </a:r>
            <a:r>
              <a:rPr sz="2400" spc="0" baseline="2989" dirty="0" smtClean="0">
                <a:latin typeface="Comic Sans MS"/>
                <a:cs typeface="Comic Sans MS"/>
              </a:rPr>
              <a:t>non</a:t>
            </a:r>
            <a:r>
              <a:rPr sz="2400" spc="-14" baseline="2989" dirty="0" smtClean="0">
                <a:latin typeface="Comic Sans MS"/>
                <a:cs typeface="Comic Sans MS"/>
              </a:rPr>
              <a:t> </a:t>
            </a:r>
            <a:r>
              <a:rPr sz="2400" spc="0" baseline="2989" dirty="0" smtClean="0">
                <a:latin typeface="Comic Sans MS"/>
                <a:cs typeface="Comic Sans MS"/>
              </a:rPr>
              <a:t>fo</a:t>
            </a:r>
            <a:r>
              <a:rPr sz="2400" spc="4" baseline="2989" dirty="0" smtClean="0">
                <a:latin typeface="Comic Sans MS"/>
                <a:cs typeface="Comic Sans MS"/>
              </a:rPr>
              <a:t>s</a:t>
            </a:r>
            <a:r>
              <a:rPr sz="2400" spc="0" baseline="2989" dirty="0" smtClean="0">
                <a:latin typeface="Comic Sans MS"/>
                <a:cs typeface="Comic Sans MS"/>
              </a:rPr>
              <a:t>si</a:t>
            </a:r>
            <a:r>
              <a:rPr sz="2400" spc="-9" baseline="2989" dirty="0" smtClean="0">
                <a:latin typeface="Comic Sans MS"/>
                <a:cs typeface="Comic Sans MS"/>
              </a:rPr>
              <a:t>l</a:t>
            </a:r>
            <a:r>
              <a:rPr sz="2400" spc="0" baseline="2989" dirty="0" smtClean="0">
                <a:latin typeface="Comic Sans MS"/>
                <a:cs typeface="Comic Sans MS"/>
              </a:rPr>
              <a:t>es, provena</a:t>
            </a:r>
            <a:r>
              <a:rPr sz="2400" spc="4" baseline="2989" dirty="0" smtClean="0">
                <a:latin typeface="Comic Sans MS"/>
                <a:cs typeface="Comic Sans MS"/>
              </a:rPr>
              <a:t>n</a:t>
            </a:r>
            <a:r>
              <a:rPr sz="2400" spc="0" baseline="2989" dirty="0" smtClean="0">
                <a:latin typeface="Comic Sans MS"/>
                <a:cs typeface="Comic Sans MS"/>
              </a:rPr>
              <a:t>t</a:t>
            </a:r>
            <a:r>
              <a:rPr sz="2400" spc="-12" baseline="2989" dirty="0" smtClean="0">
                <a:latin typeface="Comic Sans MS"/>
                <a:cs typeface="Comic Sans MS"/>
              </a:rPr>
              <a:t> </a:t>
            </a:r>
            <a:r>
              <a:rPr sz="2400" spc="0" baseline="2989" dirty="0" smtClean="0">
                <a:latin typeface="Comic Sans MS"/>
                <a:cs typeface="Comic Sans MS"/>
              </a:rPr>
              <a:t>de</a:t>
            </a:r>
            <a:r>
              <a:rPr sz="2400" spc="-9" baseline="2989" dirty="0" smtClean="0">
                <a:latin typeface="Comic Sans MS"/>
                <a:cs typeface="Comic Sans MS"/>
              </a:rPr>
              <a:t> </a:t>
            </a:r>
            <a:r>
              <a:rPr sz="2400" spc="-4" baseline="2989" dirty="0" smtClean="0">
                <a:latin typeface="Comic Sans MS"/>
                <a:cs typeface="Comic Sans MS"/>
              </a:rPr>
              <a:t>l</a:t>
            </a:r>
            <a:r>
              <a:rPr sz="2400" spc="0" baseline="2989" dirty="0" smtClean="0">
                <a:latin typeface="Comic Sans MS"/>
                <a:cs typeface="Comic Sans MS"/>
              </a:rPr>
              <a:t>a</a:t>
            </a:r>
            <a:endParaRPr sz="1600">
              <a:latin typeface="Comic Sans MS"/>
              <a:cs typeface="Comic Sans M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0546207" y="753612"/>
            <a:ext cx="1177111" cy="22839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800"/>
              </a:lnSpc>
              <a:spcBef>
                <a:spcPts val="90"/>
              </a:spcBef>
            </a:pPr>
            <a:r>
              <a:rPr sz="2400" spc="0" baseline="1494" dirty="0" smtClean="0">
                <a:latin typeface="Comic Sans MS"/>
                <a:cs typeface="Comic Sans MS"/>
              </a:rPr>
              <a:t>bio</a:t>
            </a:r>
            <a:r>
              <a:rPr sz="2400" spc="-9" baseline="1494" dirty="0" smtClean="0">
                <a:latin typeface="Comic Sans MS"/>
                <a:cs typeface="Comic Sans MS"/>
              </a:rPr>
              <a:t>m</a:t>
            </a:r>
            <a:r>
              <a:rPr sz="2400" spc="0" baseline="1494" dirty="0" smtClean="0">
                <a:latin typeface="Comic Sans MS"/>
                <a:cs typeface="Comic Sans MS"/>
              </a:rPr>
              <a:t>asse</a:t>
            </a:r>
            <a:r>
              <a:rPr sz="2400" spc="4" baseline="1494" dirty="0" smtClean="0">
                <a:latin typeface="Comic Sans MS"/>
                <a:cs typeface="Comic Sans MS"/>
              </a:rPr>
              <a:t> </a:t>
            </a:r>
            <a:r>
              <a:rPr sz="2400" spc="0" baseline="1494" dirty="0" smtClean="0">
                <a:latin typeface="Comic Sans MS"/>
                <a:cs typeface="Comic Sans MS"/>
              </a:rPr>
              <a:t>et</a:t>
            </a:r>
            <a:endParaRPr sz="1600">
              <a:latin typeface="Comic Sans MS"/>
              <a:cs typeface="Comic Sans M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32866" y="1005694"/>
            <a:ext cx="5536292" cy="2280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95"/>
              </a:lnSpc>
              <a:spcBef>
                <a:spcPts val="89"/>
              </a:spcBef>
            </a:pPr>
            <a:r>
              <a:rPr sz="2400" spc="0" baseline="1494" dirty="0" smtClean="0">
                <a:latin typeface="Comic Sans MS"/>
                <a:cs typeface="Comic Sans MS"/>
              </a:rPr>
              <a:t>qui</a:t>
            </a:r>
            <a:r>
              <a:rPr sz="2400" spc="-1" baseline="1494" dirty="0" smtClean="0">
                <a:latin typeface="Comic Sans MS"/>
                <a:cs typeface="Comic Sans MS"/>
              </a:rPr>
              <a:t> </a:t>
            </a:r>
            <a:r>
              <a:rPr sz="2400" spc="0" baseline="1494" dirty="0" smtClean="0">
                <a:latin typeface="Comic Sans MS"/>
                <a:cs typeface="Comic Sans MS"/>
              </a:rPr>
              <a:t>vie</a:t>
            </a:r>
            <a:r>
              <a:rPr sz="2400" spc="4" baseline="1494" dirty="0" smtClean="0">
                <a:latin typeface="Comic Sans MS"/>
                <a:cs typeface="Comic Sans MS"/>
              </a:rPr>
              <a:t>n</a:t>
            </a:r>
            <a:r>
              <a:rPr sz="2400" spc="0" baseline="1494" dirty="0" smtClean="0">
                <a:latin typeface="Comic Sans MS"/>
                <a:cs typeface="Comic Sans MS"/>
              </a:rPr>
              <a:t>t</a:t>
            </a:r>
            <a:r>
              <a:rPr sz="2400" spc="-36" baseline="1494" dirty="0" smtClean="0">
                <a:latin typeface="Comic Sans MS"/>
                <a:cs typeface="Comic Sans MS"/>
              </a:rPr>
              <a:t> </a:t>
            </a:r>
            <a:r>
              <a:rPr sz="2400" spc="0" baseline="1494" dirty="0" smtClean="0">
                <a:latin typeface="Comic Sans MS"/>
                <a:cs typeface="Comic Sans MS"/>
              </a:rPr>
              <a:t>en</a:t>
            </a:r>
            <a:r>
              <a:rPr sz="2400" spc="-22" baseline="1494" dirty="0" smtClean="0">
                <a:latin typeface="Comic Sans MS"/>
                <a:cs typeface="Comic Sans MS"/>
              </a:rPr>
              <a:t> </a:t>
            </a:r>
            <a:r>
              <a:rPr sz="2400" spc="0" baseline="1494" dirty="0" smtClean="0">
                <a:latin typeface="Comic Sans MS"/>
                <a:cs typeface="Comic Sans MS"/>
              </a:rPr>
              <a:t>co</a:t>
            </a:r>
            <a:r>
              <a:rPr sz="2400" spc="-4" baseline="1494" dirty="0" smtClean="0">
                <a:latin typeface="Comic Sans MS"/>
                <a:cs typeface="Comic Sans MS"/>
              </a:rPr>
              <a:t>m</a:t>
            </a:r>
            <a:r>
              <a:rPr sz="2400" spc="0" baseline="1494" dirty="0" smtClean="0">
                <a:latin typeface="Comic Sans MS"/>
                <a:cs typeface="Comic Sans MS"/>
              </a:rPr>
              <a:t>p</a:t>
            </a:r>
            <a:r>
              <a:rPr sz="2400" spc="-4" baseline="1494" dirty="0" smtClean="0">
                <a:latin typeface="Comic Sans MS"/>
                <a:cs typeface="Comic Sans MS"/>
              </a:rPr>
              <a:t>l</a:t>
            </a:r>
            <a:r>
              <a:rPr sz="2400" spc="0" baseline="1494" dirty="0" smtClean="0">
                <a:latin typeface="Comic Sans MS"/>
                <a:cs typeface="Comic Sans MS"/>
              </a:rPr>
              <a:t>ément</a:t>
            </a:r>
            <a:r>
              <a:rPr sz="2400" spc="-82" baseline="1494" dirty="0" smtClean="0">
                <a:latin typeface="Comic Sans MS"/>
                <a:cs typeface="Comic Sans MS"/>
              </a:rPr>
              <a:t> </a:t>
            </a:r>
            <a:r>
              <a:rPr sz="2400" spc="0" baseline="1494" dirty="0" smtClean="0">
                <a:latin typeface="Comic Sans MS"/>
                <a:cs typeface="Comic Sans MS"/>
              </a:rPr>
              <a:t>ou</a:t>
            </a:r>
            <a:r>
              <a:rPr sz="2400" spc="-16" baseline="1494" dirty="0" smtClean="0">
                <a:latin typeface="Comic Sans MS"/>
                <a:cs typeface="Comic Sans MS"/>
              </a:rPr>
              <a:t> </a:t>
            </a:r>
            <a:r>
              <a:rPr sz="2400" spc="4" baseline="1494" dirty="0" smtClean="0">
                <a:latin typeface="Comic Sans MS"/>
                <a:cs typeface="Comic Sans MS"/>
              </a:rPr>
              <a:t>e</a:t>
            </a:r>
            <a:r>
              <a:rPr sz="2400" spc="0" baseline="1494" dirty="0" smtClean="0">
                <a:latin typeface="Comic Sans MS"/>
                <a:cs typeface="Comic Sans MS"/>
              </a:rPr>
              <a:t>n</a:t>
            </a:r>
            <a:r>
              <a:rPr sz="2400" spc="-22" baseline="1494" dirty="0" smtClean="0">
                <a:latin typeface="Comic Sans MS"/>
                <a:cs typeface="Comic Sans MS"/>
              </a:rPr>
              <a:t> </a:t>
            </a:r>
            <a:r>
              <a:rPr sz="2400" spc="0" baseline="1494" dirty="0" smtClean="0">
                <a:latin typeface="Comic Sans MS"/>
                <a:cs typeface="Comic Sans MS"/>
              </a:rPr>
              <a:t>sub</a:t>
            </a:r>
            <a:r>
              <a:rPr sz="2400" spc="4" baseline="1494" dirty="0" smtClean="0">
                <a:latin typeface="Comic Sans MS"/>
                <a:cs typeface="Comic Sans MS"/>
              </a:rPr>
              <a:t>s</a:t>
            </a:r>
            <a:r>
              <a:rPr sz="2400" spc="0" baseline="1494" dirty="0" smtClean="0">
                <a:latin typeface="Comic Sans MS"/>
                <a:cs typeface="Comic Sans MS"/>
              </a:rPr>
              <a:t>ti</a:t>
            </a:r>
            <a:r>
              <a:rPr sz="2400" spc="4" baseline="1494" dirty="0" smtClean="0">
                <a:latin typeface="Comic Sans MS"/>
                <a:cs typeface="Comic Sans MS"/>
              </a:rPr>
              <a:t>t</a:t>
            </a:r>
            <a:r>
              <a:rPr sz="2400" spc="0" baseline="1494" dirty="0" smtClean="0">
                <a:latin typeface="Comic Sans MS"/>
                <a:cs typeface="Comic Sans MS"/>
              </a:rPr>
              <a:t>ution</a:t>
            </a:r>
            <a:r>
              <a:rPr sz="2400" spc="-89" baseline="1494" dirty="0" smtClean="0">
                <a:latin typeface="Comic Sans MS"/>
                <a:cs typeface="Comic Sans MS"/>
              </a:rPr>
              <a:t> </a:t>
            </a:r>
            <a:r>
              <a:rPr sz="2400" spc="0" baseline="1494" dirty="0" smtClean="0">
                <a:latin typeface="Comic Sans MS"/>
                <a:cs typeface="Comic Sans MS"/>
              </a:rPr>
              <a:t>du</a:t>
            </a:r>
            <a:r>
              <a:rPr sz="2400" spc="7" baseline="1494" dirty="0" smtClean="0">
                <a:latin typeface="Comic Sans MS"/>
                <a:cs typeface="Comic Sans MS"/>
              </a:rPr>
              <a:t> </a:t>
            </a:r>
            <a:r>
              <a:rPr sz="2400" spc="0" baseline="1494" dirty="0" smtClean="0">
                <a:latin typeface="Comic Sans MS"/>
                <a:cs typeface="Comic Sans MS"/>
              </a:rPr>
              <a:t>co</a:t>
            </a:r>
            <a:r>
              <a:rPr sz="2400" spc="-4" baseline="1494" dirty="0" smtClean="0">
                <a:latin typeface="Comic Sans MS"/>
                <a:cs typeface="Comic Sans MS"/>
              </a:rPr>
              <a:t>m</a:t>
            </a:r>
            <a:r>
              <a:rPr sz="2400" spc="0" baseline="1494" dirty="0" smtClean="0">
                <a:latin typeface="Comic Sans MS"/>
                <a:cs typeface="Comic Sans MS"/>
              </a:rPr>
              <a:t>bus</a:t>
            </a:r>
            <a:r>
              <a:rPr sz="2400" spc="4" baseline="1494" dirty="0" smtClean="0">
                <a:latin typeface="Comic Sans MS"/>
                <a:cs typeface="Comic Sans MS"/>
              </a:rPr>
              <a:t>t</a:t>
            </a:r>
            <a:r>
              <a:rPr sz="2400" spc="0" baseline="1494" dirty="0" smtClean="0">
                <a:latin typeface="Comic Sans MS"/>
                <a:cs typeface="Comic Sans MS"/>
              </a:rPr>
              <a:t>ib</a:t>
            </a:r>
            <a:r>
              <a:rPr sz="2400" spc="-4" baseline="1494" dirty="0" smtClean="0">
                <a:latin typeface="Comic Sans MS"/>
                <a:cs typeface="Comic Sans MS"/>
              </a:rPr>
              <a:t>l</a:t>
            </a:r>
            <a:r>
              <a:rPr sz="2400" spc="0" baseline="1494" dirty="0" smtClean="0">
                <a:latin typeface="Comic Sans MS"/>
                <a:cs typeface="Comic Sans MS"/>
              </a:rPr>
              <a:t>e</a:t>
            </a:r>
            <a:endParaRPr sz="1600">
              <a:latin typeface="Comic Sans MS"/>
              <a:cs typeface="Comic Sans M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177788" y="1005694"/>
            <a:ext cx="736620" cy="2280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95"/>
              </a:lnSpc>
              <a:spcBef>
                <a:spcPts val="89"/>
              </a:spcBef>
            </a:pPr>
            <a:r>
              <a:rPr sz="2400" spc="4" baseline="1494" dirty="0" smtClean="0">
                <a:latin typeface="Comic Sans MS"/>
                <a:cs typeface="Comic Sans MS"/>
              </a:rPr>
              <a:t>f</a:t>
            </a:r>
            <a:r>
              <a:rPr sz="2400" spc="0" baseline="1494" dirty="0" smtClean="0">
                <a:latin typeface="Comic Sans MS"/>
                <a:cs typeface="Comic Sans MS"/>
              </a:rPr>
              <a:t>os</a:t>
            </a:r>
            <a:r>
              <a:rPr sz="2400" spc="4" baseline="1494" dirty="0" smtClean="0">
                <a:latin typeface="Comic Sans MS"/>
                <a:cs typeface="Comic Sans MS"/>
              </a:rPr>
              <a:t>s</a:t>
            </a:r>
            <a:r>
              <a:rPr sz="2400" spc="0" baseline="1494" dirty="0" smtClean="0">
                <a:latin typeface="Comic Sans MS"/>
                <a:cs typeface="Comic Sans MS"/>
              </a:rPr>
              <a:t>i</a:t>
            </a:r>
            <a:r>
              <a:rPr sz="2400" spc="-9" baseline="1494" dirty="0" smtClean="0">
                <a:latin typeface="Comic Sans MS"/>
                <a:cs typeface="Comic Sans MS"/>
              </a:rPr>
              <a:t>l</a:t>
            </a:r>
            <a:r>
              <a:rPr sz="2400" spc="0" baseline="1494" dirty="0" smtClean="0">
                <a:latin typeface="Comic Sans MS"/>
                <a:cs typeface="Comic Sans MS"/>
              </a:rPr>
              <a:t>e.</a:t>
            </a:r>
            <a:endParaRPr sz="1600">
              <a:latin typeface="Comic Sans MS"/>
              <a:cs typeface="Comic Sans M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595109" y="2037841"/>
            <a:ext cx="1321501" cy="52857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5"/>
              </a:lnSpc>
              <a:spcBef>
                <a:spcPts val="96"/>
              </a:spcBef>
            </a:pPr>
            <a:r>
              <a:rPr sz="2700" spc="-19" baseline="3034" dirty="0" smtClean="0">
                <a:solidFill>
                  <a:srgbClr val="006FC0"/>
                </a:solidFill>
                <a:latin typeface="Calibri"/>
                <a:cs typeface="Calibri"/>
              </a:rPr>
              <a:t>F</a:t>
            </a:r>
            <a:r>
              <a:rPr sz="2700" spc="0" baseline="3034" dirty="0" smtClean="0">
                <a:solidFill>
                  <a:srgbClr val="006FC0"/>
                </a:solidFill>
                <a:latin typeface="Calibri"/>
                <a:cs typeface="Calibri"/>
              </a:rPr>
              <a:t>ermen</a:t>
            </a:r>
            <a:r>
              <a:rPr sz="2700" spc="-29" baseline="3034" dirty="0" smtClean="0">
                <a:solidFill>
                  <a:srgbClr val="006FC0"/>
                </a:solidFill>
                <a:latin typeface="Calibri"/>
                <a:cs typeface="Calibri"/>
              </a:rPr>
              <a:t>t</a:t>
            </a:r>
            <a:r>
              <a:rPr sz="2700" spc="-9" baseline="3034" dirty="0" smtClean="0">
                <a:solidFill>
                  <a:srgbClr val="006FC0"/>
                </a:solidFill>
                <a:latin typeface="Calibri"/>
                <a:cs typeface="Calibri"/>
              </a:rPr>
              <a:t>a</a:t>
            </a:r>
            <a:r>
              <a:rPr sz="2700" spc="0" baseline="3034" dirty="0" smtClean="0">
                <a:solidFill>
                  <a:srgbClr val="006FC0"/>
                </a:solidFill>
                <a:latin typeface="Calibri"/>
                <a:cs typeface="Calibri"/>
              </a:rPr>
              <a:t>t</a:t>
            </a:r>
            <a:r>
              <a:rPr sz="2700" spc="-9" baseline="3034" dirty="0" smtClean="0">
                <a:solidFill>
                  <a:srgbClr val="006FC0"/>
                </a:solidFill>
                <a:latin typeface="Calibri"/>
                <a:cs typeface="Calibri"/>
              </a:rPr>
              <a:t>i</a:t>
            </a:r>
            <a:r>
              <a:rPr sz="2700" spc="0" baseline="3034" dirty="0" smtClean="0">
                <a:solidFill>
                  <a:srgbClr val="006FC0"/>
                </a:solidFill>
                <a:latin typeface="Calibri"/>
                <a:cs typeface="Calibri"/>
              </a:rPr>
              <a:t>on</a:t>
            </a:r>
            <a:endParaRPr sz="1800">
              <a:latin typeface="Calibri"/>
              <a:cs typeface="Calibri"/>
            </a:endParaRPr>
          </a:p>
          <a:p>
            <a:pPr marL="12700" marR="34290">
              <a:lnSpc>
                <a:spcPts val="2160"/>
              </a:lnSpc>
              <a:spcBef>
                <a:spcPts val="11"/>
              </a:spcBef>
            </a:pPr>
            <a:r>
              <a:rPr sz="2700" spc="-9" baseline="1517" dirty="0" smtClean="0">
                <a:solidFill>
                  <a:srgbClr val="006FC0"/>
                </a:solidFill>
                <a:latin typeface="Calibri"/>
                <a:cs typeface="Calibri"/>
              </a:rPr>
              <a:t>e</a:t>
            </a:r>
            <a:r>
              <a:rPr sz="2700" spc="0" baseline="1517" dirty="0" smtClean="0">
                <a:solidFill>
                  <a:srgbClr val="006FC0"/>
                </a:solidFill>
                <a:latin typeface="Calibri"/>
                <a:cs typeface="Calibri"/>
              </a:rPr>
              <a:t>t</a:t>
            </a:r>
            <a:r>
              <a:rPr sz="2700" spc="9" baseline="1517" dirty="0" smtClean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700" spc="0" baseline="1517" dirty="0" smtClean="0">
                <a:solidFill>
                  <a:srgbClr val="006FC0"/>
                </a:solidFill>
                <a:latin typeface="Calibri"/>
                <a:cs typeface="Calibri"/>
              </a:rPr>
              <a:t>di</a:t>
            </a:r>
            <a:r>
              <a:rPr sz="2700" spc="-25" baseline="1517" dirty="0" smtClean="0">
                <a:solidFill>
                  <a:srgbClr val="006FC0"/>
                </a:solidFill>
                <a:latin typeface="Calibri"/>
                <a:cs typeface="Calibri"/>
              </a:rPr>
              <a:t>s</a:t>
            </a:r>
            <a:r>
              <a:rPr sz="2700" spc="0" baseline="1517" dirty="0" smtClean="0">
                <a:solidFill>
                  <a:srgbClr val="006FC0"/>
                </a:solidFill>
                <a:latin typeface="Calibri"/>
                <a:cs typeface="Calibri"/>
              </a:rPr>
              <a:t>t</a:t>
            </a:r>
            <a:r>
              <a:rPr sz="2700" spc="-9" baseline="1517" dirty="0" smtClean="0">
                <a:solidFill>
                  <a:srgbClr val="006FC0"/>
                </a:solidFill>
                <a:latin typeface="Calibri"/>
                <a:cs typeface="Calibri"/>
              </a:rPr>
              <a:t>i</a:t>
            </a:r>
            <a:r>
              <a:rPr sz="2700" spc="-4" baseline="1517" dirty="0" smtClean="0">
                <a:solidFill>
                  <a:srgbClr val="006FC0"/>
                </a:solidFill>
                <a:latin typeface="Calibri"/>
                <a:cs typeface="Calibri"/>
              </a:rPr>
              <a:t>ll</a:t>
            </a:r>
            <a:r>
              <a:rPr sz="2700" spc="-9" baseline="1517" dirty="0" smtClean="0">
                <a:solidFill>
                  <a:srgbClr val="006FC0"/>
                </a:solidFill>
                <a:latin typeface="Calibri"/>
                <a:cs typeface="Calibri"/>
              </a:rPr>
              <a:t>a</a:t>
            </a:r>
            <a:r>
              <a:rPr sz="2700" spc="0" baseline="1517" dirty="0" smtClean="0">
                <a:solidFill>
                  <a:srgbClr val="006FC0"/>
                </a:solidFill>
                <a:latin typeface="Calibri"/>
                <a:cs typeface="Calibri"/>
              </a:rPr>
              <a:t>t</a:t>
            </a:r>
            <a:r>
              <a:rPr sz="2700" spc="-9" baseline="1517" dirty="0" smtClean="0">
                <a:solidFill>
                  <a:srgbClr val="006FC0"/>
                </a:solidFill>
                <a:latin typeface="Calibri"/>
                <a:cs typeface="Calibri"/>
              </a:rPr>
              <a:t>i</a:t>
            </a:r>
            <a:r>
              <a:rPr sz="2700" spc="0" baseline="1517" dirty="0" smtClean="0">
                <a:solidFill>
                  <a:srgbClr val="006FC0"/>
                </a:solidFill>
                <a:latin typeface="Calibri"/>
                <a:cs typeface="Calibri"/>
              </a:rPr>
              <a:t>on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554093" y="3545078"/>
            <a:ext cx="976072" cy="52832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5"/>
              </a:lnSpc>
              <a:spcBef>
                <a:spcPts val="96"/>
              </a:spcBef>
            </a:pPr>
            <a:r>
              <a:rPr sz="2700" spc="-4" baseline="3034" dirty="0" smtClean="0">
                <a:solidFill>
                  <a:srgbClr val="006FC0"/>
                </a:solidFill>
                <a:latin typeface="Calibri"/>
                <a:cs typeface="Calibri"/>
              </a:rPr>
              <a:t>H</a:t>
            </a:r>
            <a:r>
              <a:rPr sz="2700" spc="-25" baseline="3034" dirty="0" smtClean="0">
                <a:solidFill>
                  <a:srgbClr val="006FC0"/>
                </a:solidFill>
                <a:latin typeface="Calibri"/>
                <a:cs typeface="Calibri"/>
              </a:rPr>
              <a:t>y</a:t>
            </a:r>
            <a:r>
              <a:rPr sz="2700" spc="0" baseline="3034" dirty="0" smtClean="0">
                <a:solidFill>
                  <a:srgbClr val="006FC0"/>
                </a:solidFill>
                <a:latin typeface="Calibri"/>
                <a:cs typeface="Calibri"/>
              </a:rPr>
              <a:t>d</a:t>
            </a:r>
            <a:r>
              <a:rPr sz="2700" spc="-25" baseline="3034" dirty="0" smtClean="0">
                <a:solidFill>
                  <a:srgbClr val="006FC0"/>
                </a:solidFill>
                <a:latin typeface="Calibri"/>
                <a:cs typeface="Calibri"/>
              </a:rPr>
              <a:t>r</a:t>
            </a:r>
            <a:r>
              <a:rPr sz="2700" spc="0" baseline="3034" dirty="0" smtClean="0">
                <a:solidFill>
                  <a:srgbClr val="006FC0"/>
                </a:solidFill>
                <a:latin typeface="Calibri"/>
                <a:cs typeface="Calibri"/>
              </a:rPr>
              <a:t>o</a:t>
            </a:r>
            <a:r>
              <a:rPr sz="2700" spc="-4" baseline="3034" dirty="0" smtClean="0">
                <a:solidFill>
                  <a:srgbClr val="006FC0"/>
                </a:solidFill>
                <a:latin typeface="Calibri"/>
                <a:cs typeface="Calibri"/>
              </a:rPr>
              <a:t>l</a:t>
            </a:r>
            <a:r>
              <a:rPr sz="2700" spc="-9" baseline="3034" dirty="0" smtClean="0">
                <a:solidFill>
                  <a:srgbClr val="006FC0"/>
                </a:solidFill>
                <a:latin typeface="Calibri"/>
                <a:cs typeface="Calibri"/>
              </a:rPr>
              <a:t>y</a:t>
            </a:r>
            <a:r>
              <a:rPr sz="2700" spc="0" baseline="3034" dirty="0" smtClean="0">
                <a:solidFill>
                  <a:srgbClr val="006FC0"/>
                </a:solidFill>
                <a:latin typeface="Calibri"/>
                <a:cs typeface="Calibri"/>
              </a:rPr>
              <a:t>se</a:t>
            </a:r>
            <a:endParaRPr sz="1800">
              <a:latin typeface="Calibri"/>
              <a:cs typeface="Calibri"/>
            </a:endParaRPr>
          </a:p>
          <a:p>
            <a:pPr marL="12700" marR="34289">
              <a:lnSpc>
                <a:spcPts val="2160"/>
              </a:lnSpc>
              <a:spcBef>
                <a:spcPts val="11"/>
              </a:spcBef>
            </a:pPr>
            <a:r>
              <a:rPr sz="2700" spc="0" baseline="1517" dirty="0" smtClean="0">
                <a:solidFill>
                  <a:srgbClr val="006FC0"/>
                </a:solidFill>
                <a:latin typeface="Calibri"/>
                <a:cs typeface="Calibri"/>
              </a:rPr>
              <a:t>Ac</a:t>
            </a:r>
            <a:r>
              <a:rPr sz="2700" spc="-4" baseline="1517" dirty="0" smtClean="0">
                <a:solidFill>
                  <a:srgbClr val="006FC0"/>
                </a:solidFill>
                <a:latin typeface="Calibri"/>
                <a:cs typeface="Calibri"/>
              </a:rPr>
              <a:t>i</a:t>
            </a:r>
            <a:r>
              <a:rPr sz="2700" spc="0" baseline="1517" dirty="0" smtClean="0">
                <a:solidFill>
                  <a:srgbClr val="006FC0"/>
                </a:solidFill>
                <a:latin typeface="Calibri"/>
                <a:cs typeface="Calibri"/>
              </a:rPr>
              <a:t>de</a:t>
            </a:r>
            <a:r>
              <a:rPr sz="2700" spc="14" baseline="1517" dirty="0" smtClean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700" spc="0" baseline="1517" dirty="0" smtClean="0">
                <a:solidFill>
                  <a:srgbClr val="006FC0"/>
                </a:solidFill>
                <a:latin typeface="Calibri"/>
                <a:cs typeface="Calibri"/>
              </a:rPr>
              <a:t>ou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554093" y="4093718"/>
            <a:ext cx="1259739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5"/>
              </a:lnSpc>
              <a:spcBef>
                <a:spcPts val="96"/>
              </a:spcBef>
            </a:pPr>
            <a:r>
              <a:rPr sz="2700" spc="0" baseline="3034" dirty="0" smtClean="0">
                <a:solidFill>
                  <a:srgbClr val="006FC0"/>
                </a:solidFill>
                <a:latin typeface="Calibri"/>
                <a:cs typeface="Calibri"/>
              </a:rPr>
              <a:t>e</a:t>
            </a:r>
            <a:r>
              <a:rPr sz="2700" spc="4" baseline="3034" dirty="0" smtClean="0">
                <a:solidFill>
                  <a:srgbClr val="006FC0"/>
                </a:solidFill>
                <a:latin typeface="Calibri"/>
                <a:cs typeface="Calibri"/>
              </a:rPr>
              <a:t>n</a:t>
            </a:r>
            <a:r>
              <a:rPr sz="2700" spc="-14" baseline="3034" dirty="0" smtClean="0">
                <a:solidFill>
                  <a:srgbClr val="006FC0"/>
                </a:solidFill>
                <a:latin typeface="Calibri"/>
                <a:cs typeface="Calibri"/>
              </a:rPr>
              <a:t>z</a:t>
            </a:r>
            <a:r>
              <a:rPr sz="2700" spc="0" baseline="3034" dirty="0" smtClean="0">
                <a:solidFill>
                  <a:srgbClr val="006FC0"/>
                </a:solidFill>
                <a:latin typeface="Calibri"/>
                <a:cs typeface="Calibri"/>
              </a:rPr>
              <a:t>ym</a:t>
            </a:r>
            <a:r>
              <a:rPr sz="2700" spc="-4" baseline="3034" dirty="0" smtClean="0">
                <a:solidFill>
                  <a:srgbClr val="006FC0"/>
                </a:solidFill>
                <a:latin typeface="Calibri"/>
                <a:cs typeface="Calibri"/>
              </a:rPr>
              <a:t>a</a:t>
            </a:r>
            <a:r>
              <a:rPr sz="2700" spc="0" baseline="3034" dirty="0" smtClean="0">
                <a:solidFill>
                  <a:srgbClr val="006FC0"/>
                </a:solidFill>
                <a:latin typeface="Calibri"/>
                <a:cs typeface="Calibri"/>
              </a:rPr>
              <a:t>t</a:t>
            </a:r>
            <a:r>
              <a:rPr sz="2700" spc="-9" baseline="3034" dirty="0" smtClean="0">
                <a:solidFill>
                  <a:srgbClr val="006FC0"/>
                </a:solidFill>
                <a:latin typeface="Calibri"/>
                <a:cs typeface="Calibri"/>
              </a:rPr>
              <a:t>i</a:t>
            </a:r>
            <a:r>
              <a:rPr sz="2700" spc="0" baseline="3034" dirty="0" smtClean="0">
                <a:solidFill>
                  <a:srgbClr val="006FC0"/>
                </a:solidFill>
                <a:latin typeface="Calibri"/>
                <a:cs typeface="Calibri"/>
              </a:rPr>
              <a:t>que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49909" y="4603623"/>
            <a:ext cx="5015052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5"/>
              </a:lnSpc>
              <a:spcBef>
                <a:spcPts val="96"/>
              </a:spcBef>
            </a:pPr>
            <a:r>
              <a:rPr sz="2700" b="1" spc="0" baseline="3034" dirty="0" smtClean="0">
                <a:latin typeface="Calibri"/>
                <a:cs typeface="Calibri"/>
              </a:rPr>
              <a:t>ETBE </a:t>
            </a:r>
            <a:r>
              <a:rPr sz="2700" b="1" spc="9" baseline="3034" dirty="0" smtClean="0">
                <a:latin typeface="Calibri"/>
                <a:cs typeface="Calibri"/>
              </a:rPr>
              <a:t> </a:t>
            </a:r>
            <a:r>
              <a:rPr sz="2700" spc="0" baseline="3034" dirty="0" smtClean="0">
                <a:latin typeface="Calibri"/>
                <a:cs typeface="Calibri"/>
              </a:rPr>
              <a:t>=</a:t>
            </a:r>
            <a:r>
              <a:rPr sz="2700" spc="4" baseline="3034" dirty="0" smtClean="0">
                <a:latin typeface="Calibri"/>
                <a:cs typeface="Calibri"/>
              </a:rPr>
              <a:t> </a:t>
            </a:r>
            <a:r>
              <a:rPr sz="2700" b="1" spc="-25" baseline="3034" dirty="0" smtClean="0">
                <a:latin typeface="Calibri"/>
                <a:cs typeface="Calibri"/>
              </a:rPr>
              <a:t>E</a:t>
            </a:r>
            <a:r>
              <a:rPr sz="2700" b="1" spc="0" baseline="3034" dirty="0" smtClean="0">
                <a:latin typeface="Calibri"/>
                <a:cs typeface="Calibri"/>
              </a:rPr>
              <a:t>t</a:t>
            </a:r>
            <a:r>
              <a:rPr sz="2700" b="1" spc="-29" baseline="3034" dirty="0" smtClean="0">
                <a:latin typeface="Calibri"/>
                <a:cs typeface="Calibri"/>
              </a:rPr>
              <a:t>h</a:t>
            </a:r>
            <a:r>
              <a:rPr sz="2700" b="1" spc="0" baseline="3034" dirty="0" smtClean="0">
                <a:latin typeface="Calibri"/>
                <a:cs typeface="Calibri"/>
              </a:rPr>
              <a:t>yl-</a:t>
            </a:r>
            <a:r>
              <a:rPr sz="2700" b="1" spc="-25" baseline="3034" dirty="0" smtClean="0">
                <a:latin typeface="Calibri"/>
                <a:cs typeface="Calibri"/>
              </a:rPr>
              <a:t>t</a:t>
            </a:r>
            <a:r>
              <a:rPr sz="2700" b="1" spc="4" baseline="3034" dirty="0" smtClean="0">
                <a:latin typeface="Calibri"/>
                <a:cs typeface="Calibri"/>
              </a:rPr>
              <a:t>e</a:t>
            </a:r>
            <a:r>
              <a:rPr sz="2700" b="1" spc="0" baseline="3034" dirty="0" smtClean="0">
                <a:latin typeface="Calibri"/>
                <a:cs typeface="Calibri"/>
              </a:rPr>
              <a:t>rtio</a:t>
            </a:r>
            <a:r>
              <a:rPr sz="2700" b="1" spc="-4" baseline="3034" dirty="0" smtClean="0">
                <a:latin typeface="Calibri"/>
                <a:cs typeface="Calibri"/>
              </a:rPr>
              <a:t>bu</a:t>
            </a:r>
            <a:r>
              <a:rPr sz="2700" b="1" spc="0" baseline="3034" dirty="0" smtClean="0">
                <a:latin typeface="Calibri"/>
                <a:cs typeface="Calibri"/>
              </a:rPr>
              <a:t>ty</a:t>
            </a:r>
            <a:r>
              <a:rPr sz="2700" b="1" spc="4" baseline="3034" dirty="0" smtClean="0">
                <a:latin typeface="Calibri"/>
                <a:cs typeface="Calibri"/>
              </a:rPr>
              <a:t>l</a:t>
            </a:r>
            <a:r>
              <a:rPr sz="2700" b="1" spc="-9" baseline="3034" dirty="0" smtClean="0">
                <a:latin typeface="Calibri"/>
                <a:cs typeface="Calibri"/>
              </a:rPr>
              <a:t>-</a:t>
            </a:r>
            <a:r>
              <a:rPr sz="2700" b="1" spc="-19" baseline="3034" dirty="0" smtClean="0">
                <a:latin typeface="Calibri"/>
                <a:cs typeface="Calibri"/>
              </a:rPr>
              <a:t>é</a:t>
            </a:r>
            <a:r>
              <a:rPr sz="2700" b="1" spc="0" baseline="3034" dirty="0" smtClean="0">
                <a:latin typeface="Calibri"/>
                <a:cs typeface="Calibri"/>
              </a:rPr>
              <a:t>ther</a:t>
            </a:r>
            <a:r>
              <a:rPr sz="2700" b="1" spc="-34" baseline="3034" dirty="0" smtClean="0">
                <a:latin typeface="Calibri"/>
                <a:cs typeface="Calibri"/>
              </a:rPr>
              <a:t> </a:t>
            </a:r>
            <a:r>
              <a:rPr sz="2700" spc="0" baseline="3034" dirty="0" smtClean="0">
                <a:latin typeface="Calibri"/>
                <a:cs typeface="Calibri"/>
              </a:rPr>
              <a:t>ad</a:t>
            </a:r>
            <a:r>
              <a:rPr sz="2700" spc="4" baseline="3034" dirty="0" smtClean="0">
                <a:latin typeface="Calibri"/>
                <a:cs typeface="Calibri"/>
              </a:rPr>
              <a:t>d</a:t>
            </a:r>
            <a:r>
              <a:rPr sz="2700" spc="-4" baseline="3034" dirty="0" smtClean="0">
                <a:latin typeface="Calibri"/>
                <a:cs typeface="Calibri"/>
              </a:rPr>
              <a:t>i</a:t>
            </a:r>
            <a:r>
              <a:rPr sz="2700" spc="0" baseline="3034" dirty="0" smtClean="0">
                <a:latin typeface="Calibri"/>
                <a:cs typeface="Calibri"/>
              </a:rPr>
              <a:t>t</a:t>
            </a:r>
            <a:r>
              <a:rPr sz="2700" spc="-9" baseline="3034" dirty="0" smtClean="0">
                <a:latin typeface="Calibri"/>
                <a:cs typeface="Calibri"/>
              </a:rPr>
              <a:t>i</a:t>
            </a:r>
            <a:r>
              <a:rPr sz="2700" spc="0" baseline="3034" dirty="0" smtClean="0">
                <a:latin typeface="Calibri"/>
                <a:cs typeface="Calibri"/>
              </a:rPr>
              <a:t>f</a:t>
            </a:r>
            <a:r>
              <a:rPr sz="2700" spc="14" baseline="3034" dirty="0" smtClean="0">
                <a:latin typeface="Calibri"/>
                <a:cs typeface="Calibri"/>
              </a:rPr>
              <a:t> </a:t>
            </a:r>
            <a:r>
              <a:rPr sz="2700" spc="-29" baseline="3034" dirty="0" smtClean="0">
                <a:latin typeface="Calibri"/>
                <a:cs typeface="Calibri"/>
              </a:rPr>
              <a:t>r</a:t>
            </a:r>
            <a:r>
              <a:rPr sz="2700" spc="0" baseline="3034" dirty="0" smtClean="0">
                <a:latin typeface="Calibri"/>
                <a:cs typeface="Calibri"/>
              </a:rPr>
              <a:t>em</a:t>
            </a:r>
            <a:r>
              <a:rPr sz="2700" spc="9" baseline="3034" dirty="0" smtClean="0">
                <a:latin typeface="Calibri"/>
                <a:cs typeface="Calibri"/>
              </a:rPr>
              <a:t>p</a:t>
            </a:r>
            <a:r>
              <a:rPr sz="2700" spc="-4" baseline="3034" dirty="0" smtClean="0">
                <a:latin typeface="Calibri"/>
                <a:cs typeface="Calibri"/>
              </a:rPr>
              <a:t>l</a:t>
            </a:r>
            <a:r>
              <a:rPr sz="2700" spc="0" baseline="3034" dirty="0" smtClean="0">
                <a:latin typeface="Calibri"/>
                <a:cs typeface="Calibri"/>
              </a:rPr>
              <a:t>ace</a:t>
            </a:r>
            <a:r>
              <a:rPr sz="2700" spc="24" baseline="3034" dirty="0" smtClean="0">
                <a:latin typeface="Calibri"/>
                <a:cs typeface="Calibri"/>
              </a:rPr>
              <a:t> </a:t>
            </a:r>
            <a:r>
              <a:rPr sz="2700" spc="-4" baseline="3034" dirty="0" smtClean="0">
                <a:latin typeface="Calibri"/>
                <a:cs typeface="Calibri"/>
              </a:rPr>
              <a:t>l</a:t>
            </a:r>
            <a:r>
              <a:rPr sz="2700" spc="0" baseline="3034" dirty="0" smtClean="0">
                <a:latin typeface="Calibri"/>
                <a:cs typeface="Calibri"/>
              </a:rPr>
              <a:t>e</a:t>
            </a:r>
            <a:r>
              <a:rPr sz="2700" spc="9" baseline="3034" dirty="0" smtClean="0">
                <a:latin typeface="Calibri"/>
                <a:cs typeface="Calibri"/>
              </a:rPr>
              <a:t> </a:t>
            </a:r>
            <a:r>
              <a:rPr sz="2700" spc="4" baseline="3034" dirty="0" smtClean="0">
                <a:latin typeface="Calibri"/>
                <a:cs typeface="Calibri"/>
              </a:rPr>
              <a:t>pb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898640" y="5667857"/>
            <a:ext cx="279050" cy="26550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035"/>
              </a:lnSpc>
              <a:spcBef>
                <a:spcPts val="101"/>
              </a:spcBef>
            </a:pPr>
            <a:r>
              <a:rPr sz="2700" spc="-4" baseline="3034" dirty="0" smtClean="0">
                <a:latin typeface="Calibri"/>
                <a:cs typeface="Calibri"/>
              </a:rPr>
              <a:t>H</a:t>
            </a:r>
            <a:r>
              <a:rPr sz="1800" spc="0" baseline="29582" dirty="0" smtClean="0">
                <a:latin typeface="Calibri"/>
                <a:cs typeface="Calibri"/>
              </a:rPr>
              <a:t>+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130423" y="6333769"/>
            <a:ext cx="989892" cy="2543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5"/>
              </a:lnSpc>
              <a:spcBef>
                <a:spcPts val="96"/>
              </a:spcBef>
            </a:pPr>
            <a:r>
              <a:rPr sz="2700" spc="0" baseline="3034" dirty="0" smtClean="0">
                <a:latin typeface="Calibri"/>
                <a:cs typeface="Calibri"/>
              </a:rPr>
              <a:t>Isob</a:t>
            </a:r>
            <a:r>
              <a:rPr sz="2700" spc="4" baseline="3034" dirty="0" smtClean="0">
                <a:latin typeface="Calibri"/>
                <a:cs typeface="Calibri"/>
              </a:rPr>
              <a:t>u</a:t>
            </a:r>
            <a:r>
              <a:rPr sz="2700" spc="-25" baseline="3034" dirty="0" smtClean="0">
                <a:latin typeface="Calibri"/>
                <a:cs typeface="Calibri"/>
              </a:rPr>
              <a:t>t</a:t>
            </a:r>
            <a:r>
              <a:rPr sz="2700" spc="0" baseline="3034" dirty="0" smtClean="0">
                <a:latin typeface="Calibri"/>
                <a:cs typeface="Calibri"/>
              </a:rPr>
              <a:t>ène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1712321" y="6531508"/>
            <a:ext cx="231966" cy="204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0"/>
              </a:lnSpc>
              <a:spcBef>
                <a:spcPts val="76"/>
              </a:spcBef>
            </a:pPr>
            <a:r>
              <a:rPr sz="2100" spc="-4" baseline="1950" dirty="0" smtClean="0">
                <a:solidFill>
                  <a:srgbClr val="C00000"/>
                </a:solidFill>
                <a:latin typeface="Calibri"/>
                <a:cs typeface="Calibri"/>
              </a:rPr>
              <a:t>36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0448290" y="6548518"/>
            <a:ext cx="692400" cy="1518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60"/>
              </a:lnSpc>
              <a:spcBef>
                <a:spcPts val="57"/>
              </a:spcBef>
            </a:pPr>
            <a:r>
              <a:rPr sz="1000" spc="0" dirty="0" smtClean="0">
                <a:latin typeface="Segoe UI"/>
                <a:cs typeface="Segoe UI"/>
              </a:rPr>
              <a:t>E</a:t>
            </a:r>
            <a:r>
              <a:rPr sz="1000" spc="-4" dirty="0" smtClean="0">
                <a:latin typeface="Segoe UI"/>
                <a:cs typeface="Segoe UI"/>
              </a:rPr>
              <a:t>C</a:t>
            </a:r>
            <a:r>
              <a:rPr sz="1000" spc="4" dirty="0" smtClean="0">
                <a:latin typeface="Segoe UI"/>
                <a:cs typeface="Segoe UI"/>
              </a:rPr>
              <a:t>A</a:t>
            </a:r>
            <a:r>
              <a:rPr sz="1000" spc="0" dirty="0" smtClean="0">
                <a:latin typeface="Segoe UI"/>
                <a:cs typeface="Segoe UI"/>
              </a:rPr>
              <a:t>M</a:t>
            </a:r>
            <a:r>
              <a:rPr sz="1000" spc="-6" dirty="0" smtClean="0">
                <a:latin typeface="Segoe UI"/>
                <a:cs typeface="Segoe UI"/>
              </a:rPr>
              <a:t> </a:t>
            </a:r>
            <a:r>
              <a:rPr sz="1000" spc="0" dirty="0" smtClean="0">
                <a:latin typeface="Segoe UI"/>
                <a:cs typeface="Segoe UI"/>
              </a:rPr>
              <a:t>2015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10" name="object 10"/>
          <p:cNvSpPr txBox="1"/>
          <p:nvPr/>
        </p:nvSpPr>
        <p:spPr>
          <a:xfrm rot="16200000">
            <a:off x="0" y="1761345"/>
            <a:ext cx="3562100" cy="19494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2040-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Ch</a:t>
            </a:r>
            <a:r>
              <a:rPr sz="1400" b="1" i="1" spc="4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400" b="1" i="1" spc="4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400" b="1" i="1" spc="-39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1400" b="1" i="1" spc="-9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1400" b="1" i="1" spc="4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va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400" b="1" i="1" spc="-25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et</a:t>
            </a:r>
            <a:r>
              <a:rPr sz="1400" b="1" i="1" spc="-14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1400" b="1" i="1" spc="4" dirty="0" smtClean="0">
                <a:solidFill>
                  <a:srgbClr val="FFFFFF"/>
                </a:solidFill>
                <a:latin typeface="Arial"/>
                <a:cs typeface="Arial"/>
              </a:rPr>
              <a:t>ir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onn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eme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endParaRPr sz="14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004809" y="3321557"/>
            <a:ext cx="1411224" cy="62788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1300"/>
              </a:lnSpc>
              <a:spcBef>
                <a:spcPts val="62"/>
              </a:spcBef>
            </a:pPr>
            <a:endParaRPr sz="1300"/>
          </a:p>
          <a:p>
            <a:pPr marL="443356" marR="445052" algn="ctr">
              <a:lnSpc>
                <a:spcPct val="101725"/>
              </a:lnSpc>
            </a:pPr>
            <a:r>
              <a:rPr sz="1800" b="1" spc="0" dirty="0" smtClean="0">
                <a:latin typeface="Calibri"/>
                <a:cs typeface="Calibri"/>
              </a:rPr>
              <a:t>ETBE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065526" y="3007614"/>
            <a:ext cx="1409700" cy="62788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1300"/>
              </a:lnSpc>
              <a:spcBef>
                <a:spcPts val="59"/>
              </a:spcBef>
            </a:pPr>
            <a:endParaRPr sz="1300"/>
          </a:p>
          <a:p>
            <a:pPr marL="328422">
              <a:lnSpc>
                <a:spcPct val="101725"/>
              </a:lnSpc>
            </a:pPr>
            <a:r>
              <a:rPr sz="1800" b="1" spc="0" dirty="0" smtClean="0">
                <a:latin typeface="Calibri"/>
                <a:cs typeface="Calibri"/>
              </a:rPr>
              <a:t>A</a:t>
            </a:r>
            <a:r>
              <a:rPr sz="1800" b="1" spc="4" dirty="0" smtClean="0">
                <a:latin typeface="Calibri"/>
                <a:cs typeface="Calibri"/>
              </a:rPr>
              <a:t>m</a:t>
            </a:r>
            <a:r>
              <a:rPr sz="1800" b="1" spc="0" dirty="0" smtClean="0">
                <a:latin typeface="Calibri"/>
                <a:cs typeface="Calibri"/>
              </a:rPr>
              <a:t>i</a:t>
            </a:r>
            <a:r>
              <a:rPr sz="1800" b="1" spc="9" dirty="0" smtClean="0">
                <a:latin typeface="Calibri"/>
                <a:cs typeface="Calibri"/>
              </a:rPr>
              <a:t>d</a:t>
            </a:r>
            <a:r>
              <a:rPr sz="1800" b="1" spc="4" dirty="0" smtClean="0">
                <a:latin typeface="Calibri"/>
                <a:cs typeface="Calibri"/>
              </a:rPr>
              <a:t>o</a:t>
            </a:r>
            <a:r>
              <a:rPr sz="1800" b="1" spc="0" dirty="0" smtClean="0">
                <a:latin typeface="Calibri"/>
                <a:cs typeface="Calibri"/>
              </a:rPr>
              <a:t>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71322" y="2864357"/>
            <a:ext cx="1985772" cy="914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1400"/>
              </a:lnSpc>
              <a:spcBef>
                <a:spcPts val="7"/>
              </a:spcBef>
            </a:pPr>
            <a:endParaRPr sz="1400"/>
          </a:p>
          <a:p>
            <a:pPr marL="555397" marR="557547" algn="ctr">
              <a:lnSpc>
                <a:spcPct val="101725"/>
              </a:lnSpc>
            </a:pPr>
            <a:r>
              <a:rPr sz="1800" b="1" spc="0" dirty="0" smtClean="0">
                <a:latin typeface="Calibri"/>
                <a:cs typeface="Calibri"/>
              </a:rPr>
              <a:t>Cé</a:t>
            </a:r>
            <a:r>
              <a:rPr sz="1800" b="1" spc="-25" dirty="0" smtClean="0">
                <a:latin typeface="Calibri"/>
                <a:cs typeface="Calibri"/>
              </a:rPr>
              <a:t>r</a:t>
            </a:r>
            <a:r>
              <a:rPr sz="1800" b="1" spc="4" dirty="0" smtClean="0">
                <a:latin typeface="Calibri"/>
                <a:cs typeface="Calibri"/>
              </a:rPr>
              <a:t>é</a:t>
            </a:r>
            <a:r>
              <a:rPr sz="1800" b="1" spc="0" dirty="0" smtClean="0">
                <a:latin typeface="Calibri"/>
                <a:cs typeface="Calibri"/>
              </a:rPr>
              <a:t>al</a:t>
            </a:r>
            <a:r>
              <a:rPr sz="1800" b="1" spc="4" dirty="0" smtClean="0">
                <a:latin typeface="Calibri"/>
                <a:cs typeface="Calibri"/>
              </a:rPr>
              <a:t>e</a:t>
            </a:r>
            <a:r>
              <a:rPr sz="1800" b="1" spc="0" dirty="0" smtClean="0">
                <a:latin typeface="Calibri"/>
                <a:cs typeface="Calibri"/>
              </a:rPr>
              <a:t>s</a:t>
            </a:r>
            <a:endParaRPr sz="1800">
              <a:latin typeface="Calibri"/>
              <a:cs typeface="Calibri"/>
            </a:endParaRPr>
          </a:p>
          <a:p>
            <a:pPr marL="440309" marR="441985" algn="ctr">
              <a:lnSpc>
                <a:spcPts val="2160"/>
              </a:lnSpc>
              <a:spcBef>
                <a:spcPts val="108"/>
              </a:spcBef>
            </a:pPr>
            <a:r>
              <a:rPr sz="2700" spc="0" baseline="1517" dirty="0" smtClean="0">
                <a:latin typeface="Calibri"/>
                <a:cs typeface="Calibri"/>
              </a:rPr>
              <a:t>maïs,</a:t>
            </a:r>
            <a:r>
              <a:rPr sz="2700" spc="-4" baseline="1517" dirty="0" smtClean="0">
                <a:latin typeface="Calibri"/>
                <a:cs typeface="Calibri"/>
              </a:rPr>
              <a:t> </a:t>
            </a:r>
            <a:r>
              <a:rPr sz="2700" spc="0" baseline="1517" dirty="0" smtClean="0">
                <a:latin typeface="Calibri"/>
                <a:cs typeface="Calibri"/>
              </a:rPr>
              <a:t>blé,…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913370" y="2317241"/>
            <a:ext cx="1411224" cy="62788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1300"/>
              </a:lnSpc>
              <a:spcBef>
                <a:spcPts val="57"/>
              </a:spcBef>
            </a:pPr>
            <a:endParaRPr sz="1300"/>
          </a:p>
          <a:p>
            <a:pPr marL="341883">
              <a:lnSpc>
                <a:spcPct val="101725"/>
              </a:lnSpc>
            </a:pPr>
            <a:r>
              <a:rPr sz="1800" b="1" spc="-25" dirty="0" smtClean="0">
                <a:latin typeface="Calibri"/>
                <a:cs typeface="Calibri"/>
              </a:rPr>
              <a:t>E</a:t>
            </a:r>
            <a:r>
              <a:rPr sz="1800" b="1" spc="0" dirty="0" smtClean="0">
                <a:latin typeface="Calibri"/>
                <a:cs typeface="Calibri"/>
              </a:rPr>
              <a:t>than</a:t>
            </a:r>
            <a:r>
              <a:rPr sz="1800" b="1" spc="9" dirty="0" smtClean="0">
                <a:latin typeface="Calibri"/>
                <a:cs typeface="Calibri"/>
              </a:rPr>
              <a:t>o</a:t>
            </a:r>
            <a:r>
              <a:rPr sz="1800" b="1" spc="0" dirty="0" smtClean="0">
                <a:latin typeface="Calibri"/>
                <a:cs typeface="Calibri"/>
              </a:rPr>
              <a:t>l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146030" y="2212086"/>
            <a:ext cx="1722120" cy="142341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1000"/>
              </a:lnSpc>
            </a:pPr>
            <a:endParaRPr sz="1000"/>
          </a:p>
          <a:p>
            <a:pPr marL="489712">
              <a:lnSpc>
                <a:spcPct val="101725"/>
              </a:lnSpc>
              <a:spcBef>
                <a:spcPts val="3491"/>
              </a:spcBef>
            </a:pPr>
            <a:r>
              <a:rPr sz="1800" b="1" spc="0" dirty="0" smtClean="0">
                <a:latin typeface="Calibri"/>
                <a:cs typeface="Calibri"/>
              </a:rPr>
              <a:t>Esse</a:t>
            </a:r>
            <a:r>
              <a:rPr sz="1800" b="1" spc="4" dirty="0" smtClean="0">
                <a:latin typeface="Calibri"/>
                <a:cs typeface="Calibri"/>
              </a:rPr>
              <a:t>n</a:t>
            </a:r>
            <a:r>
              <a:rPr sz="1800" b="1" spc="-9" dirty="0" smtClean="0">
                <a:latin typeface="Calibri"/>
                <a:cs typeface="Calibri"/>
              </a:rPr>
              <a:t>c</a:t>
            </a:r>
            <a:r>
              <a:rPr sz="1800" b="1" spc="0" dirty="0" smtClean="0">
                <a:latin typeface="Calibri"/>
                <a:cs typeface="Calibri"/>
              </a:rPr>
              <a:t>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697474" y="1754885"/>
            <a:ext cx="848868" cy="20513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950"/>
              </a:lnSpc>
              <a:spcBef>
                <a:spcPts val="13"/>
              </a:spcBef>
            </a:pPr>
            <a:endParaRPr sz="950"/>
          </a:p>
          <a:p>
            <a:pPr marL="117221">
              <a:lnSpc>
                <a:spcPct val="101725"/>
              </a:lnSpc>
              <a:spcBef>
                <a:spcPts val="6000"/>
              </a:spcBef>
            </a:pPr>
            <a:r>
              <a:rPr sz="1800" b="1" spc="0" dirty="0" smtClean="0">
                <a:latin typeface="Calibri"/>
                <a:cs typeface="Calibri"/>
              </a:rPr>
              <a:t>S</a:t>
            </a:r>
            <a:r>
              <a:rPr sz="1800" b="1" spc="4" dirty="0" smtClean="0">
                <a:latin typeface="Calibri"/>
                <a:cs typeface="Calibri"/>
              </a:rPr>
              <a:t>u</a:t>
            </a:r>
            <a:r>
              <a:rPr sz="1800" b="1" spc="0" dirty="0" smtClean="0">
                <a:latin typeface="Calibri"/>
                <a:cs typeface="Calibri"/>
              </a:rPr>
              <a:t>c</a:t>
            </a:r>
            <a:r>
              <a:rPr sz="1800" b="1" spc="-25" dirty="0" smtClean="0">
                <a:latin typeface="Calibri"/>
                <a:cs typeface="Calibri"/>
              </a:rPr>
              <a:t>r</a:t>
            </a:r>
            <a:r>
              <a:rPr sz="1800" b="1" spc="4" dirty="0" smtClean="0">
                <a:latin typeface="Calibri"/>
                <a:cs typeface="Calibri"/>
              </a:rPr>
              <a:t>e</a:t>
            </a:r>
            <a:r>
              <a:rPr sz="1800" b="1" spc="0" dirty="0" smtClean="0">
                <a:latin typeface="Calibri"/>
                <a:cs typeface="Calibri"/>
              </a:rPr>
              <a:t>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71322" y="1683258"/>
            <a:ext cx="1985772" cy="914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74905" marR="177284" algn="ctr">
              <a:lnSpc>
                <a:spcPts val="2160"/>
              </a:lnSpc>
              <a:spcBef>
                <a:spcPts val="418"/>
              </a:spcBef>
            </a:pPr>
            <a:r>
              <a:rPr sz="1800" b="1" spc="0" dirty="0" smtClean="0">
                <a:latin typeface="Calibri"/>
                <a:cs typeface="Calibri"/>
              </a:rPr>
              <a:t>Plan</a:t>
            </a:r>
            <a:r>
              <a:rPr sz="1800" b="1" spc="-25" dirty="0" smtClean="0">
                <a:latin typeface="Calibri"/>
                <a:cs typeface="Calibri"/>
              </a:rPr>
              <a:t>t</a:t>
            </a:r>
            <a:r>
              <a:rPr sz="1800" b="1" spc="4" dirty="0" smtClean="0">
                <a:latin typeface="Calibri"/>
                <a:cs typeface="Calibri"/>
              </a:rPr>
              <a:t>e</a:t>
            </a:r>
            <a:r>
              <a:rPr sz="1800" b="1" spc="0" dirty="0" smtClean="0">
                <a:latin typeface="Calibri"/>
                <a:cs typeface="Calibri"/>
              </a:rPr>
              <a:t>s</a:t>
            </a:r>
            <a:r>
              <a:rPr sz="1800" b="1" spc="-29" dirty="0" smtClean="0">
                <a:latin typeface="Calibri"/>
                <a:cs typeface="Calibri"/>
              </a:rPr>
              <a:t> </a:t>
            </a:r>
            <a:r>
              <a:rPr sz="1800" b="1" spc="0" dirty="0" smtClean="0">
                <a:latin typeface="Calibri"/>
                <a:cs typeface="Calibri"/>
              </a:rPr>
              <a:t>s</a:t>
            </a:r>
            <a:r>
              <a:rPr sz="1800" b="1" spc="4" dirty="0" smtClean="0">
                <a:latin typeface="Calibri"/>
                <a:cs typeface="Calibri"/>
              </a:rPr>
              <a:t>u</a:t>
            </a:r>
            <a:r>
              <a:rPr sz="1800" b="1" spc="0" dirty="0" smtClean="0">
                <a:latin typeface="Calibri"/>
                <a:cs typeface="Calibri"/>
              </a:rPr>
              <a:t>cri</a:t>
            </a:r>
            <a:r>
              <a:rPr sz="1800" b="1" spc="4" dirty="0" smtClean="0">
                <a:latin typeface="Calibri"/>
                <a:cs typeface="Calibri"/>
              </a:rPr>
              <a:t>è</a:t>
            </a:r>
            <a:r>
              <a:rPr sz="1800" b="1" spc="-29" dirty="0" smtClean="0">
                <a:latin typeface="Calibri"/>
                <a:cs typeface="Calibri"/>
              </a:rPr>
              <a:t>r</a:t>
            </a:r>
            <a:r>
              <a:rPr sz="1800" b="1" spc="4" dirty="0" smtClean="0">
                <a:latin typeface="Calibri"/>
                <a:cs typeface="Calibri"/>
              </a:rPr>
              <a:t>e</a:t>
            </a:r>
            <a:r>
              <a:rPr sz="1800" b="1" spc="0" dirty="0" smtClean="0">
                <a:latin typeface="Calibri"/>
                <a:cs typeface="Calibri"/>
              </a:rPr>
              <a:t>s </a:t>
            </a:r>
            <a:r>
              <a:rPr sz="1800" spc="0" dirty="0" smtClean="0">
                <a:latin typeface="Calibri"/>
                <a:cs typeface="Calibri"/>
              </a:rPr>
              <a:t>Ca</a:t>
            </a:r>
            <a:r>
              <a:rPr sz="1800" spc="4" dirty="0" smtClean="0">
                <a:latin typeface="Calibri"/>
                <a:cs typeface="Calibri"/>
              </a:rPr>
              <a:t>n</a:t>
            </a:r>
            <a:r>
              <a:rPr sz="1800" spc="0" dirty="0" smtClean="0">
                <a:latin typeface="Calibri"/>
                <a:cs typeface="Calibri"/>
              </a:rPr>
              <a:t>ne</a:t>
            </a:r>
            <a:r>
              <a:rPr sz="1800" spc="14" dirty="0" smtClean="0">
                <a:latin typeface="Calibri"/>
                <a:cs typeface="Calibri"/>
              </a:rPr>
              <a:t> </a:t>
            </a:r>
            <a:r>
              <a:rPr sz="1800" spc="0" dirty="0" smtClean="0">
                <a:latin typeface="Calibri"/>
                <a:cs typeface="Calibri"/>
              </a:rPr>
              <a:t>à </a:t>
            </a:r>
            <a:r>
              <a:rPr sz="1800" spc="4" dirty="0" smtClean="0">
                <a:latin typeface="Calibri"/>
                <a:cs typeface="Calibri"/>
              </a:rPr>
              <a:t>s</a:t>
            </a:r>
            <a:r>
              <a:rPr sz="1800" spc="0" dirty="0" smtClean="0">
                <a:latin typeface="Calibri"/>
                <a:cs typeface="Calibri"/>
              </a:rPr>
              <a:t>uc</a:t>
            </a:r>
            <a:r>
              <a:rPr sz="1800" spc="-29" dirty="0" smtClean="0">
                <a:latin typeface="Calibri"/>
                <a:cs typeface="Calibri"/>
              </a:rPr>
              <a:t>r</a:t>
            </a:r>
            <a:r>
              <a:rPr sz="1800" spc="0" dirty="0" smtClean="0">
                <a:latin typeface="Calibri"/>
                <a:cs typeface="Calibri"/>
              </a:rPr>
              <a:t>e, b</a:t>
            </a:r>
            <a:r>
              <a:rPr sz="1800" spc="-4" dirty="0" smtClean="0">
                <a:latin typeface="Calibri"/>
                <a:cs typeface="Calibri"/>
              </a:rPr>
              <a:t>e</a:t>
            </a:r>
            <a:r>
              <a:rPr sz="1800" spc="-25" dirty="0" smtClean="0">
                <a:latin typeface="Calibri"/>
                <a:cs typeface="Calibri"/>
              </a:rPr>
              <a:t>tt</a:t>
            </a:r>
            <a:r>
              <a:rPr sz="1800" spc="0" dirty="0" smtClean="0">
                <a:latin typeface="Calibri"/>
                <a:cs typeface="Calibri"/>
              </a:rPr>
              <a:t>e</a:t>
            </a:r>
            <a:r>
              <a:rPr sz="1800" spc="-34" dirty="0" smtClean="0">
                <a:latin typeface="Calibri"/>
                <a:cs typeface="Calibri"/>
              </a:rPr>
              <a:t>r</a:t>
            </a:r>
            <a:r>
              <a:rPr sz="1800" spc="-19" dirty="0" smtClean="0">
                <a:latin typeface="Calibri"/>
                <a:cs typeface="Calibri"/>
              </a:rPr>
              <a:t>a</a:t>
            </a:r>
            <a:r>
              <a:rPr sz="1800" spc="-9" dirty="0" smtClean="0">
                <a:latin typeface="Calibri"/>
                <a:cs typeface="Calibri"/>
              </a:rPr>
              <a:t>v</a:t>
            </a:r>
            <a:r>
              <a:rPr sz="1800" spc="0" dirty="0" smtClean="0">
                <a:latin typeface="Calibri"/>
                <a:cs typeface="Calibri"/>
              </a:rPr>
              <a:t>e</a:t>
            </a:r>
            <a:r>
              <a:rPr sz="1800" spc="4" dirty="0" smtClean="0">
                <a:latin typeface="Calibri"/>
                <a:cs typeface="Calibri"/>
              </a:rPr>
              <a:t>s</a:t>
            </a:r>
            <a:r>
              <a:rPr sz="1800" spc="-4" dirty="0" smtClean="0">
                <a:latin typeface="Calibri"/>
                <a:cs typeface="Calibri"/>
              </a:rPr>
              <a:t>,</a:t>
            </a:r>
            <a:r>
              <a:rPr sz="1800" spc="0" dirty="0" smtClean="0">
                <a:latin typeface="Calibri"/>
                <a:cs typeface="Calibri"/>
              </a:rPr>
              <a:t>…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0" y="0"/>
            <a:ext cx="330708" cy="68579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object 45"/>
          <p:cNvSpPr/>
          <p:nvPr/>
        </p:nvSpPr>
        <p:spPr>
          <a:xfrm>
            <a:off x="11415522" y="6528054"/>
            <a:ext cx="0" cy="347470"/>
          </a:xfrm>
          <a:custGeom>
            <a:avLst/>
            <a:gdLst/>
            <a:ahLst/>
            <a:cxnLst/>
            <a:rect l="l" t="t" r="r" b="b"/>
            <a:pathLst>
              <a:path h="347470">
                <a:moveTo>
                  <a:pt x="0" y="0"/>
                </a:moveTo>
                <a:lnTo>
                  <a:pt x="0" y="329943"/>
                </a:lnTo>
              </a:path>
            </a:pathLst>
          </a:custGeom>
          <a:ln w="25908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-12192" y="0"/>
            <a:ext cx="3429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-12192" y="0"/>
            <a:ext cx="342900" cy="6858000"/>
          </a:xfrm>
          <a:custGeom>
            <a:avLst/>
            <a:gdLst/>
            <a:ahLst/>
            <a:cxnLst/>
            <a:rect l="l" t="t" r="r" b="b"/>
            <a:pathLst>
              <a:path w="342900" h="6858000">
                <a:moveTo>
                  <a:pt x="342900" y="0"/>
                </a:moveTo>
                <a:lnTo>
                  <a:pt x="12192" y="0"/>
                </a:lnTo>
              </a:path>
              <a:path w="342900" h="6858000">
                <a:moveTo>
                  <a:pt x="12192" y="6858000"/>
                </a:moveTo>
                <a:lnTo>
                  <a:pt x="342900" y="6858000"/>
                </a:lnTo>
                <a:lnTo>
                  <a:pt x="342900" y="0"/>
                </a:lnTo>
              </a:path>
            </a:pathLst>
          </a:custGeom>
          <a:ln w="9144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-21336" y="6385560"/>
            <a:ext cx="361188" cy="3352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-18288" y="5987224"/>
            <a:ext cx="361188" cy="31908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0030206" y="1229106"/>
            <a:ext cx="1720596" cy="1423415"/>
          </a:xfrm>
          <a:custGeom>
            <a:avLst/>
            <a:gdLst/>
            <a:ahLst/>
            <a:cxnLst/>
            <a:rect l="l" t="t" r="r" b="b"/>
            <a:pathLst>
              <a:path w="1720596" h="1423415">
                <a:moveTo>
                  <a:pt x="0" y="1423415"/>
                </a:moveTo>
                <a:lnTo>
                  <a:pt x="1720596" y="1423415"/>
                </a:lnTo>
                <a:lnTo>
                  <a:pt x="1720596" y="0"/>
                </a:lnTo>
                <a:lnTo>
                  <a:pt x="0" y="0"/>
                </a:lnTo>
                <a:lnTo>
                  <a:pt x="0" y="1423415"/>
                </a:lnTo>
                <a:close/>
              </a:path>
            </a:pathLst>
          </a:custGeom>
          <a:ln w="53340">
            <a:solidFill>
              <a:srgbClr val="41709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481441" y="1990344"/>
            <a:ext cx="114173" cy="349884"/>
          </a:xfrm>
          <a:custGeom>
            <a:avLst/>
            <a:gdLst/>
            <a:ahLst/>
            <a:cxnLst/>
            <a:rect l="l" t="t" r="r" b="b"/>
            <a:pathLst>
              <a:path w="114173" h="349884">
                <a:moveTo>
                  <a:pt x="38032" y="234906"/>
                </a:moveTo>
                <a:lnTo>
                  <a:pt x="0" y="233298"/>
                </a:lnTo>
                <a:lnTo>
                  <a:pt x="52197" y="349884"/>
                </a:lnTo>
                <a:lnTo>
                  <a:pt x="114173" y="238125"/>
                </a:lnTo>
                <a:lnTo>
                  <a:pt x="76118" y="236516"/>
                </a:lnTo>
                <a:lnTo>
                  <a:pt x="75310" y="255523"/>
                </a:lnTo>
                <a:lnTo>
                  <a:pt x="37210" y="254000"/>
                </a:lnTo>
                <a:lnTo>
                  <a:pt x="38032" y="234906"/>
                </a:lnTo>
                <a:close/>
              </a:path>
              <a:path w="114173" h="349884">
                <a:moveTo>
                  <a:pt x="37210" y="254000"/>
                </a:moveTo>
                <a:lnTo>
                  <a:pt x="75310" y="255523"/>
                </a:lnTo>
                <a:lnTo>
                  <a:pt x="76118" y="236516"/>
                </a:lnTo>
                <a:lnTo>
                  <a:pt x="86105" y="1523"/>
                </a:lnTo>
                <a:lnTo>
                  <a:pt x="48132" y="0"/>
                </a:lnTo>
                <a:lnTo>
                  <a:pt x="38032" y="234906"/>
                </a:lnTo>
                <a:lnTo>
                  <a:pt x="37210" y="25400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580126" y="771905"/>
            <a:ext cx="848868" cy="2051304"/>
          </a:xfrm>
          <a:custGeom>
            <a:avLst/>
            <a:gdLst/>
            <a:ahLst/>
            <a:cxnLst/>
            <a:rect l="l" t="t" r="r" b="b"/>
            <a:pathLst>
              <a:path w="848868" h="2051304">
                <a:moveTo>
                  <a:pt x="0" y="2051304"/>
                </a:moveTo>
                <a:lnTo>
                  <a:pt x="848868" y="2051304"/>
                </a:lnTo>
                <a:lnTo>
                  <a:pt x="848868" y="0"/>
                </a:lnTo>
                <a:lnTo>
                  <a:pt x="0" y="0"/>
                </a:lnTo>
                <a:lnTo>
                  <a:pt x="0" y="2051304"/>
                </a:lnTo>
                <a:close/>
              </a:path>
            </a:pathLst>
          </a:custGeom>
          <a:ln w="53340">
            <a:solidFill>
              <a:srgbClr val="41709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55498" y="700277"/>
            <a:ext cx="1984248" cy="914400"/>
          </a:xfrm>
          <a:custGeom>
            <a:avLst/>
            <a:gdLst/>
            <a:ahLst/>
            <a:cxnLst/>
            <a:rect l="l" t="t" r="r" b="b"/>
            <a:pathLst>
              <a:path w="1984248" h="914400">
                <a:moveTo>
                  <a:pt x="0" y="914400"/>
                </a:moveTo>
                <a:lnTo>
                  <a:pt x="1984248" y="914400"/>
                </a:lnTo>
                <a:lnTo>
                  <a:pt x="1984248" y="0"/>
                </a:lnTo>
                <a:lnTo>
                  <a:pt x="0" y="0"/>
                </a:lnTo>
                <a:lnTo>
                  <a:pt x="0" y="914400"/>
                </a:lnTo>
                <a:close/>
              </a:path>
            </a:pathLst>
          </a:custGeom>
          <a:ln w="53340">
            <a:solidFill>
              <a:srgbClr val="41709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539745" y="1095755"/>
            <a:ext cx="3040507" cy="123444"/>
          </a:xfrm>
          <a:custGeom>
            <a:avLst/>
            <a:gdLst/>
            <a:ahLst/>
            <a:cxnLst/>
            <a:rect l="l" t="t" r="r" b="b"/>
            <a:pathLst>
              <a:path w="3040507" h="123444">
                <a:moveTo>
                  <a:pt x="2937637" y="82296"/>
                </a:moveTo>
                <a:lnTo>
                  <a:pt x="2917063" y="82295"/>
                </a:lnTo>
                <a:lnTo>
                  <a:pt x="2917063" y="123444"/>
                </a:lnTo>
                <a:lnTo>
                  <a:pt x="3040507" y="61722"/>
                </a:lnTo>
                <a:lnTo>
                  <a:pt x="2937637" y="82296"/>
                </a:lnTo>
                <a:close/>
              </a:path>
              <a:path w="3040507" h="123444">
                <a:moveTo>
                  <a:pt x="2937637" y="41148"/>
                </a:moveTo>
                <a:lnTo>
                  <a:pt x="2917063" y="0"/>
                </a:lnTo>
                <a:lnTo>
                  <a:pt x="2917062" y="41148"/>
                </a:lnTo>
                <a:lnTo>
                  <a:pt x="2937637" y="41148"/>
                </a:lnTo>
                <a:close/>
              </a:path>
              <a:path w="3040507" h="123444">
                <a:moveTo>
                  <a:pt x="0" y="41148"/>
                </a:moveTo>
                <a:lnTo>
                  <a:pt x="0" y="82296"/>
                </a:lnTo>
                <a:lnTo>
                  <a:pt x="2937637" y="82296"/>
                </a:lnTo>
                <a:lnTo>
                  <a:pt x="3040507" y="61722"/>
                </a:lnTo>
                <a:lnTo>
                  <a:pt x="2917063" y="0"/>
                </a:lnTo>
                <a:lnTo>
                  <a:pt x="2937637" y="41148"/>
                </a:lnTo>
                <a:lnTo>
                  <a:pt x="0" y="41148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843149" y="2338578"/>
            <a:ext cx="105156" cy="52577"/>
          </a:xfrm>
          <a:custGeom>
            <a:avLst/>
            <a:gdLst/>
            <a:ahLst/>
            <a:cxnLst/>
            <a:rect l="l" t="t" r="r" b="b"/>
            <a:pathLst>
              <a:path w="105156" h="52577">
                <a:moveTo>
                  <a:pt x="17525" y="17525"/>
                </a:moveTo>
                <a:lnTo>
                  <a:pt x="0" y="17525"/>
                </a:lnTo>
                <a:lnTo>
                  <a:pt x="0" y="52577"/>
                </a:lnTo>
                <a:lnTo>
                  <a:pt x="105156" y="0"/>
                </a:lnTo>
                <a:lnTo>
                  <a:pt x="17525" y="17525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843149" y="2286000"/>
            <a:ext cx="17525" cy="35051"/>
          </a:xfrm>
          <a:custGeom>
            <a:avLst/>
            <a:gdLst/>
            <a:ahLst/>
            <a:cxnLst/>
            <a:rect l="l" t="t" r="r" b="b"/>
            <a:pathLst>
              <a:path w="17525" h="35051">
                <a:moveTo>
                  <a:pt x="17525" y="35051"/>
                </a:moveTo>
                <a:lnTo>
                  <a:pt x="0" y="0"/>
                </a:lnTo>
                <a:lnTo>
                  <a:pt x="0" y="35051"/>
                </a:lnTo>
                <a:lnTo>
                  <a:pt x="17525" y="35051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55498" y="1881377"/>
            <a:ext cx="1984248" cy="914400"/>
          </a:xfrm>
          <a:custGeom>
            <a:avLst/>
            <a:gdLst/>
            <a:ahLst/>
            <a:cxnLst/>
            <a:rect l="l" t="t" r="r" b="b"/>
            <a:pathLst>
              <a:path w="1984248" h="914400">
                <a:moveTo>
                  <a:pt x="0" y="914400"/>
                </a:moveTo>
                <a:lnTo>
                  <a:pt x="1984248" y="914400"/>
                </a:lnTo>
                <a:lnTo>
                  <a:pt x="1984248" y="0"/>
                </a:lnTo>
                <a:lnTo>
                  <a:pt x="0" y="0"/>
                </a:lnTo>
                <a:lnTo>
                  <a:pt x="0" y="914400"/>
                </a:lnTo>
                <a:close/>
              </a:path>
            </a:pathLst>
          </a:custGeom>
          <a:ln w="53340">
            <a:solidFill>
              <a:srgbClr val="41709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539745" y="2286000"/>
            <a:ext cx="408559" cy="70103"/>
          </a:xfrm>
          <a:custGeom>
            <a:avLst/>
            <a:gdLst/>
            <a:ahLst/>
            <a:cxnLst/>
            <a:rect l="l" t="t" r="r" b="b"/>
            <a:pathLst>
              <a:path w="408559" h="70103">
                <a:moveTo>
                  <a:pt x="0" y="35051"/>
                </a:moveTo>
                <a:lnTo>
                  <a:pt x="0" y="70103"/>
                </a:lnTo>
                <a:lnTo>
                  <a:pt x="320929" y="70103"/>
                </a:lnTo>
                <a:lnTo>
                  <a:pt x="408559" y="52577"/>
                </a:lnTo>
                <a:lnTo>
                  <a:pt x="303403" y="0"/>
                </a:lnTo>
                <a:lnTo>
                  <a:pt x="320929" y="35051"/>
                </a:lnTo>
                <a:lnTo>
                  <a:pt x="0" y="35051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948178" y="2024634"/>
            <a:ext cx="1409700" cy="627888"/>
          </a:xfrm>
          <a:custGeom>
            <a:avLst/>
            <a:gdLst/>
            <a:ahLst/>
            <a:cxnLst/>
            <a:rect l="l" t="t" r="r" b="b"/>
            <a:pathLst>
              <a:path w="1409700" h="627888">
                <a:moveTo>
                  <a:pt x="0" y="627888"/>
                </a:moveTo>
                <a:lnTo>
                  <a:pt x="1409700" y="627888"/>
                </a:lnTo>
                <a:lnTo>
                  <a:pt x="1409700" y="0"/>
                </a:lnTo>
                <a:lnTo>
                  <a:pt x="0" y="0"/>
                </a:lnTo>
                <a:lnTo>
                  <a:pt x="0" y="627888"/>
                </a:lnTo>
                <a:close/>
              </a:path>
            </a:pathLst>
          </a:custGeom>
          <a:ln w="53340">
            <a:solidFill>
              <a:srgbClr val="41709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474208" y="2338578"/>
            <a:ext cx="105155" cy="52577"/>
          </a:xfrm>
          <a:custGeom>
            <a:avLst/>
            <a:gdLst/>
            <a:ahLst/>
            <a:cxnLst/>
            <a:rect l="l" t="t" r="r" b="b"/>
            <a:pathLst>
              <a:path w="105155" h="52577">
                <a:moveTo>
                  <a:pt x="17525" y="17525"/>
                </a:moveTo>
                <a:lnTo>
                  <a:pt x="0" y="17525"/>
                </a:lnTo>
                <a:lnTo>
                  <a:pt x="0" y="52577"/>
                </a:lnTo>
                <a:lnTo>
                  <a:pt x="105155" y="0"/>
                </a:lnTo>
                <a:lnTo>
                  <a:pt x="17525" y="17525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474208" y="2286000"/>
            <a:ext cx="17525" cy="35051"/>
          </a:xfrm>
          <a:custGeom>
            <a:avLst/>
            <a:gdLst/>
            <a:ahLst/>
            <a:cxnLst/>
            <a:rect l="l" t="t" r="r" b="b"/>
            <a:pathLst>
              <a:path w="17525" h="35051">
                <a:moveTo>
                  <a:pt x="17525" y="35051"/>
                </a:moveTo>
                <a:lnTo>
                  <a:pt x="0" y="0"/>
                </a:lnTo>
                <a:lnTo>
                  <a:pt x="0" y="35051"/>
                </a:lnTo>
                <a:lnTo>
                  <a:pt x="17525" y="35051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357878" y="2286000"/>
            <a:ext cx="1221486" cy="70103"/>
          </a:xfrm>
          <a:custGeom>
            <a:avLst/>
            <a:gdLst/>
            <a:ahLst/>
            <a:cxnLst/>
            <a:rect l="l" t="t" r="r" b="b"/>
            <a:pathLst>
              <a:path w="1221486" h="70103">
                <a:moveTo>
                  <a:pt x="0" y="35051"/>
                </a:moveTo>
                <a:lnTo>
                  <a:pt x="0" y="70103"/>
                </a:lnTo>
                <a:lnTo>
                  <a:pt x="1133856" y="70103"/>
                </a:lnTo>
                <a:lnTo>
                  <a:pt x="1221486" y="52577"/>
                </a:lnTo>
                <a:lnTo>
                  <a:pt x="1116330" y="0"/>
                </a:lnTo>
                <a:lnTo>
                  <a:pt x="1133856" y="35051"/>
                </a:lnTo>
                <a:lnTo>
                  <a:pt x="0" y="35051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7655559" y="1614677"/>
            <a:ext cx="105156" cy="52577"/>
          </a:xfrm>
          <a:custGeom>
            <a:avLst/>
            <a:gdLst/>
            <a:ahLst/>
            <a:cxnLst/>
            <a:rect l="l" t="t" r="r" b="b"/>
            <a:pathLst>
              <a:path w="105156" h="52577">
                <a:moveTo>
                  <a:pt x="17525" y="17525"/>
                </a:moveTo>
                <a:lnTo>
                  <a:pt x="0" y="17525"/>
                </a:lnTo>
                <a:lnTo>
                  <a:pt x="0" y="52577"/>
                </a:lnTo>
                <a:lnTo>
                  <a:pt x="105156" y="0"/>
                </a:lnTo>
                <a:lnTo>
                  <a:pt x="17525" y="17525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7655559" y="1562100"/>
            <a:ext cx="17525" cy="35051"/>
          </a:xfrm>
          <a:custGeom>
            <a:avLst/>
            <a:gdLst/>
            <a:ahLst/>
            <a:cxnLst/>
            <a:rect l="l" t="t" r="r" b="b"/>
            <a:pathLst>
              <a:path w="17525" h="35051">
                <a:moveTo>
                  <a:pt x="17525" y="35051"/>
                </a:moveTo>
                <a:lnTo>
                  <a:pt x="0" y="0"/>
                </a:lnTo>
                <a:lnTo>
                  <a:pt x="0" y="35051"/>
                </a:lnTo>
                <a:lnTo>
                  <a:pt x="17525" y="35051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6428994" y="1562100"/>
            <a:ext cx="1331722" cy="70103"/>
          </a:xfrm>
          <a:custGeom>
            <a:avLst/>
            <a:gdLst/>
            <a:ahLst/>
            <a:cxnLst/>
            <a:rect l="l" t="t" r="r" b="b"/>
            <a:pathLst>
              <a:path w="1331722" h="70103">
                <a:moveTo>
                  <a:pt x="0" y="35051"/>
                </a:moveTo>
                <a:lnTo>
                  <a:pt x="0" y="70103"/>
                </a:lnTo>
                <a:lnTo>
                  <a:pt x="1244091" y="70103"/>
                </a:lnTo>
                <a:lnTo>
                  <a:pt x="1331722" y="52577"/>
                </a:lnTo>
                <a:lnTo>
                  <a:pt x="1226565" y="0"/>
                </a:lnTo>
                <a:lnTo>
                  <a:pt x="1244091" y="35051"/>
                </a:lnTo>
                <a:lnTo>
                  <a:pt x="0" y="35051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7796022" y="1334262"/>
            <a:ext cx="1411224" cy="627888"/>
          </a:xfrm>
          <a:custGeom>
            <a:avLst/>
            <a:gdLst/>
            <a:ahLst/>
            <a:cxnLst/>
            <a:rect l="l" t="t" r="r" b="b"/>
            <a:pathLst>
              <a:path w="1411224" h="627888">
                <a:moveTo>
                  <a:pt x="0" y="627888"/>
                </a:moveTo>
                <a:lnTo>
                  <a:pt x="1411224" y="627888"/>
                </a:lnTo>
                <a:lnTo>
                  <a:pt x="1411224" y="0"/>
                </a:lnTo>
                <a:lnTo>
                  <a:pt x="0" y="0"/>
                </a:lnTo>
                <a:lnTo>
                  <a:pt x="0" y="627888"/>
                </a:lnTo>
                <a:close/>
              </a:path>
            </a:pathLst>
          </a:custGeom>
          <a:ln w="53340">
            <a:solidFill>
              <a:srgbClr val="41709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7887461" y="2338578"/>
            <a:ext cx="1411224" cy="627888"/>
          </a:xfrm>
          <a:custGeom>
            <a:avLst/>
            <a:gdLst/>
            <a:ahLst/>
            <a:cxnLst/>
            <a:rect l="l" t="t" r="r" b="b"/>
            <a:pathLst>
              <a:path w="1411224" h="627888">
                <a:moveTo>
                  <a:pt x="0" y="627888"/>
                </a:moveTo>
                <a:lnTo>
                  <a:pt x="1411224" y="627888"/>
                </a:lnTo>
                <a:lnTo>
                  <a:pt x="1411224" y="0"/>
                </a:lnTo>
                <a:lnTo>
                  <a:pt x="0" y="0"/>
                </a:lnTo>
                <a:lnTo>
                  <a:pt x="0" y="627888"/>
                </a:lnTo>
                <a:close/>
              </a:path>
            </a:pathLst>
          </a:custGeom>
          <a:ln w="53340">
            <a:solidFill>
              <a:srgbClr val="41709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9241536" y="1848612"/>
            <a:ext cx="787908" cy="254508"/>
          </a:xfrm>
          <a:custGeom>
            <a:avLst/>
            <a:gdLst/>
            <a:ahLst/>
            <a:cxnLst/>
            <a:rect l="l" t="t" r="r" b="b"/>
            <a:pathLst>
              <a:path w="787908" h="254508">
                <a:moveTo>
                  <a:pt x="0" y="127253"/>
                </a:moveTo>
                <a:lnTo>
                  <a:pt x="127254" y="254508"/>
                </a:lnTo>
                <a:lnTo>
                  <a:pt x="127254" y="190880"/>
                </a:lnTo>
                <a:lnTo>
                  <a:pt x="660654" y="190880"/>
                </a:lnTo>
                <a:lnTo>
                  <a:pt x="660654" y="254508"/>
                </a:lnTo>
                <a:lnTo>
                  <a:pt x="787908" y="127253"/>
                </a:lnTo>
                <a:lnTo>
                  <a:pt x="660654" y="0"/>
                </a:lnTo>
                <a:lnTo>
                  <a:pt x="660654" y="63626"/>
                </a:lnTo>
                <a:lnTo>
                  <a:pt x="127254" y="63626"/>
                </a:lnTo>
                <a:lnTo>
                  <a:pt x="127254" y="0"/>
                </a:lnTo>
                <a:lnTo>
                  <a:pt x="0" y="127253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9241536" y="1848612"/>
            <a:ext cx="787908" cy="254508"/>
          </a:xfrm>
          <a:custGeom>
            <a:avLst/>
            <a:gdLst/>
            <a:ahLst/>
            <a:cxnLst/>
            <a:rect l="l" t="t" r="r" b="b"/>
            <a:pathLst>
              <a:path w="787908" h="254508">
                <a:moveTo>
                  <a:pt x="0" y="127253"/>
                </a:moveTo>
                <a:lnTo>
                  <a:pt x="127254" y="0"/>
                </a:lnTo>
                <a:lnTo>
                  <a:pt x="127254" y="63626"/>
                </a:lnTo>
                <a:lnTo>
                  <a:pt x="660654" y="63626"/>
                </a:lnTo>
                <a:lnTo>
                  <a:pt x="660654" y="0"/>
                </a:lnTo>
                <a:lnTo>
                  <a:pt x="787908" y="127253"/>
                </a:lnTo>
                <a:lnTo>
                  <a:pt x="660654" y="254508"/>
                </a:lnTo>
                <a:lnTo>
                  <a:pt x="660654" y="190880"/>
                </a:lnTo>
                <a:lnTo>
                  <a:pt x="127254" y="190880"/>
                </a:lnTo>
                <a:lnTo>
                  <a:pt x="127254" y="254508"/>
                </a:lnTo>
                <a:lnTo>
                  <a:pt x="0" y="127253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555498" y="3519678"/>
            <a:ext cx="1984248" cy="914400"/>
          </a:xfrm>
          <a:custGeom>
            <a:avLst/>
            <a:gdLst/>
            <a:ahLst/>
            <a:cxnLst/>
            <a:rect l="l" t="t" r="r" b="b"/>
            <a:pathLst>
              <a:path w="1984248" h="914400">
                <a:moveTo>
                  <a:pt x="0" y="914400"/>
                </a:moveTo>
                <a:lnTo>
                  <a:pt x="1984248" y="914400"/>
                </a:lnTo>
                <a:lnTo>
                  <a:pt x="1984248" y="0"/>
                </a:lnTo>
                <a:lnTo>
                  <a:pt x="0" y="0"/>
                </a:lnTo>
                <a:lnTo>
                  <a:pt x="0" y="914400"/>
                </a:lnTo>
                <a:close/>
              </a:path>
            </a:pathLst>
          </a:custGeom>
          <a:ln w="53340">
            <a:solidFill>
              <a:srgbClr val="41709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2579369" y="2823210"/>
            <a:ext cx="3481578" cy="1182370"/>
          </a:xfrm>
          <a:custGeom>
            <a:avLst/>
            <a:gdLst/>
            <a:ahLst/>
            <a:cxnLst/>
            <a:rect l="l" t="t" r="r" b="b"/>
            <a:pathLst>
              <a:path w="3481578" h="1182369">
                <a:moveTo>
                  <a:pt x="3481578" y="114300"/>
                </a:moveTo>
                <a:lnTo>
                  <a:pt x="3424428" y="0"/>
                </a:lnTo>
                <a:lnTo>
                  <a:pt x="3405378" y="95250"/>
                </a:lnTo>
                <a:lnTo>
                  <a:pt x="3405378" y="1144269"/>
                </a:lnTo>
                <a:lnTo>
                  <a:pt x="0" y="1144270"/>
                </a:lnTo>
                <a:lnTo>
                  <a:pt x="0" y="1182370"/>
                </a:lnTo>
                <a:lnTo>
                  <a:pt x="3443478" y="1182370"/>
                </a:lnTo>
                <a:lnTo>
                  <a:pt x="3405378" y="1163320"/>
                </a:lnTo>
                <a:lnTo>
                  <a:pt x="3424428" y="1144270"/>
                </a:lnTo>
                <a:lnTo>
                  <a:pt x="3443478" y="114299"/>
                </a:lnTo>
                <a:lnTo>
                  <a:pt x="3443478" y="95250"/>
                </a:lnTo>
                <a:lnTo>
                  <a:pt x="3481578" y="114300"/>
                </a:lnTo>
                <a:close/>
              </a:path>
              <a:path w="3481578" h="1182369">
                <a:moveTo>
                  <a:pt x="3424428" y="1144270"/>
                </a:moveTo>
                <a:lnTo>
                  <a:pt x="3405378" y="1163320"/>
                </a:lnTo>
                <a:lnTo>
                  <a:pt x="3443478" y="1182370"/>
                </a:lnTo>
                <a:lnTo>
                  <a:pt x="3443478" y="114299"/>
                </a:lnTo>
                <a:lnTo>
                  <a:pt x="3424428" y="1144270"/>
                </a:lnTo>
                <a:close/>
              </a:path>
              <a:path w="3481578" h="1182369">
                <a:moveTo>
                  <a:pt x="3405378" y="95250"/>
                </a:moveTo>
                <a:lnTo>
                  <a:pt x="3424428" y="0"/>
                </a:lnTo>
                <a:lnTo>
                  <a:pt x="3367278" y="114300"/>
                </a:lnTo>
                <a:lnTo>
                  <a:pt x="3405378" y="114299"/>
                </a:lnTo>
                <a:lnTo>
                  <a:pt x="3405378" y="95250"/>
                </a:lnTo>
                <a:close/>
              </a:path>
              <a:path w="3481578" h="1182369">
                <a:moveTo>
                  <a:pt x="3481578" y="114300"/>
                </a:moveTo>
                <a:lnTo>
                  <a:pt x="3443478" y="95250"/>
                </a:lnTo>
                <a:lnTo>
                  <a:pt x="3443478" y="114299"/>
                </a:lnTo>
                <a:lnTo>
                  <a:pt x="3481578" y="11430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632866" y="225171"/>
            <a:ext cx="7983652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5"/>
              </a:lnSpc>
              <a:spcBef>
                <a:spcPts val="96"/>
              </a:spcBef>
            </a:pPr>
            <a:r>
              <a:rPr sz="2700" spc="0" baseline="3034" dirty="0" smtClean="0">
                <a:solidFill>
                  <a:srgbClr val="EC7C30"/>
                </a:solidFill>
                <a:latin typeface="Calibri"/>
                <a:cs typeface="Calibri"/>
              </a:rPr>
              <a:t>Co</a:t>
            </a:r>
            <a:r>
              <a:rPr sz="2700" spc="-25" baseline="3034" dirty="0" smtClean="0">
                <a:solidFill>
                  <a:srgbClr val="EC7C30"/>
                </a:solidFill>
                <a:latin typeface="Calibri"/>
                <a:cs typeface="Calibri"/>
              </a:rPr>
              <a:t>n</a:t>
            </a:r>
            <a:r>
              <a:rPr sz="2700" spc="-9" baseline="3034" dirty="0" smtClean="0">
                <a:solidFill>
                  <a:srgbClr val="EC7C30"/>
                </a:solidFill>
                <a:latin typeface="Calibri"/>
                <a:cs typeface="Calibri"/>
              </a:rPr>
              <a:t>v</a:t>
            </a:r>
            <a:r>
              <a:rPr sz="2700" spc="0" baseline="3034" dirty="0" smtClean="0">
                <a:solidFill>
                  <a:srgbClr val="EC7C30"/>
                </a:solidFill>
                <a:latin typeface="Calibri"/>
                <a:cs typeface="Calibri"/>
              </a:rPr>
              <a:t>e</a:t>
            </a:r>
            <a:r>
              <a:rPr sz="2700" spc="-34" baseline="3034" dirty="0" smtClean="0">
                <a:solidFill>
                  <a:srgbClr val="EC7C30"/>
                </a:solidFill>
                <a:latin typeface="Calibri"/>
                <a:cs typeface="Calibri"/>
              </a:rPr>
              <a:t>r</a:t>
            </a:r>
            <a:r>
              <a:rPr sz="2700" spc="0" baseline="3034" dirty="0" smtClean="0">
                <a:solidFill>
                  <a:srgbClr val="EC7C30"/>
                </a:solidFill>
                <a:latin typeface="Calibri"/>
                <a:cs typeface="Calibri"/>
              </a:rPr>
              <a:t>sion bio</a:t>
            </a:r>
            <a:r>
              <a:rPr sz="2700" spc="-4" baseline="3034" dirty="0" smtClean="0">
                <a:solidFill>
                  <a:srgbClr val="EC7C30"/>
                </a:solidFill>
                <a:latin typeface="Calibri"/>
                <a:cs typeface="Calibri"/>
              </a:rPr>
              <a:t>c</a:t>
            </a:r>
            <a:r>
              <a:rPr sz="2700" spc="0" baseline="3034" dirty="0" smtClean="0">
                <a:solidFill>
                  <a:srgbClr val="EC7C30"/>
                </a:solidFill>
                <a:latin typeface="Calibri"/>
                <a:cs typeface="Calibri"/>
              </a:rPr>
              <a:t>him</a:t>
            </a:r>
            <a:r>
              <a:rPr sz="2700" spc="-4" baseline="3034" dirty="0" smtClean="0">
                <a:solidFill>
                  <a:srgbClr val="EC7C30"/>
                </a:solidFill>
                <a:latin typeface="Calibri"/>
                <a:cs typeface="Calibri"/>
              </a:rPr>
              <a:t>i</a:t>
            </a:r>
            <a:r>
              <a:rPr sz="2700" spc="0" baseline="3034" dirty="0" smtClean="0">
                <a:solidFill>
                  <a:srgbClr val="EC7C30"/>
                </a:solidFill>
                <a:latin typeface="Calibri"/>
                <a:cs typeface="Calibri"/>
              </a:rPr>
              <a:t>que</a:t>
            </a:r>
            <a:r>
              <a:rPr sz="2700" spc="39" baseline="3034" dirty="0" smtClean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700" spc="0" baseline="3034" dirty="0" smtClean="0">
                <a:solidFill>
                  <a:srgbClr val="EC7C30"/>
                </a:solidFill>
                <a:latin typeface="Calibri"/>
                <a:cs typeface="Calibri"/>
              </a:rPr>
              <a:t>de</a:t>
            </a:r>
            <a:r>
              <a:rPr sz="2700" spc="4" baseline="3034" dirty="0" smtClean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700" spc="0" baseline="3034" dirty="0" smtClean="0">
                <a:solidFill>
                  <a:srgbClr val="EC7C30"/>
                </a:solidFill>
                <a:latin typeface="Calibri"/>
                <a:cs typeface="Calibri"/>
              </a:rPr>
              <a:t>la</a:t>
            </a:r>
            <a:r>
              <a:rPr sz="2700" spc="9" baseline="3034" dirty="0" smtClean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700" spc="0" baseline="3034" dirty="0" smtClean="0">
                <a:solidFill>
                  <a:srgbClr val="EC7C30"/>
                </a:solidFill>
                <a:latin typeface="Calibri"/>
                <a:cs typeface="Calibri"/>
              </a:rPr>
              <a:t>biomas</a:t>
            </a:r>
            <a:r>
              <a:rPr sz="2700" spc="4" baseline="3034" dirty="0" smtClean="0">
                <a:solidFill>
                  <a:srgbClr val="EC7C30"/>
                </a:solidFill>
                <a:latin typeface="Calibri"/>
                <a:cs typeface="Calibri"/>
              </a:rPr>
              <a:t>s</a:t>
            </a:r>
            <a:r>
              <a:rPr sz="2700" spc="0" baseline="3034" dirty="0" smtClean="0">
                <a:solidFill>
                  <a:srgbClr val="EC7C30"/>
                </a:solidFill>
                <a:latin typeface="Calibri"/>
                <a:cs typeface="Calibri"/>
              </a:rPr>
              <a:t>e</a:t>
            </a:r>
            <a:r>
              <a:rPr sz="2700" spc="-4" baseline="3034" dirty="0" smtClean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700" spc="0" baseline="3034" dirty="0" smtClean="0">
                <a:solidFill>
                  <a:srgbClr val="EC7C30"/>
                </a:solidFill>
                <a:latin typeface="Calibri"/>
                <a:cs typeface="Calibri"/>
              </a:rPr>
              <a:t>a</a:t>
            </a:r>
            <a:r>
              <a:rPr sz="2700" spc="-29" baseline="3034" dirty="0" smtClean="0">
                <a:solidFill>
                  <a:srgbClr val="EC7C30"/>
                </a:solidFill>
                <a:latin typeface="Calibri"/>
                <a:cs typeface="Calibri"/>
              </a:rPr>
              <a:t>m</a:t>
            </a:r>
            <a:r>
              <a:rPr sz="2700" spc="0" baseline="3034" dirty="0" smtClean="0">
                <a:solidFill>
                  <a:srgbClr val="EC7C30"/>
                </a:solidFill>
                <a:latin typeface="Calibri"/>
                <a:cs typeface="Calibri"/>
              </a:rPr>
              <a:t>y</a:t>
            </a:r>
            <a:r>
              <a:rPr sz="2700" spc="-4" baseline="3034" dirty="0" smtClean="0">
                <a:solidFill>
                  <a:srgbClr val="EC7C30"/>
                </a:solidFill>
                <a:latin typeface="Calibri"/>
                <a:cs typeface="Calibri"/>
              </a:rPr>
              <a:t>l</a:t>
            </a:r>
            <a:r>
              <a:rPr sz="2700" spc="0" baseline="3034" dirty="0" smtClean="0">
                <a:solidFill>
                  <a:srgbClr val="EC7C30"/>
                </a:solidFill>
                <a:latin typeface="Calibri"/>
                <a:cs typeface="Calibri"/>
              </a:rPr>
              <a:t>acés,</a:t>
            </a:r>
            <a:r>
              <a:rPr sz="2700" spc="9" baseline="3034" dirty="0" smtClean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700" spc="0" baseline="3034" dirty="0" smtClean="0">
                <a:solidFill>
                  <a:srgbClr val="EC7C30"/>
                </a:solidFill>
                <a:latin typeface="Calibri"/>
                <a:cs typeface="Calibri"/>
              </a:rPr>
              <a:t>s</a:t>
            </a:r>
            <a:r>
              <a:rPr sz="2700" spc="4" baseline="3034" dirty="0" smtClean="0">
                <a:solidFill>
                  <a:srgbClr val="EC7C30"/>
                </a:solidFill>
                <a:latin typeface="Calibri"/>
                <a:cs typeface="Calibri"/>
              </a:rPr>
              <a:t>a</a:t>
            </a:r>
            <a:r>
              <a:rPr sz="2700" spc="-4" baseline="3034" dirty="0" smtClean="0">
                <a:solidFill>
                  <a:srgbClr val="EC7C30"/>
                </a:solidFill>
                <a:latin typeface="Calibri"/>
                <a:cs typeface="Calibri"/>
              </a:rPr>
              <a:t>cc</a:t>
            </a:r>
            <a:r>
              <a:rPr sz="2700" spc="0" baseline="3034" dirty="0" smtClean="0">
                <a:solidFill>
                  <a:srgbClr val="EC7C30"/>
                </a:solidFill>
                <a:latin typeface="Calibri"/>
                <a:cs typeface="Calibri"/>
              </a:rPr>
              <a:t>hari</a:t>
            </a:r>
            <a:r>
              <a:rPr sz="2700" spc="-9" baseline="3034" dirty="0" smtClean="0">
                <a:solidFill>
                  <a:srgbClr val="EC7C30"/>
                </a:solidFill>
                <a:latin typeface="Calibri"/>
                <a:cs typeface="Calibri"/>
              </a:rPr>
              <a:t>g</a:t>
            </a:r>
            <a:r>
              <a:rPr sz="2700" spc="0" baseline="3034" dirty="0" smtClean="0">
                <a:solidFill>
                  <a:srgbClr val="EC7C30"/>
                </a:solidFill>
                <a:latin typeface="Calibri"/>
                <a:cs typeface="Calibri"/>
              </a:rPr>
              <a:t>è</a:t>
            </a:r>
            <a:r>
              <a:rPr sz="2700" spc="4" baseline="3034" dirty="0" smtClean="0">
                <a:solidFill>
                  <a:srgbClr val="EC7C30"/>
                </a:solidFill>
                <a:latin typeface="Calibri"/>
                <a:cs typeface="Calibri"/>
              </a:rPr>
              <a:t>n</a:t>
            </a:r>
            <a:r>
              <a:rPr sz="2700" spc="0" baseline="3034" dirty="0" smtClean="0">
                <a:solidFill>
                  <a:srgbClr val="EC7C30"/>
                </a:solidFill>
                <a:latin typeface="Calibri"/>
                <a:cs typeface="Calibri"/>
              </a:rPr>
              <a:t>es</a:t>
            </a:r>
            <a:r>
              <a:rPr sz="2700" spc="4" baseline="3034" dirty="0" smtClean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700" spc="-4" baseline="3034" dirty="0" smtClean="0">
                <a:solidFill>
                  <a:srgbClr val="EC7C30"/>
                </a:solidFill>
                <a:latin typeface="Calibri"/>
                <a:cs typeface="Calibri"/>
              </a:rPr>
              <a:t>e</a:t>
            </a:r>
            <a:r>
              <a:rPr sz="2700" spc="0" baseline="3034" dirty="0" smtClean="0">
                <a:solidFill>
                  <a:srgbClr val="EC7C30"/>
                </a:solidFill>
                <a:latin typeface="Calibri"/>
                <a:cs typeface="Calibri"/>
              </a:rPr>
              <a:t>t</a:t>
            </a:r>
            <a:r>
              <a:rPr sz="2700" spc="29" baseline="3034" dirty="0" smtClean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700" spc="-4" baseline="3034" dirty="0" smtClean="0">
                <a:solidFill>
                  <a:srgbClr val="EC7C30"/>
                </a:solidFill>
                <a:latin typeface="Calibri"/>
                <a:cs typeface="Calibri"/>
              </a:rPr>
              <a:t>li</a:t>
            </a:r>
            <a:r>
              <a:rPr sz="2700" spc="0" baseline="3034" dirty="0" smtClean="0">
                <a:solidFill>
                  <a:srgbClr val="EC7C30"/>
                </a:solidFill>
                <a:latin typeface="Calibri"/>
                <a:cs typeface="Calibri"/>
              </a:rPr>
              <a:t>g</a:t>
            </a:r>
            <a:r>
              <a:rPr sz="2700" spc="4" baseline="3034" dirty="0" smtClean="0">
                <a:solidFill>
                  <a:srgbClr val="EC7C30"/>
                </a:solidFill>
                <a:latin typeface="Calibri"/>
                <a:cs typeface="Calibri"/>
              </a:rPr>
              <a:t>n</a:t>
            </a:r>
            <a:r>
              <a:rPr sz="2700" spc="0" baseline="3034" dirty="0" smtClean="0">
                <a:solidFill>
                  <a:srgbClr val="EC7C30"/>
                </a:solidFill>
                <a:latin typeface="Calibri"/>
                <a:cs typeface="Calibri"/>
              </a:rPr>
              <a:t>o</a:t>
            </a:r>
            <a:r>
              <a:rPr sz="2700" spc="-4" baseline="3034" dirty="0" smtClean="0">
                <a:solidFill>
                  <a:srgbClr val="EC7C30"/>
                </a:solidFill>
                <a:latin typeface="Calibri"/>
                <a:cs typeface="Calibri"/>
              </a:rPr>
              <a:t>c</a:t>
            </a:r>
            <a:r>
              <a:rPr sz="2700" spc="0" baseline="3034" dirty="0" smtClean="0">
                <a:solidFill>
                  <a:srgbClr val="EC7C30"/>
                </a:solidFill>
                <a:latin typeface="Calibri"/>
                <a:cs typeface="Calibri"/>
              </a:rPr>
              <a:t>el</a:t>
            </a:r>
            <a:r>
              <a:rPr sz="2700" spc="-4" baseline="3034" dirty="0" smtClean="0">
                <a:solidFill>
                  <a:srgbClr val="EC7C30"/>
                </a:solidFill>
                <a:latin typeface="Calibri"/>
                <a:cs typeface="Calibri"/>
              </a:rPr>
              <a:t>l</a:t>
            </a:r>
            <a:r>
              <a:rPr sz="2700" spc="0" baseline="3034" dirty="0" smtClean="0">
                <a:solidFill>
                  <a:srgbClr val="EC7C30"/>
                </a:solidFill>
                <a:latin typeface="Calibri"/>
                <a:cs typeface="Calibri"/>
              </a:rPr>
              <a:t>ulos</a:t>
            </a:r>
            <a:r>
              <a:rPr sz="2700" spc="-4" baseline="3034" dirty="0" smtClean="0">
                <a:solidFill>
                  <a:srgbClr val="EC7C30"/>
                </a:solidFill>
                <a:latin typeface="Calibri"/>
                <a:cs typeface="Calibri"/>
              </a:rPr>
              <a:t>i</a:t>
            </a:r>
            <a:r>
              <a:rPr sz="2700" spc="0" baseline="3034" dirty="0" smtClean="0">
                <a:solidFill>
                  <a:srgbClr val="EC7C30"/>
                </a:solidFill>
                <a:latin typeface="Calibri"/>
                <a:cs typeface="Calibri"/>
              </a:rPr>
              <a:t>ques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477762" y="1054227"/>
            <a:ext cx="1321501" cy="52839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5"/>
              </a:lnSpc>
              <a:spcBef>
                <a:spcPts val="96"/>
              </a:spcBef>
            </a:pPr>
            <a:r>
              <a:rPr sz="2700" spc="-19" baseline="3034" dirty="0" smtClean="0">
                <a:solidFill>
                  <a:srgbClr val="006FC0"/>
                </a:solidFill>
                <a:latin typeface="Calibri"/>
                <a:cs typeface="Calibri"/>
              </a:rPr>
              <a:t>F</a:t>
            </a:r>
            <a:r>
              <a:rPr sz="2700" spc="0" baseline="3034" dirty="0" smtClean="0">
                <a:solidFill>
                  <a:srgbClr val="006FC0"/>
                </a:solidFill>
                <a:latin typeface="Calibri"/>
                <a:cs typeface="Calibri"/>
              </a:rPr>
              <a:t>ermen</a:t>
            </a:r>
            <a:r>
              <a:rPr sz="2700" spc="-29" baseline="3034" dirty="0" smtClean="0">
                <a:solidFill>
                  <a:srgbClr val="006FC0"/>
                </a:solidFill>
                <a:latin typeface="Calibri"/>
                <a:cs typeface="Calibri"/>
              </a:rPr>
              <a:t>t</a:t>
            </a:r>
            <a:r>
              <a:rPr sz="2700" spc="-9" baseline="3034" dirty="0" smtClean="0">
                <a:solidFill>
                  <a:srgbClr val="006FC0"/>
                </a:solidFill>
                <a:latin typeface="Calibri"/>
                <a:cs typeface="Calibri"/>
              </a:rPr>
              <a:t>a</a:t>
            </a:r>
            <a:r>
              <a:rPr sz="2700" spc="0" baseline="3034" dirty="0" smtClean="0">
                <a:solidFill>
                  <a:srgbClr val="006FC0"/>
                </a:solidFill>
                <a:latin typeface="Calibri"/>
                <a:cs typeface="Calibri"/>
              </a:rPr>
              <a:t>t</a:t>
            </a:r>
            <a:r>
              <a:rPr sz="2700" spc="-9" baseline="3034" dirty="0" smtClean="0">
                <a:solidFill>
                  <a:srgbClr val="006FC0"/>
                </a:solidFill>
                <a:latin typeface="Calibri"/>
                <a:cs typeface="Calibri"/>
              </a:rPr>
              <a:t>i</a:t>
            </a:r>
            <a:r>
              <a:rPr sz="2700" spc="0" baseline="3034" dirty="0" smtClean="0">
                <a:solidFill>
                  <a:srgbClr val="006FC0"/>
                </a:solidFill>
                <a:latin typeface="Calibri"/>
                <a:cs typeface="Calibri"/>
              </a:rPr>
              <a:t>on</a:t>
            </a:r>
            <a:endParaRPr sz="1800">
              <a:latin typeface="Calibri"/>
              <a:cs typeface="Calibri"/>
            </a:endParaRPr>
          </a:p>
          <a:p>
            <a:pPr marL="12700" marR="34290">
              <a:lnSpc>
                <a:spcPts val="2160"/>
              </a:lnSpc>
              <a:spcBef>
                <a:spcPts val="11"/>
              </a:spcBef>
            </a:pPr>
            <a:r>
              <a:rPr sz="2700" spc="-9" baseline="1517" dirty="0" smtClean="0">
                <a:solidFill>
                  <a:srgbClr val="006FC0"/>
                </a:solidFill>
                <a:latin typeface="Calibri"/>
                <a:cs typeface="Calibri"/>
              </a:rPr>
              <a:t>e</a:t>
            </a:r>
            <a:r>
              <a:rPr sz="2700" spc="0" baseline="1517" dirty="0" smtClean="0">
                <a:solidFill>
                  <a:srgbClr val="006FC0"/>
                </a:solidFill>
                <a:latin typeface="Calibri"/>
                <a:cs typeface="Calibri"/>
              </a:rPr>
              <a:t>t</a:t>
            </a:r>
            <a:r>
              <a:rPr sz="2700" spc="9" baseline="1517" dirty="0" smtClean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700" spc="0" baseline="1517" dirty="0" smtClean="0">
                <a:solidFill>
                  <a:srgbClr val="006FC0"/>
                </a:solidFill>
                <a:latin typeface="Calibri"/>
                <a:cs typeface="Calibri"/>
              </a:rPr>
              <a:t>di</a:t>
            </a:r>
            <a:r>
              <a:rPr sz="2700" spc="-25" baseline="1517" dirty="0" smtClean="0">
                <a:solidFill>
                  <a:srgbClr val="006FC0"/>
                </a:solidFill>
                <a:latin typeface="Calibri"/>
                <a:cs typeface="Calibri"/>
              </a:rPr>
              <a:t>s</a:t>
            </a:r>
            <a:r>
              <a:rPr sz="2700" spc="0" baseline="1517" dirty="0" smtClean="0">
                <a:solidFill>
                  <a:srgbClr val="006FC0"/>
                </a:solidFill>
                <a:latin typeface="Calibri"/>
                <a:cs typeface="Calibri"/>
              </a:rPr>
              <a:t>t</a:t>
            </a:r>
            <a:r>
              <a:rPr sz="2700" spc="-9" baseline="1517" dirty="0" smtClean="0">
                <a:solidFill>
                  <a:srgbClr val="006FC0"/>
                </a:solidFill>
                <a:latin typeface="Calibri"/>
                <a:cs typeface="Calibri"/>
              </a:rPr>
              <a:t>i</a:t>
            </a:r>
            <a:r>
              <a:rPr sz="2700" spc="-4" baseline="1517" dirty="0" smtClean="0">
                <a:solidFill>
                  <a:srgbClr val="006FC0"/>
                </a:solidFill>
                <a:latin typeface="Calibri"/>
                <a:cs typeface="Calibri"/>
              </a:rPr>
              <a:t>ll</a:t>
            </a:r>
            <a:r>
              <a:rPr sz="2700" spc="-9" baseline="1517" dirty="0" smtClean="0">
                <a:solidFill>
                  <a:srgbClr val="006FC0"/>
                </a:solidFill>
                <a:latin typeface="Calibri"/>
                <a:cs typeface="Calibri"/>
              </a:rPr>
              <a:t>a</a:t>
            </a:r>
            <a:r>
              <a:rPr sz="2700" spc="0" baseline="1517" dirty="0" smtClean="0">
                <a:solidFill>
                  <a:srgbClr val="006FC0"/>
                </a:solidFill>
                <a:latin typeface="Calibri"/>
                <a:cs typeface="Calibri"/>
              </a:rPr>
              <a:t>t</a:t>
            </a:r>
            <a:r>
              <a:rPr sz="2700" spc="-9" baseline="1517" dirty="0" smtClean="0">
                <a:solidFill>
                  <a:srgbClr val="006FC0"/>
                </a:solidFill>
                <a:latin typeface="Calibri"/>
                <a:cs typeface="Calibri"/>
              </a:rPr>
              <a:t>i</a:t>
            </a:r>
            <a:r>
              <a:rPr sz="2700" spc="0" baseline="1517" dirty="0" smtClean="0">
                <a:solidFill>
                  <a:srgbClr val="006FC0"/>
                </a:solidFill>
                <a:latin typeface="Calibri"/>
                <a:cs typeface="Calibri"/>
              </a:rPr>
              <a:t>on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360545" y="1231900"/>
            <a:ext cx="976072" cy="52832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5"/>
              </a:lnSpc>
              <a:spcBef>
                <a:spcPts val="96"/>
              </a:spcBef>
            </a:pPr>
            <a:r>
              <a:rPr sz="2700" spc="-4" baseline="3034" dirty="0" smtClean="0">
                <a:solidFill>
                  <a:srgbClr val="006FC0"/>
                </a:solidFill>
                <a:latin typeface="Calibri"/>
                <a:cs typeface="Calibri"/>
              </a:rPr>
              <a:t>H</a:t>
            </a:r>
            <a:r>
              <a:rPr sz="2700" spc="-25" baseline="3034" dirty="0" smtClean="0">
                <a:solidFill>
                  <a:srgbClr val="006FC0"/>
                </a:solidFill>
                <a:latin typeface="Calibri"/>
                <a:cs typeface="Calibri"/>
              </a:rPr>
              <a:t>y</a:t>
            </a:r>
            <a:r>
              <a:rPr sz="2700" spc="0" baseline="3034" dirty="0" smtClean="0">
                <a:solidFill>
                  <a:srgbClr val="006FC0"/>
                </a:solidFill>
                <a:latin typeface="Calibri"/>
                <a:cs typeface="Calibri"/>
              </a:rPr>
              <a:t>d</a:t>
            </a:r>
            <a:r>
              <a:rPr sz="2700" spc="-25" baseline="3034" dirty="0" smtClean="0">
                <a:solidFill>
                  <a:srgbClr val="006FC0"/>
                </a:solidFill>
                <a:latin typeface="Calibri"/>
                <a:cs typeface="Calibri"/>
              </a:rPr>
              <a:t>r</a:t>
            </a:r>
            <a:r>
              <a:rPr sz="2700" spc="0" baseline="3034" dirty="0" smtClean="0">
                <a:solidFill>
                  <a:srgbClr val="006FC0"/>
                </a:solidFill>
                <a:latin typeface="Calibri"/>
                <a:cs typeface="Calibri"/>
              </a:rPr>
              <a:t>o</a:t>
            </a:r>
            <a:r>
              <a:rPr sz="2700" spc="-4" baseline="3034" dirty="0" smtClean="0">
                <a:solidFill>
                  <a:srgbClr val="006FC0"/>
                </a:solidFill>
                <a:latin typeface="Calibri"/>
                <a:cs typeface="Calibri"/>
              </a:rPr>
              <a:t>l</a:t>
            </a:r>
            <a:r>
              <a:rPr sz="2700" spc="-9" baseline="3034" dirty="0" smtClean="0">
                <a:solidFill>
                  <a:srgbClr val="006FC0"/>
                </a:solidFill>
                <a:latin typeface="Calibri"/>
                <a:cs typeface="Calibri"/>
              </a:rPr>
              <a:t>y</a:t>
            </a:r>
            <a:r>
              <a:rPr sz="2700" spc="0" baseline="3034" dirty="0" smtClean="0">
                <a:solidFill>
                  <a:srgbClr val="006FC0"/>
                </a:solidFill>
                <a:latin typeface="Calibri"/>
                <a:cs typeface="Calibri"/>
              </a:rPr>
              <a:t>se</a:t>
            </a:r>
            <a:endParaRPr sz="1800">
              <a:latin typeface="Calibri"/>
              <a:cs typeface="Calibri"/>
            </a:endParaRPr>
          </a:p>
          <a:p>
            <a:pPr marL="12700" marR="34289">
              <a:lnSpc>
                <a:spcPts val="2160"/>
              </a:lnSpc>
              <a:spcBef>
                <a:spcPts val="11"/>
              </a:spcBef>
            </a:pPr>
            <a:r>
              <a:rPr sz="2700" spc="0" baseline="1517" dirty="0" smtClean="0">
                <a:solidFill>
                  <a:srgbClr val="006FC0"/>
                </a:solidFill>
                <a:latin typeface="Calibri"/>
                <a:cs typeface="Calibri"/>
              </a:rPr>
              <a:t>Ac</a:t>
            </a:r>
            <a:r>
              <a:rPr sz="2700" spc="-4" baseline="1517" dirty="0" smtClean="0">
                <a:solidFill>
                  <a:srgbClr val="006FC0"/>
                </a:solidFill>
                <a:latin typeface="Calibri"/>
                <a:cs typeface="Calibri"/>
              </a:rPr>
              <a:t>i</a:t>
            </a:r>
            <a:r>
              <a:rPr sz="2700" spc="0" baseline="1517" dirty="0" smtClean="0">
                <a:solidFill>
                  <a:srgbClr val="006FC0"/>
                </a:solidFill>
                <a:latin typeface="Calibri"/>
                <a:cs typeface="Calibri"/>
              </a:rPr>
              <a:t>de</a:t>
            </a:r>
            <a:r>
              <a:rPr sz="2700" spc="14" baseline="1517" dirty="0" smtClean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700" spc="0" baseline="1517" dirty="0" smtClean="0">
                <a:solidFill>
                  <a:srgbClr val="006FC0"/>
                </a:solidFill>
                <a:latin typeface="Calibri"/>
                <a:cs typeface="Calibri"/>
              </a:rPr>
              <a:t>ou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360545" y="1780311"/>
            <a:ext cx="1259732" cy="2543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5"/>
              </a:lnSpc>
              <a:spcBef>
                <a:spcPts val="96"/>
              </a:spcBef>
            </a:pPr>
            <a:r>
              <a:rPr sz="2700" spc="0" baseline="3034" dirty="0" smtClean="0">
                <a:solidFill>
                  <a:srgbClr val="006FC0"/>
                </a:solidFill>
                <a:latin typeface="Calibri"/>
                <a:cs typeface="Calibri"/>
              </a:rPr>
              <a:t>en</a:t>
            </a:r>
            <a:r>
              <a:rPr sz="2700" spc="-14" baseline="3034" dirty="0" smtClean="0">
                <a:solidFill>
                  <a:srgbClr val="006FC0"/>
                </a:solidFill>
                <a:latin typeface="Calibri"/>
                <a:cs typeface="Calibri"/>
              </a:rPr>
              <a:t>z</a:t>
            </a:r>
            <a:r>
              <a:rPr sz="2700" spc="0" baseline="3034" dirty="0" smtClean="0">
                <a:solidFill>
                  <a:srgbClr val="006FC0"/>
                </a:solidFill>
                <a:latin typeface="Calibri"/>
                <a:cs typeface="Calibri"/>
              </a:rPr>
              <a:t>ym</a:t>
            </a:r>
            <a:r>
              <a:rPr sz="2700" spc="-9" baseline="3034" dirty="0" smtClean="0">
                <a:solidFill>
                  <a:srgbClr val="006FC0"/>
                </a:solidFill>
                <a:latin typeface="Calibri"/>
                <a:cs typeface="Calibri"/>
              </a:rPr>
              <a:t>a</a:t>
            </a:r>
            <a:r>
              <a:rPr sz="2700" spc="0" baseline="3034" dirty="0" smtClean="0">
                <a:solidFill>
                  <a:srgbClr val="006FC0"/>
                </a:solidFill>
                <a:latin typeface="Calibri"/>
                <a:cs typeface="Calibri"/>
              </a:rPr>
              <a:t>t</a:t>
            </a:r>
            <a:r>
              <a:rPr sz="2700" spc="-9" baseline="3034" dirty="0" smtClean="0">
                <a:solidFill>
                  <a:srgbClr val="006FC0"/>
                </a:solidFill>
                <a:latin typeface="Calibri"/>
                <a:cs typeface="Calibri"/>
              </a:rPr>
              <a:t>i</a:t>
            </a:r>
            <a:r>
              <a:rPr sz="2700" spc="0" baseline="3034" dirty="0" smtClean="0">
                <a:solidFill>
                  <a:srgbClr val="006FC0"/>
                </a:solidFill>
                <a:latin typeface="Calibri"/>
                <a:cs typeface="Calibri"/>
              </a:rPr>
              <a:t>que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029837" y="3128137"/>
            <a:ext cx="1259739" cy="80263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34289">
              <a:lnSpc>
                <a:spcPts val="1935"/>
              </a:lnSpc>
              <a:spcBef>
                <a:spcPts val="96"/>
              </a:spcBef>
            </a:pPr>
            <a:r>
              <a:rPr sz="2700" spc="-4" baseline="3034" dirty="0" smtClean="0">
                <a:solidFill>
                  <a:srgbClr val="006FC0"/>
                </a:solidFill>
                <a:latin typeface="Calibri"/>
                <a:cs typeface="Calibri"/>
              </a:rPr>
              <a:t>H</a:t>
            </a:r>
            <a:r>
              <a:rPr sz="2700" spc="-25" baseline="3034" dirty="0" smtClean="0">
                <a:solidFill>
                  <a:srgbClr val="006FC0"/>
                </a:solidFill>
                <a:latin typeface="Calibri"/>
                <a:cs typeface="Calibri"/>
              </a:rPr>
              <a:t>y</a:t>
            </a:r>
            <a:r>
              <a:rPr sz="2700" spc="0" baseline="3034" dirty="0" smtClean="0">
                <a:solidFill>
                  <a:srgbClr val="006FC0"/>
                </a:solidFill>
                <a:latin typeface="Calibri"/>
                <a:cs typeface="Calibri"/>
              </a:rPr>
              <a:t>d</a:t>
            </a:r>
            <a:r>
              <a:rPr sz="2700" spc="-25" baseline="3034" dirty="0" smtClean="0">
                <a:solidFill>
                  <a:srgbClr val="006FC0"/>
                </a:solidFill>
                <a:latin typeface="Calibri"/>
                <a:cs typeface="Calibri"/>
              </a:rPr>
              <a:t>r</a:t>
            </a:r>
            <a:r>
              <a:rPr sz="2700" spc="0" baseline="3034" dirty="0" smtClean="0">
                <a:solidFill>
                  <a:srgbClr val="006FC0"/>
                </a:solidFill>
                <a:latin typeface="Calibri"/>
                <a:cs typeface="Calibri"/>
              </a:rPr>
              <a:t>o</a:t>
            </a:r>
            <a:r>
              <a:rPr sz="2700" spc="-4" baseline="3034" dirty="0" smtClean="0">
                <a:solidFill>
                  <a:srgbClr val="006FC0"/>
                </a:solidFill>
                <a:latin typeface="Calibri"/>
                <a:cs typeface="Calibri"/>
              </a:rPr>
              <a:t>l</a:t>
            </a:r>
            <a:r>
              <a:rPr sz="2700" spc="-9" baseline="3034" dirty="0" smtClean="0">
                <a:solidFill>
                  <a:srgbClr val="006FC0"/>
                </a:solidFill>
                <a:latin typeface="Calibri"/>
                <a:cs typeface="Calibri"/>
              </a:rPr>
              <a:t>y</a:t>
            </a:r>
            <a:r>
              <a:rPr sz="2700" spc="0" baseline="3034" dirty="0" smtClean="0">
                <a:solidFill>
                  <a:srgbClr val="006FC0"/>
                </a:solidFill>
                <a:latin typeface="Calibri"/>
                <a:cs typeface="Calibri"/>
              </a:rPr>
              <a:t>se</a:t>
            </a:r>
            <a:endParaRPr sz="1800">
              <a:latin typeface="Calibri"/>
              <a:cs typeface="Calibri"/>
            </a:endParaRPr>
          </a:p>
          <a:p>
            <a:pPr marL="12700" marR="34289">
              <a:lnSpc>
                <a:spcPts val="2160"/>
              </a:lnSpc>
              <a:spcBef>
                <a:spcPts val="11"/>
              </a:spcBef>
            </a:pPr>
            <a:r>
              <a:rPr sz="2700" spc="0" baseline="1517" dirty="0" smtClean="0">
                <a:solidFill>
                  <a:srgbClr val="006FC0"/>
                </a:solidFill>
                <a:latin typeface="Calibri"/>
                <a:cs typeface="Calibri"/>
              </a:rPr>
              <a:t>Ac</a:t>
            </a:r>
            <a:r>
              <a:rPr sz="2700" spc="-4" baseline="1517" dirty="0" smtClean="0">
                <a:solidFill>
                  <a:srgbClr val="006FC0"/>
                </a:solidFill>
                <a:latin typeface="Calibri"/>
                <a:cs typeface="Calibri"/>
              </a:rPr>
              <a:t>i</a:t>
            </a:r>
            <a:r>
              <a:rPr sz="2700" spc="0" baseline="1517" dirty="0" smtClean="0">
                <a:solidFill>
                  <a:srgbClr val="006FC0"/>
                </a:solidFill>
                <a:latin typeface="Calibri"/>
                <a:cs typeface="Calibri"/>
              </a:rPr>
              <a:t>de</a:t>
            </a:r>
            <a:r>
              <a:rPr sz="2700" spc="14" baseline="1517" dirty="0" smtClean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700" spc="0" baseline="1517" dirty="0" smtClean="0">
                <a:solidFill>
                  <a:srgbClr val="006FC0"/>
                </a:solidFill>
                <a:latin typeface="Calibri"/>
                <a:cs typeface="Calibri"/>
              </a:rPr>
              <a:t>ou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ts val="2160"/>
              </a:lnSpc>
            </a:pPr>
            <a:r>
              <a:rPr sz="2700" spc="0" baseline="1517" dirty="0" smtClean="0">
                <a:solidFill>
                  <a:srgbClr val="006FC0"/>
                </a:solidFill>
                <a:latin typeface="Calibri"/>
                <a:cs typeface="Calibri"/>
              </a:rPr>
              <a:t>e</a:t>
            </a:r>
            <a:r>
              <a:rPr sz="2700" spc="4" baseline="1517" dirty="0" smtClean="0">
                <a:solidFill>
                  <a:srgbClr val="006FC0"/>
                </a:solidFill>
                <a:latin typeface="Calibri"/>
                <a:cs typeface="Calibri"/>
              </a:rPr>
              <a:t>n</a:t>
            </a:r>
            <a:r>
              <a:rPr sz="2700" spc="-14" baseline="1517" dirty="0" smtClean="0">
                <a:solidFill>
                  <a:srgbClr val="006FC0"/>
                </a:solidFill>
                <a:latin typeface="Calibri"/>
                <a:cs typeface="Calibri"/>
              </a:rPr>
              <a:t>z</a:t>
            </a:r>
            <a:r>
              <a:rPr sz="2700" spc="0" baseline="1517" dirty="0" smtClean="0">
                <a:solidFill>
                  <a:srgbClr val="006FC0"/>
                </a:solidFill>
                <a:latin typeface="Calibri"/>
                <a:cs typeface="Calibri"/>
              </a:rPr>
              <a:t>ym</a:t>
            </a:r>
            <a:r>
              <a:rPr sz="2700" spc="-4" baseline="1517" dirty="0" smtClean="0">
                <a:solidFill>
                  <a:srgbClr val="006FC0"/>
                </a:solidFill>
                <a:latin typeface="Calibri"/>
                <a:cs typeface="Calibri"/>
              </a:rPr>
              <a:t>a</a:t>
            </a:r>
            <a:r>
              <a:rPr sz="2700" spc="0" baseline="1517" dirty="0" smtClean="0">
                <a:solidFill>
                  <a:srgbClr val="006FC0"/>
                </a:solidFill>
                <a:latin typeface="Calibri"/>
                <a:cs typeface="Calibri"/>
              </a:rPr>
              <a:t>t</a:t>
            </a:r>
            <a:r>
              <a:rPr sz="2700" spc="-9" baseline="1517" dirty="0" smtClean="0">
                <a:solidFill>
                  <a:srgbClr val="006FC0"/>
                </a:solidFill>
                <a:latin typeface="Calibri"/>
                <a:cs typeface="Calibri"/>
              </a:rPr>
              <a:t>i</a:t>
            </a:r>
            <a:r>
              <a:rPr sz="2700" spc="0" baseline="1517" dirty="0" smtClean="0">
                <a:solidFill>
                  <a:srgbClr val="006FC0"/>
                </a:solidFill>
                <a:latin typeface="Calibri"/>
                <a:cs typeface="Calibri"/>
              </a:rPr>
              <a:t>que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1712321" y="6531508"/>
            <a:ext cx="231966" cy="204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0"/>
              </a:lnSpc>
              <a:spcBef>
                <a:spcPts val="76"/>
              </a:spcBef>
            </a:pPr>
            <a:r>
              <a:rPr sz="2100" spc="-4" baseline="1950" dirty="0" smtClean="0">
                <a:solidFill>
                  <a:srgbClr val="C00000"/>
                </a:solidFill>
                <a:latin typeface="Calibri"/>
                <a:cs typeface="Calibri"/>
              </a:rPr>
              <a:t>37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0448290" y="6548518"/>
            <a:ext cx="692400" cy="1518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60"/>
              </a:lnSpc>
              <a:spcBef>
                <a:spcPts val="57"/>
              </a:spcBef>
            </a:pPr>
            <a:r>
              <a:rPr sz="1000" spc="0" dirty="0" smtClean="0">
                <a:latin typeface="Segoe UI"/>
                <a:cs typeface="Segoe UI"/>
              </a:rPr>
              <a:t>E</a:t>
            </a:r>
            <a:r>
              <a:rPr sz="1000" spc="-4" dirty="0" smtClean="0">
                <a:latin typeface="Segoe UI"/>
                <a:cs typeface="Segoe UI"/>
              </a:rPr>
              <a:t>C</a:t>
            </a:r>
            <a:r>
              <a:rPr sz="1000" spc="4" dirty="0" smtClean="0">
                <a:latin typeface="Segoe UI"/>
                <a:cs typeface="Segoe UI"/>
              </a:rPr>
              <a:t>A</a:t>
            </a:r>
            <a:r>
              <a:rPr sz="1000" spc="0" dirty="0" smtClean="0">
                <a:latin typeface="Segoe UI"/>
                <a:cs typeface="Segoe UI"/>
              </a:rPr>
              <a:t>M</a:t>
            </a:r>
            <a:r>
              <a:rPr sz="1000" spc="-6" dirty="0" smtClean="0">
                <a:latin typeface="Segoe UI"/>
                <a:cs typeface="Segoe UI"/>
              </a:rPr>
              <a:t> </a:t>
            </a:r>
            <a:r>
              <a:rPr sz="1000" spc="0" dirty="0" smtClean="0">
                <a:latin typeface="Segoe UI"/>
                <a:cs typeface="Segoe UI"/>
              </a:rPr>
              <a:t>2015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11" name="object 11"/>
          <p:cNvSpPr txBox="1"/>
          <p:nvPr/>
        </p:nvSpPr>
        <p:spPr>
          <a:xfrm rot="16200000">
            <a:off x="0" y="1761345"/>
            <a:ext cx="3562100" cy="19494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2040-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Ch</a:t>
            </a:r>
            <a:r>
              <a:rPr sz="1400" b="1" i="1" spc="4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400" b="1" i="1" spc="4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400" b="1" i="1" spc="-39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1400" b="1" i="1" spc="-9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1400" b="1" i="1" spc="4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va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400" b="1" i="1" spc="-25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et</a:t>
            </a:r>
            <a:r>
              <a:rPr sz="1400" b="1" i="1" spc="-14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1400" b="1" i="1" spc="4" dirty="0" smtClean="0">
                <a:solidFill>
                  <a:srgbClr val="FFFFFF"/>
                </a:solidFill>
                <a:latin typeface="Arial"/>
                <a:cs typeface="Arial"/>
              </a:rPr>
              <a:t>ir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onn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eme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endParaRPr sz="14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55498" y="3519678"/>
            <a:ext cx="1984248" cy="914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1300"/>
              </a:lnSpc>
              <a:spcBef>
                <a:spcPts val="88"/>
              </a:spcBef>
            </a:pPr>
            <a:endParaRPr sz="1300"/>
          </a:p>
          <a:p>
            <a:pPr marL="375665" marR="339266" indent="71628">
              <a:lnSpc>
                <a:spcPts val="2160"/>
              </a:lnSpc>
              <a:spcBef>
                <a:spcPts val="108"/>
              </a:spcBef>
            </a:pPr>
            <a:r>
              <a:rPr sz="1800" b="1" spc="0" dirty="0" smtClean="0">
                <a:latin typeface="Calibri"/>
                <a:cs typeface="Calibri"/>
              </a:rPr>
              <a:t>Bois,</a:t>
            </a:r>
            <a:r>
              <a:rPr sz="1800" b="1" spc="-14" dirty="0" smtClean="0">
                <a:latin typeface="Calibri"/>
                <a:cs typeface="Calibri"/>
              </a:rPr>
              <a:t> </a:t>
            </a:r>
            <a:r>
              <a:rPr sz="1800" b="1" spc="4" dirty="0" smtClean="0">
                <a:latin typeface="Calibri"/>
                <a:cs typeface="Calibri"/>
              </a:rPr>
              <a:t>p</a:t>
            </a:r>
            <a:r>
              <a:rPr sz="1800" b="1" spc="0" dirty="0" smtClean="0">
                <a:latin typeface="Calibri"/>
                <a:cs typeface="Calibri"/>
              </a:rPr>
              <a:t>aill</a:t>
            </a:r>
            <a:r>
              <a:rPr sz="1800" b="1" spc="9" dirty="0" smtClean="0">
                <a:latin typeface="Calibri"/>
                <a:cs typeface="Calibri"/>
              </a:rPr>
              <a:t>e</a:t>
            </a:r>
            <a:r>
              <a:rPr sz="1800" b="1" spc="0" dirty="0" smtClean="0">
                <a:latin typeface="Calibri"/>
                <a:cs typeface="Calibri"/>
              </a:rPr>
              <a:t>, </a:t>
            </a:r>
            <a:r>
              <a:rPr sz="1800" b="1" spc="-89" dirty="0" smtClean="0">
                <a:latin typeface="Calibri"/>
                <a:cs typeface="Calibri"/>
              </a:rPr>
              <a:t>V</a:t>
            </a:r>
            <a:r>
              <a:rPr sz="1800" b="1" spc="4" dirty="0" smtClean="0">
                <a:latin typeface="Calibri"/>
                <a:cs typeface="Calibri"/>
              </a:rPr>
              <a:t>é</a:t>
            </a:r>
            <a:r>
              <a:rPr sz="1800" b="1" spc="-25" dirty="0" smtClean="0">
                <a:latin typeface="Calibri"/>
                <a:cs typeface="Calibri"/>
              </a:rPr>
              <a:t>g</a:t>
            </a:r>
            <a:r>
              <a:rPr sz="1800" b="1" spc="-4" dirty="0" smtClean="0">
                <a:latin typeface="Calibri"/>
                <a:cs typeface="Calibri"/>
              </a:rPr>
              <a:t>é</a:t>
            </a:r>
            <a:r>
              <a:rPr sz="1800" b="1" spc="-9" dirty="0" smtClean="0">
                <a:latin typeface="Calibri"/>
                <a:cs typeface="Calibri"/>
              </a:rPr>
              <a:t>t</a:t>
            </a:r>
            <a:r>
              <a:rPr sz="1800" b="1" spc="0" dirty="0" smtClean="0">
                <a:latin typeface="Calibri"/>
                <a:cs typeface="Calibri"/>
              </a:rPr>
              <a:t>aux</a:t>
            </a:r>
            <a:r>
              <a:rPr sz="1800" b="1" spc="-29" dirty="0" smtClean="0">
                <a:latin typeface="Calibri"/>
                <a:cs typeface="Calibri"/>
              </a:rPr>
              <a:t> </a:t>
            </a:r>
            <a:r>
              <a:rPr sz="1800" b="1" spc="0" dirty="0" smtClean="0">
                <a:latin typeface="Calibri"/>
                <a:cs typeface="Calibri"/>
              </a:rPr>
              <a:t>s</a:t>
            </a:r>
            <a:r>
              <a:rPr sz="1800" b="1" spc="4" dirty="0" smtClean="0">
                <a:latin typeface="Calibri"/>
                <a:cs typeface="Calibri"/>
              </a:rPr>
              <a:t>e</a:t>
            </a:r>
            <a:r>
              <a:rPr sz="1800" b="1" spc="0" dirty="0" smtClean="0">
                <a:latin typeface="Calibri"/>
                <a:cs typeface="Calibri"/>
              </a:rPr>
              <a:t>c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887461" y="2338578"/>
            <a:ext cx="1411224" cy="62788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1300"/>
              </a:lnSpc>
              <a:spcBef>
                <a:spcPts val="57"/>
              </a:spcBef>
            </a:pPr>
            <a:endParaRPr sz="1300"/>
          </a:p>
          <a:p>
            <a:pPr marL="443357" marR="445052" algn="ctr">
              <a:lnSpc>
                <a:spcPct val="101725"/>
              </a:lnSpc>
            </a:pPr>
            <a:r>
              <a:rPr sz="1800" b="1" spc="0" dirty="0" smtClean="0">
                <a:latin typeface="Calibri"/>
                <a:cs typeface="Calibri"/>
              </a:rPr>
              <a:t>ETBE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948178" y="2024634"/>
            <a:ext cx="1409700" cy="62788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1300"/>
              </a:lnSpc>
              <a:spcBef>
                <a:spcPts val="54"/>
              </a:spcBef>
            </a:pPr>
            <a:endParaRPr sz="1300"/>
          </a:p>
          <a:p>
            <a:pPr marL="328675">
              <a:lnSpc>
                <a:spcPct val="101725"/>
              </a:lnSpc>
            </a:pPr>
            <a:r>
              <a:rPr sz="1800" b="1" spc="0" dirty="0" smtClean="0">
                <a:latin typeface="Calibri"/>
                <a:cs typeface="Calibri"/>
              </a:rPr>
              <a:t>Ami</a:t>
            </a:r>
            <a:r>
              <a:rPr sz="1800" b="1" spc="9" dirty="0" smtClean="0">
                <a:latin typeface="Calibri"/>
                <a:cs typeface="Calibri"/>
              </a:rPr>
              <a:t>d</a:t>
            </a:r>
            <a:r>
              <a:rPr sz="1800" b="1" spc="0" dirty="0" smtClean="0">
                <a:latin typeface="Calibri"/>
                <a:cs typeface="Calibri"/>
              </a:rPr>
              <a:t>on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55498" y="1881377"/>
            <a:ext cx="1984248" cy="914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1400"/>
              </a:lnSpc>
              <a:spcBef>
                <a:spcPts val="2"/>
              </a:spcBef>
            </a:pPr>
            <a:endParaRPr sz="1400"/>
          </a:p>
          <a:p>
            <a:pPr marL="548381" marR="552056" algn="ctr">
              <a:lnSpc>
                <a:spcPct val="101725"/>
              </a:lnSpc>
            </a:pPr>
            <a:r>
              <a:rPr sz="1800" b="1" spc="0" dirty="0" smtClean="0">
                <a:latin typeface="Calibri"/>
                <a:cs typeface="Calibri"/>
              </a:rPr>
              <a:t>Cé</a:t>
            </a:r>
            <a:r>
              <a:rPr sz="1800" b="1" spc="-25" dirty="0" smtClean="0">
                <a:latin typeface="Calibri"/>
                <a:cs typeface="Calibri"/>
              </a:rPr>
              <a:t>r</a:t>
            </a:r>
            <a:r>
              <a:rPr sz="1800" b="1" spc="4" dirty="0" smtClean="0">
                <a:latin typeface="Calibri"/>
                <a:cs typeface="Calibri"/>
              </a:rPr>
              <a:t>é</a:t>
            </a:r>
            <a:r>
              <a:rPr sz="1800" b="1" spc="0" dirty="0" smtClean="0">
                <a:latin typeface="Calibri"/>
                <a:cs typeface="Calibri"/>
              </a:rPr>
              <a:t>al</a:t>
            </a:r>
            <a:r>
              <a:rPr sz="1800" b="1" spc="4" dirty="0" smtClean="0">
                <a:latin typeface="Calibri"/>
                <a:cs typeface="Calibri"/>
              </a:rPr>
              <a:t>e</a:t>
            </a:r>
            <a:r>
              <a:rPr sz="1800" b="1" spc="0" dirty="0" smtClean="0">
                <a:latin typeface="Calibri"/>
                <a:cs typeface="Calibri"/>
              </a:rPr>
              <a:t>s</a:t>
            </a:r>
            <a:endParaRPr sz="1800">
              <a:latin typeface="Calibri"/>
              <a:cs typeface="Calibri"/>
            </a:endParaRPr>
          </a:p>
          <a:p>
            <a:pPr marL="438785" marR="441985" algn="ctr">
              <a:lnSpc>
                <a:spcPts val="2160"/>
              </a:lnSpc>
              <a:spcBef>
                <a:spcPts val="108"/>
              </a:spcBef>
            </a:pPr>
            <a:r>
              <a:rPr sz="2700" spc="0" baseline="1517" dirty="0" smtClean="0">
                <a:latin typeface="Calibri"/>
                <a:cs typeface="Calibri"/>
              </a:rPr>
              <a:t>maïs,</a:t>
            </a:r>
            <a:r>
              <a:rPr sz="2700" spc="-4" baseline="1517" dirty="0" smtClean="0">
                <a:latin typeface="Calibri"/>
                <a:cs typeface="Calibri"/>
              </a:rPr>
              <a:t> </a:t>
            </a:r>
            <a:r>
              <a:rPr sz="2700" spc="0" baseline="1517" dirty="0" smtClean="0">
                <a:latin typeface="Calibri"/>
                <a:cs typeface="Calibri"/>
              </a:rPr>
              <a:t>blé,…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796022" y="1334262"/>
            <a:ext cx="1411224" cy="62788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1300"/>
              </a:lnSpc>
              <a:spcBef>
                <a:spcPts val="52"/>
              </a:spcBef>
            </a:pPr>
            <a:endParaRPr sz="1300"/>
          </a:p>
          <a:p>
            <a:pPr marL="342137">
              <a:lnSpc>
                <a:spcPct val="101725"/>
              </a:lnSpc>
            </a:pPr>
            <a:r>
              <a:rPr sz="1800" b="1" spc="-25" dirty="0" smtClean="0">
                <a:latin typeface="Calibri"/>
                <a:cs typeface="Calibri"/>
              </a:rPr>
              <a:t>E</a:t>
            </a:r>
            <a:r>
              <a:rPr sz="1800" b="1" spc="0" dirty="0" smtClean="0">
                <a:latin typeface="Calibri"/>
                <a:cs typeface="Calibri"/>
              </a:rPr>
              <a:t>tha</a:t>
            </a:r>
            <a:r>
              <a:rPr sz="1800" b="1" spc="9" dirty="0" smtClean="0">
                <a:latin typeface="Calibri"/>
                <a:cs typeface="Calibri"/>
              </a:rPr>
              <a:t>n</a:t>
            </a:r>
            <a:r>
              <a:rPr sz="1800" b="1" spc="0" dirty="0" smtClean="0">
                <a:latin typeface="Calibri"/>
                <a:cs typeface="Calibri"/>
              </a:rPr>
              <a:t>ol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030206" y="1229106"/>
            <a:ext cx="1720596" cy="142341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1000"/>
              </a:lnSpc>
            </a:pPr>
            <a:endParaRPr sz="1000"/>
          </a:p>
          <a:p>
            <a:pPr marL="350927" marR="351736" algn="ctr">
              <a:lnSpc>
                <a:spcPct val="101725"/>
              </a:lnSpc>
              <a:spcBef>
                <a:spcPts val="2406"/>
              </a:spcBef>
            </a:pPr>
            <a:r>
              <a:rPr sz="1800" b="1" spc="0" dirty="0" smtClean="0">
                <a:latin typeface="Calibri"/>
                <a:cs typeface="Calibri"/>
              </a:rPr>
              <a:t>C</a:t>
            </a:r>
            <a:r>
              <a:rPr sz="1800" b="1" spc="-4" dirty="0" smtClean="0">
                <a:latin typeface="Calibri"/>
                <a:cs typeface="Calibri"/>
              </a:rPr>
              <a:t>a</a:t>
            </a:r>
            <a:r>
              <a:rPr sz="1800" b="1" spc="0" dirty="0" smtClean="0">
                <a:latin typeface="Calibri"/>
                <a:cs typeface="Calibri"/>
              </a:rPr>
              <a:t>rb</a:t>
            </a:r>
            <a:r>
              <a:rPr sz="1800" b="1" spc="4" dirty="0" smtClean="0">
                <a:latin typeface="Calibri"/>
                <a:cs typeface="Calibri"/>
              </a:rPr>
              <a:t>u</a:t>
            </a:r>
            <a:r>
              <a:rPr sz="1800" b="1" spc="-39" dirty="0" smtClean="0">
                <a:latin typeface="Calibri"/>
                <a:cs typeface="Calibri"/>
              </a:rPr>
              <a:t>r</a:t>
            </a:r>
            <a:r>
              <a:rPr sz="1800" b="1" spc="0" dirty="0" smtClean="0">
                <a:latin typeface="Calibri"/>
                <a:cs typeface="Calibri"/>
              </a:rPr>
              <a:t>a</a:t>
            </a:r>
            <a:r>
              <a:rPr sz="1800" b="1" spc="-4" dirty="0" smtClean="0">
                <a:latin typeface="Calibri"/>
                <a:cs typeface="Calibri"/>
              </a:rPr>
              <a:t>n</a:t>
            </a:r>
            <a:r>
              <a:rPr sz="1800" b="1" spc="0" dirty="0" smtClean="0">
                <a:latin typeface="Calibri"/>
                <a:cs typeface="Calibri"/>
              </a:rPr>
              <a:t>t</a:t>
            </a:r>
            <a:endParaRPr sz="1800">
              <a:latin typeface="Calibri"/>
              <a:cs typeface="Calibri"/>
            </a:endParaRPr>
          </a:p>
          <a:p>
            <a:pPr marL="458320" marR="459648" algn="ctr">
              <a:lnSpc>
                <a:spcPts val="2160"/>
              </a:lnSpc>
              <a:spcBef>
                <a:spcPts val="108"/>
              </a:spcBef>
            </a:pPr>
            <a:r>
              <a:rPr sz="2700" b="1" spc="0" baseline="1517" dirty="0" smtClean="0">
                <a:latin typeface="Calibri"/>
                <a:cs typeface="Calibri"/>
              </a:rPr>
              <a:t>Esse</a:t>
            </a:r>
            <a:r>
              <a:rPr sz="2700" b="1" spc="4" baseline="1517" dirty="0" smtClean="0">
                <a:latin typeface="Calibri"/>
                <a:cs typeface="Calibri"/>
              </a:rPr>
              <a:t>n</a:t>
            </a:r>
            <a:r>
              <a:rPr sz="2700" b="1" spc="-9" baseline="1517" dirty="0" smtClean="0">
                <a:latin typeface="Calibri"/>
                <a:cs typeface="Calibri"/>
              </a:rPr>
              <a:t>c</a:t>
            </a:r>
            <a:r>
              <a:rPr sz="2700" b="1" spc="0" baseline="1517" dirty="0" smtClean="0">
                <a:latin typeface="Calibri"/>
                <a:cs typeface="Calibri"/>
              </a:rPr>
              <a:t>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580126" y="771905"/>
            <a:ext cx="848868" cy="20513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950"/>
              </a:lnSpc>
              <a:spcBef>
                <a:spcPts val="8"/>
              </a:spcBef>
            </a:pPr>
            <a:endParaRPr sz="950"/>
          </a:p>
          <a:p>
            <a:pPr marL="117221">
              <a:lnSpc>
                <a:spcPct val="101725"/>
              </a:lnSpc>
              <a:spcBef>
                <a:spcPts val="6000"/>
              </a:spcBef>
            </a:pPr>
            <a:r>
              <a:rPr sz="1800" b="1" spc="0" dirty="0" smtClean="0">
                <a:latin typeface="Calibri"/>
                <a:cs typeface="Calibri"/>
              </a:rPr>
              <a:t>S</a:t>
            </a:r>
            <a:r>
              <a:rPr sz="1800" b="1" spc="4" dirty="0" smtClean="0">
                <a:latin typeface="Calibri"/>
                <a:cs typeface="Calibri"/>
              </a:rPr>
              <a:t>u</a:t>
            </a:r>
            <a:r>
              <a:rPr sz="1800" b="1" spc="0" dirty="0" smtClean="0">
                <a:latin typeface="Calibri"/>
                <a:cs typeface="Calibri"/>
              </a:rPr>
              <a:t>c</a:t>
            </a:r>
            <a:r>
              <a:rPr sz="1800" b="1" spc="-25" dirty="0" smtClean="0">
                <a:latin typeface="Calibri"/>
                <a:cs typeface="Calibri"/>
              </a:rPr>
              <a:t>r</a:t>
            </a:r>
            <a:r>
              <a:rPr sz="1800" b="1" spc="4" dirty="0" smtClean="0">
                <a:latin typeface="Calibri"/>
                <a:cs typeface="Calibri"/>
              </a:rPr>
              <a:t>e</a:t>
            </a:r>
            <a:r>
              <a:rPr sz="1800" b="1" spc="0" dirty="0" smtClean="0">
                <a:latin typeface="Calibri"/>
                <a:cs typeface="Calibri"/>
              </a:rPr>
              <a:t>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55498" y="700277"/>
            <a:ext cx="1984248" cy="914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73381" marR="177284" indent="0" algn="ctr">
              <a:lnSpc>
                <a:spcPts val="2160"/>
              </a:lnSpc>
              <a:spcBef>
                <a:spcPts val="413"/>
              </a:spcBef>
            </a:pPr>
            <a:r>
              <a:rPr sz="1800" b="1" spc="0" dirty="0" smtClean="0">
                <a:latin typeface="Calibri"/>
                <a:cs typeface="Calibri"/>
              </a:rPr>
              <a:t>Plan</a:t>
            </a:r>
            <a:r>
              <a:rPr sz="1800" b="1" spc="-25" dirty="0" smtClean="0">
                <a:latin typeface="Calibri"/>
                <a:cs typeface="Calibri"/>
              </a:rPr>
              <a:t>t</a:t>
            </a:r>
            <a:r>
              <a:rPr sz="1800" b="1" spc="4" dirty="0" smtClean="0">
                <a:latin typeface="Calibri"/>
                <a:cs typeface="Calibri"/>
              </a:rPr>
              <a:t>e</a:t>
            </a:r>
            <a:r>
              <a:rPr sz="1800" b="1" spc="0" dirty="0" smtClean="0">
                <a:latin typeface="Calibri"/>
                <a:cs typeface="Calibri"/>
              </a:rPr>
              <a:t>s</a:t>
            </a:r>
            <a:r>
              <a:rPr sz="1800" b="1" spc="-29" dirty="0" smtClean="0">
                <a:latin typeface="Calibri"/>
                <a:cs typeface="Calibri"/>
              </a:rPr>
              <a:t> </a:t>
            </a:r>
            <a:r>
              <a:rPr sz="1800" b="1" spc="0" dirty="0" smtClean="0">
                <a:latin typeface="Calibri"/>
                <a:cs typeface="Calibri"/>
              </a:rPr>
              <a:t>s</a:t>
            </a:r>
            <a:r>
              <a:rPr sz="1800" b="1" spc="4" dirty="0" smtClean="0">
                <a:latin typeface="Calibri"/>
                <a:cs typeface="Calibri"/>
              </a:rPr>
              <a:t>u</a:t>
            </a:r>
            <a:r>
              <a:rPr sz="1800" b="1" spc="0" dirty="0" smtClean="0">
                <a:latin typeface="Calibri"/>
                <a:cs typeface="Calibri"/>
              </a:rPr>
              <a:t>cri</a:t>
            </a:r>
            <a:r>
              <a:rPr sz="1800" b="1" spc="4" dirty="0" smtClean="0">
                <a:latin typeface="Calibri"/>
                <a:cs typeface="Calibri"/>
              </a:rPr>
              <a:t>è</a:t>
            </a:r>
            <a:r>
              <a:rPr sz="1800" b="1" spc="-29" dirty="0" smtClean="0">
                <a:latin typeface="Calibri"/>
                <a:cs typeface="Calibri"/>
              </a:rPr>
              <a:t>r</a:t>
            </a:r>
            <a:r>
              <a:rPr sz="1800" b="1" spc="4" dirty="0" smtClean="0">
                <a:latin typeface="Calibri"/>
                <a:cs typeface="Calibri"/>
              </a:rPr>
              <a:t>e</a:t>
            </a:r>
            <a:r>
              <a:rPr sz="1800" b="1" spc="0" dirty="0" smtClean="0">
                <a:latin typeface="Calibri"/>
                <a:cs typeface="Calibri"/>
              </a:rPr>
              <a:t>s </a:t>
            </a:r>
            <a:r>
              <a:rPr sz="1800" spc="0" dirty="0" smtClean="0">
                <a:latin typeface="Calibri"/>
                <a:cs typeface="Calibri"/>
              </a:rPr>
              <a:t>Ca</a:t>
            </a:r>
            <a:r>
              <a:rPr sz="1800" spc="4" dirty="0" smtClean="0">
                <a:latin typeface="Calibri"/>
                <a:cs typeface="Calibri"/>
              </a:rPr>
              <a:t>n</a:t>
            </a:r>
            <a:r>
              <a:rPr sz="1800" spc="0" dirty="0" smtClean="0">
                <a:latin typeface="Calibri"/>
                <a:cs typeface="Calibri"/>
              </a:rPr>
              <a:t>ne</a:t>
            </a:r>
            <a:r>
              <a:rPr sz="1800" spc="14" dirty="0" smtClean="0">
                <a:latin typeface="Calibri"/>
                <a:cs typeface="Calibri"/>
              </a:rPr>
              <a:t> </a:t>
            </a:r>
            <a:r>
              <a:rPr sz="1800" spc="0" dirty="0" smtClean="0">
                <a:latin typeface="Calibri"/>
                <a:cs typeface="Calibri"/>
              </a:rPr>
              <a:t>à </a:t>
            </a:r>
            <a:r>
              <a:rPr sz="1800" spc="4" dirty="0" smtClean="0">
                <a:latin typeface="Calibri"/>
                <a:cs typeface="Calibri"/>
              </a:rPr>
              <a:t>s</a:t>
            </a:r>
            <a:r>
              <a:rPr sz="1800" spc="0" dirty="0" smtClean="0">
                <a:latin typeface="Calibri"/>
                <a:cs typeface="Calibri"/>
              </a:rPr>
              <a:t>uc</a:t>
            </a:r>
            <a:r>
              <a:rPr sz="1800" spc="-29" dirty="0" smtClean="0">
                <a:latin typeface="Calibri"/>
                <a:cs typeface="Calibri"/>
              </a:rPr>
              <a:t>r</a:t>
            </a:r>
            <a:r>
              <a:rPr sz="1800" spc="0" dirty="0" smtClean="0">
                <a:latin typeface="Calibri"/>
                <a:cs typeface="Calibri"/>
              </a:rPr>
              <a:t>e, b</a:t>
            </a:r>
            <a:r>
              <a:rPr sz="1800" spc="-4" dirty="0" smtClean="0">
                <a:latin typeface="Calibri"/>
                <a:cs typeface="Calibri"/>
              </a:rPr>
              <a:t>e</a:t>
            </a:r>
            <a:r>
              <a:rPr sz="1800" spc="-25" dirty="0" smtClean="0">
                <a:latin typeface="Calibri"/>
                <a:cs typeface="Calibri"/>
              </a:rPr>
              <a:t>tt</a:t>
            </a:r>
            <a:r>
              <a:rPr sz="1800" spc="0" dirty="0" smtClean="0">
                <a:latin typeface="Calibri"/>
                <a:cs typeface="Calibri"/>
              </a:rPr>
              <a:t>e</a:t>
            </a:r>
            <a:r>
              <a:rPr sz="1800" spc="-34" dirty="0" smtClean="0">
                <a:latin typeface="Calibri"/>
                <a:cs typeface="Calibri"/>
              </a:rPr>
              <a:t>r</a:t>
            </a:r>
            <a:r>
              <a:rPr sz="1800" spc="-19" dirty="0" smtClean="0">
                <a:latin typeface="Calibri"/>
                <a:cs typeface="Calibri"/>
              </a:rPr>
              <a:t>a</a:t>
            </a:r>
            <a:r>
              <a:rPr sz="1800" spc="-9" dirty="0" smtClean="0">
                <a:latin typeface="Calibri"/>
                <a:cs typeface="Calibri"/>
              </a:rPr>
              <a:t>v</a:t>
            </a:r>
            <a:r>
              <a:rPr sz="1800" spc="0" dirty="0" smtClean="0">
                <a:latin typeface="Calibri"/>
                <a:cs typeface="Calibri"/>
              </a:rPr>
              <a:t>e</a:t>
            </a:r>
            <a:r>
              <a:rPr sz="1800" spc="4" dirty="0" smtClean="0">
                <a:latin typeface="Calibri"/>
                <a:cs typeface="Calibri"/>
              </a:rPr>
              <a:t>s</a:t>
            </a:r>
            <a:r>
              <a:rPr sz="1800" spc="-4" dirty="0" smtClean="0">
                <a:latin typeface="Calibri"/>
                <a:cs typeface="Calibri"/>
              </a:rPr>
              <a:t>,</a:t>
            </a:r>
            <a:r>
              <a:rPr sz="1800" spc="0" dirty="0" smtClean="0">
                <a:latin typeface="Calibri"/>
                <a:cs typeface="Calibri"/>
              </a:rPr>
              <a:t>…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0" y="0"/>
            <a:ext cx="330708" cy="68579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object 33"/>
          <p:cNvSpPr/>
          <p:nvPr/>
        </p:nvSpPr>
        <p:spPr>
          <a:xfrm>
            <a:off x="11415522" y="6528054"/>
            <a:ext cx="0" cy="347470"/>
          </a:xfrm>
          <a:custGeom>
            <a:avLst/>
            <a:gdLst/>
            <a:ahLst/>
            <a:cxnLst/>
            <a:rect l="l" t="t" r="r" b="b"/>
            <a:pathLst>
              <a:path h="347470">
                <a:moveTo>
                  <a:pt x="0" y="0"/>
                </a:moveTo>
                <a:lnTo>
                  <a:pt x="0" y="329943"/>
                </a:lnTo>
              </a:path>
            </a:pathLst>
          </a:custGeom>
          <a:ln w="25908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-12192" y="0"/>
            <a:ext cx="3429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-12192" y="0"/>
            <a:ext cx="342900" cy="6858000"/>
          </a:xfrm>
          <a:custGeom>
            <a:avLst/>
            <a:gdLst/>
            <a:ahLst/>
            <a:cxnLst/>
            <a:rect l="l" t="t" r="r" b="b"/>
            <a:pathLst>
              <a:path w="342900" h="6858000">
                <a:moveTo>
                  <a:pt x="342900" y="0"/>
                </a:moveTo>
                <a:lnTo>
                  <a:pt x="12192" y="0"/>
                </a:lnTo>
              </a:path>
              <a:path w="342900" h="6858000">
                <a:moveTo>
                  <a:pt x="12192" y="6858000"/>
                </a:moveTo>
                <a:lnTo>
                  <a:pt x="342900" y="6858000"/>
                </a:lnTo>
                <a:lnTo>
                  <a:pt x="342900" y="0"/>
                </a:lnTo>
              </a:path>
            </a:pathLst>
          </a:custGeom>
          <a:ln w="9144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-21336" y="6385560"/>
            <a:ext cx="361188" cy="3352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-18288" y="5987224"/>
            <a:ext cx="361188" cy="31908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7716011" y="2708148"/>
            <a:ext cx="2951988" cy="24384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524000" y="1915668"/>
            <a:ext cx="4355592" cy="102260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063495" y="3212591"/>
            <a:ext cx="3025139" cy="272491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511040" y="3429000"/>
            <a:ext cx="577596" cy="359663"/>
          </a:xfrm>
          <a:custGeom>
            <a:avLst/>
            <a:gdLst/>
            <a:ahLst/>
            <a:cxnLst/>
            <a:rect l="l" t="t" r="r" b="b"/>
            <a:pathLst>
              <a:path w="577596" h="359663">
                <a:moveTo>
                  <a:pt x="0" y="179831"/>
                </a:moveTo>
                <a:lnTo>
                  <a:pt x="179832" y="359663"/>
                </a:lnTo>
                <a:lnTo>
                  <a:pt x="179832" y="269748"/>
                </a:lnTo>
                <a:lnTo>
                  <a:pt x="577596" y="269748"/>
                </a:lnTo>
                <a:lnTo>
                  <a:pt x="577596" y="89915"/>
                </a:lnTo>
                <a:lnTo>
                  <a:pt x="179832" y="89915"/>
                </a:lnTo>
                <a:lnTo>
                  <a:pt x="179832" y="0"/>
                </a:lnTo>
                <a:lnTo>
                  <a:pt x="0" y="179831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511040" y="3429000"/>
            <a:ext cx="577596" cy="359663"/>
          </a:xfrm>
          <a:custGeom>
            <a:avLst/>
            <a:gdLst/>
            <a:ahLst/>
            <a:cxnLst/>
            <a:rect l="l" t="t" r="r" b="b"/>
            <a:pathLst>
              <a:path w="577596" h="359663">
                <a:moveTo>
                  <a:pt x="577596" y="269748"/>
                </a:moveTo>
                <a:lnTo>
                  <a:pt x="179832" y="269748"/>
                </a:lnTo>
                <a:lnTo>
                  <a:pt x="179832" y="359663"/>
                </a:lnTo>
                <a:lnTo>
                  <a:pt x="0" y="179831"/>
                </a:lnTo>
                <a:lnTo>
                  <a:pt x="179832" y="0"/>
                </a:lnTo>
                <a:lnTo>
                  <a:pt x="179832" y="89915"/>
                </a:lnTo>
                <a:lnTo>
                  <a:pt x="577596" y="89915"/>
                </a:lnTo>
                <a:lnTo>
                  <a:pt x="577596" y="269748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616696" y="5228844"/>
            <a:ext cx="288035" cy="432816"/>
          </a:xfrm>
          <a:custGeom>
            <a:avLst/>
            <a:gdLst/>
            <a:ahLst/>
            <a:cxnLst/>
            <a:rect l="l" t="t" r="r" b="b"/>
            <a:pathLst>
              <a:path w="288035" h="432815">
                <a:moveTo>
                  <a:pt x="144018" y="432815"/>
                </a:moveTo>
                <a:lnTo>
                  <a:pt x="288035" y="288797"/>
                </a:lnTo>
                <a:lnTo>
                  <a:pt x="216026" y="288797"/>
                </a:lnTo>
                <a:lnTo>
                  <a:pt x="216026" y="0"/>
                </a:lnTo>
                <a:lnTo>
                  <a:pt x="72008" y="0"/>
                </a:lnTo>
                <a:lnTo>
                  <a:pt x="72008" y="288797"/>
                </a:lnTo>
                <a:lnTo>
                  <a:pt x="0" y="288797"/>
                </a:lnTo>
                <a:lnTo>
                  <a:pt x="144018" y="432815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616696" y="5228844"/>
            <a:ext cx="288035" cy="432816"/>
          </a:xfrm>
          <a:custGeom>
            <a:avLst/>
            <a:gdLst/>
            <a:ahLst/>
            <a:cxnLst/>
            <a:rect l="l" t="t" r="r" b="b"/>
            <a:pathLst>
              <a:path w="288035" h="432815">
                <a:moveTo>
                  <a:pt x="0" y="288797"/>
                </a:moveTo>
                <a:lnTo>
                  <a:pt x="72008" y="288797"/>
                </a:lnTo>
                <a:lnTo>
                  <a:pt x="72008" y="0"/>
                </a:lnTo>
                <a:lnTo>
                  <a:pt x="216026" y="0"/>
                </a:lnTo>
                <a:lnTo>
                  <a:pt x="216026" y="288797"/>
                </a:lnTo>
                <a:lnTo>
                  <a:pt x="288035" y="288797"/>
                </a:lnTo>
                <a:lnTo>
                  <a:pt x="144018" y="432815"/>
                </a:lnTo>
                <a:lnTo>
                  <a:pt x="0" y="288797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4591050" y="330890"/>
            <a:ext cx="2795803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9"/>
              </a:lnSpc>
              <a:spcBef>
                <a:spcPts val="97"/>
              </a:spcBef>
            </a:pPr>
            <a:r>
              <a:rPr sz="1800" spc="0" dirty="0" smtClean="0">
                <a:solidFill>
                  <a:srgbClr val="00AFEF"/>
                </a:solidFill>
                <a:latin typeface="Arial"/>
                <a:cs typeface="Arial"/>
              </a:rPr>
              <a:t>Bi</a:t>
            </a:r>
            <a:r>
              <a:rPr sz="1800" spc="-9" dirty="0" smtClean="0">
                <a:solidFill>
                  <a:srgbClr val="00AFEF"/>
                </a:solidFill>
                <a:latin typeface="Arial"/>
                <a:cs typeface="Arial"/>
              </a:rPr>
              <a:t>o</a:t>
            </a:r>
            <a:r>
              <a:rPr sz="1800" spc="0" dirty="0" smtClean="0">
                <a:solidFill>
                  <a:srgbClr val="00AFEF"/>
                </a:solidFill>
                <a:latin typeface="Arial"/>
                <a:cs typeface="Arial"/>
              </a:rPr>
              <a:t>masse</a:t>
            </a:r>
            <a:r>
              <a:rPr sz="1800" spc="4" dirty="0" smtClean="0">
                <a:solidFill>
                  <a:srgbClr val="00AFEF"/>
                </a:solidFill>
                <a:latin typeface="Arial"/>
                <a:cs typeface="Arial"/>
              </a:rPr>
              <a:t> </a:t>
            </a:r>
            <a:r>
              <a:rPr sz="1800" spc="0" dirty="0" smtClean="0">
                <a:solidFill>
                  <a:srgbClr val="00AFEF"/>
                </a:solidFill>
                <a:latin typeface="Arial"/>
                <a:cs typeface="Arial"/>
              </a:rPr>
              <a:t>l</a:t>
            </a:r>
            <a:r>
              <a:rPr sz="1800" spc="-4" dirty="0" smtClean="0">
                <a:solidFill>
                  <a:srgbClr val="00AFEF"/>
                </a:solidFill>
                <a:latin typeface="Arial"/>
                <a:cs typeface="Arial"/>
              </a:rPr>
              <a:t>i</a:t>
            </a:r>
            <a:r>
              <a:rPr sz="1800" spc="0" dirty="0" smtClean="0">
                <a:solidFill>
                  <a:srgbClr val="00AFEF"/>
                </a:solidFill>
                <a:latin typeface="Arial"/>
                <a:cs typeface="Arial"/>
              </a:rPr>
              <a:t>g</a:t>
            </a:r>
            <a:r>
              <a:rPr sz="1800" spc="-9" dirty="0" smtClean="0">
                <a:solidFill>
                  <a:srgbClr val="00AFEF"/>
                </a:solidFill>
                <a:latin typeface="Arial"/>
                <a:cs typeface="Arial"/>
              </a:rPr>
              <a:t>n</a:t>
            </a:r>
            <a:r>
              <a:rPr sz="1800" spc="0" dirty="0" smtClean="0">
                <a:solidFill>
                  <a:srgbClr val="00AFEF"/>
                </a:solidFill>
                <a:latin typeface="Arial"/>
                <a:cs typeface="Arial"/>
              </a:rPr>
              <a:t>oc</a:t>
            </a:r>
            <a:r>
              <a:rPr sz="1800" spc="-9" dirty="0" smtClean="0">
                <a:solidFill>
                  <a:srgbClr val="00AFEF"/>
                </a:solidFill>
                <a:latin typeface="Arial"/>
                <a:cs typeface="Arial"/>
              </a:rPr>
              <a:t>e</a:t>
            </a:r>
            <a:r>
              <a:rPr sz="1800" spc="0" dirty="0" smtClean="0">
                <a:solidFill>
                  <a:srgbClr val="00AFEF"/>
                </a:solidFill>
                <a:latin typeface="Arial"/>
                <a:cs typeface="Arial"/>
              </a:rPr>
              <a:t>l</a:t>
            </a:r>
            <a:r>
              <a:rPr sz="1800" spc="-4" dirty="0" smtClean="0">
                <a:solidFill>
                  <a:srgbClr val="00AFEF"/>
                </a:solidFill>
                <a:latin typeface="Arial"/>
                <a:cs typeface="Arial"/>
              </a:rPr>
              <a:t>l</a:t>
            </a:r>
            <a:r>
              <a:rPr sz="1800" spc="0" dirty="0" smtClean="0">
                <a:solidFill>
                  <a:srgbClr val="00AFEF"/>
                </a:solidFill>
                <a:latin typeface="Arial"/>
                <a:cs typeface="Arial"/>
              </a:rPr>
              <a:t>u</a:t>
            </a:r>
            <a:r>
              <a:rPr sz="1800" spc="-9" dirty="0" smtClean="0">
                <a:solidFill>
                  <a:srgbClr val="00AFEF"/>
                </a:solidFill>
                <a:latin typeface="Arial"/>
                <a:cs typeface="Arial"/>
              </a:rPr>
              <a:t>l</a:t>
            </a:r>
            <a:r>
              <a:rPr sz="1800" spc="0" dirty="0" smtClean="0">
                <a:solidFill>
                  <a:srgbClr val="00AFEF"/>
                </a:solidFill>
                <a:latin typeface="Arial"/>
                <a:cs typeface="Arial"/>
              </a:rPr>
              <a:t>os</a:t>
            </a:r>
            <a:r>
              <a:rPr sz="1800" spc="-9" dirty="0" smtClean="0">
                <a:solidFill>
                  <a:srgbClr val="00AFEF"/>
                </a:solidFill>
                <a:latin typeface="Arial"/>
                <a:cs typeface="Arial"/>
              </a:rPr>
              <a:t>i</a:t>
            </a:r>
            <a:r>
              <a:rPr sz="1800" spc="0" dirty="0" smtClean="0">
                <a:solidFill>
                  <a:srgbClr val="00AFEF"/>
                </a:solidFill>
                <a:latin typeface="Arial"/>
                <a:cs typeface="Arial"/>
              </a:rPr>
              <a:t>q</a:t>
            </a:r>
            <a:r>
              <a:rPr sz="1800" spc="-9" dirty="0" smtClean="0">
                <a:solidFill>
                  <a:srgbClr val="00AFEF"/>
                </a:solidFill>
                <a:latin typeface="Arial"/>
                <a:cs typeface="Arial"/>
              </a:rPr>
              <a:t>u</a:t>
            </a:r>
            <a:r>
              <a:rPr sz="1800" spc="0" dirty="0" smtClean="0">
                <a:solidFill>
                  <a:srgbClr val="00AFEF"/>
                </a:solidFill>
                <a:latin typeface="Arial"/>
                <a:cs typeface="Arial"/>
              </a:rPr>
              <a:t>e</a:t>
            </a:r>
            <a:endParaRPr sz="18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829558" y="978590"/>
            <a:ext cx="4431436" cy="52832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9"/>
              </a:lnSpc>
              <a:spcBef>
                <a:spcPts val="97"/>
              </a:spcBef>
            </a:pPr>
            <a:r>
              <a:rPr sz="1800" spc="0" dirty="0" smtClean="0">
                <a:latin typeface="Arial"/>
                <a:cs typeface="Arial"/>
              </a:rPr>
              <a:t>C</a:t>
            </a:r>
            <a:r>
              <a:rPr sz="1800" spc="-9" dirty="0" smtClean="0">
                <a:latin typeface="Arial"/>
                <a:cs typeface="Arial"/>
              </a:rPr>
              <a:t>e</a:t>
            </a:r>
            <a:r>
              <a:rPr sz="1800" spc="0" dirty="0" smtClean="0">
                <a:latin typeface="Arial"/>
                <a:cs typeface="Arial"/>
              </a:rPr>
              <a:t>l</a:t>
            </a:r>
            <a:r>
              <a:rPr sz="1800" spc="-4" dirty="0" smtClean="0">
                <a:latin typeface="Arial"/>
                <a:cs typeface="Arial"/>
              </a:rPr>
              <a:t>l</a:t>
            </a:r>
            <a:r>
              <a:rPr sz="1800" spc="0" dirty="0" smtClean="0">
                <a:latin typeface="Arial"/>
                <a:cs typeface="Arial"/>
              </a:rPr>
              <a:t>u</a:t>
            </a:r>
            <a:r>
              <a:rPr sz="1800" spc="-9" dirty="0" smtClean="0">
                <a:latin typeface="Arial"/>
                <a:cs typeface="Arial"/>
              </a:rPr>
              <a:t>l</a:t>
            </a:r>
            <a:r>
              <a:rPr sz="1800" spc="0" dirty="0" smtClean="0">
                <a:latin typeface="Arial"/>
                <a:cs typeface="Arial"/>
              </a:rPr>
              <a:t>ose</a:t>
            </a:r>
            <a:r>
              <a:rPr sz="1800" spc="19" dirty="0" smtClean="0">
                <a:latin typeface="Arial"/>
                <a:cs typeface="Arial"/>
              </a:rPr>
              <a:t> </a:t>
            </a:r>
            <a:r>
              <a:rPr sz="1800" spc="0" dirty="0" smtClean="0">
                <a:latin typeface="Arial"/>
                <a:cs typeface="Arial"/>
              </a:rPr>
              <a:t>(~ </a:t>
            </a:r>
            <a:r>
              <a:rPr sz="1800" spc="-4" dirty="0" smtClean="0">
                <a:latin typeface="Arial"/>
                <a:cs typeface="Arial"/>
              </a:rPr>
              <a:t>5</a:t>
            </a:r>
            <a:r>
              <a:rPr sz="1800" spc="0" dirty="0" smtClean="0">
                <a:latin typeface="Arial"/>
                <a:cs typeface="Arial"/>
              </a:rPr>
              <a:t>0</a:t>
            </a:r>
            <a:r>
              <a:rPr sz="1800" spc="-9" dirty="0" smtClean="0">
                <a:latin typeface="Arial"/>
                <a:cs typeface="Arial"/>
              </a:rPr>
              <a:t>%</a:t>
            </a:r>
            <a:r>
              <a:rPr sz="1800" spc="0" dirty="0" smtClean="0">
                <a:latin typeface="Arial"/>
                <a:cs typeface="Arial"/>
              </a:rPr>
              <a:t>)</a:t>
            </a:r>
            <a:r>
              <a:rPr sz="1800" spc="14" dirty="0" smtClean="0">
                <a:latin typeface="Arial"/>
                <a:cs typeface="Arial"/>
              </a:rPr>
              <a:t> </a:t>
            </a:r>
            <a:r>
              <a:rPr sz="1800" spc="0" dirty="0" smtClean="0">
                <a:latin typeface="Arial"/>
                <a:cs typeface="Arial"/>
              </a:rPr>
              <a:t>+ </a:t>
            </a:r>
            <a:r>
              <a:rPr sz="1800" spc="-9" dirty="0" smtClean="0">
                <a:latin typeface="Arial"/>
                <a:cs typeface="Arial"/>
              </a:rPr>
              <a:t>h</a:t>
            </a:r>
            <a:r>
              <a:rPr sz="1800" spc="0" dirty="0" smtClean="0">
                <a:latin typeface="Arial"/>
                <a:cs typeface="Arial"/>
              </a:rPr>
              <a:t>ém</a:t>
            </a:r>
            <a:r>
              <a:rPr sz="1800" spc="-4" dirty="0" smtClean="0">
                <a:latin typeface="Arial"/>
                <a:cs typeface="Arial"/>
              </a:rPr>
              <a:t>i</a:t>
            </a:r>
            <a:r>
              <a:rPr sz="1800" spc="0" dirty="0" smtClean="0">
                <a:latin typeface="Arial"/>
                <a:cs typeface="Arial"/>
              </a:rPr>
              <a:t>ce</a:t>
            </a:r>
            <a:r>
              <a:rPr sz="1800" spc="-9" dirty="0" smtClean="0">
                <a:latin typeface="Arial"/>
                <a:cs typeface="Arial"/>
              </a:rPr>
              <a:t>l</a:t>
            </a:r>
            <a:r>
              <a:rPr sz="1800" spc="0" dirty="0" smtClean="0">
                <a:latin typeface="Arial"/>
                <a:cs typeface="Arial"/>
              </a:rPr>
              <a:t>l</a:t>
            </a:r>
            <a:r>
              <a:rPr sz="1800" spc="-9" dirty="0" smtClean="0">
                <a:latin typeface="Arial"/>
                <a:cs typeface="Arial"/>
              </a:rPr>
              <a:t>u</a:t>
            </a:r>
            <a:r>
              <a:rPr sz="1800" spc="0" dirty="0" smtClean="0">
                <a:latin typeface="Arial"/>
                <a:cs typeface="Arial"/>
              </a:rPr>
              <a:t>l</a:t>
            </a:r>
            <a:r>
              <a:rPr sz="1800" spc="-9" dirty="0" smtClean="0">
                <a:latin typeface="Arial"/>
                <a:cs typeface="Arial"/>
              </a:rPr>
              <a:t>o</a:t>
            </a:r>
            <a:r>
              <a:rPr sz="1800" spc="0" dirty="0" smtClean="0">
                <a:latin typeface="Arial"/>
                <a:cs typeface="Arial"/>
              </a:rPr>
              <a:t>se</a:t>
            </a:r>
            <a:r>
              <a:rPr sz="1800" spc="34" dirty="0" smtClean="0">
                <a:latin typeface="Arial"/>
                <a:cs typeface="Arial"/>
              </a:rPr>
              <a:t> </a:t>
            </a:r>
            <a:r>
              <a:rPr sz="1800" spc="0" dirty="0" smtClean="0">
                <a:latin typeface="Arial"/>
                <a:cs typeface="Arial"/>
              </a:rPr>
              <a:t>+</a:t>
            </a:r>
            <a:r>
              <a:rPr sz="1800" spc="9" dirty="0" smtClean="0">
                <a:latin typeface="Arial"/>
                <a:cs typeface="Arial"/>
              </a:rPr>
              <a:t> </a:t>
            </a:r>
            <a:r>
              <a:rPr sz="1800" spc="0" dirty="0" smtClean="0">
                <a:latin typeface="Arial"/>
                <a:cs typeface="Arial"/>
              </a:rPr>
              <a:t>l</a:t>
            </a:r>
            <a:r>
              <a:rPr sz="1800" spc="-4" dirty="0" smtClean="0">
                <a:latin typeface="Arial"/>
                <a:cs typeface="Arial"/>
              </a:rPr>
              <a:t>i</a:t>
            </a:r>
            <a:r>
              <a:rPr sz="1800" spc="0" dirty="0" smtClean="0">
                <a:latin typeface="Arial"/>
                <a:cs typeface="Arial"/>
              </a:rPr>
              <a:t>g</a:t>
            </a:r>
            <a:r>
              <a:rPr sz="1800" spc="-9" dirty="0" smtClean="0">
                <a:latin typeface="Arial"/>
                <a:cs typeface="Arial"/>
              </a:rPr>
              <a:t>n</a:t>
            </a:r>
            <a:r>
              <a:rPr sz="1800" spc="0" dirty="0" smtClean="0">
                <a:latin typeface="Arial"/>
                <a:cs typeface="Arial"/>
              </a:rPr>
              <a:t>i</a:t>
            </a:r>
            <a:r>
              <a:rPr sz="1800" spc="-9" dirty="0" smtClean="0">
                <a:latin typeface="Arial"/>
                <a:cs typeface="Arial"/>
              </a:rPr>
              <a:t>n</a:t>
            </a:r>
            <a:r>
              <a:rPr sz="1800" spc="0" dirty="0" smtClean="0">
                <a:latin typeface="Arial"/>
                <a:cs typeface="Arial"/>
              </a:rPr>
              <a:t>e</a:t>
            </a:r>
            <a:endParaRPr sz="1800">
              <a:latin typeface="Arial"/>
              <a:cs typeface="Arial"/>
            </a:endParaRPr>
          </a:p>
          <a:p>
            <a:pPr marR="1249045" algn="r">
              <a:lnSpc>
                <a:spcPct val="95825"/>
              </a:lnSpc>
            </a:pPr>
            <a:r>
              <a:rPr sz="1800" spc="0" dirty="0" smtClean="0">
                <a:latin typeface="Arial"/>
                <a:cs typeface="Arial"/>
              </a:rPr>
              <a:t>=</a:t>
            </a:r>
            <a:endParaRPr sz="18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445768" y="1526983"/>
            <a:ext cx="947657" cy="2543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9"/>
              </a:lnSpc>
              <a:spcBef>
                <a:spcPts val="97"/>
              </a:spcBef>
            </a:pPr>
            <a:r>
              <a:rPr sz="1800" spc="0" dirty="0" smtClean="0">
                <a:latin typeface="Arial"/>
                <a:cs typeface="Arial"/>
              </a:rPr>
              <a:t>M</a:t>
            </a:r>
            <a:r>
              <a:rPr sz="1800" spc="-4" dirty="0" smtClean="0">
                <a:latin typeface="Arial"/>
                <a:cs typeface="Arial"/>
              </a:rPr>
              <a:t>a</a:t>
            </a:r>
            <a:r>
              <a:rPr sz="1800" spc="0" dirty="0" smtClean="0">
                <a:latin typeface="Arial"/>
                <a:cs typeface="Arial"/>
              </a:rPr>
              <a:t>tér</a:t>
            </a:r>
            <a:r>
              <a:rPr sz="1800" spc="-4" dirty="0" smtClean="0">
                <a:latin typeface="Arial"/>
                <a:cs typeface="Arial"/>
              </a:rPr>
              <a:t>ia</a:t>
            </a:r>
            <a:r>
              <a:rPr sz="1800" spc="0" dirty="0" smtClean="0">
                <a:latin typeface="Arial"/>
                <a:cs typeface="Arial"/>
              </a:rPr>
              <a:t>u</a:t>
            </a:r>
            <a:endParaRPr sz="18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398240" y="1526983"/>
            <a:ext cx="1100336" cy="2543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9"/>
              </a:lnSpc>
              <a:spcBef>
                <a:spcPts val="97"/>
              </a:spcBef>
            </a:pPr>
            <a:r>
              <a:rPr sz="1800" spc="0" dirty="0" smtClean="0">
                <a:latin typeface="Arial"/>
                <a:cs typeface="Arial"/>
              </a:rPr>
              <a:t>c</a:t>
            </a:r>
            <a:r>
              <a:rPr sz="1800" spc="-4" dirty="0" smtClean="0">
                <a:latin typeface="Arial"/>
                <a:cs typeface="Arial"/>
              </a:rPr>
              <a:t>o</a:t>
            </a:r>
            <a:r>
              <a:rPr sz="1800" spc="0" dirty="0" smtClean="0">
                <a:latin typeface="Arial"/>
                <a:cs typeface="Arial"/>
              </a:rPr>
              <a:t>m</a:t>
            </a:r>
            <a:r>
              <a:rPr sz="1800" spc="-4" dirty="0" smtClean="0">
                <a:latin typeface="Arial"/>
                <a:cs typeface="Arial"/>
              </a:rPr>
              <a:t>po</a:t>
            </a:r>
            <a:r>
              <a:rPr sz="1800" spc="0" dirty="0" smtClean="0">
                <a:latin typeface="Arial"/>
                <a:cs typeface="Arial"/>
              </a:rPr>
              <a:t>site</a:t>
            </a:r>
            <a:endParaRPr sz="18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502935" y="1526983"/>
            <a:ext cx="313591" cy="2543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9"/>
              </a:lnSpc>
              <a:spcBef>
                <a:spcPts val="97"/>
              </a:spcBef>
            </a:pPr>
            <a:r>
              <a:rPr sz="1800" spc="0" dirty="0" smtClean="0">
                <a:latin typeface="Arial"/>
                <a:cs typeface="Arial"/>
              </a:rPr>
              <a:t>: 3</a:t>
            </a:r>
            <a:endParaRPr sz="18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820414" y="1526983"/>
            <a:ext cx="1108577" cy="2543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9"/>
              </a:lnSpc>
              <a:spcBef>
                <a:spcPts val="97"/>
              </a:spcBef>
            </a:pPr>
            <a:r>
              <a:rPr sz="1800" spc="-4" dirty="0" smtClean="0">
                <a:latin typeface="Arial"/>
                <a:cs typeface="Arial"/>
              </a:rPr>
              <a:t>po</a:t>
            </a:r>
            <a:r>
              <a:rPr sz="1800" spc="0" dirty="0" smtClean="0">
                <a:latin typeface="Arial"/>
                <a:cs typeface="Arial"/>
              </a:rPr>
              <a:t>l</a:t>
            </a:r>
            <a:r>
              <a:rPr sz="1800" spc="-29" dirty="0" smtClean="0">
                <a:latin typeface="Arial"/>
                <a:cs typeface="Arial"/>
              </a:rPr>
              <a:t>y</a:t>
            </a:r>
            <a:r>
              <a:rPr sz="1800" spc="0" dirty="0" smtClean="0">
                <a:latin typeface="Arial"/>
                <a:cs typeface="Arial"/>
              </a:rPr>
              <a:t>m</a:t>
            </a:r>
            <a:r>
              <a:rPr sz="1800" spc="-4" dirty="0" smtClean="0">
                <a:latin typeface="Arial"/>
                <a:cs typeface="Arial"/>
              </a:rPr>
              <a:t>è</a:t>
            </a:r>
            <a:r>
              <a:rPr sz="1800" spc="0" dirty="0" smtClean="0">
                <a:latin typeface="Arial"/>
                <a:cs typeface="Arial"/>
              </a:rPr>
              <a:t>r</a:t>
            </a:r>
            <a:r>
              <a:rPr sz="1800" spc="-4" dirty="0" smtClean="0">
                <a:latin typeface="Arial"/>
                <a:cs typeface="Arial"/>
              </a:rPr>
              <a:t>e</a:t>
            </a:r>
            <a:r>
              <a:rPr sz="1800" spc="0" dirty="0" smtClean="0">
                <a:latin typeface="Arial"/>
                <a:cs typeface="Arial"/>
              </a:rPr>
              <a:t>s</a:t>
            </a:r>
            <a:endParaRPr sz="18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939071" y="1526983"/>
            <a:ext cx="2749824" cy="2543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9"/>
              </a:lnSpc>
              <a:spcBef>
                <a:spcPts val="97"/>
              </a:spcBef>
            </a:pPr>
            <a:r>
              <a:rPr sz="1800" spc="0" dirty="0" smtClean="0">
                <a:latin typeface="Arial"/>
                <a:cs typeface="Arial"/>
              </a:rPr>
              <a:t>à b</a:t>
            </a:r>
            <a:r>
              <a:rPr sz="1800" spc="-9" dirty="0" smtClean="0">
                <a:latin typeface="Arial"/>
                <a:cs typeface="Arial"/>
              </a:rPr>
              <a:t>a</a:t>
            </a:r>
            <a:r>
              <a:rPr sz="1800" spc="0" dirty="0" smtClean="0">
                <a:latin typeface="Arial"/>
                <a:cs typeface="Arial"/>
              </a:rPr>
              <a:t>se d</a:t>
            </a:r>
            <a:r>
              <a:rPr sz="1800" spc="-4" dirty="0" smtClean="0">
                <a:latin typeface="Arial"/>
                <a:cs typeface="Arial"/>
              </a:rPr>
              <a:t>’o</a:t>
            </a:r>
            <a:r>
              <a:rPr sz="1800" spc="0" dirty="0" smtClean="0">
                <a:latin typeface="Arial"/>
                <a:cs typeface="Arial"/>
              </a:rPr>
              <a:t>s</a:t>
            </a:r>
            <a:r>
              <a:rPr sz="1800" spc="-4" dirty="0" smtClean="0">
                <a:latin typeface="Arial"/>
                <a:cs typeface="Arial"/>
              </a:rPr>
              <a:t>e</a:t>
            </a:r>
            <a:r>
              <a:rPr sz="1800" spc="0" dirty="0" smtClean="0">
                <a:latin typeface="Arial"/>
                <a:cs typeface="Arial"/>
              </a:rPr>
              <a:t>s</a:t>
            </a:r>
            <a:r>
              <a:rPr sz="1800" spc="14" dirty="0" smtClean="0">
                <a:latin typeface="Arial"/>
                <a:cs typeface="Arial"/>
              </a:rPr>
              <a:t> </a:t>
            </a:r>
            <a:r>
              <a:rPr sz="1800" spc="0" dirty="0" smtClean="0">
                <a:latin typeface="Arial"/>
                <a:cs typeface="Arial"/>
              </a:rPr>
              <a:t>c</a:t>
            </a:r>
            <a:r>
              <a:rPr sz="1800" spc="-4" dirty="0" smtClean="0">
                <a:latin typeface="Arial"/>
                <a:cs typeface="Arial"/>
              </a:rPr>
              <a:t>on</a:t>
            </a:r>
            <a:r>
              <a:rPr sz="1800" spc="0" dirty="0" smtClean="0">
                <a:latin typeface="Arial"/>
                <a:cs typeface="Arial"/>
              </a:rPr>
              <a:t>stit</a:t>
            </a:r>
            <a:r>
              <a:rPr sz="1800" spc="-4" dirty="0" smtClean="0">
                <a:latin typeface="Arial"/>
                <a:cs typeface="Arial"/>
              </a:rPr>
              <a:t>uan</a:t>
            </a:r>
            <a:r>
              <a:rPr sz="1800" spc="0" dirty="0" smtClean="0">
                <a:latin typeface="Arial"/>
                <a:cs typeface="Arial"/>
              </a:rPr>
              <a:t>ts</a:t>
            </a:r>
            <a:endParaRPr sz="18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694627" y="1526983"/>
            <a:ext cx="554627" cy="2543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9"/>
              </a:lnSpc>
              <a:spcBef>
                <a:spcPts val="97"/>
              </a:spcBef>
            </a:pPr>
            <a:r>
              <a:rPr sz="1800" spc="-4" dirty="0" smtClean="0">
                <a:latin typeface="Arial"/>
                <a:cs typeface="Arial"/>
              </a:rPr>
              <a:t>d</a:t>
            </a:r>
            <a:r>
              <a:rPr sz="1800" spc="0" dirty="0" smtClean="0">
                <a:latin typeface="Arial"/>
                <a:cs typeface="Arial"/>
              </a:rPr>
              <a:t>e la</a:t>
            </a:r>
            <a:endParaRPr sz="18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253842" y="1526983"/>
            <a:ext cx="566302" cy="2543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9"/>
              </a:lnSpc>
              <a:spcBef>
                <a:spcPts val="97"/>
              </a:spcBef>
            </a:pPr>
            <a:r>
              <a:rPr sz="1800" spc="-4" dirty="0" smtClean="0">
                <a:latin typeface="Arial"/>
                <a:cs typeface="Arial"/>
              </a:rPr>
              <a:t>pa</a:t>
            </a:r>
            <a:r>
              <a:rPr sz="1800" spc="0" dirty="0" smtClean="0">
                <a:latin typeface="Arial"/>
                <a:cs typeface="Arial"/>
              </a:rPr>
              <a:t>r</a:t>
            </a:r>
            <a:r>
              <a:rPr sz="1800" spc="-4" dirty="0" smtClean="0">
                <a:latin typeface="Arial"/>
                <a:cs typeface="Arial"/>
              </a:rPr>
              <a:t>o</a:t>
            </a:r>
            <a:r>
              <a:rPr sz="1800" spc="0" dirty="0" smtClean="0">
                <a:latin typeface="Arial"/>
                <a:cs typeface="Arial"/>
              </a:rPr>
              <a:t>i</a:t>
            </a:r>
            <a:endParaRPr sz="18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825188" y="1526983"/>
            <a:ext cx="958644" cy="2543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9"/>
              </a:lnSpc>
              <a:spcBef>
                <a:spcPts val="97"/>
              </a:spcBef>
            </a:pPr>
            <a:r>
              <a:rPr sz="1800" spc="0" dirty="0" smtClean="0">
                <a:latin typeface="Arial"/>
                <a:cs typeface="Arial"/>
              </a:rPr>
              <a:t>c</a:t>
            </a:r>
            <a:r>
              <a:rPr sz="1800" spc="-4" dirty="0" smtClean="0">
                <a:latin typeface="Arial"/>
                <a:cs typeface="Arial"/>
              </a:rPr>
              <a:t>e</a:t>
            </a:r>
            <a:r>
              <a:rPr sz="1800" spc="0" dirty="0" smtClean="0">
                <a:latin typeface="Arial"/>
                <a:cs typeface="Arial"/>
              </a:rPr>
              <a:t>l</a:t>
            </a:r>
            <a:r>
              <a:rPr sz="1800" spc="-9" dirty="0" smtClean="0">
                <a:latin typeface="Arial"/>
                <a:cs typeface="Arial"/>
              </a:rPr>
              <a:t>l</a:t>
            </a:r>
            <a:r>
              <a:rPr sz="1800" spc="-4" dirty="0" smtClean="0">
                <a:latin typeface="Arial"/>
                <a:cs typeface="Arial"/>
              </a:rPr>
              <a:t>u</a:t>
            </a:r>
            <a:r>
              <a:rPr sz="1800" spc="0" dirty="0" smtClean="0">
                <a:latin typeface="Arial"/>
                <a:cs typeface="Arial"/>
              </a:rPr>
              <a:t>l</a:t>
            </a:r>
            <a:r>
              <a:rPr sz="1800" spc="-9" dirty="0" smtClean="0">
                <a:latin typeface="Arial"/>
                <a:cs typeface="Arial"/>
              </a:rPr>
              <a:t>a</a:t>
            </a:r>
            <a:r>
              <a:rPr sz="1800" spc="0" dirty="0" smtClean="0">
                <a:latin typeface="Arial"/>
                <a:cs typeface="Arial"/>
              </a:rPr>
              <a:t>ire</a:t>
            </a:r>
            <a:endParaRPr sz="18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789564" y="1526983"/>
            <a:ext cx="921791" cy="2543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9"/>
              </a:lnSpc>
              <a:spcBef>
                <a:spcPts val="97"/>
              </a:spcBef>
            </a:pPr>
            <a:r>
              <a:rPr sz="1800" spc="0" dirty="0" smtClean="0">
                <a:latin typeface="Arial"/>
                <a:cs typeface="Arial"/>
              </a:rPr>
              <a:t>v</a:t>
            </a:r>
            <a:r>
              <a:rPr sz="1800" spc="-4" dirty="0" smtClean="0">
                <a:latin typeface="Arial"/>
                <a:cs typeface="Arial"/>
              </a:rPr>
              <a:t>égé</a:t>
            </a:r>
            <a:r>
              <a:rPr sz="1800" spc="0" dirty="0" smtClean="0">
                <a:latin typeface="Arial"/>
                <a:cs typeface="Arial"/>
              </a:rPr>
              <a:t>ta</a:t>
            </a:r>
            <a:r>
              <a:rPr sz="1800" spc="-4" dirty="0" smtClean="0">
                <a:latin typeface="Arial"/>
                <a:cs typeface="Arial"/>
              </a:rPr>
              <a:t>l</a:t>
            </a:r>
            <a:r>
              <a:rPr sz="1800" spc="0" dirty="0" smtClean="0">
                <a:latin typeface="Arial"/>
                <a:cs typeface="Arial"/>
              </a:rPr>
              <a:t>e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249926" y="3428300"/>
            <a:ext cx="2097217" cy="52894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ts val="1939"/>
              </a:lnSpc>
              <a:spcBef>
                <a:spcPts val="97"/>
              </a:spcBef>
            </a:pPr>
            <a:r>
              <a:rPr sz="1800" spc="0" dirty="0" smtClean="0">
                <a:solidFill>
                  <a:srgbClr val="006FC0"/>
                </a:solidFill>
                <a:latin typeface="Arial"/>
                <a:cs typeface="Arial"/>
              </a:rPr>
              <a:t>S</a:t>
            </a:r>
            <a:r>
              <a:rPr sz="1800" spc="-9" dirty="0" smtClean="0">
                <a:solidFill>
                  <a:srgbClr val="006FC0"/>
                </a:solidFill>
                <a:latin typeface="Arial"/>
                <a:cs typeface="Arial"/>
              </a:rPr>
              <a:t>o</a:t>
            </a:r>
            <a:r>
              <a:rPr sz="1800" spc="-4" dirty="0" smtClean="0">
                <a:solidFill>
                  <a:srgbClr val="006FC0"/>
                </a:solidFill>
                <a:latin typeface="Arial"/>
                <a:cs typeface="Arial"/>
              </a:rPr>
              <a:t>u</a:t>
            </a:r>
            <a:r>
              <a:rPr sz="1800" spc="0" dirty="0" smtClean="0">
                <a:solidFill>
                  <a:srgbClr val="006FC0"/>
                </a:solidFill>
                <a:latin typeface="Arial"/>
                <a:cs typeface="Arial"/>
              </a:rPr>
              <a:t>rc</a:t>
            </a:r>
            <a:r>
              <a:rPr sz="1800" spc="-4" dirty="0" smtClean="0">
                <a:solidFill>
                  <a:srgbClr val="006FC0"/>
                </a:solidFill>
                <a:latin typeface="Arial"/>
                <a:cs typeface="Arial"/>
              </a:rPr>
              <a:t>e</a:t>
            </a:r>
            <a:r>
              <a:rPr sz="1800" spc="0" dirty="0" smtClean="0">
                <a:solidFill>
                  <a:srgbClr val="006FC0"/>
                </a:solidFill>
                <a:latin typeface="Arial"/>
                <a:cs typeface="Arial"/>
              </a:rPr>
              <a:t>s</a:t>
            </a:r>
            <a:r>
              <a:rPr sz="1800" spc="14" dirty="0" smtClean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1800" spc="-4" dirty="0" smtClean="0">
                <a:solidFill>
                  <a:srgbClr val="006FC0"/>
                </a:solidFill>
                <a:latin typeface="Arial"/>
                <a:cs typeface="Arial"/>
              </a:rPr>
              <a:t>po</a:t>
            </a:r>
            <a:r>
              <a:rPr sz="1800" spc="0" dirty="0" smtClean="0">
                <a:solidFill>
                  <a:srgbClr val="006FC0"/>
                </a:solidFill>
                <a:latin typeface="Arial"/>
                <a:cs typeface="Arial"/>
              </a:rPr>
              <a:t>te</a:t>
            </a:r>
            <a:r>
              <a:rPr sz="1800" spc="-9" dirty="0" smtClean="0">
                <a:solidFill>
                  <a:srgbClr val="006FC0"/>
                </a:solidFill>
                <a:latin typeface="Arial"/>
                <a:cs typeface="Arial"/>
              </a:rPr>
              <a:t>n</a:t>
            </a:r>
            <a:r>
              <a:rPr sz="1800" spc="0" dirty="0" smtClean="0">
                <a:solidFill>
                  <a:srgbClr val="006FC0"/>
                </a:solidFill>
                <a:latin typeface="Arial"/>
                <a:cs typeface="Arial"/>
              </a:rPr>
              <a:t>ti</a:t>
            </a:r>
            <a:r>
              <a:rPr sz="1800" spc="-4" dirty="0" smtClean="0">
                <a:solidFill>
                  <a:srgbClr val="006FC0"/>
                </a:solidFill>
                <a:latin typeface="Arial"/>
                <a:cs typeface="Arial"/>
              </a:rPr>
              <a:t>e</a:t>
            </a:r>
            <a:r>
              <a:rPr sz="1800" spc="0" dirty="0" smtClean="0">
                <a:solidFill>
                  <a:srgbClr val="006FC0"/>
                </a:solidFill>
                <a:latin typeface="Arial"/>
                <a:cs typeface="Arial"/>
              </a:rPr>
              <a:t>l</a:t>
            </a:r>
            <a:r>
              <a:rPr sz="1800" spc="-9" dirty="0" smtClean="0">
                <a:solidFill>
                  <a:srgbClr val="006FC0"/>
                </a:solidFill>
                <a:latin typeface="Arial"/>
                <a:cs typeface="Arial"/>
              </a:rPr>
              <a:t>l</a:t>
            </a:r>
            <a:r>
              <a:rPr sz="1800" spc="-4" dirty="0" smtClean="0">
                <a:solidFill>
                  <a:srgbClr val="006FC0"/>
                </a:solidFill>
                <a:latin typeface="Arial"/>
                <a:cs typeface="Arial"/>
              </a:rPr>
              <a:t>e</a:t>
            </a:r>
            <a:r>
              <a:rPr sz="1800" spc="0" dirty="0" smtClean="0">
                <a:solidFill>
                  <a:srgbClr val="006FC0"/>
                </a:solidFill>
                <a:latin typeface="Arial"/>
                <a:cs typeface="Arial"/>
              </a:rPr>
              <a:t>s</a:t>
            </a:r>
            <a:endParaRPr sz="1800">
              <a:latin typeface="Arial"/>
              <a:cs typeface="Arial"/>
            </a:endParaRPr>
          </a:p>
          <a:p>
            <a:pPr marL="582168" marR="530672" algn="ctr">
              <a:lnSpc>
                <a:spcPct val="95825"/>
              </a:lnSpc>
            </a:pPr>
            <a:r>
              <a:rPr sz="1800" spc="0" dirty="0" smtClean="0">
                <a:solidFill>
                  <a:srgbClr val="006FC0"/>
                </a:solidFill>
                <a:latin typeface="Arial"/>
                <a:cs typeface="Arial"/>
              </a:rPr>
              <a:t>d</a:t>
            </a:r>
            <a:r>
              <a:rPr sz="1800" spc="-9" dirty="0" smtClean="0">
                <a:solidFill>
                  <a:srgbClr val="006FC0"/>
                </a:solidFill>
                <a:latin typeface="Arial"/>
                <a:cs typeface="Arial"/>
              </a:rPr>
              <a:t>’</a:t>
            </a:r>
            <a:r>
              <a:rPr sz="1800" spc="0" dirty="0" smtClean="0">
                <a:solidFill>
                  <a:srgbClr val="006FC0"/>
                </a:solidFill>
                <a:latin typeface="Arial"/>
                <a:cs typeface="Arial"/>
              </a:rPr>
              <a:t>ét</a:t>
            </a:r>
            <a:r>
              <a:rPr sz="1800" spc="-4" dirty="0" smtClean="0">
                <a:solidFill>
                  <a:srgbClr val="006FC0"/>
                </a:solidFill>
                <a:latin typeface="Arial"/>
                <a:cs typeface="Arial"/>
              </a:rPr>
              <a:t>h</a:t>
            </a:r>
            <a:r>
              <a:rPr sz="1800" spc="0" dirty="0" smtClean="0">
                <a:solidFill>
                  <a:srgbClr val="006FC0"/>
                </a:solidFill>
                <a:latin typeface="Arial"/>
                <a:cs typeface="Arial"/>
              </a:rPr>
              <a:t>a</a:t>
            </a:r>
            <a:r>
              <a:rPr sz="1800" spc="-9" dirty="0" smtClean="0">
                <a:solidFill>
                  <a:srgbClr val="006FC0"/>
                </a:solidFill>
                <a:latin typeface="Arial"/>
                <a:cs typeface="Arial"/>
              </a:rPr>
              <a:t>n</a:t>
            </a:r>
            <a:r>
              <a:rPr sz="1800" spc="0" dirty="0" smtClean="0">
                <a:solidFill>
                  <a:srgbClr val="006FC0"/>
                </a:solidFill>
                <a:latin typeface="Arial"/>
                <a:cs typeface="Arial"/>
              </a:rPr>
              <a:t>ol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222498" y="6021259"/>
            <a:ext cx="3756090" cy="2543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9"/>
              </a:lnSpc>
              <a:spcBef>
                <a:spcPts val="97"/>
              </a:spcBef>
            </a:pPr>
            <a:r>
              <a:rPr sz="1800" spc="-4" dirty="0" smtClean="0">
                <a:latin typeface="Arial"/>
                <a:cs typeface="Arial"/>
              </a:rPr>
              <a:t>L</a:t>
            </a:r>
            <a:r>
              <a:rPr sz="1800" spc="0" dirty="0" smtClean="0">
                <a:latin typeface="Arial"/>
                <a:cs typeface="Arial"/>
              </a:rPr>
              <a:t>a matr</a:t>
            </a:r>
            <a:r>
              <a:rPr sz="1800" spc="-4" dirty="0" smtClean="0">
                <a:latin typeface="Arial"/>
                <a:cs typeface="Arial"/>
              </a:rPr>
              <a:t>i</a:t>
            </a:r>
            <a:r>
              <a:rPr sz="1800" spc="0" dirty="0" smtClean="0">
                <a:latin typeface="Arial"/>
                <a:cs typeface="Arial"/>
              </a:rPr>
              <a:t>ce</a:t>
            </a:r>
            <a:r>
              <a:rPr sz="1800" spc="9" dirty="0" smtClean="0">
                <a:latin typeface="Arial"/>
                <a:cs typeface="Arial"/>
              </a:rPr>
              <a:t> </a:t>
            </a:r>
            <a:r>
              <a:rPr sz="1800" spc="0" dirty="0" smtClean="0">
                <a:latin typeface="Arial"/>
                <a:cs typeface="Arial"/>
              </a:rPr>
              <a:t>l</a:t>
            </a:r>
            <a:r>
              <a:rPr sz="1800" spc="-9" dirty="0" smtClean="0">
                <a:latin typeface="Arial"/>
                <a:cs typeface="Arial"/>
              </a:rPr>
              <a:t>i</a:t>
            </a:r>
            <a:r>
              <a:rPr sz="1800" spc="-4" dirty="0" smtClean="0">
                <a:latin typeface="Arial"/>
                <a:cs typeface="Arial"/>
              </a:rPr>
              <a:t>gno</a:t>
            </a:r>
            <a:r>
              <a:rPr sz="1800" spc="0" dirty="0" smtClean="0">
                <a:latin typeface="Arial"/>
                <a:cs typeface="Arial"/>
              </a:rPr>
              <a:t>c</a:t>
            </a:r>
            <a:r>
              <a:rPr sz="1800" spc="-4" dirty="0" smtClean="0">
                <a:latin typeface="Arial"/>
                <a:cs typeface="Arial"/>
              </a:rPr>
              <a:t>e</a:t>
            </a:r>
            <a:r>
              <a:rPr sz="1800" spc="0" dirty="0" smtClean="0">
                <a:latin typeface="Arial"/>
                <a:cs typeface="Arial"/>
              </a:rPr>
              <a:t>l</a:t>
            </a:r>
            <a:r>
              <a:rPr sz="1800" spc="-9" dirty="0" smtClean="0">
                <a:latin typeface="Arial"/>
                <a:cs typeface="Arial"/>
              </a:rPr>
              <a:t>l</a:t>
            </a:r>
            <a:r>
              <a:rPr sz="1800" spc="-4" dirty="0" smtClean="0">
                <a:latin typeface="Arial"/>
                <a:cs typeface="Arial"/>
              </a:rPr>
              <a:t>u</a:t>
            </a:r>
            <a:r>
              <a:rPr sz="1800" spc="0" dirty="0" smtClean="0">
                <a:latin typeface="Arial"/>
                <a:cs typeface="Arial"/>
              </a:rPr>
              <a:t>l</a:t>
            </a:r>
            <a:r>
              <a:rPr sz="1800" spc="-9" dirty="0" smtClean="0">
                <a:latin typeface="Arial"/>
                <a:cs typeface="Arial"/>
              </a:rPr>
              <a:t>o</a:t>
            </a:r>
            <a:r>
              <a:rPr sz="1800" spc="0" dirty="0" smtClean="0">
                <a:latin typeface="Arial"/>
                <a:cs typeface="Arial"/>
              </a:rPr>
              <a:t>si</a:t>
            </a:r>
            <a:r>
              <a:rPr sz="1800" spc="-9" dirty="0" smtClean="0">
                <a:latin typeface="Arial"/>
                <a:cs typeface="Arial"/>
              </a:rPr>
              <a:t>q</a:t>
            </a:r>
            <a:r>
              <a:rPr sz="1800" spc="-4" dirty="0" smtClean="0">
                <a:latin typeface="Arial"/>
                <a:cs typeface="Arial"/>
              </a:rPr>
              <a:t>u</a:t>
            </a:r>
            <a:r>
              <a:rPr sz="1800" spc="0" dirty="0" smtClean="0">
                <a:latin typeface="Arial"/>
                <a:cs typeface="Arial"/>
              </a:rPr>
              <a:t>e</a:t>
            </a:r>
            <a:r>
              <a:rPr sz="1800" spc="44" dirty="0" smtClean="0">
                <a:latin typeface="Arial"/>
                <a:cs typeface="Arial"/>
              </a:rPr>
              <a:t> </a:t>
            </a:r>
            <a:r>
              <a:rPr sz="1800" spc="-4" dirty="0" smtClean="0">
                <a:latin typeface="Arial"/>
                <a:cs typeface="Arial"/>
              </a:rPr>
              <a:t>do</a:t>
            </a:r>
            <a:r>
              <a:rPr sz="1800" spc="0" dirty="0" smtClean="0">
                <a:latin typeface="Arial"/>
                <a:cs typeface="Arial"/>
              </a:rPr>
              <a:t>it</a:t>
            </a:r>
            <a:r>
              <a:rPr sz="1800" spc="14" dirty="0" smtClean="0">
                <a:latin typeface="Arial"/>
                <a:cs typeface="Arial"/>
              </a:rPr>
              <a:t> </a:t>
            </a:r>
            <a:r>
              <a:rPr sz="1800" spc="-4" dirty="0" smtClean="0">
                <a:latin typeface="Arial"/>
                <a:cs typeface="Arial"/>
              </a:rPr>
              <a:t>ê</a:t>
            </a:r>
            <a:r>
              <a:rPr sz="1800" spc="0" dirty="0" smtClean="0">
                <a:latin typeface="Arial"/>
                <a:cs typeface="Arial"/>
              </a:rPr>
              <a:t>tre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982488" y="6021259"/>
            <a:ext cx="1023882" cy="2543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9"/>
              </a:lnSpc>
              <a:spcBef>
                <a:spcPts val="97"/>
              </a:spcBef>
            </a:pPr>
            <a:r>
              <a:rPr sz="1800" spc="-4" dirty="0" smtClean="0">
                <a:latin typeface="Arial"/>
                <a:cs typeface="Arial"/>
              </a:rPr>
              <a:t>p</a:t>
            </a:r>
            <a:r>
              <a:rPr sz="1800" spc="0" dirty="0" smtClean="0">
                <a:latin typeface="Arial"/>
                <a:cs typeface="Arial"/>
              </a:rPr>
              <a:t>r</a:t>
            </a:r>
            <a:r>
              <a:rPr sz="1800" spc="-4" dirty="0" smtClean="0">
                <a:latin typeface="Arial"/>
                <a:cs typeface="Arial"/>
              </a:rPr>
              <a:t>é</a:t>
            </a:r>
            <a:r>
              <a:rPr sz="1800" spc="0" dirty="0" smtClean="0">
                <a:latin typeface="Arial"/>
                <a:cs typeface="Arial"/>
              </a:rPr>
              <a:t>tra</a:t>
            </a:r>
            <a:r>
              <a:rPr sz="1800" spc="-4" dirty="0" smtClean="0">
                <a:latin typeface="Arial"/>
                <a:cs typeface="Arial"/>
              </a:rPr>
              <a:t>i</a:t>
            </a:r>
            <a:r>
              <a:rPr sz="1800" spc="0" dirty="0" smtClean="0">
                <a:latin typeface="Arial"/>
                <a:cs typeface="Arial"/>
              </a:rPr>
              <a:t>tée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010728" y="6021259"/>
            <a:ext cx="2039762" cy="2543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9"/>
              </a:lnSpc>
              <a:spcBef>
                <a:spcPts val="97"/>
              </a:spcBef>
            </a:pPr>
            <a:r>
              <a:rPr sz="1800" spc="-4" dirty="0" smtClean="0">
                <a:latin typeface="Arial"/>
                <a:cs typeface="Arial"/>
              </a:rPr>
              <a:t>pou</a:t>
            </a:r>
            <a:r>
              <a:rPr sz="1800" spc="0" dirty="0" smtClean="0">
                <a:latin typeface="Arial"/>
                <a:cs typeface="Arial"/>
              </a:rPr>
              <a:t>r la</a:t>
            </a:r>
            <a:r>
              <a:rPr sz="1800" spc="9" dirty="0" smtClean="0">
                <a:latin typeface="Arial"/>
                <a:cs typeface="Arial"/>
              </a:rPr>
              <a:t> </a:t>
            </a:r>
            <a:r>
              <a:rPr sz="1800" spc="-4" dirty="0" smtClean="0">
                <a:latin typeface="Arial"/>
                <a:cs typeface="Arial"/>
              </a:rPr>
              <a:t>de</a:t>
            </a:r>
            <a:r>
              <a:rPr sz="1800" spc="0" dirty="0" smtClean="0">
                <a:latin typeface="Arial"/>
                <a:cs typeface="Arial"/>
              </a:rPr>
              <a:t>stru</a:t>
            </a:r>
            <a:r>
              <a:rPr sz="1800" spc="-4" dirty="0" smtClean="0">
                <a:latin typeface="Arial"/>
                <a:cs typeface="Arial"/>
              </a:rPr>
              <a:t>c</a:t>
            </a:r>
            <a:r>
              <a:rPr sz="1800" spc="0" dirty="0" smtClean="0">
                <a:latin typeface="Arial"/>
                <a:cs typeface="Arial"/>
              </a:rPr>
              <a:t>tur</a:t>
            </a:r>
            <a:r>
              <a:rPr sz="1800" spc="-9" dirty="0" smtClean="0">
                <a:latin typeface="Arial"/>
                <a:cs typeface="Arial"/>
              </a:rPr>
              <a:t>e</a:t>
            </a:r>
            <a:r>
              <a:rPr sz="1800" spc="0" dirty="0" smtClean="0">
                <a:latin typeface="Arial"/>
                <a:cs typeface="Arial"/>
              </a:rPr>
              <a:t>r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222498" y="6296130"/>
            <a:ext cx="4096766" cy="2539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9"/>
              </a:lnSpc>
              <a:spcBef>
                <a:spcPts val="97"/>
              </a:spcBef>
            </a:pPr>
            <a:r>
              <a:rPr sz="1800" spc="0" dirty="0" smtClean="0">
                <a:latin typeface="Arial"/>
                <a:cs typeface="Arial"/>
              </a:rPr>
              <a:t>et p</a:t>
            </a:r>
            <a:r>
              <a:rPr sz="1800" spc="-4" dirty="0" smtClean="0">
                <a:latin typeface="Arial"/>
                <a:cs typeface="Arial"/>
              </a:rPr>
              <a:t>e</a:t>
            </a:r>
            <a:r>
              <a:rPr sz="1800" spc="0" dirty="0" smtClean="0">
                <a:latin typeface="Arial"/>
                <a:cs typeface="Arial"/>
              </a:rPr>
              <a:t>rmettre l’</a:t>
            </a:r>
            <a:r>
              <a:rPr sz="1800" spc="-9" dirty="0" smtClean="0">
                <a:latin typeface="Arial"/>
                <a:cs typeface="Arial"/>
              </a:rPr>
              <a:t>a</a:t>
            </a:r>
            <a:r>
              <a:rPr sz="1800" spc="0" dirty="0" smtClean="0">
                <a:latin typeface="Arial"/>
                <a:cs typeface="Arial"/>
              </a:rPr>
              <a:t>ccès</a:t>
            </a:r>
            <a:r>
              <a:rPr sz="1800" spc="9" dirty="0" smtClean="0">
                <a:latin typeface="Arial"/>
                <a:cs typeface="Arial"/>
              </a:rPr>
              <a:t> </a:t>
            </a:r>
            <a:r>
              <a:rPr sz="1800" spc="0" dirty="0" smtClean="0">
                <a:latin typeface="Arial"/>
                <a:cs typeface="Arial"/>
              </a:rPr>
              <a:t>a</a:t>
            </a:r>
            <a:r>
              <a:rPr sz="1800" spc="-9" dirty="0" smtClean="0">
                <a:latin typeface="Arial"/>
                <a:cs typeface="Arial"/>
              </a:rPr>
              <a:t>u</a:t>
            </a:r>
            <a:r>
              <a:rPr sz="1800" spc="0" dirty="0" smtClean="0">
                <a:latin typeface="Arial"/>
                <a:cs typeface="Arial"/>
              </a:rPr>
              <a:t>x p</a:t>
            </a:r>
            <a:r>
              <a:rPr sz="1800" spc="-9" dirty="0" smtClean="0">
                <a:latin typeface="Arial"/>
                <a:cs typeface="Arial"/>
              </a:rPr>
              <a:t>a</a:t>
            </a:r>
            <a:r>
              <a:rPr sz="1800" spc="0" dirty="0" smtClean="0">
                <a:latin typeface="Arial"/>
                <a:cs typeface="Arial"/>
              </a:rPr>
              <a:t>rties</a:t>
            </a:r>
            <a:r>
              <a:rPr sz="1800" spc="9" dirty="0" smtClean="0">
                <a:latin typeface="Arial"/>
                <a:cs typeface="Arial"/>
              </a:rPr>
              <a:t> </a:t>
            </a:r>
            <a:r>
              <a:rPr sz="1800" spc="0" dirty="0" smtClean="0">
                <a:latin typeface="Arial"/>
                <a:cs typeface="Arial"/>
              </a:rPr>
              <a:t>sucr</a:t>
            </a:r>
            <a:r>
              <a:rPr sz="1800" spc="-9" dirty="0" smtClean="0">
                <a:latin typeface="Arial"/>
                <a:cs typeface="Arial"/>
              </a:rPr>
              <a:t>é</a:t>
            </a:r>
            <a:r>
              <a:rPr sz="1800" spc="0" dirty="0" smtClean="0">
                <a:latin typeface="Arial"/>
                <a:cs typeface="Arial"/>
              </a:rPr>
              <a:t>es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712321" y="6531508"/>
            <a:ext cx="231966" cy="204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0"/>
              </a:lnSpc>
              <a:spcBef>
                <a:spcPts val="76"/>
              </a:spcBef>
            </a:pPr>
            <a:r>
              <a:rPr sz="2100" spc="-4" baseline="1950" dirty="0" smtClean="0">
                <a:solidFill>
                  <a:srgbClr val="C00000"/>
                </a:solidFill>
                <a:latin typeface="Calibri"/>
                <a:cs typeface="Calibri"/>
              </a:rPr>
              <a:t>38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448290" y="6548518"/>
            <a:ext cx="692400" cy="1518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60"/>
              </a:lnSpc>
              <a:spcBef>
                <a:spcPts val="57"/>
              </a:spcBef>
            </a:pPr>
            <a:r>
              <a:rPr sz="1000" spc="0" dirty="0" smtClean="0">
                <a:latin typeface="Segoe UI"/>
                <a:cs typeface="Segoe UI"/>
              </a:rPr>
              <a:t>E</a:t>
            </a:r>
            <a:r>
              <a:rPr sz="1000" spc="-4" dirty="0" smtClean="0">
                <a:latin typeface="Segoe UI"/>
                <a:cs typeface="Segoe UI"/>
              </a:rPr>
              <a:t>C</a:t>
            </a:r>
            <a:r>
              <a:rPr sz="1000" spc="4" dirty="0" smtClean="0">
                <a:latin typeface="Segoe UI"/>
                <a:cs typeface="Segoe UI"/>
              </a:rPr>
              <a:t>A</a:t>
            </a:r>
            <a:r>
              <a:rPr sz="1000" spc="0" dirty="0" smtClean="0">
                <a:latin typeface="Segoe UI"/>
                <a:cs typeface="Segoe UI"/>
              </a:rPr>
              <a:t>M</a:t>
            </a:r>
            <a:r>
              <a:rPr sz="1000" spc="-6" dirty="0" smtClean="0">
                <a:latin typeface="Segoe UI"/>
                <a:cs typeface="Segoe UI"/>
              </a:rPr>
              <a:t> </a:t>
            </a:r>
            <a:r>
              <a:rPr sz="1000" spc="0" dirty="0" smtClean="0">
                <a:latin typeface="Segoe UI"/>
                <a:cs typeface="Segoe UI"/>
              </a:rPr>
              <a:t>2015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3" name="object 3"/>
          <p:cNvSpPr txBox="1"/>
          <p:nvPr/>
        </p:nvSpPr>
        <p:spPr>
          <a:xfrm rot="16200000">
            <a:off x="0" y="1761345"/>
            <a:ext cx="3562100" cy="19494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2040-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Ch</a:t>
            </a:r>
            <a:r>
              <a:rPr sz="1400" b="1" i="1" spc="4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400" b="1" i="1" spc="4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400" b="1" i="1" spc="-39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1400" b="1" i="1" spc="-9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1400" b="1" i="1" spc="4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va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400" b="1" i="1" spc="-25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et</a:t>
            </a:r>
            <a:r>
              <a:rPr sz="1400" b="1" i="1" spc="-14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1400" b="1" i="1" spc="4" dirty="0" smtClean="0">
                <a:solidFill>
                  <a:srgbClr val="FFFFFF"/>
                </a:solidFill>
                <a:latin typeface="Arial"/>
                <a:cs typeface="Arial"/>
              </a:rPr>
              <a:t>ir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onn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eme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endParaRPr sz="14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0" y="0"/>
            <a:ext cx="330708" cy="68579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object 36"/>
          <p:cNvSpPr/>
          <p:nvPr/>
        </p:nvSpPr>
        <p:spPr>
          <a:xfrm>
            <a:off x="11415522" y="6528054"/>
            <a:ext cx="0" cy="347470"/>
          </a:xfrm>
          <a:custGeom>
            <a:avLst/>
            <a:gdLst/>
            <a:ahLst/>
            <a:cxnLst/>
            <a:rect l="l" t="t" r="r" b="b"/>
            <a:pathLst>
              <a:path h="347470">
                <a:moveTo>
                  <a:pt x="0" y="0"/>
                </a:moveTo>
                <a:lnTo>
                  <a:pt x="0" y="329943"/>
                </a:lnTo>
              </a:path>
            </a:pathLst>
          </a:custGeom>
          <a:ln w="25908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-12192" y="0"/>
            <a:ext cx="3429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-12192" y="0"/>
            <a:ext cx="342900" cy="6858000"/>
          </a:xfrm>
          <a:custGeom>
            <a:avLst/>
            <a:gdLst/>
            <a:ahLst/>
            <a:cxnLst/>
            <a:rect l="l" t="t" r="r" b="b"/>
            <a:pathLst>
              <a:path w="342900" h="6858000">
                <a:moveTo>
                  <a:pt x="342900" y="0"/>
                </a:moveTo>
                <a:lnTo>
                  <a:pt x="12192" y="0"/>
                </a:lnTo>
              </a:path>
              <a:path w="342900" h="6858000">
                <a:moveTo>
                  <a:pt x="12192" y="6858000"/>
                </a:moveTo>
                <a:lnTo>
                  <a:pt x="342900" y="6858000"/>
                </a:lnTo>
                <a:lnTo>
                  <a:pt x="342900" y="0"/>
                </a:lnTo>
              </a:path>
            </a:pathLst>
          </a:custGeom>
          <a:ln w="9144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-21336" y="6385560"/>
            <a:ext cx="361188" cy="3352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-18288" y="5987224"/>
            <a:ext cx="361188" cy="31908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703832" y="548639"/>
            <a:ext cx="2016252" cy="864108"/>
          </a:xfrm>
          <a:custGeom>
            <a:avLst/>
            <a:gdLst/>
            <a:ahLst/>
            <a:cxnLst/>
            <a:rect l="l" t="t" r="r" b="b"/>
            <a:pathLst>
              <a:path w="2016252" h="864108">
                <a:moveTo>
                  <a:pt x="0" y="144018"/>
                </a:moveTo>
                <a:lnTo>
                  <a:pt x="1" y="720642"/>
                </a:lnTo>
                <a:lnTo>
                  <a:pt x="6605" y="763310"/>
                </a:lnTo>
                <a:lnTo>
                  <a:pt x="24786" y="800861"/>
                </a:lnTo>
                <a:lnTo>
                  <a:pt x="52597" y="831352"/>
                </a:lnTo>
                <a:lnTo>
                  <a:pt x="88095" y="852835"/>
                </a:lnTo>
                <a:lnTo>
                  <a:pt x="129332" y="863367"/>
                </a:lnTo>
                <a:lnTo>
                  <a:pt x="144018" y="864108"/>
                </a:lnTo>
                <a:lnTo>
                  <a:pt x="1872786" y="864106"/>
                </a:lnTo>
                <a:lnTo>
                  <a:pt x="1915454" y="857502"/>
                </a:lnTo>
                <a:lnTo>
                  <a:pt x="1953005" y="839321"/>
                </a:lnTo>
                <a:lnTo>
                  <a:pt x="1983496" y="811510"/>
                </a:lnTo>
                <a:lnTo>
                  <a:pt x="2004979" y="776012"/>
                </a:lnTo>
                <a:lnTo>
                  <a:pt x="2015511" y="734775"/>
                </a:lnTo>
                <a:lnTo>
                  <a:pt x="2016252" y="720089"/>
                </a:lnTo>
                <a:lnTo>
                  <a:pt x="2016250" y="143465"/>
                </a:lnTo>
                <a:lnTo>
                  <a:pt x="2009646" y="100797"/>
                </a:lnTo>
                <a:lnTo>
                  <a:pt x="1991465" y="63246"/>
                </a:lnTo>
                <a:lnTo>
                  <a:pt x="1963654" y="32755"/>
                </a:lnTo>
                <a:lnTo>
                  <a:pt x="1928156" y="11272"/>
                </a:lnTo>
                <a:lnTo>
                  <a:pt x="1886919" y="740"/>
                </a:lnTo>
                <a:lnTo>
                  <a:pt x="1872233" y="0"/>
                </a:lnTo>
                <a:lnTo>
                  <a:pt x="143465" y="1"/>
                </a:lnTo>
                <a:lnTo>
                  <a:pt x="100797" y="6605"/>
                </a:lnTo>
                <a:lnTo>
                  <a:pt x="63246" y="24786"/>
                </a:lnTo>
                <a:lnTo>
                  <a:pt x="32755" y="52597"/>
                </a:lnTo>
                <a:lnTo>
                  <a:pt x="11272" y="88095"/>
                </a:lnTo>
                <a:lnTo>
                  <a:pt x="740" y="129332"/>
                </a:lnTo>
                <a:lnTo>
                  <a:pt x="0" y="144018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703832" y="548639"/>
            <a:ext cx="2016252" cy="864108"/>
          </a:xfrm>
          <a:custGeom>
            <a:avLst/>
            <a:gdLst/>
            <a:ahLst/>
            <a:cxnLst/>
            <a:rect l="l" t="t" r="r" b="b"/>
            <a:pathLst>
              <a:path w="2016252" h="864108">
                <a:moveTo>
                  <a:pt x="0" y="144018"/>
                </a:moveTo>
                <a:lnTo>
                  <a:pt x="6448" y="101299"/>
                </a:lnTo>
                <a:lnTo>
                  <a:pt x="24497" y="63672"/>
                </a:lnTo>
                <a:lnTo>
                  <a:pt x="52202" y="33082"/>
                </a:lnTo>
                <a:lnTo>
                  <a:pt x="87616" y="11475"/>
                </a:lnTo>
                <a:lnTo>
                  <a:pt x="128794" y="796"/>
                </a:lnTo>
                <a:lnTo>
                  <a:pt x="144018" y="0"/>
                </a:lnTo>
                <a:lnTo>
                  <a:pt x="1872233" y="0"/>
                </a:lnTo>
                <a:lnTo>
                  <a:pt x="1914952" y="6448"/>
                </a:lnTo>
                <a:lnTo>
                  <a:pt x="1952579" y="24497"/>
                </a:lnTo>
                <a:lnTo>
                  <a:pt x="1983169" y="52202"/>
                </a:lnTo>
                <a:lnTo>
                  <a:pt x="2004776" y="87616"/>
                </a:lnTo>
                <a:lnTo>
                  <a:pt x="2015455" y="128794"/>
                </a:lnTo>
                <a:lnTo>
                  <a:pt x="2016252" y="144018"/>
                </a:lnTo>
                <a:lnTo>
                  <a:pt x="2016252" y="720089"/>
                </a:lnTo>
                <a:lnTo>
                  <a:pt x="2009803" y="762808"/>
                </a:lnTo>
                <a:lnTo>
                  <a:pt x="1991754" y="800435"/>
                </a:lnTo>
                <a:lnTo>
                  <a:pt x="1964049" y="831025"/>
                </a:lnTo>
                <a:lnTo>
                  <a:pt x="1928635" y="852632"/>
                </a:lnTo>
                <a:lnTo>
                  <a:pt x="1887457" y="863311"/>
                </a:lnTo>
                <a:lnTo>
                  <a:pt x="1872233" y="864108"/>
                </a:lnTo>
                <a:lnTo>
                  <a:pt x="144018" y="864108"/>
                </a:lnTo>
                <a:lnTo>
                  <a:pt x="101299" y="857659"/>
                </a:lnTo>
                <a:lnTo>
                  <a:pt x="63672" y="839610"/>
                </a:lnTo>
                <a:lnTo>
                  <a:pt x="33082" y="811905"/>
                </a:lnTo>
                <a:lnTo>
                  <a:pt x="11475" y="776491"/>
                </a:lnTo>
                <a:lnTo>
                  <a:pt x="796" y="735313"/>
                </a:lnTo>
                <a:lnTo>
                  <a:pt x="0" y="720089"/>
                </a:lnTo>
                <a:lnTo>
                  <a:pt x="0" y="144018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720846" y="890015"/>
            <a:ext cx="1176654" cy="104305"/>
          </a:xfrm>
          <a:custGeom>
            <a:avLst/>
            <a:gdLst/>
            <a:ahLst/>
            <a:cxnLst/>
            <a:rect l="l" t="t" r="r" b="b"/>
            <a:pathLst>
              <a:path w="1176654" h="104305">
                <a:moveTo>
                  <a:pt x="1176654" y="2539"/>
                </a:moveTo>
                <a:lnTo>
                  <a:pt x="1148352" y="19050"/>
                </a:lnTo>
                <a:lnTo>
                  <a:pt x="1176654" y="35560"/>
                </a:lnTo>
                <a:lnTo>
                  <a:pt x="1176654" y="2539"/>
                </a:lnTo>
                <a:close/>
              </a:path>
              <a:path w="1176654" h="104305">
                <a:moveTo>
                  <a:pt x="1052983" y="83657"/>
                </a:moveTo>
                <a:lnTo>
                  <a:pt x="1055496" y="95376"/>
                </a:lnTo>
                <a:lnTo>
                  <a:pt x="1059097" y="99794"/>
                </a:lnTo>
                <a:lnTo>
                  <a:pt x="1069819" y="104646"/>
                </a:lnTo>
                <a:lnTo>
                  <a:pt x="1081531" y="102235"/>
                </a:lnTo>
                <a:lnTo>
                  <a:pt x="1224026" y="19050"/>
                </a:lnTo>
                <a:lnTo>
                  <a:pt x="1081531" y="-64135"/>
                </a:lnTo>
                <a:lnTo>
                  <a:pt x="1076251" y="-66205"/>
                </a:lnTo>
                <a:lnTo>
                  <a:pt x="1064543" y="-65160"/>
                </a:lnTo>
                <a:lnTo>
                  <a:pt x="1055496" y="-57276"/>
                </a:lnTo>
                <a:lnTo>
                  <a:pt x="1053326" y="-51751"/>
                </a:lnTo>
                <a:lnTo>
                  <a:pt x="1054416" y="-40084"/>
                </a:lnTo>
                <a:lnTo>
                  <a:pt x="1062354" y="-31114"/>
                </a:lnTo>
                <a:lnTo>
                  <a:pt x="1115695" y="0"/>
                </a:lnTo>
                <a:lnTo>
                  <a:pt x="1186306" y="0"/>
                </a:lnTo>
                <a:lnTo>
                  <a:pt x="1186179" y="38100"/>
                </a:lnTo>
                <a:lnTo>
                  <a:pt x="1115695" y="38099"/>
                </a:lnTo>
                <a:lnTo>
                  <a:pt x="1062354" y="69214"/>
                </a:lnTo>
                <a:lnTo>
                  <a:pt x="1057750" y="72957"/>
                </a:lnTo>
                <a:lnTo>
                  <a:pt x="1052983" y="83657"/>
                </a:lnTo>
                <a:close/>
              </a:path>
              <a:path w="1176654" h="104305">
                <a:moveTo>
                  <a:pt x="1186306" y="0"/>
                </a:moveTo>
                <a:lnTo>
                  <a:pt x="1176654" y="2539"/>
                </a:lnTo>
                <a:lnTo>
                  <a:pt x="1176654" y="35560"/>
                </a:lnTo>
                <a:lnTo>
                  <a:pt x="1148352" y="19050"/>
                </a:lnTo>
                <a:lnTo>
                  <a:pt x="1176654" y="2539"/>
                </a:lnTo>
                <a:lnTo>
                  <a:pt x="1186306" y="0"/>
                </a:lnTo>
                <a:lnTo>
                  <a:pt x="0" y="0"/>
                </a:lnTo>
                <a:lnTo>
                  <a:pt x="0" y="38100"/>
                </a:lnTo>
                <a:lnTo>
                  <a:pt x="1186179" y="38100"/>
                </a:lnTo>
                <a:lnTo>
                  <a:pt x="1186306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211317" y="982217"/>
            <a:ext cx="170874" cy="1727327"/>
          </a:xfrm>
          <a:custGeom>
            <a:avLst/>
            <a:gdLst/>
            <a:ahLst/>
            <a:cxnLst/>
            <a:rect l="l" t="t" r="r" b="b"/>
            <a:pathLst>
              <a:path w="170874" h="1727327">
                <a:moveTo>
                  <a:pt x="66550" y="1689481"/>
                </a:moveTo>
                <a:lnTo>
                  <a:pt x="66550" y="1618868"/>
                </a:lnTo>
                <a:lnTo>
                  <a:pt x="35435" y="1565529"/>
                </a:lnTo>
                <a:lnTo>
                  <a:pt x="31773" y="1561055"/>
                </a:lnTo>
                <a:lnTo>
                  <a:pt x="21046" y="1556255"/>
                </a:lnTo>
                <a:lnTo>
                  <a:pt x="9273" y="1558671"/>
                </a:lnTo>
                <a:lnTo>
                  <a:pt x="4800" y="1562333"/>
                </a:lnTo>
                <a:lnTo>
                  <a:pt x="0" y="1573060"/>
                </a:lnTo>
                <a:lnTo>
                  <a:pt x="2415" y="1584833"/>
                </a:lnTo>
                <a:lnTo>
                  <a:pt x="85600" y="1727327"/>
                </a:lnTo>
                <a:lnTo>
                  <a:pt x="168785" y="1584833"/>
                </a:lnTo>
                <a:lnTo>
                  <a:pt x="104650" y="1689481"/>
                </a:lnTo>
                <a:lnTo>
                  <a:pt x="69090" y="1679829"/>
                </a:lnTo>
                <a:lnTo>
                  <a:pt x="66550" y="1618868"/>
                </a:lnTo>
                <a:lnTo>
                  <a:pt x="66550" y="1689481"/>
                </a:lnTo>
                <a:close/>
              </a:path>
              <a:path w="170874" h="1727327">
                <a:moveTo>
                  <a:pt x="144783" y="1557661"/>
                </a:moveTo>
                <a:lnTo>
                  <a:pt x="135765" y="1565529"/>
                </a:lnTo>
                <a:lnTo>
                  <a:pt x="104650" y="1618869"/>
                </a:lnTo>
                <a:lnTo>
                  <a:pt x="102110" y="1679829"/>
                </a:lnTo>
                <a:lnTo>
                  <a:pt x="85600" y="1651526"/>
                </a:lnTo>
                <a:lnTo>
                  <a:pt x="66550" y="0"/>
                </a:lnTo>
                <a:lnTo>
                  <a:pt x="66550" y="1618868"/>
                </a:lnTo>
                <a:lnTo>
                  <a:pt x="69090" y="1679829"/>
                </a:lnTo>
                <a:lnTo>
                  <a:pt x="104650" y="1689481"/>
                </a:lnTo>
                <a:lnTo>
                  <a:pt x="168785" y="1584833"/>
                </a:lnTo>
                <a:lnTo>
                  <a:pt x="170874" y="1579413"/>
                </a:lnTo>
                <a:lnTo>
                  <a:pt x="169795" y="1567689"/>
                </a:lnTo>
                <a:lnTo>
                  <a:pt x="161927" y="1558671"/>
                </a:lnTo>
                <a:lnTo>
                  <a:pt x="156508" y="1556582"/>
                </a:lnTo>
                <a:lnTo>
                  <a:pt x="144783" y="1557661"/>
                </a:lnTo>
                <a:close/>
              </a:path>
              <a:path w="170874" h="1727327">
                <a:moveTo>
                  <a:pt x="85600" y="1651526"/>
                </a:moveTo>
                <a:lnTo>
                  <a:pt x="102110" y="1679829"/>
                </a:lnTo>
                <a:lnTo>
                  <a:pt x="104650" y="1618869"/>
                </a:lnTo>
                <a:lnTo>
                  <a:pt x="104650" y="0"/>
                </a:lnTo>
                <a:lnTo>
                  <a:pt x="66550" y="0"/>
                </a:lnTo>
                <a:lnTo>
                  <a:pt x="85600" y="1651526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503676" y="2636520"/>
            <a:ext cx="1655064" cy="720851"/>
          </a:xfrm>
          <a:custGeom>
            <a:avLst/>
            <a:gdLst/>
            <a:ahLst/>
            <a:cxnLst/>
            <a:rect l="l" t="t" r="r" b="b"/>
            <a:pathLst>
              <a:path w="1655064" h="720851">
                <a:moveTo>
                  <a:pt x="0" y="120141"/>
                </a:moveTo>
                <a:lnTo>
                  <a:pt x="0" y="600709"/>
                </a:lnTo>
                <a:lnTo>
                  <a:pt x="128" y="606305"/>
                </a:lnTo>
                <a:lnTo>
                  <a:pt x="9635" y="647885"/>
                </a:lnTo>
                <a:lnTo>
                  <a:pt x="32233" y="682556"/>
                </a:lnTo>
                <a:lnTo>
                  <a:pt x="65123" y="707517"/>
                </a:lnTo>
                <a:lnTo>
                  <a:pt x="105502" y="719966"/>
                </a:lnTo>
                <a:lnTo>
                  <a:pt x="120141" y="720851"/>
                </a:lnTo>
                <a:lnTo>
                  <a:pt x="1534922" y="720851"/>
                </a:lnTo>
                <a:lnTo>
                  <a:pt x="1582097" y="711216"/>
                </a:lnTo>
                <a:lnTo>
                  <a:pt x="1616768" y="688618"/>
                </a:lnTo>
                <a:lnTo>
                  <a:pt x="1641729" y="655728"/>
                </a:lnTo>
                <a:lnTo>
                  <a:pt x="1654178" y="615349"/>
                </a:lnTo>
                <a:lnTo>
                  <a:pt x="1655064" y="600709"/>
                </a:lnTo>
                <a:lnTo>
                  <a:pt x="1655064" y="120141"/>
                </a:lnTo>
                <a:lnTo>
                  <a:pt x="1645428" y="72966"/>
                </a:lnTo>
                <a:lnTo>
                  <a:pt x="1622830" y="38295"/>
                </a:lnTo>
                <a:lnTo>
                  <a:pt x="1589940" y="13334"/>
                </a:lnTo>
                <a:lnTo>
                  <a:pt x="1549561" y="885"/>
                </a:lnTo>
                <a:lnTo>
                  <a:pt x="1534922" y="0"/>
                </a:lnTo>
                <a:lnTo>
                  <a:pt x="120141" y="0"/>
                </a:lnTo>
                <a:lnTo>
                  <a:pt x="72966" y="9635"/>
                </a:lnTo>
                <a:lnTo>
                  <a:pt x="38295" y="32233"/>
                </a:lnTo>
                <a:lnTo>
                  <a:pt x="13334" y="65123"/>
                </a:lnTo>
                <a:lnTo>
                  <a:pt x="885" y="105502"/>
                </a:lnTo>
                <a:lnTo>
                  <a:pt x="0" y="120141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503676" y="2636520"/>
            <a:ext cx="1655064" cy="720851"/>
          </a:xfrm>
          <a:custGeom>
            <a:avLst/>
            <a:gdLst/>
            <a:ahLst/>
            <a:cxnLst/>
            <a:rect l="l" t="t" r="r" b="b"/>
            <a:pathLst>
              <a:path w="1655064" h="720851">
                <a:moveTo>
                  <a:pt x="0" y="120141"/>
                </a:moveTo>
                <a:lnTo>
                  <a:pt x="7656" y="77888"/>
                </a:lnTo>
                <a:lnTo>
                  <a:pt x="28757" y="42191"/>
                </a:lnTo>
                <a:lnTo>
                  <a:pt x="60503" y="15851"/>
                </a:lnTo>
                <a:lnTo>
                  <a:pt x="100091" y="1669"/>
                </a:lnTo>
                <a:lnTo>
                  <a:pt x="120141" y="0"/>
                </a:lnTo>
                <a:lnTo>
                  <a:pt x="1534922" y="0"/>
                </a:lnTo>
                <a:lnTo>
                  <a:pt x="1577175" y="7656"/>
                </a:lnTo>
                <a:lnTo>
                  <a:pt x="1612872" y="28757"/>
                </a:lnTo>
                <a:lnTo>
                  <a:pt x="1639212" y="60503"/>
                </a:lnTo>
                <a:lnTo>
                  <a:pt x="1653394" y="100091"/>
                </a:lnTo>
                <a:lnTo>
                  <a:pt x="1655064" y="120141"/>
                </a:lnTo>
                <a:lnTo>
                  <a:pt x="1655064" y="600709"/>
                </a:lnTo>
                <a:lnTo>
                  <a:pt x="1647407" y="642963"/>
                </a:lnTo>
                <a:lnTo>
                  <a:pt x="1626306" y="678660"/>
                </a:lnTo>
                <a:lnTo>
                  <a:pt x="1594560" y="705000"/>
                </a:lnTo>
                <a:lnTo>
                  <a:pt x="1554972" y="719182"/>
                </a:lnTo>
                <a:lnTo>
                  <a:pt x="1534922" y="720851"/>
                </a:lnTo>
                <a:lnTo>
                  <a:pt x="120141" y="720851"/>
                </a:lnTo>
                <a:lnTo>
                  <a:pt x="77888" y="713195"/>
                </a:lnTo>
                <a:lnTo>
                  <a:pt x="42191" y="692094"/>
                </a:lnTo>
                <a:lnTo>
                  <a:pt x="15851" y="660348"/>
                </a:lnTo>
                <a:lnTo>
                  <a:pt x="1669" y="620760"/>
                </a:lnTo>
                <a:lnTo>
                  <a:pt x="0" y="600709"/>
                </a:lnTo>
                <a:lnTo>
                  <a:pt x="0" y="120141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943856" y="620267"/>
            <a:ext cx="2447544" cy="647700"/>
          </a:xfrm>
          <a:custGeom>
            <a:avLst/>
            <a:gdLst/>
            <a:ahLst/>
            <a:cxnLst/>
            <a:rect l="l" t="t" r="r" b="b"/>
            <a:pathLst>
              <a:path w="2447544" h="647700">
                <a:moveTo>
                  <a:pt x="0" y="107950"/>
                </a:moveTo>
                <a:lnTo>
                  <a:pt x="0" y="540059"/>
                </a:lnTo>
                <a:lnTo>
                  <a:pt x="8576" y="581946"/>
                </a:lnTo>
                <a:lnTo>
                  <a:pt x="31740" y="616162"/>
                </a:lnTo>
                <a:lnTo>
                  <a:pt x="66021" y="639237"/>
                </a:lnTo>
                <a:lnTo>
                  <a:pt x="107950" y="647700"/>
                </a:lnTo>
                <a:lnTo>
                  <a:pt x="2339903" y="647699"/>
                </a:lnTo>
                <a:lnTo>
                  <a:pt x="2381790" y="639123"/>
                </a:lnTo>
                <a:lnTo>
                  <a:pt x="2416006" y="615959"/>
                </a:lnTo>
                <a:lnTo>
                  <a:pt x="2439081" y="581678"/>
                </a:lnTo>
                <a:lnTo>
                  <a:pt x="2447544" y="539750"/>
                </a:lnTo>
                <a:lnTo>
                  <a:pt x="2447543" y="107640"/>
                </a:lnTo>
                <a:lnTo>
                  <a:pt x="2438967" y="65753"/>
                </a:lnTo>
                <a:lnTo>
                  <a:pt x="2415803" y="31537"/>
                </a:lnTo>
                <a:lnTo>
                  <a:pt x="2381522" y="8462"/>
                </a:lnTo>
                <a:lnTo>
                  <a:pt x="2339594" y="0"/>
                </a:lnTo>
                <a:lnTo>
                  <a:pt x="107640" y="0"/>
                </a:lnTo>
                <a:lnTo>
                  <a:pt x="65753" y="8576"/>
                </a:lnTo>
                <a:lnTo>
                  <a:pt x="31537" y="31740"/>
                </a:lnTo>
                <a:lnTo>
                  <a:pt x="8462" y="66021"/>
                </a:lnTo>
                <a:lnTo>
                  <a:pt x="0" y="10795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943856" y="620267"/>
            <a:ext cx="2447544" cy="647700"/>
          </a:xfrm>
          <a:custGeom>
            <a:avLst/>
            <a:gdLst/>
            <a:ahLst/>
            <a:cxnLst/>
            <a:rect l="l" t="t" r="r" b="b"/>
            <a:pathLst>
              <a:path w="2447544" h="647700">
                <a:moveTo>
                  <a:pt x="0" y="107950"/>
                </a:moveTo>
                <a:lnTo>
                  <a:pt x="8462" y="66021"/>
                </a:lnTo>
                <a:lnTo>
                  <a:pt x="31537" y="31740"/>
                </a:lnTo>
                <a:lnTo>
                  <a:pt x="65753" y="8576"/>
                </a:lnTo>
                <a:lnTo>
                  <a:pt x="107640" y="0"/>
                </a:lnTo>
                <a:lnTo>
                  <a:pt x="107950" y="0"/>
                </a:lnTo>
                <a:lnTo>
                  <a:pt x="2339594" y="0"/>
                </a:lnTo>
                <a:lnTo>
                  <a:pt x="2381522" y="8462"/>
                </a:lnTo>
                <a:lnTo>
                  <a:pt x="2415803" y="31537"/>
                </a:lnTo>
                <a:lnTo>
                  <a:pt x="2438967" y="65753"/>
                </a:lnTo>
                <a:lnTo>
                  <a:pt x="2447543" y="107640"/>
                </a:lnTo>
                <a:lnTo>
                  <a:pt x="2447544" y="107950"/>
                </a:lnTo>
                <a:lnTo>
                  <a:pt x="2447544" y="539750"/>
                </a:lnTo>
                <a:lnTo>
                  <a:pt x="2439081" y="581678"/>
                </a:lnTo>
                <a:lnTo>
                  <a:pt x="2416006" y="615959"/>
                </a:lnTo>
                <a:lnTo>
                  <a:pt x="2381790" y="639123"/>
                </a:lnTo>
                <a:lnTo>
                  <a:pt x="2339903" y="647699"/>
                </a:lnTo>
                <a:lnTo>
                  <a:pt x="2339594" y="647700"/>
                </a:lnTo>
                <a:lnTo>
                  <a:pt x="107950" y="647700"/>
                </a:lnTo>
                <a:lnTo>
                  <a:pt x="66021" y="639237"/>
                </a:lnTo>
                <a:lnTo>
                  <a:pt x="31740" y="616162"/>
                </a:lnTo>
                <a:lnTo>
                  <a:pt x="8576" y="581946"/>
                </a:lnTo>
                <a:lnTo>
                  <a:pt x="0" y="540059"/>
                </a:lnTo>
                <a:lnTo>
                  <a:pt x="0" y="539750"/>
                </a:lnTo>
                <a:lnTo>
                  <a:pt x="0" y="107950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391654" y="926591"/>
            <a:ext cx="1466469" cy="106866"/>
          </a:xfrm>
          <a:custGeom>
            <a:avLst/>
            <a:gdLst/>
            <a:ahLst/>
            <a:cxnLst/>
            <a:rect l="l" t="t" r="r" b="b"/>
            <a:pathLst>
              <a:path w="1466469" h="106866">
                <a:moveTo>
                  <a:pt x="1466469" y="37973"/>
                </a:moveTo>
                <a:lnTo>
                  <a:pt x="1437910" y="53724"/>
                </a:lnTo>
                <a:lnTo>
                  <a:pt x="1465706" y="70866"/>
                </a:lnTo>
                <a:lnTo>
                  <a:pt x="1466469" y="37973"/>
                </a:lnTo>
                <a:close/>
              </a:path>
              <a:path w="1466469" h="106866">
                <a:moveTo>
                  <a:pt x="1340944" y="115952"/>
                </a:moveTo>
                <a:lnTo>
                  <a:pt x="1343152" y="127762"/>
                </a:lnTo>
                <a:lnTo>
                  <a:pt x="1346684" y="132331"/>
                </a:lnTo>
                <a:lnTo>
                  <a:pt x="1357250" y="137425"/>
                </a:lnTo>
                <a:lnTo>
                  <a:pt x="1369060" y="135255"/>
                </a:lnTo>
                <a:lnTo>
                  <a:pt x="1513459" y="55625"/>
                </a:lnTo>
                <a:lnTo>
                  <a:pt x="1372997" y="-30987"/>
                </a:lnTo>
                <a:lnTo>
                  <a:pt x="1367735" y="-33206"/>
                </a:lnTo>
                <a:lnTo>
                  <a:pt x="1356006" y="-32434"/>
                </a:lnTo>
                <a:lnTo>
                  <a:pt x="1346835" y="-24764"/>
                </a:lnTo>
                <a:lnTo>
                  <a:pt x="1344531" y="-19351"/>
                </a:lnTo>
                <a:lnTo>
                  <a:pt x="1345316" y="-7688"/>
                </a:lnTo>
                <a:lnTo>
                  <a:pt x="1353057" y="1397"/>
                </a:lnTo>
                <a:lnTo>
                  <a:pt x="1405703" y="33862"/>
                </a:lnTo>
                <a:lnTo>
                  <a:pt x="1476121" y="35560"/>
                </a:lnTo>
                <a:lnTo>
                  <a:pt x="1475231" y="73660"/>
                </a:lnTo>
                <a:lnTo>
                  <a:pt x="1404840" y="71963"/>
                </a:lnTo>
                <a:lnTo>
                  <a:pt x="1350645" y="101854"/>
                </a:lnTo>
                <a:lnTo>
                  <a:pt x="1346027" y="105386"/>
                </a:lnTo>
                <a:lnTo>
                  <a:pt x="1340944" y="115952"/>
                </a:lnTo>
                <a:close/>
              </a:path>
              <a:path w="1466469" h="106866">
                <a:moveTo>
                  <a:pt x="1476121" y="35560"/>
                </a:moveTo>
                <a:lnTo>
                  <a:pt x="1466469" y="37973"/>
                </a:lnTo>
                <a:lnTo>
                  <a:pt x="1465706" y="70866"/>
                </a:lnTo>
                <a:lnTo>
                  <a:pt x="1437910" y="53724"/>
                </a:lnTo>
                <a:lnTo>
                  <a:pt x="1466469" y="37973"/>
                </a:lnTo>
                <a:lnTo>
                  <a:pt x="1476121" y="35560"/>
                </a:lnTo>
                <a:lnTo>
                  <a:pt x="1405703" y="33862"/>
                </a:lnTo>
                <a:lnTo>
                  <a:pt x="1016" y="0"/>
                </a:lnTo>
                <a:lnTo>
                  <a:pt x="0" y="38100"/>
                </a:lnTo>
                <a:lnTo>
                  <a:pt x="1404840" y="71963"/>
                </a:lnTo>
                <a:lnTo>
                  <a:pt x="1475231" y="73660"/>
                </a:lnTo>
                <a:lnTo>
                  <a:pt x="1476121" y="3556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904732" y="548639"/>
            <a:ext cx="1440179" cy="914400"/>
          </a:xfrm>
          <a:custGeom>
            <a:avLst/>
            <a:gdLst/>
            <a:ahLst/>
            <a:cxnLst/>
            <a:rect l="l" t="t" r="r" b="b"/>
            <a:pathLst>
              <a:path w="1440179" h="914400">
                <a:moveTo>
                  <a:pt x="0" y="152400"/>
                </a:moveTo>
                <a:lnTo>
                  <a:pt x="0" y="762000"/>
                </a:lnTo>
                <a:lnTo>
                  <a:pt x="659" y="776279"/>
                </a:lnTo>
                <a:lnTo>
                  <a:pt x="10531" y="817804"/>
                </a:lnTo>
                <a:lnTo>
                  <a:pt x="30900" y="854039"/>
                </a:lnTo>
                <a:lnTo>
                  <a:pt x="60037" y="883253"/>
                </a:lnTo>
                <a:lnTo>
                  <a:pt x="96211" y="903716"/>
                </a:lnTo>
                <a:lnTo>
                  <a:pt x="137692" y="913700"/>
                </a:lnTo>
                <a:lnTo>
                  <a:pt x="152400" y="914400"/>
                </a:lnTo>
                <a:lnTo>
                  <a:pt x="1287779" y="914400"/>
                </a:lnTo>
                <a:lnTo>
                  <a:pt x="1330245" y="908411"/>
                </a:lnTo>
                <a:lnTo>
                  <a:pt x="1368435" y="891348"/>
                </a:lnTo>
                <a:lnTo>
                  <a:pt x="1400181" y="864942"/>
                </a:lnTo>
                <a:lnTo>
                  <a:pt x="1423754" y="830921"/>
                </a:lnTo>
                <a:lnTo>
                  <a:pt x="1437423" y="791017"/>
                </a:lnTo>
                <a:lnTo>
                  <a:pt x="1440179" y="762000"/>
                </a:lnTo>
                <a:lnTo>
                  <a:pt x="1440179" y="152400"/>
                </a:lnTo>
                <a:lnTo>
                  <a:pt x="1434191" y="109934"/>
                </a:lnTo>
                <a:lnTo>
                  <a:pt x="1417128" y="71744"/>
                </a:lnTo>
                <a:lnTo>
                  <a:pt x="1390722" y="39998"/>
                </a:lnTo>
                <a:lnTo>
                  <a:pt x="1356701" y="16425"/>
                </a:lnTo>
                <a:lnTo>
                  <a:pt x="1316797" y="2756"/>
                </a:lnTo>
                <a:lnTo>
                  <a:pt x="1287779" y="0"/>
                </a:lnTo>
                <a:lnTo>
                  <a:pt x="152400" y="0"/>
                </a:lnTo>
                <a:lnTo>
                  <a:pt x="109934" y="5988"/>
                </a:lnTo>
                <a:lnTo>
                  <a:pt x="71744" y="23051"/>
                </a:lnTo>
                <a:lnTo>
                  <a:pt x="39998" y="49457"/>
                </a:lnTo>
                <a:lnTo>
                  <a:pt x="16425" y="83478"/>
                </a:lnTo>
                <a:lnTo>
                  <a:pt x="2756" y="123382"/>
                </a:lnTo>
                <a:lnTo>
                  <a:pt x="0" y="15240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904732" y="548639"/>
            <a:ext cx="1440179" cy="914400"/>
          </a:xfrm>
          <a:custGeom>
            <a:avLst/>
            <a:gdLst/>
            <a:ahLst/>
            <a:cxnLst/>
            <a:rect l="l" t="t" r="r" b="b"/>
            <a:pathLst>
              <a:path w="1440179" h="914400">
                <a:moveTo>
                  <a:pt x="0" y="152400"/>
                </a:moveTo>
                <a:lnTo>
                  <a:pt x="6105" y="109534"/>
                </a:lnTo>
                <a:lnTo>
                  <a:pt x="23267" y="71398"/>
                </a:lnTo>
                <a:lnTo>
                  <a:pt x="49757" y="39724"/>
                </a:lnTo>
                <a:lnTo>
                  <a:pt x="83844" y="16240"/>
                </a:lnTo>
                <a:lnTo>
                  <a:pt x="123797" y="2676"/>
                </a:lnTo>
                <a:lnTo>
                  <a:pt x="152400" y="0"/>
                </a:lnTo>
                <a:lnTo>
                  <a:pt x="1287779" y="0"/>
                </a:lnTo>
                <a:lnTo>
                  <a:pt x="1330645" y="6105"/>
                </a:lnTo>
                <a:lnTo>
                  <a:pt x="1368781" y="23267"/>
                </a:lnTo>
                <a:lnTo>
                  <a:pt x="1400455" y="49757"/>
                </a:lnTo>
                <a:lnTo>
                  <a:pt x="1423939" y="83844"/>
                </a:lnTo>
                <a:lnTo>
                  <a:pt x="1437503" y="123797"/>
                </a:lnTo>
                <a:lnTo>
                  <a:pt x="1440179" y="152400"/>
                </a:lnTo>
                <a:lnTo>
                  <a:pt x="1440179" y="762000"/>
                </a:lnTo>
                <a:lnTo>
                  <a:pt x="1434074" y="804865"/>
                </a:lnTo>
                <a:lnTo>
                  <a:pt x="1416912" y="843001"/>
                </a:lnTo>
                <a:lnTo>
                  <a:pt x="1390422" y="874675"/>
                </a:lnTo>
                <a:lnTo>
                  <a:pt x="1356335" y="898159"/>
                </a:lnTo>
                <a:lnTo>
                  <a:pt x="1316382" y="911723"/>
                </a:lnTo>
                <a:lnTo>
                  <a:pt x="1287779" y="914400"/>
                </a:lnTo>
                <a:lnTo>
                  <a:pt x="152400" y="914400"/>
                </a:lnTo>
                <a:lnTo>
                  <a:pt x="109534" y="908294"/>
                </a:lnTo>
                <a:lnTo>
                  <a:pt x="71398" y="891132"/>
                </a:lnTo>
                <a:lnTo>
                  <a:pt x="39724" y="864642"/>
                </a:lnTo>
                <a:lnTo>
                  <a:pt x="16240" y="830555"/>
                </a:lnTo>
                <a:lnTo>
                  <a:pt x="2676" y="790602"/>
                </a:lnTo>
                <a:lnTo>
                  <a:pt x="0" y="762000"/>
                </a:lnTo>
                <a:lnTo>
                  <a:pt x="0" y="152400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9540745" y="1463802"/>
            <a:ext cx="170874" cy="3044952"/>
          </a:xfrm>
          <a:custGeom>
            <a:avLst/>
            <a:gdLst/>
            <a:ahLst/>
            <a:cxnLst/>
            <a:rect l="l" t="t" r="r" b="b"/>
            <a:pathLst>
              <a:path w="170874" h="3044952">
                <a:moveTo>
                  <a:pt x="66550" y="3007106"/>
                </a:moveTo>
                <a:lnTo>
                  <a:pt x="66550" y="2936493"/>
                </a:lnTo>
                <a:lnTo>
                  <a:pt x="35435" y="2883154"/>
                </a:lnTo>
                <a:lnTo>
                  <a:pt x="31773" y="2878680"/>
                </a:lnTo>
                <a:lnTo>
                  <a:pt x="21046" y="2873880"/>
                </a:lnTo>
                <a:lnTo>
                  <a:pt x="9273" y="2876296"/>
                </a:lnTo>
                <a:lnTo>
                  <a:pt x="4800" y="2879958"/>
                </a:lnTo>
                <a:lnTo>
                  <a:pt x="0" y="2890685"/>
                </a:lnTo>
                <a:lnTo>
                  <a:pt x="2415" y="2902458"/>
                </a:lnTo>
                <a:lnTo>
                  <a:pt x="85600" y="3044952"/>
                </a:lnTo>
                <a:lnTo>
                  <a:pt x="168785" y="2902458"/>
                </a:lnTo>
                <a:lnTo>
                  <a:pt x="104650" y="3007106"/>
                </a:lnTo>
                <a:lnTo>
                  <a:pt x="69090" y="2997454"/>
                </a:lnTo>
                <a:lnTo>
                  <a:pt x="66550" y="2936493"/>
                </a:lnTo>
                <a:lnTo>
                  <a:pt x="66550" y="3007106"/>
                </a:lnTo>
                <a:close/>
              </a:path>
              <a:path w="170874" h="3044952">
                <a:moveTo>
                  <a:pt x="144783" y="2875286"/>
                </a:moveTo>
                <a:lnTo>
                  <a:pt x="135765" y="2883154"/>
                </a:lnTo>
                <a:lnTo>
                  <a:pt x="104650" y="2936494"/>
                </a:lnTo>
                <a:lnTo>
                  <a:pt x="102110" y="2997454"/>
                </a:lnTo>
                <a:lnTo>
                  <a:pt x="85600" y="2969151"/>
                </a:lnTo>
                <a:lnTo>
                  <a:pt x="66550" y="0"/>
                </a:lnTo>
                <a:lnTo>
                  <a:pt x="66550" y="2936493"/>
                </a:lnTo>
                <a:lnTo>
                  <a:pt x="69090" y="2997454"/>
                </a:lnTo>
                <a:lnTo>
                  <a:pt x="104650" y="3007106"/>
                </a:lnTo>
                <a:lnTo>
                  <a:pt x="168785" y="2902458"/>
                </a:lnTo>
                <a:lnTo>
                  <a:pt x="170874" y="2897038"/>
                </a:lnTo>
                <a:lnTo>
                  <a:pt x="169795" y="2885314"/>
                </a:lnTo>
                <a:lnTo>
                  <a:pt x="161927" y="2876296"/>
                </a:lnTo>
                <a:lnTo>
                  <a:pt x="156508" y="2874207"/>
                </a:lnTo>
                <a:lnTo>
                  <a:pt x="144783" y="2875286"/>
                </a:lnTo>
                <a:close/>
              </a:path>
              <a:path w="170874" h="3044952">
                <a:moveTo>
                  <a:pt x="85600" y="2969151"/>
                </a:moveTo>
                <a:lnTo>
                  <a:pt x="102110" y="2997454"/>
                </a:lnTo>
                <a:lnTo>
                  <a:pt x="104650" y="2936494"/>
                </a:lnTo>
                <a:lnTo>
                  <a:pt x="104650" y="0"/>
                </a:lnTo>
                <a:lnTo>
                  <a:pt x="66550" y="0"/>
                </a:lnTo>
                <a:lnTo>
                  <a:pt x="85600" y="2969151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616696" y="4507992"/>
            <a:ext cx="1871472" cy="576071"/>
          </a:xfrm>
          <a:custGeom>
            <a:avLst/>
            <a:gdLst/>
            <a:ahLst/>
            <a:cxnLst/>
            <a:rect l="l" t="t" r="r" b="b"/>
            <a:pathLst>
              <a:path w="1871472" h="576072">
                <a:moveTo>
                  <a:pt x="0" y="96011"/>
                </a:moveTo>
                <a:lnTo>
                  <a:pt x="0" y="480059"/>
                </a:lnTo>
                <a:lnTo>
                  <a:pt x="529" y="490223"/>
                </a:lnTo>
                <a:lnTo>
                  <a:pt x="14003" y="530064"/>
                </a:lnTo>
                <a:lnTo>
                  <a:pt x="42411" y="559762"/>
                </a:lnTo>
                <a:lnTo>
                  <a:pt x="81409" y="574972"/>
                </a:lnTo>
                <a:lnTo>
                  <a:pt x="96011" y="576071"/>
                </a:lnTo>
                <a:lnTo>
                  <a:pt x="1775459" y="576071"/>
                </a:lnTo>
                <a:lnTo>
                  <a:pt x="1813097" y="568433"/>
                </a:lnTo>
                <a:lnTo>
                  <a:pt x="1846658" y="544521"/>
                </a:lnTo>
                <a:lnTo>
                  <a:pt x="1867180" y="508570"/>
                </a:lnTo>
                <a:lnTo>
                  <a:pt x="1871472" y="480059"/>
                </a:lnTo>
                <a:lnTo>
                  <a:pt x="1871472" y="96011"/>
                </a:lnTo>
                <a:lnTo>
                  <a:pt x="1863833" y="58374"/>
                </a:lnTo>
                <a:lnTo>
                  <a:pt x="1839921" y="24813"/>
                </a:lnTo>
                <a:lnTo>
                  <a:pt x="1803970" y="4291"/>
                </a:lnTo>
                <a:lnTo>
                  <a:pt x="1775459" y="0"/>
                </a:lnTo>
                <a:lnTo>
                  <a:pt x="96011" y="0"/>
                </a:lnTo>
                <a:lnTo>
                  <a:pt x="58374" y="7638"/>
                </a:lnTo>
                <a:lnTo>
                  <a:pt x="24813" y="31550"/>
                </a:lnTo>
                <a:lnTo>
                  <a:pt x="4291" y="67501"/>
                </a:lnTo>
                <a:lnTo>
                  <a:pt x="0" y="96011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616696" y="4507992"/>
            <a:ext cx="1871472" cy="576071"/>
          </a:xfrm>
          <a:custGeom>
            <a:avLst/>
            <a:gdLst/>
            <a:ahLst/>
            <a:cxnLst/>
            <a:rect l="l" t="t" r="r" b="b"/>
            <a:pathLst>
              <a:path w="1871472" h="576072">
                <a:moveTo>
                  <a:pt x="0" y="96011"/>
                </a:moveTo>
                <a:lnTo>
                  <a:pt x="9415" y="54448"/>
                </a:lnTo>
                <a:lnTo>
                  <a:pt x="34766" y="22027"/>
                </a:lnTo>
                <a:lnTo>
                  <a:pt x="71709" y="3093"/>
                </a:lnTo>
                <a:lnTo>
                  <a:pt x="96011" y="0"/>
                </a:lnTo>
                <a:lnTo>
                  <a:pt x="1775459" y="0"/>
                </a:lnTo>
                <a:lnTo>
                  <a:pt x="1817023" y="9415"/>
                </a:lnTo>
                <a:lnTo>
                  <a:pt x="1849444" y="34766"/>
                </a:lnTo>
                <a:lnTo>
                  <a:pt x="1868378" y="71709"/>
                </a:lnTo>
                <a:lnTo>
                  <a:pt x="1871472" y="96011"/>
                </a:lnTo>
                <a:lnTo>
                  <a:pt x="1871472" y="480059"/>
                </a:lnTo>
                <a:lnTo>
                  <a:pt x="1862056" y="521623"/>
                </a:lnTo>
                <a:lnTo>
                  <a:pt x="1836705" y="554044"/>
                </a:lnTo>
                <a:lnTo>
                  <a:pt x="1799762" y="572978"/>
                </a:lnTo>
                <a:lnTo>
                  <a:pt x="1775459" y="576071"/>
                </a:lnTo>
                <a:lnTo>
                  <a:pt x="96011" y="576071"/>
                </a:lnTo>
                <a:lnTo>
                  <a:pt x="54448" y="566656"/>
                </a:lnTo>
                <a:lnTo>
                  <a:pt x="22027" y="541305"/>
                </a:lnTo>
                <a:lnTo>
                  <a:pt x="3093" y="504362"/>
                </a:lnTo>
                <a:lnTo>
                  <a:pt x="0" y="480059"/>
                </a:lnTo>
                <a:lnTo>
                  <a:pt x="0" y="96011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223764" y="2981705"/>
            <a:ext cx="3393566" cy="1823466"/>
          </a:xfrm>
          <a:custGeom>
            <a:avLst/>
            <a:gdLst/>
            <a:ahLst/>
            <a:cxnLst/>
            <a:rect l="l" t="t" r="r" b="b"/>
            <a:pathLst>
              <a:path w="3393566" h="1823466">
                <a:moveTo>
                  <a:pt x="3274314" y="1696720"/>
                </a:moveTo>
                <a:lnTo>
                  <a:pt x="3306883" y="1749376"/>
                </a:lnTo>
                <a:lnTo>
                  <a:pt x="3326794" y="1781570"/>
                </a:lnTo>
                <a:lnTo>
                  <a:pt x="3289147" y="1783053"/>
                </a:lnTo>
                <a:lnTo>
                  <a:pt x="3227196" y="1785493"/>
                </a:lnTo>
                <a:lnTo>
                  <a:pt x="3224936" y="1785706"/>
                </a:lnTo>
                <a:lnTo>
                  <a:pt x="3213258" y="1792321"/>
                </a:lnTo>
                <a:lnTo>
                  <a:pt x="3208909" y="1805178"/>
                </a:lnTo>
                <a:lnTo>
                  <a:pt x="3209169" y="1807714"/>
                </a:lnTo>
                <a:lnTo>
                  <a:pt x="3215909" y="1819251"/>
                </a:lnTo>
                <a:lnTo>
                  <a:pt x="3228720" y="1823466"/>
                </a:lnTo>
                <a:lnTo>
                  <a:pt x="3393566" y="1816989"/>
                </a:lnTo>
                <a:lnTo>
                  <a:pt x="3351276" y="1816100"/>
                </a:lnTo>
                <a:lnTo>
                  <a:pt x="3343910" y="1809242"/>
                </a:lnTo>
                <a:lnTo>
                  <a:pt x="3359404" y="1780286"/>
                </a:lnTo>
                <a:lnTo>
                  <a:pt x="3369056" y="1782445"/>
                </a:lnTo>
                <a:lnTo>
                  <a:pt x="3393566" y="1816989"/>
                </a:lnTo>
                <a:lnTo>
                  <a:pt x="3306699" y="1676654"/>
                </a:lnTo>
                <a:lnTo>
                  <a:pt x="3302967" y="1672267"/>
                </a:lnTo>
                <a:lnTo>
                  <a:pt x="3292163" y="1667741"/>
                </a:lnTo>
                <a:lnTo>
                  <a:pt x="3280537" y="1670558"/>
                </a:lnTo>
                <a:lnTo>
                  <a:pt x="3276137" y="1674248"/>
                </a:lnTo>
                <a:lnTo>
                  <a:pt x="3271562" y="1685067"/>
                </a:lnTo>
                <a:lnTo>
                  <a:pt x="3274314" y="1696720"/>
                </a:lnTo>
                <a:close/>
              </a:path>
              <a:path w="3393566" h="1823466">
                <a:moveTo>
                  <a:pt x="3351276" y="1816100"/>
                </a:moveTo>
                <a:lnTo>
                  <a:pt x="3393566" y="1816989"/>
                </a:lnTo>
                <a:lnTo>
                  <a:pt x="3369056" y="1782445"/>
                </a:lnTo>
                <a:lnTo>
                  <a:pt x="3359404" y="1780286"/>
                </a:lnTo>
                <a:lnTo>
                  <a:pt x="3343910" y="1809242"/>
                </a:lnTo>
                <a:lnTo>
                  <a:pt x="3351276" y="1816100"/>
                </a:lnTo>
                <a:close/>
              </a:path>
              <a:path w="3393566" h="1823466">
                <a:moveTo>
                  <a:pt x="3289147" y="1783053"/>
                </a:moveTo>
                <a:lnTo>
                  <a:pt x="3326794" y="1781570"/>
                </a:lnTo>
                <a:lnTo>
                  <a:pt x="3306883" y="1749376"/>
                </a:lnTo>
                <a:lnTo>
                  <a:pt x="17780" y="0"/>
                </a:lnTo>
                <a:lnTo>
                  <a:pt x="0" y="33528"/>
                </a:lnTo>
                <a:lnTo>
                  <a:pt x="3289147" y="1783053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69392" y="3745992"/>
            <a:ext cx="3429000" cy="179679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7399782" y="327499"/>
            <a:ext cx="2162787" cy="2280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30"/>
              </a:lnSpc>
              <a:spcBef>
                <a:spcPts val="86"/>
              </a:spcBef>
            </a:pPr>
            <a:r>
              <a:rPr sz="1600" spc="0" dirty="0" smtClean="0">
                <a:solidFill>
                  <a:srgbClr val="FF0000"/>
                </a:solidFill>
                <a:latin typeface="Arial"/>
                <a:cs typeface="Arial"/>
              </a:rPr>
              <a:t>H</a:t>
            </a:r>
            <a:r>
              <a:rPr sz="1600" spc="-19" dirty="0" smtClean="0">
                <a:solidFill>
                  <a:srgbClr val="FF0000"/>
                </a:solidFill>
                <a:latin typeface="Arial"/>
                <a:cs typeface="Arial"/>
              </a:rPr>
              <a:t>y</a:t>
            </a:r>
            <a:r>
              <a:rPr sz="1600" spc="0" dirty="0" smtClean="0">
                <a:solidFill>
                  <a:srgbClr val="FF0000"/>
                </a:solidFill>
                <a:latin typeface="Arial"/>
                <a:cs typeface="Arial"/>
              </a:rPr>
              <a:t>drol</a:t>
            </a:r>
            <a:r>
              <a:rPr sz="1600" spc="-14" dirty="0" smtClean="0">
                <a:solidFill>
                  <a:srgbClr val="FF0000"/>
                </a:solidFill>
                <a:latin typeface="Arial"/>
                <a:cs typeface="Arial"/>
              </a:rPr>
              <a:t>y</a:t>
            </a:r>
            <a:r>
              <a:rPr sz="1600" spc="4" dirty="0" smtClean="0">
                <a:solidFill>
                  <a:srgbClr val="FF0000"/>
                </a:solidFill>
                <a:latin typeface="Arial"/>
                <a:cs typeface="Arial"/>
              </a:rPr>
              <a:t>s</a:t>
            </a:r>
            <a:r>
              <a:rPr sz="1600" spc="0" dirty="0" smtClean="0">
                <a:solidFill>
                  <a:srgbClr val="FF0000"/>
                </a:solidFill>
                <a:latin typeface="Arial"/>
                <a:cs typeface="Arial"/>
              </a:rPr>
              <a:t>e</a:t>
            </a:r>
            <a:r>
              <a:rPr sz="1600" spc="-36" dirty="0" smtClean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FF0000"/>
                </a:solidFill>
                <a:latin typeface="Arial"/>
                <a:cs typeface="Arial"/>
              </a:rPr>
              <a:t>en</a:t>
            </a:r>
            <a:r>
              <a:rPr sz="1600" spc="4" dirty="0" smtClean="0">
                <a:solidFill>
                  <a:srgbClr val="FF0000"/>
                </a:solidFill>
                <a:latin typeface="Arial"/>
                <a:cs typeface="Arial"/>
              </a:rPr>
              <a:t>z</a:t>
            </a:r>
            <a:r>
              <a:rPr sz="1600" spc="-19" dirty="0" smtClean="0">
                <a:solidFill>
                  <a:srgbClr val="FF0000"/>
                </a:solidFill>
                <a:latin typeface="Arial"/>
                <a:cs typeface="Arial"/>
              </a:rPr>
              <a:t>y</a:t>
            </a:r>
            <a:r>
              <a:rPr sz="1600" spc="0" dirty="0" smtClean="0">
                <a:solidFill>
                  <a:srgbClr val="FF0000"/>
                </a:solidFill>
                <a:latin typeface="Arial"/>
                <a:cs typeface="Arial"/>
              </a:rPr>
              <a:t>mat</a:t>
            </a:r>
            <a:r>
              <a:rPr sz="1600" spc="9" dirty="0" smtClean="0">
                <a:solidFill>
                  <a:srgbClr val="FF0000"/>
                </a:solidFill>
                <a:latin typeface="Arial"/>
                <a:cs typeface="Arial"/>
              </a:rPr>
              <a:t>i</a:t>
            </a:r>
            <a:r>
              <a:rPr sz="1600" spc="0" dirty="0" smtClean="0">
                <a:solidFill>
                  <a:srgbClr val="FF0000"/>
                </a:solidFill>
                <a:latin typeface="Arial"/>
                <a:cs typeface="Arial"/>
              </a:rPr>
              <a:t>que</a:t>
            </a:r>
            <a:endParaRPr sz="16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727196" y="400397"/>
            <a:ext cx="1273171" cy="2280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30"/>
              </a:lnSpc>
              <a:spcBef>
                <a:spcPts val="86"/>
              </a:spcBef>
            </a:pPr>
            <a:r>
              <a:rPr sz="1600" spc="0" dirty="0" smtClean="0">
                <a:solidFill>
                  <a:srgbClr val="FF0000"/>
                </a:solidFill>
                <a:latin typeface="Arial"/>
                <a:cs typeface="Arial"/>
              </a:rPr>
              <a:t>Prétraite</a:t>
            </a:r>
            <a:r>
              <a:rPr sz="1600" spc="4" dirty="0" smtClean="0">
                <a:solidFill>
                  <a:srgbClr val="FF0000"/>
                </a:solidFill>
                <a:latin typeface="Arial"/>
                <a:cs typeface="Arial"/>
              </a:rPr>
              <a:t>m</a:t>
            </a:r>
            <a:r>
              <a:rPr sz="1600" spc="0" dirty="0" smtClean="0">
                <a:solidFill>
                  <a:srgbClr val="FF0000"/>
                </a:solidFill>
                <a:latin typeface="Arial"/>
                <a:cs typeface="Arial"/>
              </a:rPr>
              <a:t>ent</a:t>
            </a:r>
            <a:endParaRPr sz="16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921002" y="735863"/>
            <a:ext cx="1600124" cy="52880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318366" marR="338816" algn="ctr">
              <a:lnSpc>
                <a:spcPts val="1935"/>
              </a:lnSpc>
              <a:spcBef>
                <a:spcPts val="96"/>
              </a:spcBef>
            </a:pPr>
            <a:r>
              <a:rPr sz="2700" spc="0" baseline="3034" dirty="0" smtClean="0">
                <a:solidFill>
                  <a:srgbClr val="FFFFFF"/>
                </a:solidFill>
                <a:latin typeface="Calibri"/>
                <a:cs typeface="Calibri"/>
              </a:rPr>
              <a:t>Biomasse</a:t>
            </a:r>
            <a:endParaRPr sz="1800">
              <a:latin typeface="Calibri"/>
              <a:cs typeface="Calibri"/>
            </a:endParaRPr>
          </a:p>
          <a:p>
            <a:pPr algn="ctr">
              <a:lnSpc>
                <a:spcPts val="2160"/>
              </a:lnSpc>
              <a:spcBef>
                <a:spcPts val="11"/>
              </a:spcBef>
            </a:pPr>
            <a:r>
              <a:rPr sz="2700" spc="-4" baseline="1517" dirty="0" smtClean="0">
                <a:solidFill>
                  <a:srgbClr val="FFFFFF"/>
                </a:solidFill>
                <a:latin typeface="Calibri"/>
                <a:cs typeface="Calibri"/>
              </a:rPr>
              <a:t>li</a:t>
            </a:r>
            <a:r>
              <a:rPr sz="2700" spc="4" baseline="1517" dirty="0" smtClean="0">
                <a:solidFill>
                  <a:srgbClr val="FFFFFF"/>
                </a:solidFill>
                <a:latin typeface="Calibri"/>
                <a:cs typeface="Calibri"/>
              </a:rPr>
              <a:t>gn</a:t>
            </a:r>
            <a:r>
              <a:rPr sz="2700" spc="0" baseline="1517" dirty="0" smtClean="0">
                <a:solidFill>
                  <a:srgbClr val="FFFFFF"/>
                </a:solidFill>
                <a:latin typeface="Calibri"/>
                <a:cs typeface="Calibri"/>
              </a:rPr>
              <a:t>ocel</a:t>
            </a:r>
            <a:r>
              <a:rPr sz="2700" spc="-4" baseline="1517" dirty="0" smtClean="0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r>
              <a:rPr sz="2700" spc="4" baseline="1517" dirty="0" smtClean="0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sz="2700" spc="-4" baseline="1517" dirty="0" smtClean="0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r>
              <a:rPr sz="2700" spc="0" baseline="1517" dirty="0" smtClean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2700" spc="4" baseline="1517" dirty="0" smtClean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2700" spc="-4" baseline="1517" dirty="0" smtClean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2700" spc="4" baseline="1517" dirty="0" smtClean="0">
                <a:solidFill>
                  <a:srgbClr val="FFFFFF"/>
                </a:solidFill>
                <a:latin typeface="Calibri"/>
                <a:cs typeface="Calibri"/>
              </a:rPr>
              <a:t>qu</a:t>
            </a:r>
            <a:r>
              <a:rPr sz="2700" spc="0" baseline="1517" dirty="0" smtClean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370703" y="836929"/>
            <a:ext cx="1628331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5"/>
              </a:lnSpc>
              <a:spcBef>
                <a:spcPts val="96"/>
              </a:spcBef>
            </a:pPr>
            <a:r>
              <a:rPr sz="2700" spc="0" baseline="3034" dirty="0" smtClean="0">
                <a:solidFill>
                  <a:srgbClr val="FFFFFF"/>
                </a:solidFill>
                <a:latin typeface="Calibri"/>
                <a:cs typeface="Calibri"/>
              </a:rPr>
              <a:t>Cel</a:t>
            </a:r>
            <a:r>
              <a:rPr sz="2700" spc="-4" baseline="3034" dirty="0" smtClean="0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r>
              <a:rPr sz="2700" spc="0" baseline="3034" dirty="0" smtClean="0">
                <a:solidFill>
                  <a:srgbClr val="FFFFFF"/>
                </a:solidFill>
                <a:latin typeface="Calibri"/>
                <a:cs typeface="Calibri"/>
              </a:rPr>
              <a:t>ulose</a:t>
            </a:r>
            <a:r>
              <a:rPr sz="2700" spc="4" baseline="3034" dirty="0" smtClean="0">
                <a:solidFill>
                  <a:srgbClr val="FFFFFF"/>
                </a:solidFill>
                <a:latin typeface="Calibri"/>
                <a:cs typeface="Calibri"/>
              </a:rPr>
              <a:t>+</a:t>
            </a:r>
            <a:r>
              <a:rPr sz="2700" spc="-4" baseline="3034" dirty="0" smtClean="0">
                <a:solidFill>
                  <a:srgbClr val="FFFFFF"/>
                </a:solidFill>
                <a:latin typeface="Calibri"/>
                <a:cs typeface="Calibri"/>
              </a:rPr>
              <a:t>li</a:t>
            </a:r>
            <a:r>
              <a:rPr sz="2700" spc="0" baseline="3034" dirty="0" smtClean="0">
                <a:solidFill>
                  <a:srgbClr val="FFFFFF"/>
                </a:solidFill>
                <a:latin typeface="Calibri"/>
                <a:cs typeface="Calibri"/>
              </a:rPr>
              <a:t>g</a:t>
            </a:r>
            <a:r>
              <a:rPr sz="2700" spc="4" baseline="3034" dirty="0" smtClean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2700" spc="-4" baseline="3034" dirty="0" smtClean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2700" spc="0" baseline="3034" dirty="0" smtClean="0">
                <a:solidFill>
                  <a:srgbClr val="FFFFFF"/>
                </a:solidFill>
                <a:latin typeface="Calibri"/>
                <a:cs typeface="Calibri"/>
              </a:rPr>
              <a:t>ne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244076" y="898778"/>
            <a:ext cx="794871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5"/>
              </a:lnSpc>
              <a:spcBef>
                <a:spcPts val="96"/>
              </a:spcBef>
            </a:pPr>
            <a:r>
              <a:rPr sz="2700" spc="0" baseline="3034" dirty="0" smtClean="0">
                <a:solidFill>
                  <a:srgbClr val="FFFFFF"/>
                </a:solidFill>
                <a:latin typeface="Calibri"/>
                <a:cs typeface="Calibri"/>
              </a:rPr>
              <a:t>Glu</a:t>
            </a:r>
            <a:r>
              <a:rPr sz="2700" spc="-14" baseline="3034" dirty="0" smtClean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2700" spc="0" baseline="3034" dirty="0" smtClean="0">
                <a:solidFill>
                  <a:srgbClr val="FFFFFF"/>
                </a:solidFill>
                <a:latin typeface="Calibri"/>
                <a:cs typeface="Calibri"/>
              </a:rPr>
              <a:t>ose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912733" y="2852221"/>
            <a:ext cx="1404543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9"/>
              </a:lnSpc>
              <a:spcBef>
                <a:spcPts val="97"/>
              </a:spcBef>
            </a:pPr>
            <a:r>
              <a:rPr sz="1800" spc="0" dirty="0" smtClean="0">
                <a:solidFill>
                  <a:srgbClr val="FF0000"/>
                </a:solidFill>
                <a:latin typeface="Arial"/>
                <a:cs typeface="Arial"/>
              </a:rPr>
              <a:t>Ferme</a:t>
            </a:r>
            <a:r>
              <a:rPr sz="1800" spc="-9" dirty="0" smtClean="0">
                <a:solidFill>
                  <a:srgbClr val="FF0000"/>
                </a:solidFill>
                <a:latin typeface="Arial"/>
                <a:cs typeface="Arial"/>
              </a:rPr>
              <a:t>n</a:t>
            </a:r>
            <a:r>
              <a:rPr sz="1800" spc="0" dirty="0" smtClean="0">
                <a:solidFill>
                  <a:srgbClr val="FF0000"/>
                </a:solidFill>
                <a:latin typeface="Arial"/>
                <a:cs typeface="Arial"/>
              </a:rPr>
              <a:t>tati</a:t>
            </a:r>
            <a:r>
              <a:rPr sz="1800" spc="-4" dirty="0" smtClean="0">
                <a:solidFill>
                  <a:srgbClr val="FF0000"/>
                </a:solidFill>
                <a:latin typeface="Arial"/>
                <a:cs typeface="Arial"/>
              </a:rPr>
              <a:t>o</a:t>
            </a:r>
            <a:r>
              <a:rPr sz="1800" spc="0" dirty="0" smtClean="0">
                <a:solidFill>
                  <a:srgbClr val="FF0000"/>
                </a:solidFill>
                <a:latin typeface="Arial"/>
                <a:cs typeface="Arial"/>
              </a:rPr>
              <a:t>n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946016" y="2890012"/>
            <a:ext cx="804015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5"/>
              </a:lnSpc>
              <a:spcBef>
                <a:spcPts val="96"/>
              </a:spcBef>
            </a:pPr>
            <a:r>
              <a:rPr sz="2700" spc="-39" baseline="3034" dirty="0" smtClean="0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r>
              <a:rPr sz="2700" spc="0" baseline="3034" dirty="0" smtClean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2700" spc="-4" baseline="3034" dirty="0" smtClean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2700" spc="-14" baseline="3034" dirty="0" smtClean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2700" spc="0" baseline="3034" dirty="0" smtClean="0">
                <a:solidFill>
                  <a:srgbClr val="FFFFFF"/>
                </a:solidFill>
                <a:latin typeface="Calibri"/>
                <a:cs typeface="Calibri"/>
              </a:rPr>
              <a:t>ose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391402" y="3787576"/>
            <a:ext cx="1404543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9"/>
              </a:lnSpc>
              <a:spcBef>
                <a:spcPts val="97"/>
              </a:spcBef>
            </a:pPr>
            <a:r>
              <a:rPr sz="1800" spc="0" dirty="0" smtClean="0">
                <a:solidFill>
                  <a:srgbClr val="FF0000"/>
                </a:solidFill>
                <a:latin typeface="Arial"/>
                <a:cs typeface="Arial"/>
              </a:rPr>
              <a:t>Ferme</a:t>
            </a:r>
            <a:r>
              <a:rPr sz="1800" spc="-9" dirty="0" smtClean="0">
                <a:solidFill>
                  <a:srgbClr val="FF0000"/>
                </a:solidFill>
                <a:latin typeface="Arial"/>
                <a:cs typeface="Arial"/>
              </a:rPr>
              <a:t>n</a:t>
            </a:r>
            <a:r>
              <a:rPr sz="1800" spc="0" dirty="0" smtClean="0">
                <a:solidFill>
                  <a:srgbClr val="FF0000"/>
                </a:solidFill>
                <a:latin typeface="Arial"/>
                <a:cs typeface="Arial"/>
              </a:rPr>
              <a:t>tati</a:t>
            </a:r>
            <a:r>
              <a:rPr sz="1800" spc="-4" dirty="0" smtClean="0">
                <a:solidFill>
                  <a:srgbClr val="FF0000"/>
                </a:solidFill>
                <a:latin typeface="Arial"/>
                <a:cs typeface="Arial"/>
              </a:rPr>
              <a:t>o</a:t>
            </a:r>
            <a:r>
              <a:rPr sz="1800" spc="0" dirty="0" smtClean="0">
                <a:solidFill>
                  <a:srgbClr val="FF0000"/>
                </a:solidFill>
                <a:latin typeface="Arial"/>
                <a:cs typeface="Arial"/>
              </a:rPr>
              <a:t>n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187053" y="4689856"/>
            <a:ext cx="767111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5"/>
              </a:lnSpc>
              <a:spcBef>
                <a:spcPts val="96"/>
              </a:spcBef>
            </a:pPr>
            <a:r>
              <a:rPr sz="2700" spc="-29" baseline="3034" dirty="0" smtClean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2700" spc="0" baseline="3034" dirty="0" smtClean="0">
                <a:solidFill>
                  <a:srgbClr val="FFFFFF"/>
                </a:solidFill>
                <a:latin typeface="Calibri"/>
                <a:cs typeface="Calibri"/>
              </a:rPr>
              <a:t>thanol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853945" y="5588080"/>
            <a:ext cx="8628232" cy="110887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9"/>
              </a:lnSpc>
              <a:spcBef>
                <a:spcPts val="97"/>
              </a:spcBef>
            </a:pPr>
            <a:r>
              <a:rPr sz="1800" spc="-4" dirty="0" smtClean="0">
                <a:latin typeface="Arial"/>
                <a:cs typeface="Arial"/>
              </a:rPr>
              <a:t>1</a:t>
            </a:r>
            <a:r>
              <a:rPr sz="1800" spc="0" dirty="0" smtClean="0">
                <a:latin typeface="Arial"/>
                <a:cs typeface="Arial"/>
              </a:rPr>
              <a:t>-</a:t>
            </a:r>
            <a:r>
              <a:rPr sz="1800" spc="4" dirty="0" smtClean="0">
                <a:latin typeface="Arial"/>
                <a:cs typeface="Arial"/>
              </a:rPr>
              <a:t> </a:t>
            </a:r>
            <a:r>
              <a:rPr sz="1400" spc="0" dirty="0" smtClean="0">
                <a:latin typeface="Arial"/>
                <a:cs typeface="Arial"/>
              </a:rPr>
              <a:t>pré</a:t>
            </a:r>
            <a:r>
              <a:rPr sz="1400" spc="4" dirty="0" smtClean="0">
                <a:latin typeface="Arial"/>
                <a:cs typeface="Arial"/>
              </a:rPr>
              <a:t>t</a:t>
            </a:r>
            <a:r>
              <a:rPr sz="1400" spc="0" dirty="0" smtClean="0">
                <a:latin typeface="Arial"/>
                <a:cs typeface="Arial"/>
              </a:rPr>
              <a:t>rai</a:t>
            </a:r>
            <a:r>
              <a:rPr sz="1400" spc="-4" dirty="0" smtClean="0">
                <a:latin typeface="Arial"/>
                <a:cs typeface="Arial"/>
              </a:rPr>
              <a:t>t</a:t>
            </a:r>
            <a:r>
              <a:rPr sz="1400" spc="0" dirty="0" smtClean="0">
                <a:latin typeface="Arial"/>
                <a:cs typeface="Arial"/>
              </a:rPr>
              <a:t>e</a:t>
            </a:r>
            <a:r>
              <a:rPr sz="1400" spc="-4" dirty="0" smtClean="0">
                <a:latin typeface="Arial"/>
                <a:cs typeface="Arial"/>
              </a:rPr>
              <a:t>m</a:t>
            </a:r>
            <a:r>
              <a:rPr sz="1400" spc="-14" dirty="0" smtClean="0">
                <a:latin typeface="Arial"/>
                <a:cs typeface="Arial"/>
              </a:rPr>
              <a:t>e</a:t>
            </a:r>
            <a:r>
              <a:rPr sz="1400" spc="0" dirty="0" smtClean="0">
                <a:latin typeface="Arial"/>
                <a:cs typeface="Arial"/>
              </a:rPr>
              <a:t>nt</a:t>
            </a:r>
            <a:r>
              <a:rPr sz="1400" spc="-34" dirty="0" smtClean="0">
                <a:latin typeface="Arial"/>
                <a:cs typeface="Arial"/>
              </a:rPr>
              <a:t> </a:t>
            </a:r>
            <a:r>
              <a:rPr sz="1400" spc="0" dirty="0" smtClean="0">
                <a:latin typeface="Arial"/>
                <a:cs typeface="Arial"/>
              </a:rPr>
              <a:t>(but</a:t>
            </a:r>
            <a:r>
              <a:rPr sz="1400" spc="-25" dirty="0" smtClean="0">
                <a:latin typeface="Arial"/>
                <a:cs typeface="Arial"/>
              </a:rPr>
              <a:t> </a:t>
            </a:r>
            <a:r>
              <a:rPr sz="1400" spc="0" dirty="0" smtClean="0">
                <a:latin typeface="Arial"/>
                <a:cs typeface="Arial"/>
              </a:rPr>
              <a:t>de</a:t>
            </a:r>
            <a:r>
              <a:rPr sz="1400" spc="4" dirty="0" smtClean="0">
                <a:latin typeface="Arial"/>
                <a:cs typeface="Arial"/>
              </a:rPr>
              <a:t>st</a:t>
            </a:r>
            <a:r>
              <a:rPr sz="1400" spc="0" dirty="0" smtClean="0">
                <a:latin typeface="Arial"/>
                <a:cs typeface="Arial"/>
              </a:rPr>
              <a:t>ru</a:t>
            </a:r>
            <a:r>
              <a:rPr sz="1400" spc="-4" dirty="0" smtClean="0">
                <a:latin typeface="Arial"/>
                <a:cs typeface="Arial"/>
              </a:rPr>
              <a:t>c</a:t>
            </a:r>
            <a:r>
              <a:rPr sz="1400" spc="4" dirty="0" smtClean="0">
                <a:latin typeface="Arial"/>
                <a:cs typeface="Arial"/>
              </a:rPr>
              <a:t>t</a:t>
            </a:r>
            <a:r>
              <a:rPr sz="1400" spc="-14" dirty="0" smtClean="0">
                <a:latin typeface="Arial"/>
                <a:cs typeface="Arial"/>
              </a:rPr>
              <a:t>u</a:t>
            </a:r>
            <a:r>
              <a:rPr sz="1400" spc="0" dirty="0" smtClean="0">
                <a:latin typeface="Arial"/>
                <a:cs typeface="Arial"/>
              </a:rPr>
              <a:t>r</a:t>
            </a:r>
            <a:r>
              <a:rPr sz="1400" spc="-14" dirty="0" smtClean="0">
                <a:latin typeface="Arial"/>
                <a:cs typeface="Arial"/>
              </a:rPr>
              <a:t>e</a:t>
            </a:r>
            <a:r>
              <a:rPr sz="1400" spc="0" dirty="0" smtClean="0">
                <a:latin typeface="Arial"/>
                <a:cs typeface="Arial"/>
              </a:rPr>
              <a:t>r</a:t>
            </a:r>
            <a:r>
              <a:rPr sz="1400" spc="-39" dirty="0" smtClean="0">
                <a:latin typeface="Arial"/>
                <a:cs typeface="Arial"/>
              </a:rPr>
              <a:t> </a:t>
            </a:r>
            <a:r>
              <a:rPr sz="1400" spc="0" dirty="0" smtClean="0">
                <a:latin typeface="Arial"/>
                <a:cs typeface="Arial"/>
              </a:rPr>
              <a:t>la</a:t>
            </a:r>
            <a:r>
              <a:rPr sz="1400" spc="-4" dirty="0" smtClean="0">
                <a:latin typeface="Arial"/>
                <a:cs typeface="Arial"/>
              </a:rPr>
              <a:t> m</a:t>
            </a:r>
            <a:r>
              <a:rPr sz="1400" spc="0" dirty="0" smtClean="0">
                <a:latin typeface="Arial"/>
                <a:cs typeface="Arial"/>
              </a:rPr>
              <a:t>a</a:t>
            </a:r>
            <a:r>
              <a:rPr sz="1400" spc="4" dirty="0" smtClean="0">
                <a:latin typeface="Arial"/>
                <a:cs typeface="Arial"/>
              </a:rPr>
              <a:t>t</a:t>
            </a:r>
            <a:r>
              <a:rPr sz="1400" spc="0" dirty="0" smtClean="0">
                <a:latin typeface="Arial"/>
                <a:cs typeface="Arial"/>
              </a:rPr>
              <a:t>ri</a:t>
            </a:r>
            <a:r>
              <a:rPr sz="1400" spc="4" dirty="0" smtClean="0">
                <a:latin typeface="Arial"/>
                <a:cs typeface="Arial"/>
              </a:rPr>
              <a:t>c</a:t>
            </a:r>
            <a:r>
              <a:rPr sz="1400" spc="0" dirty="0" smtClean="0">
                <a:latin typeface="Arial"/>
                <a:cs typeface="Arial"/>
              </a:rPr>
              <a:t>e):</a:t>
            </a:r>
            <a:r>
              <a:rPr sz="1400" spc="-44" dirty="0" smtClean="0">
                <a:latin typeface="Arial"/>
                <a:cs typeface="Arial"/>
              </a:rPr>
              <a:t> </a:t>
            </a:r>
            <a:r>
              <a:rPr sz="1400" spc="4" dirty="0" smtClean="0">
                <a:latin typeface="Arial"/>
                <a:cs typeface="Arial"/>
              </a:rPr>
              <a:t>c</a:t>
            </a:r>
            <a:r>
              <a:rPr sz="1400" spc="0" dirty="0" smtClean="0">
                <a:latin typeface="Arial"/>
                <a:cs typeface="Arial"/>
              </a:rPr>
              <a:t>ui</a:t>
            </a:r>
            <a:r>
              <a:rPr sz="1400" spc="4" dirty="0" smtClean="0">
                <a:latin typeface="Arial"/>
                <a:cs typeface="Arial"/>
              </a:rPr>
              <a:t>ss</a:t>
            </a:r>
            <a:r>
              <a:rPr sz="1400" spc="0" dirty="0" smtClean="0">
                <a:latin typeface="Arial"/>
                <a:cs typeface="Arial"/>
              </a:rPr>
              <a:t>on</a:t>
            </a:r>
            <a:r>
              <a:rPr sz="1400" spc="-39" dirty="0" smtClean="0">
                <a:latin typeface="Arial"/>
                <a:cs typeface="Arial"/>
              </a:rPr>
              <a:t> </a:t>
            </a:r>
            <a:r>
              <a:rPr sz="1400" spc="0" dirty="0" smtClean="0">
                <a:latin typeface="Arial"/>
                <a:cs typeface="Arial"/>
              </a:rPr>
              <a:t>en</a:t>
            </a:r>
            <a:r>
              <a:rPr sz="1400" spc="-4" dirty="0" smtClean="0">
                <a:latin typeface="Arial"/>
                <a:cs typeface="Arial"/>
              </a:rPr>
              <a:t> </a:t>
            </a:r>
            <a:r>
              <a:rPr sz="1400" spc="0" dirty="0" smtClean="0">
                <a:latin typeface="Arial"/>
                <a:cs typeface="Arial"/>
              </a:rPr>
              <a:t>pré</a:t>
            </a:r>
            <a:r>
              <a:rPr sz="1400" spc="4" dirty="0" smtClean="0">
                <a:latin typeface="Arial"/>
                <a:cs typeface="Arial"/>
              </a:rPr>
              <a:t>s</a:t>
            </a:r>
            <a:r>
              <a:rPr sz="1400" spc="0" dirty="0" smtClean="0">
                <a:latin typeface="Arial"/>
                <a:cs typeface="Arial"/>
              </a:rPr>
              <a:t>en</a:t>
            </a:r>
            <a:r>
              <a:rPr sz="1400" spc="-4" dirty="0" smtClean="0">
                <a:latin typeface="Arial"/>
                <a:cs typeface="Arial"/>
              </a:rPr>
              <a:t>c</a:t>
            </a:r>
            <a:r>
              <a:rPr sz="1400" spc="0" dirty="0" smtClean="0">
                <a:latin typeface="Arial"/>
                <a:cs typeface="Arial"/>
              </a:rPr>
              <a:t>e</a:t>
            </a:r>
            <a:r>
              <a:rPr sz="1400" spc="-39" dirty="0" smtClean="0">
                <a:latin typeface="Arial"/>
                <a:cs typeface="Arial"/>
              </a:rPr>
              <a:t> </a:t>
            </a:r>
            <a:r>
              <a:rPr sz="1400" spc="0" dirty="0" smtClean="0">
                <a:latin typeface="Arial"/>
                <a:cs typeface="Arial"/>
              </a:rPr>
              <a:t>d’un</a:t>
            </a:r>
            <a:r>
              <a:rPr sz="1400" spc="-14" dirty="0" smtClean="0">
                <a:latin typeface="Arial"/>
                <a:cs typeface="Arial"/>
              </a:rPr>
              <a:t> </a:t>
            </a:r>
            <a:r>
              <a:rPr sz="1400" spc="0" dirty="0" smtClean="0">
                <a:latin typeface="Arial"/>
                <a:cs typeface="Arial"/>
              </a:rPr>
              <a:t>a</a:t>
            </a:r>
            <a:r>
              <a:rPr sz="1400" spc="4" dirty="0" smtClean="0">
                <a:latin typeface="Arial"/>
                <a:cs typeface="Arial"/>
              </a:rPr>
              <a:t>c</a:t>
            </a:r>
            <a:r>
              <a:rPr sz="1400" spc="0" dirty="0" smtClean="0">
                <a:latin typeface="Arial"/>
                <a:cs typeface="Arial"/>
              </a:rPr>
              <a:t>ide</a:t>
            </a:r>
            <a:r>
              <a:rPr sz="1400" spc="-14" dirty="0" smtClean="0">
                <a:latin typeface="Arial"/>
                <a:cs typeface="Arial"/>
              </a:rPr>
              <a:t> </a:t>
            </a:r>
            <a:r>
              <a:rPr sz="1400" spc="0" dirty="0" smtClean="0">
                <a:latin typeface="Arial"/>
                <a:cs typeface="Arial"/>
              </a:rPr>
              <a:t>ou</a:t>
            </a:r>
            <a:r>
              <a:rPr sz="1400" spc="-14" dirty="0" smtClean="0">
                <a:latin typeface="Arial"/>
                <a:cs typeface="Arial"/>
              </a:rPr>
              <a:t> </a:t>
            </a:r>
            <a:r>
              <a:rPr sz="1400" spc="0" dirty="0" smtClean="0">
                <a:latin typeface="Arial"/>
                <a:cs typeface="Arial"/>
              </a:rPr>
              <a:t>e</a:t>
            </a:r>
            <a:r>
              <a:rPr sz="1400" spc="-19" dirty="0" smtClean="0">
                <a:latin typeface="Arial"/>
                <a:cs typeface="Arial"/>
              </a:rPr>
              <a:t>x</a:t>
            </a:r>
            <a:r>
              <a:rPr sz="1400" spc="0" dirty="0" smtClean="0">
                <a:latin typeface="Arial"/>
                <a:cs typeface="Arial"/>
              </a:rPr>
              <a:t>po</a:t>
            </a:r>
            <a:r>
              <a:rPr sz="1400" spc="4" dirty="0" smtClean="0">
                <a:latin typeface="Arial"/>
                <a:cs typeface="Arial"/>
              </a:rPr>
              <a:t>s</a:t>
            </a:r>
            <a:r>
              <a:rPr sz="1400" spc="0" dirty="0" smtClean="0">
                <a:latin typeface="Arial"/>
                <a:cs typeface="Arial"/>
              </a:rPr>
              <a:t>i</a:t>
            </a:r>
            <a:r>
              <a:rPr sz="1400" spc="4" dirty="0" smtClean="0">
                <a:latin typeface="Arial"/>
                <a:cs typeface="Arial"/>
              </a:rPr>
              <a:t>t</a:t>
            </a:r>
            <a:r>
              <a:rPr sz="1400" spc="0" dirty="0" smtClean="0">
                <a:latin typeface="Arial"/>
                <a:cs typeface="Arial"/>
              </a:rPr>
              <a:t>ion</a:t>
            </a:r>
            <a:r>
              <a:rPr sz="1400" spc="-14" dirty="0" smtClean="0">
                <a:latin typeface="Arial"/>
                <a:cs typeface="Arial"/>
              </a:rPr>
              <a:t> </a:t>
            </a:r>
            <a:r>
              <a:rPr sz="1400" spc="0" dirty="0" smtClean="0">
                <a:latin typeface="Arial"/>
                <a:cs typeface="Arial"/>
              </a:rPr>
              <a:t>à</a:t>
            </a:r>
            <a:r>
              <a:rPr sz="1400" spc="-14" dirty="0" smtClean="0">
                <a:latin typeface="Arial"/>
                <a:cs typeface="Arial"/>
              </a:rPr>
              <a:t> </a:t>
            </a:r>
            <a:r>
              <a:rPr sz="1400" spc="0" dirty="0" smtClean="0">
                <a:latin typeface="Arial"/>
                <a:cs typeface="Arial"/>
              </a:rPr>
              <a:t>la</a:t>
            </a:r>
            <a:r>
              <a:rPr sz="1400" spc="-4" dirty="0" smtClean="0">
                <a:latin typeface="Arial"/>
                <a:cs typeface="Arial"/>
              </a:rPr>
              <a:t> </a:t>
            </a:r>
            <a:r>
              <a:rPr sz="1400" spc="-19" dirty="0" smtClean="0">
                <a:latin typeface="Arial"/>
                <a:cs typeface="Arial"/>
              </a:rPr>
              <a:t>v</a:t>
            </a:r>
            <a:r>
              <a:rPr sz="1400" spc="0" dirty="0" smtClean="0">
                <a:latin typeface="Arial"/>
                <a:cs typeface="Arial"/>
              </a:rPr>
              <a:t>apeur</a:t>
            </a:r>
            <a:r>
              <a:rPr sz="1400" spc="-4" dirty="0" smtClean="0">
                <a:latin typeface="Arial"/>
                <a:cs typeface="Arial"/>
              </a:rPr>
              <a:t> </a:t>
            </a:r>
            <a:r>
              <a:rPr sz="1400" spc="4" dirty="0" smtClean="0">
                <a:latin typeface="Arial"/>
                <a:cs typeface="Arial"/>
              </a:rPr>
              <a:t>:c</a:t>
            </a:r>
            <a:r>
              <a:rPr sz="1400" spc="0" dirty="0" smtClean="0">
                <a:latin typeface="Arial"/>
                <a:cs typeface="Arial"/>
              </a:rPr>
              <a:t>oût</a:t>
            </a:r>
            <a:endParaRPr sz="1400">
              <a:latin typeface="Arial"/>
              <a:cs typeface="Arial"/>
            </a:endParaRPr>
          </a:p>
          <a:p>
            <a:pPr marL="12700" marR="34290">
              <a:lnSpc>
                <a:spcPct val="95825"/>
              </a:lnSpc>
            </a:pPr>
            <a:r>
              <a:rPr sz="1400" spc="0" dirty="0" smtClean="0">
                <a:latin typeface="Arial"/>
                <a:cs typeface="Arial"/>
              </a:rPr>
              <a:t>2-</a:t>
            </a:r>
            <a:r>
              <a:rPr sz="1400" spc="-14" dirty="0" smtClean="0">
                <a:latin typeface="Arial"/>
                <a:cs typeface="Arial"/>
              </a:rPr>
              <a:t> </a:t>
            </a:r>
            <a:r>
              <a:rPr sz="1400" spc="0" dirty="0" smtClean="0">
                <a:latin typeface="Arial"/>
                <a:cs typeface="Arial"/>
              </a:rPr>
              <a:t>h</a:t>
            </a:r>
            <a:r>
              <a:rPr sz="1400" spc="-19" dirty="0" smtClean="0">
                <a:latin typeface="Arial"/>
                <a:cs typeface="Arial"/>
              </a:rPr>
              <a:t>y</a:t>
            </a:r>
            <a:r>
              <a:rPr sz="1400" spc="0" dirty="0" smtClean="0">
                <a:latin typeface="Arial"/>
                <a:cs typeface="Arial"/>
              </a:rPr>
              <a:t>dr</a:t>
            </a:r>
            <a:r>
              <a:rPr sz="1400" spc="-4" dirty="0" smtClean="0">
                <a:latin typeface="Arial"/>
                <a:cs typeface="Arial"/>
              </a:rPr>
              <a:t>o</a:t>
            </a:r>
            <a:r>
              <a:rPr sz="1400" spc="0" dirty="0" smtClean="0">
                <a:latin typeface="Arial"/>
                <a:cs typeface="Arial"/>
              </a:rPr>
              <a:t>l</a:t>
            </a:r>
            <a:r>
              <a:rPr sz="1400" spc="-19" dirty="0" smtClean="0">
                <a:latin typeface="Arial"/>
                <a:cs typeface="Arial"/>
              </a:rPr>
              <a:t>y</a:t>
            </a:r>
            <a:r>
              <a:rPr sz="1400" spc="4" dirty="0" smtClean="0">
                <a:latin typeface="Arial"/>
                <a:cs typeface="Arial"/>
              </a:rPr>
              <a:t>s</a:t>
            </a:r>
            <a:r>
              <a:rPr sz="1400" spc="0" dirty="0" smtClean="0">
                <a:latin typeface="Arial"/>
                <a:cs typeface="Arial"/>
              </a:rPr>
              <a:t>e enz</a:t>
            </a:r>
            <a:r>
              <a:rPr sz="1400" spc="-14" dirty="0" smtClean="0">
                <a:latin typeface="Arial"/>
                <a:cs typeface="Arial"/>
              </a:rPr>
              <a:t>y</a:t>
            </a:r>
            <a:r>
              <a:rPr sz="1400" spc="-4" dirty="0" smtClean="0">
                <a:latin typeface="Arial"/>
                <a:cs typeface="Arial"/>
              </a:rPr>
              <a:t>m</a:t>
            </a:r>
            <a:r>
              <a:rPr sz="1400" spc="0" dirty="0" smtClean="0">
                <a:latin typeface="Arial"/>
                <a:cs typeface="Arial"/>
              </a:rPr>
              <a:t>atique</a:t>
            </a:r>
            <a:r>
              <a:rPr sz="1400" spc="-44" dirty="0" smtClean="0">
                <a:latin typeface="Arial"/>
                <a:cs typeface="Arial"/>
              </a:rPr>
              <a:t> </a:t>
            </a:r>
            <a:r>
              <a:rPr sz="1400" spc="4" dirty="0" smtClean="0">
                <a:latin typeface="Arial"/>
                <a:cs typeface="Arial"/>
              </a:rPr>
              <a:t>:</a:t>
            </a:r>
            <a:r>
              <a:rPr sz="1400" spc="0" dirty="0" smtClean="0">
                <a:latin typeface="Arial"/>
                <a:cs typeface="Arial"/>
              </a:rPr>
              <a:t>qu</a:t>
            </a:r>
            <a:r>
              <a:rPr sz="1400" spc="-4" dirty="0" smtClean="0">
                <a:latin typeface="Arial"/>
                <a:cs typeface="Arial"/>
              </a:rPr>
              <a:t>a</a:t>
            </a:r>
            <a:r>
              <a:rPr sz="1400" spc="0" dirty="0" smtClean="0">
                <a:latin typeface="Arial"/>
                <a:cs typeface="Arial"/>
              </a:rPr>
              <a:t>nti</a:t>
            </a:r>
            <a:r>
              <a:rPr sz="1400" spc="4" dirty="0" smtClean="0">
                <a:latin typeface="Arial"/>
                <a:cs typeface="Arial"/>
              </a:rPr>
              <a:t>t</a:t>
            </a:r>
            <a:r>
              <a:rPr sz="1400" spc="0" dirty="0" smtClean="0">
                <a:latin typeface="Arial"/>
                <a:cs typeface="Arial"/>
              </a:rPr>
              <a:t>é</a:t>
            </a:r>
            <a:r>
              <a:rPr sz="1400" spc="-54" dirty="0" smtClean="0">
                <a:latin typeface="Arial"/>
                <a:cs typeface="Arial"/>
              </a:rPr>
              <a:t> </a:t>
            </a:r>
            <a:r>
              <a:rPr sz="1400" spc="0" dirty="0" smtClean="0">
                <a:latin typeface="Arial"/>
                <a:cs typeface="Arial"/>
              </a:rPr>
              <a:t>d’e</a:t>
            </a:r>
            <a:r>
              <a:rPr sz="1400" spc="-4" dirty="0" smtClean="0">
                <a:latin typeface="Arial"/>
                <a:cs typeface="Arial"/>
              </a:rPr>
              <a:t>n</a:t>
            </a:r>
            <a:r>
              <a:rPr sz="1400" spc="4" dirty="0" smtClean="0">
                <a:latin typeface="Arial"/>
                <a:cs typeface="Arial"/>
              </a:rPr>
              <a:t>z</a:t>
            </a:r>
            <a:r>
              <a:rPr sz="1400" spc="-19" dirty="0" smtClean="0">
                <a:latin typeface="Arial"/>
                <a:cs typeface="Arial"/>
              </a:rPr>
              <a:t>y</a:t>
            </a:r>
            <a:r>
              <a:rPr sz="1400" spc="-4" dirty="0" smtClean="0">
                <a:latin typeface="Arial"/>
                <a:cs typeface="Arial"/>
              </a:rPr>
              <a:t>m</a:t>
            </a:r>
            <a:r>
              <a:rPr sz="1400" spc="0" dirty="0" smtClean="0">
                <a:latin typeface="Arial"/>
                <a:cs typeface="Arial"/>
              </a:rPr>
              <a:t>e</a:t>
            </a:r>
            <a:r>
              <a:rPr sz="1400" spc="-4" dirty="0" smtClean="0">
                <a:latin typeface="Arial"/>
                <a:cs typeface="Arial"/>
              </a:rPr>
              <a:t> </a:t>
            </a:r>
            <a:r>
              <a:rPr sz="1400" spc="0" dirty="0" smtClean="0">
                <a:latin typeface="Arial"/>
                <a:cs typeface="Arial"/>
              </a:rPr>
              <a:t>i</a:t>
            </a:r>
            <a:r>
              <a:rPr sz="1400" spc="-9" dirty="0" smtClean="0">
                <a:latin typeface="Arial"/>
                <a:cs typeface="Arial"/>
              </a:rPr>
              <a:t>m</a:t>
            </a:r>
            <a:r>
              <a:rPr sz="1400" spc="0" dirty="0" smtClean="0">
                <a:latin typeface="Arial"/>
                <a:cs typeface="Arial"/>
              </a:rPr>
              <a:t>po</a:t>
            </a:r>
            <a:r>
              <a:rPr sz="1400" spc="-4" dirty="0" smtClean="0">
                <a:latin typeface="Arial"/>
                <a:cs typeface="Arial"/>
              </a:rPr>
              <a:t>r</a:t>
            </a:r>
            <a:r>
              <a:rPr sz="1400" spc="4" dirty="0" smtClean="0">
                <a:latin typeface="Arial"/>
                <a:cs typeface="Arial"/>
              </a:rPr>
              <a:t>t</a:t>
            </a:r>
            <a:r>
              <a:rPr sz="1400" spc="0" dirty="0" smtClean="0">
                <a:latin typeface="Arial"/>
                <a:cs typeface="Arial"/>
              </a:rPr>
              <a:t>an</a:t>
            </a:r>
            <a:r>
              <a:rPr sz="1400" spc="-9" dirty="0" smtClean="0">
                <a:latin typeface="Arial"/>
                <a:cs typeface="Arial"/>
              </a:rPr>
              <a:t>t</a:t>
            </a:r>
            <a:r>
              <a:rPr sz="1400" spc="0" dirty="0" smtClean="0">
                <a:latin typeface="Arial"/>
                <a:cs typeface="Arial"/>
              </a:rPr>
              <a:t>e</a:t>
            </a:r>
            <a:r>
              <a:rPr sz="1400" spc="-39" dirty="0" smtClean="0">
                <a:latin typeface="Arial"/>
                <a:cs typeface="Arial"/>
              </a:rPr>
              <a:t> </a:t>
            </a:r>
            <a:r>
              <a:rPr sz="1400" spc="0" dirty="0" smtClean="0">
                <a:latin typeface="Arial"/>
                <a:cs typeface="Arial"/>
              </a:rPr>
              <a:t>par</a:t>
            </a:r>
            <a:r>
              <a:rPr sz="1400" spc="-19" dirty="0" smtClean="0">
                <a:latin typeface="Arial"/>
                <a:cs typeface="Arial"/>
              </a:rPr>
              <a:t> </a:t>
            </a:r>
            <a:r>
              <a:rPr sz="1400" spc="0" dirty="0" smtClean="0">
                <a:latin typeface="Arial"/>
                <a:cs typeface="Arial"/>
              </a:rPr>
              <a:t>ra</a:t>
            </a:r>
            <a:r>
              <a:rPr sz="1400" spc="-4" dirty="0" smtClean="0">
                <a:latin typeface="Arial"/>
                <a:cs typeface="Arial"/>
              </a:rPr>
              <a:t>p</a:t>
            </a:r>
            <a:r>
              <a:rPr sz="1400" spc="0" dirty="0" smtClean="0">
                <a:latin typeface="Arial"/>
                <a:cs typeface="Arial"/>
              </a:rPr>
              <a:t>po</a:t>
            </a:r>
            <a:r>
              <a:rPr sz="1400" spc="-4" dirty="0" smtClean="0">
                <a:latin typeface="Arial"/>
                <a:cs typeface="Arial"/>
              </a:rPr>
              <a:t>r</a:t>
            </a:r>
            <a:r>
              <a:rPr sz="1400" spc="0" dirty="0" smtClean="0">
                <a:latin typeface="Arial"/>
                <a:cs typeface="Arial"/>
              </a:rPr>
              <a:t>t</a:t>
            </a:r>
            <a:r>
              <a:rPr sz="1400" spc="-34" dirty="0" smtClean="0">
                <a:latin typeface="Arial"/>
                <a:cs typeface="Arial"/>
              </a:rPr>
              <a:t> </a:t>
            </a:r>
            <a:r>
              <a:rPr sz="1400" spc="0" dirty="0" smtClean="0">
                <a:latin typeface="Arial"/>
                <a:cs typeface="Arial"/>
              </a:rPr>
              <a:t>au</a:t>
            </a:r>
            <a:r>
              <a:rPr sz="1400" spc="-19" dirty="0" smtClean="0">
                <a:latin typeface="Arial"/>
                <a:cs typeface="Arial"/>
              </a:rPr>
              <a:t> </a:t>
            </a:r>
            <a:r>
              <a:rPr sz="1400" spc="0" dirty="0" smtClean="0">
                <a:latin typeface="Arial"/>
                <a:cs typeface="Arial"/>
              </a:rPr>
              <a:t>blé</a:t>
            </a:r>
            <a:r>
              <a:rPr sz="1400" spc="-9" dirty="0" smtClean="0">
                <a:latin typeface="Arial"/>
                <a:cs typeface="Arial"/>
              </a:rPr>
              <a:t> </a:t>
            </a:r>
            <a:r>
              <a:rPr sz="1400" spc="0" dirty="0" smtClean="0">
                <a:latin typeface="Arial"/>
                <a:cs typeface="Arial"/>
              </a:rPr>
              <a:t>;</a:t>
            </a:r>
            <a:r>
              <a:rPr sz="1400" spc="-9" dirty="0" smtClean="0">
                <a:latin typeface="Arial"/>
                <a:cs typeface="Arial"/>
              </a:rPr>
              <a:t> </a:t>
            </a:r>
            <a:r>
              <a:rPr sz="1400" spc="0" dirty="0" smtClean="0">
                <a:latin typeface="Arial"/>
                <a:cs typeface="Arial"/>
              </a:rPr>
              <a:t>recherch</a:t>
            </a:r>
            <a:r>
              <a:rPr sz="1400" spc="-14" dirty="0" smtClean="0">
                <a:latin typeface="Arial"/>
                <a:cs typeface="Arial"/>
              </a:rPr>
              <a:t>e</a:t>
            </a:r>
            <a:r>
              <a:rPr sz="1400" spc="0" dirty="0" smtClean="0">
                <a:latin typeface="Arial"/>
                <a:cs typeface="Arial"/>
              </a:rPr>
              <a:t>s</a:t>
            </a:r>
            <a:r>
              <a:rPr sz="1400" spc="-34" dirty="0" smtClean="0">
                <a:latin typeface="Arial"/>
                <a:cs typeface="Arial"/>
              </a:rPr>
              <a:t> </a:t>
            </a:r>
            <a:r>
              <a:rPr sz="1400" spc="0" dirty="0" smtClean="0">
                <a:latin typeface="Arial"/>
                <a:cs typeface="Arial"/>
              </a:rPr>
              <a:t>en</a:t>
            </a:r>
            <a:r>
              <a:rPr sz="1400" spc="-19" dirty="0" smtClean="0">
                <a:latin typeface="Arial"/>
                <a:cs typeface="Arial"/>
              </a:rPr>
              <a:t> </a:t>
            </a:r>
            <a:r>
              <a:rPr sz="1400" spc="4" dirty="0" smtClean="0">
                <a:latin typeface="Arial"/>
                <a:cs typeface="Arial"/>
              </a:rPr>
              <a:t>c</a:t>
            </a:r>
            <a:r>
              <a:rPr sz="1400" spc="0" dirty="0" smtClean="0">
                <a:latin typeface="Arial"/>
                <a:cs typeface="Arial"/>
              </a:rPr>
              <a:t>ou</a:t>
            </a:r>
            <a:r>
              <a:rPr sz="1400" spc="-4" dirty="0" smtClean="0">
                <a:latin typeface="Arial"/>
                <a:cs typeface="Arial"/>
              </a:rPr>
              <a:t>r</a:t>
            </a:r>
            <a:r>
              <a:rPr sz="1400" spc="0" dirty="0" smtClean="0">
                <a:latin typeface="Arial"/>
                <a:cs typeface="Arial"/>
              </a:rPr>
              <a:t>s</a:t>
            </a:r>
            <a:endParaRPr sz="1400">
              <a:latin typeface="Arial"/>
              <a:cs typeface="Arial"/>
            </a:endParaRPr>
          </a:p>
          <a:p>
            <a:pPr marL="12700" marR="34290">
              <a:lnSpc>
                <a:spcPct val="95825"/>
              </a:lnSpc>
              <a:spcBef>
                <a:spcPts val="70"/>
              </a:spcBef>
            </a:pPr>
            <a:r>
              <a:rPr sz="1400" spc="0" dirty="0" smtClean="0">
                <a:latin typeface="Arial"/>
                <a:cs typeface="Arial"/>
              </a:rPr>
              <a:t>-</a:t>
            </a:r>
            <a:r>
              <a:rPr sz="1400" spc="-4" dirty="0" smtClean="0">
                <a:latin typeface="Arial"/>
                <a:cs typeface="Arial"/>
              </a:rPr>
              <a:t>R</a:t>
            </a:r>
            <a:r>
              <a:rPr sz="1400" spc="0" dirty="0" smtClean="0">
                <a:latin typeface="Arial"/>
                <a:cs typeface="Arial"/>
              </a:rPr>
              <a:t>en</a:t>
            </a:r>
            <a:r>
              <a:rPr sz="1400" spc="4" dirty="0" smtClean="0">
                <a:latin typeface="Arial"/>
                <a:cs typeface="Arial"/>
              </a:rPr>
              <a:t>t</a:t>
            </a:r>
            <a:r>
              <a:rPr sz="1400" spc="0" dirty="0" smtClean="0">
                <a:latin typeface="Arial"/>
                <a:cs typeface="Arial"/>
              </a:rPr>
              <a:t>abili</a:t>
            </a:r>
            <a:r>
              <a:rPr sz="1400" spc="4" dirty="0" smtClean="0">
                <a:latin typeface="Arial"/>
                <a:cs typeface="Arial"/>
              </a:rPr>
              <a:t>t</a:t>
            </a:r>
            <a:r>
              <a:rPr sz="1400" spc="0" dirty="0" smtClean="0">
                <a:latin typeface="Arial"/>
                <a:cs typeface="Arial"/>
              </a:rPr>
              <a:t>é</a:t>
            </a:r>
            <a:r>
              <a:rPr sz="1400" spc="-39" dirty="0" smtClean="0">
                <a:latin typeface="Arial"/>
                <a:cs typeface="Arial"/>
              </a:rPr>
              <a:t> </a:t>
            </a:r>
            <a:r>
              <a:rPr sz="1400" spc="0" dirty="0" smtClean="0">
                <a:latin typeface="Arial"/>
                <a:cs typeface="Arial"/>
              </a:rPr>
              <a:t>re</a:t>
            </a:r>
            <a:r>
              <a:rPr sz="1400" spc="4" dirty="0" smtClean="0">
                <a:latin typeface="Arial"/>
                <a:cs typeface="Arial"/>
              </a:rPr>
              <a:t>c</a:t>
            </a:r>
            <a:r>
              <a:rPr sz="1400" spc="0" dirty="0" smtClean="0">
                <a:latin typeface="Arial"/>
                <a:cs typeface="Arial"/>
              </a:rPr>
              <a:t>her</a:t>
            </a:r>
            <a:r>
              <a:rPr sz="1400" spc="4" dirty="0" smtClean="0">
                <a:latin typeface="Arial"/>
                <a:cs typeface="Arial"/>
              </a:rPr>
              <a:t>c</a:t>
            </a:r>
            <a:r>
              <a:rPr sz="1400" spc="-14" dirty="0" smtClean="0">
                <a:latin typeface="Arial"/>
                <a:cs typeface="Arial"/>
              </a:rPr>
              <a:t>h</a:t>
            </a:r>
            <a:r>
              <a:rPr sz="1400" spc="0" dirty="0" smtClean="0">
                <a:latin typeface="Arial"/>
                <a:cs typeface="Arial"/>
              </a:rPr>
              <a:t>ée</a:t>
            </a:r>
            <a:r>
              <a:rPr sz="1400" spc="-39" dirty="0" smtClean="0">
                <a:latin typeface="Arial"/>
                <a:cs typeface="Arial"/>
              </a:rPr>
              <a:t> </a:t>
            </a:r>
            <a:r>
              <a:rPr sz="1400" spc="0" dirty="0" smtClean="0">
                <a:latin typeface="Arial"/>
                <a:cs typeface="Arial"/>
              </a:rPr>
              <a:t>en</a:t>
            </a:r>
            <a:r>
              <a:rPr sz="1400" spc="-14" dirty="0" smtClean="0">
                <a:latin typeface="Arial"/>
                <a:cs typeface="Arial"/>
              </a:rPr>
              <a:t> </a:t>
            </a:r>
            <a:r>
              <a:rPr sz="1400" spc="0" dirty="0" smtClean="0">
                <a:latin typeface="Arial"/>
                <a:cs typeface="Arial"/>
              </a:rPr>
              <a:t>u</a:t>
            </a:r>
            <a:r>
              <a:rPr sz="1400" spc="4" dirty="0" smtClean="0">
                <a:latin typeface="Arial"/>
                <a:cs typeface="Arial"/>
              </a:rPr>
              <a:t>t</a:t>
            </a:r>
            <a:r>
              <a:rPr sz="1400" spc="0" dirty="0" smtClean="0">
                <a:latin typeface="Arial"/>
                <a:cs typeface="Arial"/>
              </a:rPr>
              <a:t>ili</a:t>
            </a:r>
            <a:r>
              <a:rPr sz="1400" spc="4" dirty="0" smtClean="0">
                <a:latin typeface="Arial"/>
                <a:cs typeface="Arial"/>
              </a:rPr>
              <a:t>s</a:t>
            </a:r>
            <a:r>
              <a:rPr sz="1400" spc="0" dirty="0" smtClean="0">
                <a:latin typeface="Arial"/>
                <a:cs typeface="Arial"/>
              </a:rPr>
              <a:t>ant</a:t>
            </a:r>
            <a:r>
              <a:rPr sz="1400" spc="-34" dirty="0" smtClean="0">
                <a:latin typeface="Arial"/>
                <a:cs typeface="Arial"/>
              </a:rPr>
              <a:t> </a:t>
            </a:r>
            <a:r>
              <a:rPr sz="1400" spc="0" dirty="0" smtClean="0">
                <a:latin typeface="Arial"/>
                <a:cs typeface="Arial"/>
              </a:rPr>
              <a:t>les </a:t>
            </a:r>
            <a:r>
              <a:rPr sz="1400" spc="4" dirty="0" smtClean="0">
                <a:latin typeface="Arial"/>
                <a:cs typeface="Arial"/>
              </a:rPr>
              <a:t>s</a:t>
            </a:r>
            <a:r>
              <a:rPr sz="1400" spc="0" dirty="0" smtClean="0">
                <a:latin typeface="Arial"/>
                <a:cs typeface="Arial"/>
              </a:rPr>
              <a:t>u</a:t>
            </a:r>
            <a:r>
              <a:rPr sz="1400" spc="4" dirty="0" smtClean="0">
                <a:latin typeface="Arial"/>
                <a:cs typeface="Arial"/>
              </a:rPr>
              <a:t>c</a:t>
            </a:r>
            <a:r>
              <a:rPr sz="1400" spc="0" dirty="0" smtClean="0">
                <a:latin typeface="Arial"/>
                <a:cs typeface="Arial"/>
              </a:rPr>
              <a:t>res</a:t>
            </a:r>
            <a:r>
              <a:rPr sz="1400" spc="-34" dirty="0" smtClean="0">
                <a:latin typeface="Arial"/>
                <a:cs typeface="Arial"/>
              </a:rPr>
              <a:t> </a:t>
            </a:r>
            <a:r>
              <a:rPr sz="1400" spc="0" dirty="0" smtClean="0">
                <a:latin typeface="Arial"/>
                <a:cs typeface="Arial"/>
              </a:rPr>
              <a:t>de</a:t>
            </a:r>
            <a:r>
              <a:rPr sz="1400" spc="-14" dirty="0" smtClean="0">
                <a:latin typeface="Arial"/>
                <a:cs typeface="Arial"/>
              </a:rPr>
              <a:t> </a:t>
            </a:r>
            <a:r>
              <a:rPr sz="1400" spc="0" dirty="0" smtClean="0">
                <a:latin typeface="Arial"/>
                <a:cs typeface="Arial"/>
              </a:rPr>
              <a:t>l’hé</a:t>
            </a:r>
            <a:r>
              <a:rPr sz="1400" spc="-4" dirty="0" smtClean="0">
                <a:latin typeface="Arial"/>
                <a:cs typeface="Arial"/>
              </a:rPr>
              <a:t>m</a:t>
            </a:r>
            <a:r>
              <a:rPr sz="1400" spc="0" dirty="0" smtClean="0">
                <a:latin typeface="Arial"/>
                <a:cs typeface="Arial"/>
              </a:rPr>
              <a:t>i</a:t>
            </a:r>
            <a:r>
              <a:rPr sz="1400" spc="4" dirty="0" smtClean="0">
                <a:latin typeface="Arial"/>
                <a:cs typeface="Arial"/>
              </a:rPr>
              <a:t>c</a:t>
            </a:r>
            <a:r>
              <a:rPr sz="1400" spc="0" dirty="0" smtClean="0">
                <a:latin typeface="Arial"/>
                <a:cs typeface="Arial"/>
              </a:rPr>
              <a:t>ellulo</a:t>
            </a:r>
            <a:r>
              <a:rPr sz="1400" spc="4" dirty="0" smtClean="0">
                <a:latin typeface="Arial"/>
                <a:cs typeface="Arial"/>
              </a:rPr>
              <a:t>s</a:t>
            </a:r>
            <a:r>
              <a:rPr sz="1400" spc="0" dirty="0" smtClean="0">
                <a:latin typeface="Arial"/>
                <a:cs typeface="Arial"/>
              </a:rPr>
              <a:t>e</a:t>
            </a:r>
            <a:r>
              <a:rPr sz="1400" spc="-39" dirty="0" smtClean="0">
                <a:latin typeface="Arial"/>
                <a:cs typeface="Arial"/>
              </a:rPr>
              <a:t> </a:t>
            </a:r>
            <a:r>
              <a:rPr sz="1400" spc="4" dirty="0" smtClean="0">
                <a:latin typeface="Arial"/>
                <a:cs typeface="Arial"/>
              </a:rPr>
              <a:t>c</a:t>
            </a:r>
            <a:r>
              <a:rPr sz="1400" spc="0" dirty="0" smtClean="0">
                <a:latin typeface="Arial"/>
                <a:cs typeface="Arial"/>
              </a:rPr>
              <a:t>o</a:t>
            </a:r>
            <a:r>
              <a:rPr sz="1400" spc="-4" dirty="0" smtClean="0">
                <a:latin typeface="Arial"/>
                <a:cs typeface="Arial"/>
              </a:rPr>
              <a:t>mm</a:t>
            </a:r>
            <a:r>
              <a:rPr sz="1400" spc="0" dirty="0" smtClean="0">
                <a:latin typeface="Arial"/>
                <a:cs typeface="Arial"/>
              </a:rPr>
              <a:t>e</a:t>
            </a:r>
            <a:r>
              <a:rPr sz="1400" spc="-29" dirty="0" smtClean="0">
                <a:latin typeface="Arial"/>
                <a:cs typeface="Arial"/>
              </a:rPr>
              <a:t> </a:t>
            </a:r>
            <a:r>
              <a:rPr sz="1400" spc="0" dirty="0" smtClean="0">
                <a:latin typeface="Arial"/>
                <a:cs typeface="Arial"/>
              </a:rPr>
              <a:t>le</a:t>
            </a:r>
            <a:r>
              <a:rPr sz="1400" spc="-4" dirty="0" smtClean="0">
                <a:latin typeface="Arial"/>
                <a:cs typeface="Arial"/>
              </a:rPr>
              <a:t> </a:t>
            </a:r>
            <a:r>
              <a:rPr sz="1400" spc="0" dirty="0" smtClean="0">
                <a:latin typeface="Arial"/>
                <a:cs typeface="Arial"/>
              </a:rPr>
              <a:t>pento</a:t>
            </a:r>
            <a:r>
              <a:rPr sz="1400" spc="9" dirty="0" smtClean="0">
                <a:latin typeface="Arial"/>
                <a:cs typeface="Arial"/>
              </a:rPr>
              <a:t>s</a:t>
            </a:r>
            <a:r>
              <a:rPr sz="1400" spc="0" dirty="0" smtClean="0">
                <a:latin typeface="Arial"/>
                <a:cs typeface="Arial"/>
              </a:rPr>
              <a:t>e,</a:t>
            </a:r>
            <a:r>
              <a:rPr sz="1400" spc="-44" dirty="0" smtClean="0">
                <a:latin typeface="Arial"/>
                <a:cs typeface="Arial"/>
              </a:rPr>
              <a:t> </a:t>
            </a:r>
            <a:r>
              <a:rPr sz="1400" spc="0" dirty="0" smtClean="0">
                <a:latin typeface="Arial"/>
                <a:cs typeface="Arial"/>
              </a:rPr>
              <a:t>re</a:t>
            </a:r>
            <a:r>
              <a:rPr sz="1400" spc="4" dirty="0" smtClean="0">
                <a:latin typeface="Arial"/>
                <a:cs typeface="Arial"/>
              </a:rPr>
              <a:t>c</a:t>
            </a:r>
            <a:r>
              <a:rPr sz="1400" spc="0" dirty="0" smtClean="0">
                <a:latin typeface="Arial"/>
                <a:cs typeface="Arial"/>
              </a:rPr>
              <a:t>her</a:t>
            </a:r>
            <a:r>
              <a:rPr sz="1400" spc="4" dirty="0" smtClean="0">
                <a:latin typeface="Arial"/>
                <a:cs typeface="Arial"/>
              </a:rPr>
              <a:t>c</a:t>
            </a:r>
            <a:r>
              <a:rPr sz="1400" spc="-14" dirty="0" smtClean="0">
                <a:latin typeface="Arial"/>
                <a:cs typeface="Arial"/>
              </a:rPr>
              <a:t>h</a:t>
            </a:r>
            <a:r>
              <a:rPr sz="1400" spc="0" dirty="0" smtClean="0">
                <a:latin typeface="Arial"/>
                <a:cs typeface="Arial"/>
              </a:rPr>
              <a:t>e</a:t>
            </a:r>
            <a:r>
              <a:rPr sz="1400" spc="-39" dirty="0" smtClean="0">
                <a:latin typeface="Arial"/>
                <a:cs typeface="Arial"/>
              </a:rPr>
              <a:t> </a:t>
            </a:r>
            <a:r>
              <a:rPr sz="1400" spc="0" dirty="0" smtClean="0">
                <a:latin typeface="Arial"/>
                <a:cs typeface="Arial"/>
              </a:rPr>
              <a:t>de</a:t>
            </a:r>
            <a:r>
              <a:rPr sz="1400" spc="-4" dirty="0" smtClean="0">
                <a:latin typeface="Arial"/>
                <a:cs typeface="Arial"/>
              </a:rPr>
              <a:t> </a:t>
            </a:r>
            <a:r>
              <a:rPr sz="1400" spc="0" dirty="0" smtClean="0">
                <a:latin typeface="Arial"/>
                <a:cs typeface="Arial"/>
              </a:rPr>
              <a:t>le</a:t>
            </a:r>
            <a:r>
              <a:rPr sz="1400" spc="-19" dirty="0" smtClean="0">
                <a:latin typeface="Arial"/>
                <a:cs typeface="Arial"/>
              </a:rPr>
              <a:t>v</a:t>
            </a:r>
            <a:r>
              <a:rPr sz="1400" spc="0" dirty="0" smtClean="0">
                <a:latin typeface="Arial"/>
                <a:cs typeface="Arial"/>
              </a:rPr>
              <a:t>ures</a:t>
            </a:r>
            <a:endParaRPr sz="1400">
              <a:latin typeface="Arial"/>
              <a:cs typeface="Arial"/>
            </a:endParaRPr>
          </a:p>
          <a:p>
            <a:pPr marL="12700" marR="34290">
              <a:lnSpc>
                <a:spcPct val="95825"/>
              </a:lnSpc>
              <a:spcBef>
                <a:spcPts val="70"/>
              </a:spcBef>
            </a:pPr>
            <a:r>
              <a:rPr sz="1400" spc="4" dirty="0" smtClean="0">
                <a:latin typeface="Arial"/>
                <a:cs typeface="Arial"/>
              </a:rPr>
              <a:t>c</a:t>
            </a:r>
            <a:r>
              <a:rPr sz="1400" spc="0" dirty="0" smtClean="0">
                <a:latin typeface="Arial"/>
                <a:cs typeface="Arial"/>
              </a:rPr>
              <a:t>apable</a:t>
            </a:r>
            <a:r>
              <a:rPr sz="1400" spc="-29" dirty="0" smtClean="0">
                <a:latin typeface="Arial"/>
                <a:cs typeface="Arial"/>
              </a:rPr>
              <a:t> </a:t>
            </a:r>
            <a:r>
              <a:rPr sz="1400" spc="0" dirty="0" smtClean="0">
                <a:latin typeface="Arial"/>
                <a:cs typeface="Arial"/>
              </a:rPr>
              <a:t>de</a:t>
            </a:r>
            <a:r>
              <a:rPr sz="1400" spc="-14" dirty="0" smtClean="0">
                <a:latin typeface="Arial"/>
                <a:cs typeface="Arial"/>
              </a:rPr>
              <a:t> </a:t>
            </a:r>
            <a:r>
              <a:rPr sz="1400" spc="0" dirty="0" smtClean="0">
                <a:latin typeface="Arial"/>
                <a:cs typeface="Arial"/>
              </a:rPr>
              <a:t>réali</a:t>
            </a:r>
            <a:r>
              <a:rPr sz="1400" spc="4" dirty="0" smtClean="0">
                <a:latin typeface="Arial"/>
                <a:cs typeface="Arial"/>
              </a:rPr>
              <a:t>s</a:t>
            </a:r>
            <a:r>
              <a:rPr sz="1400" spc="0" dirty="0" smtClean="0">
                <a:latin typeface="Arial"/>
                <a:cs typeface="Arial"/>
              </a:rPr>
              <a:t>er</a:t>
            </a:r>
            <a:r>
              <a:rPr sz="1400" spc="-29" dirty="0" smtClean="0">
                <a:latin typeface="Arial"/>
                <a:cs typeface="Arial"/>
              </a:rPr>
              <a:t> </a:t>
            </a:r>
            <a:r>
              <a:rPr sz="1400" spc="0" dirty="0" smtClean="0">
                <a:latin typeface="Arial"/>
                <a:cs typeface="Arial"/>
              </a:rPr>
              <a:t>la</a:t>
            </a:r>
            <a:r>
              <a:rPr sz="1400" spc="-4" dirty="0" smtClean="0">
                <a:latin typeface="Arial"/>
                <a:cs typeface="Arial"/>
              </a:rPr>
              <a:t> </a:t>
            </a:r>
            <a:r>
              <a:rPr sz="1400" spc="4" dirty="0" smtClean="0">
                <a:latin typeface="Arial"/>
                <a:cs typeface="Arial"/>
              </a:rPr>
              <a:t>c</a:t>
            </a:r>
            <a:r>
              <a:rPr sz="1400" spc="0" dirty="0" smtClean="0">
                <a:latin typeface="Arial"/>
                <a:cs typeface="Arial"/>
              </a:rPr>
              <a:t>on</a:t>
            </a:r>
            <a:r>
              <a:rPr sz="1400" spc="-19" dirty="0" smtClean="0">
                <a:latin typeface="Arial"/>
                <a:cs typeface="Arial"/>
              </a:rPr>
              <a:t>v</a:t>
            </a:r>
            <a:r>
              <a:rPr sz="1400" spc="0" dirty="0" smtClean="0">
                <a:latin typeface="Arial"/>
                <a:cs typeface="Arial"/>
              </a:rPr>
              <a:t>er</a:t>
            </a:r>
            <a:r>
              <a:rPr sz="1400" spc="4" dirty="0" smtClean="0">
                <a:latin typeface="Arial"/>
                <a:cs typeface="Arial"/>
              </a:rPr>
              <a:t>s</a:t>
            </a:r>
            <a:r>
              <a:rPr sz="1400" spc="0" dirty="0" smtClean="0">
                <a:latin typeface="Arial"/>
                <a:cs typeface="Arial"/>
              </a:rPr>
              <a:t>ion</a:t>
            </a:r>
            <a:r>
              <a:rPr sz="1400" spc="-39" dirty="0" smtClean="0">
                <a:latin typeface="Arial"/>
                <a:cs typeface="Arial"/>
              </a:rPr>
              <a:t> </a:t>
            </a:r>
            <a:r>
              <a:rPr sz="1400" spc="0" dirty="0" smtClean="0">
                <a:latin typeface="Arial"/>
                <a:cs typeface="Arial"/>
              </a:rPr>
              <a:t>en</a:t>
            </a:r>
            <a:r>
              <a:rPr sz="1400" spc="-4" dirty="0" smtClean="0">
                <a:latin typeface="Arial"/>
                <a:cs typeface="Arial"/>
              </a:rPr>
              <a:t> </a:t>
            </a:r>
            <a:r>
              <a:rPr sz="1400" spc="0" dirty="0" smtClean="0">
                <a:latin typeface="Arial"/>
                <a:cs typeface="Arial"/>
              </a:rPr>
              <a:t>é</a:t>
            </a:r>
            <a:r>
              <a:rPr sz="1400" spc="4" dirty="0" smtClean="0">
                <a:latin typeface="Arial"/>
                <a:cs typeface="Arial"/>
              </a:rPr>
              <a:t>t</a:t>
            </a:r>
            <a:r>
              <a:rPr sz="1400" spc="0" dirty="0" smtClean="0">
                <a:latin typeface="Arial"/>
                <a:cs typeface="Arial"/>
              </a:rPr>
              <a:t>hanol</a:t>
            </a:r>
            <a:endParaRPr sz="1400">
              <a:latin typeface="Arial"/>
              <a:cs typeface="Arial"/>
            </a:endParaRPr>
          </a:p>
          <a:p>
            <a:pPr marL="12700" marR="34290">
              <a:lnSpc>
                <a:spcPct val="95825"/>
              </a:lnSpc>
              <a:spcBef>
                <a:spcPts val="70"/>
              </a:spcBef>
            </a:pPr>
            <a:r>
              <a:rPr sz="1400" spc="0" dirty="0" smtClean="0">
                <a:latin typeface="Arial"/>
                <a:cs typeface="Arial"/>
              </a:rPr>
              <a:t>-Po</a:t>
            </a:r>
            <a:r>
              <a:rPr sz="1400" spc="4" dirty="0" smtClean="0">
                <a:latin typeface="Arial"/>
                <a:cs typeface="Arial"/>
              </a:rPr>
              <a:t>ss</a:t>
            </a:r>
            <a:r>
              <a:rPr sz="1400" spc="0" dirty="0" smtClean="0">
                <a:latin typeface="Arial"/>
                <a:cs typeface="Arial"/>
              </a:rPr>
              <a:t>ibili</a:t>
            </a:r>
            <a:r>
              <a:rPr sz="1400" spc="4" dirty="0" smtClean="0">
                <a:latin typeface="Arial"/>
                <a:cs typeface="Arial"/>
              </a:rPr>
              <a:t>t</a:t>
            </a:r>
            <a:r>
              <a:rPr sz="1400" spc="0" dirty="0" smtClean="0">
                <a:latin typeface="Arial"/>
                <a:cs typeface="Arial"/>
              </a:rPr>
              <a:t>é</a:t>
            </a:r>
            <a:r>
              <a:rPr sz="1400" spc="-39" dirty="0" smtClean="0">
                <a:latin typeface="Arial"/>
                <a:cs typeface="Arial"/>
              </a:rPr>
              <a:t> </a:t>
            </a:r>
            <a:r>
              <a:rPr sz="1400" spc="0" dirty="0" smtClean="0">
                <a:latin typeface="Arial"/>
                <a:cs typeface="Arial"/>
              </a:rPr>
              <a:t>de</a:t>
            </a:r>
            <a:r>
              <a:rPr sz="1400" spc="-4" dirty="0" smtClean="0">
                <a:latin typeface="Arial"/>
                <a:cs typeface="Arial"/>
              </a:rPr>
              <a:t> </a:t>
            </a:r>
            <a:r>
              <a:rPr sz="1400" spc="0" dirty="0" smtClean="0">
                <a:latin typeface="Arial"/>
                <a:cs typeface="Arial"/>
              </a:rPr>
              <a:t>ré</a:t>
            </a:r>
            <a:r>
              <a:rPr sz="1400" spc="4" dirty="0" smtClean="0">
                <a:latin typeface="Arial"/>
                <a:cs typeface="Arial"/>
              </a:rPr>
              <a:t>c</a:t>
            </a:r>
            <a:r>
              <a:rPr sz="1400" spc="0" dirty="0" smtClean="0">
                <a:latin typeface="Arial"/>
                <a:cs typeface="Arial"/>
              </a:rPr>
              <a:t>upér</a:t>
            </a:r>
            <a:r>
              <a:rPr sz="1400" spc="-14" dirty="0" smtClean="0">
                <a:latin typeface="Arial"/>
                <a:cs typeface="Arial"/>
              </a:rPr>
              <a:t>e</a:t>
            </a:r>
            <a:r>
              <a:rPr sz="1400" spc="0" dirty="0" smtClean="0">
                <a:latin typeface="Arial"/>
                <a:cs typeface="Arial"/>
              </a:rPr>
              <a:t>r</a:t>
            </a:r>
            <a:r>
              <a:rPr sz="1400" spc="-39" dirty="0" smtClean="0">
                <a:latin typeface="Arial"/>
                <a:cs typeface="Arial"/>
              </a:rPr>
              <a:t> </a:t>
            </a:r>
            <a:r>
              <a:rPr sz="1400" spc="0" dirty="0" smtClean="0">
                <a:latin typeface="Arial"/>
                <a:cs typeface="Arial"/>
              </a:rPr>
              <a:t>la</a:t>
            </a:r>
            <a:r>
              <a:rPr sz="1400" spc="-4" dirty="0" smtClean="0">
                <a:latin typeface="Arial"/>
                <a:cs typeface="Arial"/>
              </a:rPr>
              <a:t> </a:t>
            </a:r>
            <a:r>
              <a:rPr sz="1400" spc="0" dirty="0" smtClean="0">
                <a:latin typeface="Arial"/>
                <a:cs typeface="Arial"/>
              </a:rPr>
              <a:t>lignine</a:t>
            </a:r>
            <a:r>
              <a:rPr sz="1400" spc="-14" dirty="0" smtClean="0">
                <a:latin typeface="Arial"/>
                <a:cs typeface="Arial"/>
              </a:rPr>
              <a:t> </a:t>
            </a:r>
            <a:r>
              <a:rPr sz="1400" spc="0" dirty="0" smtClean="0">
                <a:latin typeface="Arial"/>
                <a:cs typeface="Arial"/>
              </a:rPr>
              <a:t>en</a:t>
            </a:r>
            <a:r>
              <a:rPr sz="1400" spc="-14" dirty="0" smtClean="0">
                <a:latin typeface="Arial"/>
                <a:cs typeface="Arial"/>
              </a:rPr>
              <a:t> </a:t>
            </a:r>
            <a:r>
              <a:rPr sz="1400" spc="0" dirty="0" smtClean="0">
                <a:latin typeface="Arial"/>
                <a:cs typeface="Arial"/>
              </a:rPr>
              <a:t>la</a:t>
            </a:r>
            <a:r>
              <a:rPr sz="1400" spc="-4" dirty="0" smtClean="0">
                <a:latin typeface="Arial"/>
                <a:cs typeface="Arial"/>
              </a:rPr>
              <a:t> </a:t>
            </a:r>
            <a:r>
              <a:rPr sz="1400" spc="4" dirty="0" smtClean="0">
                <a:latin typeface="Arial"/>
                <a:cs typeface="Arial"/>
              </a:rPr>
              <a:t>t</a:t>
            </a:r>
            <a:r>
              <a:rPr sz="1400" spc="0" dirty="0" smtClean="0">
                <a:latin typeface="Arial"/>
                <a:cs typeface="Arial"/>
              </a:rPr>
              <a:t>ran</a:t>
            </a:r>
            <a:r>
              <a:rPr sz="1400" spc="4" dirty="0" smtClean="0">
                <a:latin typeface="Arial"/>
                <a:cs typeface="Arial"/>
              </a:rPr>
              <a:t>sf</a:t>
            </a:r>
            <a:r>
              <a:rPr sz="1400" spc="-14" dirty="0" smtClean="0">
                <a:latin typeface="Arial"/>
                <a:cs typeface="Arial"/>
              </a:rPr>
              <a:t>o</a:t>
            </a:r>
            <a:r>
              <a:rPr sz="1400" spc="0" dirty="0" smtClean="0">
                <a:latin typeface="Arial"/>
                <a:cs typeface="Arial"/>
              </a:rPr>
              <a:t>r</a:t>
            </a:r>
            <a:r>
              <a:rPr sz="1400" spc="-4" dirty="0" smtClean="0">
                <a:latin typeface="Arial"/>
                <a:cs typeface="Arial"/>
              </a:rPr>
              <a:t>m</a:t>
            </a:r>
            <a:r>
              <a:rPr sz="1400" spc="-14" dirty="0" smtClean="0">
                <a:latin typeface="Arial"/>
                <a:cs typeface="Arial"/>
              </a:rPr>
              <a:t>a</a:t>
            </a:r>
            <a:r>
              <a:rPr sz="1400" spc="0" dirty="0" smtClean="0">
                <a:latin typeface="Arial"/>
                <a:cs typeface="Arial"/>
              </a:rPr>
              <a:t>nt</a:t>
            </a:r>
            <a:r>
              <a:rPr sz="1400" spc="-44" dirty="0" smtClean="0">
                <a:latin typeface="Arial"/>
                <a:cs typeface="Arial"/>
              </a:rPr>
              <a:t> </a:t>
            </a:r>
            <a:r>
              <a:rPr sz="1400" spc="0" dirty="0" smtClean="0">
                <a:latin typeface="Arial"/>
                <a:cs typeface="Arial"/>
              </a:rPr>
              <a:t>en</a:t>
            </a:r>
            <a:r>
              <a:rPr sz="1400" spc="-4" dirty="0" smtClean="0">
                <a:latin typeface="Arial"/>
                <a:cs typeface="Arial"/>
              </a:rPr>
              <a:t> </a:t>
            </a:r>
            <a:r>
              <a:rPr sz="1400" spc="-19" dirty="0" smtClean="0">
                <a:latin typeface="Arial"/>
                <a:cs typeface="Arial"/>
              </a:rPr>
              <a:t>v</a:t>
            </a:r>
            <a:r>
              <a:rPr sz="1400" spc="0" dirty="0" smtClean="0">
                <a:latin typeface="Arial"/>
                <a:cs typeface="Arial"/>
              </a:rPr>
              <a:t>apeur</a:t>
            </a:r>
            <a:r>
              <a:rPr sz="1400" spc="-14" dirty="0" smtClean="0">
                <a:latin typeface="Arial"/>
                <a:cs typeface="Arial"/>
              </a:rPr>
              <a:t> </a:t>
            </a:r>
            <a:r>
              <a:rPr sz="1400" spc="0" dirty="0" smtClean="0">
                <a:latin typeface="Arial"/>
                <a:cs typeface="Arial"/>
              </a:rPr>
              <a:t>(</a:t>
            </a:r>
            <a:r>
              <a:rPr sz="1400" spc="4" dirty="0" smtClean="0">
                <a:latin typeface="Arial"/>
                <a:cs typeface="Arial"/>
              </a:rPr>
              <a:t>s</a:t>
            </a:r>
            <a:r>
              <a:rPr sz="1400" spc="0" dirty="0" smtClean="0">
                <a:latin typeface="Arial"/>
                <a:cs typeface="Arial"/>
              </a:rPr>
              <a:t>our</a:t>
            </a:r>
            <a:r>
              <a:rPr sz="1400" spc="4" dirty="0" smtClean="0">
                <a:latin typeface="Arial"/>
                <a:cs typeface="Arial"/>
              </a:rPr>
              <a:t>c</a:t>
            </a:r>
            <a:r>
              <a:rPr sz="1400" spc="0" dirty="0" smtClean="0">
                <a:latin typeface="Arial"/>
                <a:cs typeface="Arial"/>
              </a:rPr>
              <a:t>e</a:t>
            </a:r>
            <a:r>
              <a:rPr sz="1400" spc="-39" dirty="0" smtClean="0">
                <a:latin typeface="Arial"/>
                <a:cs typeface="Arial"/>
              </a:rPr>
              <a:t> </a:t>
            </a:r>
            <a:r>
              <a:rPr sz="1400" spc="0" dirty="0" smtClean="0">
                <a:latin typeface="Arial"/>
                <a:cs typeface="Arial"/>
              </a:rPr>
              <a:t>d’énergie)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712321" y="6531508"/>
            <a:ext cx="231966" cy="204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0"/>
              </a:lnSpc>
              <a:spcBef>
                <a:spcPts val="76"/>
              </a:spcBef>
            </a:pPr>
            <a:r>
              <a:rPr sz="2100" spc="-4" baseline="1950" dirty="0" smtClean="0">
                <a:solidFill>
                  <a:srgbClr val="C00000"/>
                </a:solidFill>
                <a:latin typeface="Calibri"/>
                <a:cs typeface="Calibri"/>
              </a:rPr>
              <a:t>39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448290" y="6548518"/>
            <a:ext cx="692400" cy="1518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60"/>
              </a:lnSpc>
              <a:spcBef>
                <a:spcPts val="57"/>
              </a:spcBef>
            </a:pPr>
            <a:r>
              <a:rPr sz="1000" spc="0" dirty="0" smtClean="0">
                <a:latin typeface="Segoe UI"/>
                <a:cs typeface="Segoe UI"/>
              </a:rPr>
              <a:t>E</a:t>
            </a:r>
            <a:r>
              <a:rPr sz="1000" spc="-4" dirty="0" smtClean="0">
                <a:latin typeface="Segoe UI"/>
                <a:cs typeface="Segoe UI"/>
              </a:rPr>
              <a:t>C</a:t>
            </a:r>
            <a:r>
              <a:rPr sz="1000" spc="4" dirty="0" smtClean="0">
                <a:latin typeface="Segoe UI"/>
                <a:cs typeface="Segoe UI"/>
              </a:rPr>
              <a:t>A</a:t>
            </a:r>
            <a:r>
              <a:rPr sz="1000" spc="0" dirty="0" smtClean="0">
                <a:latin typeface="Segoe UI"/>
                <a:cs typeface="Segoe UI"/>
              </a:rPr>
              <a:t>M</a:t>
            </a:r>
            <a:r>
              <a:rPr sz="1000" spc="-6" dirty="0" smtClean="0">
                <a:latin typeface="Segoe UI"/>
                <a:cs typeface="Segoe UI"/>
              </a:rPr>
              <a:t> </a:t>
            </a:r>
            <a:r>
              <a:rPr sz="1000" spc="0" dirty="0" smtClean="0">
                <a:latin typeface="Segoe UI"/>
                <a:cs typeface="Segoe UI"/>
              </a:rPr>
              <a:t>2015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3" name="object 3"/>
          <p:cNvSpPr txBox="1"/>
          <p:nvPr/>
        </p:nvSpPr>
        <p:spPr>
          <a:xfrm rot="16200000">
            <a:off x="0" y="1761345"/>
            <a:ext cx="3562100" cy="19494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2040-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Ch</a:t>
            </a:r>
            <a:r>
              <a:rPr sz="1400" b="1" i="1" spc="4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400" b="1" i="1" spc="4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400" b="1" i="1" spc="-39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1400" b="1" i="1" spc="-9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1400" b="1" i="1" spc="4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va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400" b="1" i="1" spc="-25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et</a:t>
            </a:r>
            <a:r>
              <a:rPr sz="1400" b="1" i="1" spc="-14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1400" b="1" i="1" spc="4" dirty="0" smtClean="0">
                <a:solidFill>
                  <a:srgbClr val="FFFFFF"/>
                </a:solidFill>
                <a:latin typeface="Arial"/>
                <a:cs typeface="Arial"/>
              </a:rPr>
              <a:t>ir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onn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eme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endParaRPr sz="14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0" y="0"/>
            <a:ext cx="330708" cy="68579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bject 28"/>
          <p:cNvSpPr/>
          <p:nvPr/>
        </p:nvSpPr>
        <p:spPr>
          <a:xfrm>
            <a:off x="11415522" y="6528054"/>
            <a:ext cx="0" cy="347470"/>
          </a:xfrm>
          <a:custGeom>
            <a:avLst/>
            <a:gdLst/>
            <a:ahLst/>
            <a:cxnLst/>
            <a:rect l="l" t="t" r="r" b="b"/>
            <a:pathLst>
              <a:path h="347470">
                <a:moveTo>
                  <a:pt x="0" y="0"/>
                </a:moveTo>
                <a:lnTo>
                  <a:pt x="0" y="329943"/>
                </a:lnTo>
              </a:path>
            </a:pathLst>
          </a:custGeom>
          <a:ln w="25908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-12192" y="0"/>
            <a:ext cx="3429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-12192" y="0"/>
            <a:ext cx="342900" cy="6858000"/>
          </a:xfrm>
          <a:custGeom>
            <a:avLst/>
            <a:gdLst/>
            <a:ahLst/>
            <a:cxnLst/>
            <a:rect l="l" t="t" r="r" b="b"/>
            <a:pathLst>
              <a:path w="342900" h="6858000">
                <a:moveTo>
                  <a:pt x="342900" y="0"/>
                </a:moveTo>
                <a:lnTo>
                  <a:pt x="12192" y="0"/>
                </a:lnTo>
              </a:path>
              <a:path w="342900" h="6858000">
                <a:moveTo>
                  <a:pt x="12192" y="6858000"/>
                </a:moveTo>
                <a:lnTo>
                  <a:pt x="342900" y="6858000"/>
                </a:lnTo>
                <a:lnTo>
                  <a:pt x="342900" y="0"/>
                </a:lnTo>
              </a:path>
            </a:pathLst>
          </a:custGeom>
          <a:ln w="9144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-21336" y="6385560"/>
            <a:ext cx="361188" cy="3352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-18288" y="5987224"/>
            <a:ext cx="361188" cy="31908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170164" y="859536"/>
            <a:ext cx="3619500" cy="28194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264920" y="1199388"/>
            <a:ext cx="1312164" cy="531876"/>
          </a:xfrm>
          <a:custGeom>
            <a:avLst/>
            <a:gdLst/>
            <a:ahLst/>
            <a:cxnLst/>
            <a:rect l="l" t="t" r="r" b="b"/>
            <a:pathLst>
              <a:path w="1312164" h="531876">
                <a:moveTo>
                  <a:pt x="0" y="531876"/>
                </a:moveTo>
                <a:lnTo>
                  <a:pt x="1312164" y="531876"/>
                </a:lnTo>
                <a:lnTo>
                  <a:pt x="1312164" y="0"/>
                </a:lnTo>
                <a:lnTo>
                  <a:pt x="0" y="0"/>
                </a:lnTo>
                <a:lnTo>
                  <a:pt x="0" y="531876"/>
                </a:lnTo>
                <a:close/>
              </a:path>
            </a:pathLst>
          </a:custGeom>
          <a:ln w="1524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869694" y="1731899"/>
            <a:ext cx="114300" cy="1041018"/>
          </a:xfrm>
          <a:custGeom>
            <a:avLst/>
            <a:gdLst/>
            <a:ahLst/>
            <a:cxnLst/>
            <a:rect l="l" t="t" r="r" b="b"/>
            <a:pathLst>
              <a:path w="114300" h="1041018">
                <a:moveTo>
                  <a:pt x="38226" y="945768"/>
                </a:moveTo>
                <a:lnTo>
                  <a:pt x="38137" y="926803"/>
                </a:lnTo>
                <a:lnTo>
                  <a:pt x="0" y="926973"/>
                </a:lnTo>
                <a:lnTo>
                  <a:pt x="57657" y="1041018"/>
                </a:lnTo>
                <a:lnTo>
                  <a:pt x="38226" y="945768"/>
                </a:lnTo>
                <a:close/>
              </a:path>
              <a:path w="114300" h="1041018">
                <a:moveTo>
                  <a:pt x="114300" y="926464"/>
                </a:moveTo>
                <a:lnTo>
                  <a:pt x="76237" y="926634"/>
                </a:lnTo>
                <a:lnTo>
                  <a:pt x="76326" y="945641"/>
                </a:lnTo>
                <a:lnTo>
                  <a:pt x="114300" y="926464"/>
                </a:lnTo>
                <a:close/>
              </a:path>
              <a:path w="114300" h="1041018">
                <a:moveTo>
                  <a:pt x="71881" y="0"/>
                </a:moveTo>
                <a:lnTo>
                  <a:pt x="33781" y="253"/>
                </a:lnTo>
                <a:lnTo>
                  <a:pt x="38137" y="926803"/>
                </a:lnTo>
                <a:lnTo>
                  <a:pt x="38226" y="945768"/>
                </a:lnTo>
                <a:lnTo>
                  <a:pt x="57657" y="1041018"/>
                </a:lnTo>
                <a:lnTo>
                  <a:pt x="114300" y="926464"/>
                </a:lnTo>
                <a:lnTo>
                  <a:pt x="76326" y="945641"/>
                </a:lnTo>
                <a:lnTo>
                  <a:pt x="76237" y="926634"/>
                </a:lnTo>
                <a:lnTo>
                  <a:pt x="7188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449324" y="2199132"/>
            <a:ext cx="476631" cy="0"/>
          </a:xfrm>
          <a:custGeom>
            <a:avLst/>
            <a:gdLst/>
            <a:ahLst/>
            <a:cxnLst/>
            <a:rect l="l" t="t" r="r" b="b"/>
            <a:pathLst>
              <a:path w="476631">
                <a:moveTo>
                  <a:pt x="0" y="0"/>
                </a:moveTo>
                <a:lnTo>
                  <a:pt x="476631" y="0"/>
                </a:lnTo>
              </a:path>
            </a:pathLst>
          </a:custGeom>
          <a:ln w="609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76656" y="2804160"/>
            <a:ext cx="2724912" cy="422148"/>
          </a:xfrm>
          <a:custGeom>
            <a:avLst/>
            <a:gdLst/>
            <a:ahLst/>
            <a:cxnLst/>
            <a:rect l="l" t="t" r="r" b="b"/>
            <a:pathLst>
              <a:path w="2724912" h="422148">
                <a:moveTo>
                  <a:pt x="0" y="422148"/>
                </a:moveTo>
                <a:lnTo>
                  <a:pt x="2724912" y="422148"/>
                </a:lnTo>
                <a:lnTo>
                  <a:pt x="2724912" y="0"/>
                </a:lnTo>
                <a:lnTo>
                  <a:pt x="0" y="0"/>
                </a:lnTo>
                <a:lnTo>
                  <a:pt x="0" y="422148"/>
                </a:lnTo>
                <a:close/>
              </a:path>
            </a:pathLst>
          </a:custGeom>
          <a:ln w="1524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2927731" y="233679"/>
            <a:ext cx="5828742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5"/>
              </a:lnSpc>
              <a:spcBef>
                <a:spcPts val="96"/>
              </a:spcBef>
            </a:pPr>
            <a:r>
              <a:rPr sz="2700" spc="0" baseline="3034" dirty="0" smtClean="0">
                <a:solidFill>
                  <a:srgbClr val="EC7C30"/>
                </a:solidFill>
                <a:latin typeface="Calibri"/>
                <a:cs typeface="Calibri"/>
              </a:rPr>
              <a:t>Co</a:t>
            </a:r>
            <a:r>
              <a:rPr sz="2700" spc="-25" baseline="3034" dirty="0" smtClean="0">
                <a:solidFill>
                  <a:srgbClr val="EC7C30"/>
                </a:solidFill>
                <a:latin typeface="Calibri"/>
                <a:cs typeface="Calibri"/>
              </a:rPr>
              <a:t>n</a:t>
            </a:r>
            <a:r>
              <a:rPr sz="2700" spc="-9" baseline="3034" dirty="0" smtClean="0">
                <a:solidFill>
                  <a:srgbClr val="EC7C30"/>
                </a:solidFill>
                <a:latin typeface="Calibri"/>
                <a:cs typeface="Calibri"/>
              </a:rPr>
              <a:t>v</a:t>
            </a:r>
            <a:r>
              <a:rPr sz="2700" spc="0" baseline="3034" dirty="0" smtClean="0">
                <a:solidFill>
                  <a:srgbClr val="EC7C30"/>
                </a:solidFill>
                <a:latin typeface="Calibri"/>
                <a:cs typeface="Calibri"/>
              </a:rPr>
              <a:t>e</a:t>
            </a:r>
            <a:r>
              <a:rPr sz="2700" spc="-34" baseline="3034" dirty="0" smtClean="0">
                <a:solidFill>
                  <a:srgbClr val="EC7C30"/>
                </a:solidFill>
                <a:latin typeface="Calibri"/>
                <a:cs typeface="Calibri"/>
              </a:rPr>
              <a:t>r</a:t>
            </a:r>
            <a:r>
              <a:rPr sz="2700" spc="0" baseline="3034" dirty="0" smtClean="0">
                <a:solidFill>
                  <a:srgbClr val="EC7C30"/>
                </a:solidFill>
                <a:latin typeface="Calibri"/>
                <a:cs typeface="Calibri"/>
              </a:rPr>
              <a:t>sion th</a:t>
            </a:r>
            <a:r>
              <a:rPr sz="2700" spc="4" baseline="3034" dirty="0" smtClean="0">
                <a:solidFill>
                  <a:srgbClr val="EC7C30"/>
                </a:solidFill>
                <a:latin typeface="Calibri"/>
                <a:cs typeface="Calibri"/>
              </a:rPr>
              <a:t>e</a:t>
            </a:r>
            <a:r>
              <a:rPr sz="2700" spc="0" baseline="3034" dirty="0" smtClean="0">
                <a:solidFill>
                  <a:srgbClr val="EC7C30"/>
                </a:solidFill>
                <a:latin typeface="Calibri"/>
                <a:cs typeface="Calibri"/>
              </a:rPr>
              <a:t>rmo</a:t>
            </a:r>
            <a:r>
              <a:rPr sz="2700" spc="-9" baseline="3034" dirty="0" smtClean="0">
                <a:solidFill>
                  <a:srgbClr val="EC7C30"/>
                </a:solidFill>
                <a:latin typeface="Calibri"/>
                <a:cs typeface="Calibri"/>
              </a:rPr>
              <a:t>c</a:t>
            </a:r>
            <a:r>
              <a:rPr sz="2700" spc="0" baseline="3034" dirty="0" smtClean="0">
                <a:solidFill>
                  <a:srgbClr val="EC7C30"/>
                </a:solidFill>
                <a:latin typeface="Calibri"/>
                <a:cs typeface="Calibri"/>
              </a:rPr>
              <a:t>him</a:t>
            </a:r>
            <a:r>
              <a:rPr sz="2700" spc="-4" baseline="3034" dirty="0" smtClean="0">
                <a:solidFill>
                  <a:srgbClr val="EC7C30"/>
                </a:solidFill>
                <a:latin typeface="Calibri"/>
                <a:cs typeface="Calibri"/>
              </a:rPr>
              <a:t>i</a:t>
            </a:r>
            <a:r>
              <a:rPr sz="2700" spc="0" baseline="3034" dirty="0" smtClean="0">
                <a:solidFill>
                  <a:srgbClr val="EC7C30"/>
                </a:solidFill>
                <a:latin typeface="Calibri"/>
                <a:cs typeface="Calibri"/>
              </a:rPr>
              <a:t>que</a:t>
            </a:r>
            <a:r>
              <a:rPr sz="2700" spc="29" baseline="3034" dirty="0" smtClean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700" spc="0" baseline="3034" dirty="0" smtClean="0">
                <a:solidFill>
                  <a:srgbClr val="EC7C30"/>
                </a:solidFill>
                <a:latin typeface="Calibri"/>
                <a:cs typeface="Calibri"/>
              </a:rPr>
              <a:t>de</a:t>
            </a:r>
            <a:r>
              <a:rPr sz="2700" spc="14" baseline="3034" dirty="0" smtClean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700" spc="-4" baseline="3034" dirty="0" smtClean="0">
                <a:solidFill>
                  <a:srgbClr val="EC7C30"/>
                </a:solidFill>
                <a:latin typeface="Calibri"/>
                <a:cs typeface="Calibri"/>
              </a:rPr>
              <a:t>l</a:t>
            </a:r>
            <a:r>
              <a:rPr sz="2700" spc="0" baseline="3034" dirty="0" smtClean="0">
                <a:solidFill>
                  <a:srgbClr val="EC7C30"/>
                </a:solidFill>
                <a:latin typeface="Calibri"/>
                <a:cs typeface="Calibri"/>
              </a:rPr>
              <a:t>a</a:t>
            </a:r>
            <a:r>
              <a:rPr sz="2700" spc="14" baseline="3034" dirty="0" smtClean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700" spc="0" baseline="3034" dirty="0" smtClean="0">
                <a:solidFill>
                  <a:srgbClr val="EC7C30"/>
                </a:solidFill>
                <a:latin typeface="Calibri"/>
                <a:cs typeface="Calibri"/>
              </a:rPr>
              <a:t>biomas</a:t>
            </a:r>
            <a:r>
              <a:rPr sz="2700" spc="4" baseline="3034" dirty="0" smtClean="0">
                <a:solidFill>
                  <a:srgbClr val="EC7C30"/>
                </a:solidFill>
                <a:latin typeface="Calibri"/>
                <a:cs typeface="Calibri"/>
              </a:rPr>
              <a:t>s</a:t>
            </a:r>
            <a:r>
              <a:rPr sz="2700" spc="0" baseline="3034" dirty="0" smtClean="0">
                <a:solidFill>
                  <a:srgbClr val="EC7C30"/>
                </a:solidFill>
                <a:latin typeface="Calibri"/>
                <a:cs typeface="Calibri"/>
              </a:rPr>
              <a:t>e</a:t>
            </a:r>
            <a:r>
              <a:rPr sz="2700" spc="9" baseline="3034" dirty="0" smtClean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700" spc="-4" baseline="3034" dirty="0" smtClean="0">
                <a:solidFill>
                  <a:srgbClr val="EC7C30"/>
                </a:solidFill>
                <a:latin typeface="Calibri"/>
                <a:cs typeface="Calibri"/>
              </a:rPr>
              <a:t>li</a:t>
            </a:r>
            <a:r>
              <a:rPr sz="2700" spc="0" baseline="3034" dirty="0" smtClean="0">
                <a:solidFill>
                  <a:srgbClr val="EC7C30"/>
                </a:solidFill>
                <a:latin typeface="Calibri"/>
                <a:cs typeface="Calibri"/>
              </a:rPr>
              <a:t>g</a:t>
            </a:r>
            <a:r>
              <a:rPr sz="2700" spc="4" baseline="3034" dirty="0" smtClean="0">
                <a:solidFill>
                  <a:srgbClr val="EC7C30"/>
                </a:solidFill>
                <a:latin typeface="Calibri"/>
                <a:cs typeface="Calibri"/>
              </a:rPr>
              <a:t>n</a:t>
            </a:r>
            <a:r>
              <a:rPr sz="2700" spc="0" baseline="3034" dirty="0" smtClean="0">
                <a:solidFill>
                  <a:srgbClr val="EC7C30"/>
                </a:solidFill>
                <a:latin typeface="Calibri"/>
                <a:cs typeface="Calibri"/>
              </a:rPr>
              <a:t>o</a:t>
            </a:r>
            <a:r>
              <a:rPr sz="2700" spc="-4" baseline="3034" dirty="0" smtClean="0">
                <a:solidFill>
                  <a:srgbClr val="EC7C30"/>
                </a:solidFill>
                <a:latin typeface="Calibri"/>
                <a:cs typeface="Calibri"/>
              </a:rPr>
              <a:t>c</a:t>
            </a:r>
            <a:r>
              <a:rPr sz="2700" spc="0" baseline="3034" dirty="0" smtClean="0">
                <a:solidFill>
                  <a:srgbClr val="EC7C30"/>
                </a:solidFill>
                <a:latin typeface="Calibri"/>
                <a:cs typeface="Calibri"/>
              </a:rPr>
              <a:t>el</a:t>
            </a:r>
            <a:r>
              <a:rPr sz="2700" spc="-4" baseline="3034" dirty="0" smtClean="0">
                <a:solidFill>
                  <a:srgbClr val="EC7C30"/>
                </a:solidFill>
                <a:latin typeface="Calibri"/>
                <a:cs typeface="Calibri"/>
              </a:rPr>
              <a:t>l</a:t>
            </a:r>
            <a:r>
              <a:rPr sz="2700" spc="0" baseline="3034" dirty="0" smtClean="0">
                <a:solidFill>
                  <a:srgbClr val="EC7C30"/>
                </a:solidFill>
                <a:latin typeface="Calibri"/>
                <a:cs typeface="Calibri"/>
              </a:rPr>
              <a:t>ulos</a:t>
            </a:r>
            <a:r>
              <a:rPr sz="2700" spc="-4" baseline="3034" dirty="0" smtClean="0">
                <a:solidFill>
                  <a:srgbClr val="EC7C30"/>
                </a:solidFill>
                <a:latin typeface="Calibri"/>
                <a:cs typeface="Calibri"/>
              </a:rPr>
              <a:t>i</a:t>
            </a:r>
            <a:r>
              <a:rPr sz="2700" spc="0" baseline="3034" dirty="0" smtClean="0">
                <a:solidFill>
                  <a:srgbClr val="EC7C30"/>
                </a:solidFill>
                <a:latin typeface="Calibri"/>
                <a:cs typeface="Calibri"/>
              </a:rPr>
              <a:t>ques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9327007" y="562538"/>
            <a:ext cx="326999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9"/>
              </a:lnSpc>
              <a:spcBef>
                <a:spcPts val="97"/>
              </a:spcBef>
            </a:pPr>
            <a:r>
              <a:rPr sz="1800" b="1" spc="4" dirty="0" smtClean="0">
                <a:solidFill>
                  <a:srgbClr val="FF0000"/>
                </a:solidFill>
                <a:latin typeface="Arial"/>
                <a:cs typeface="Arial"/>
              </a:rPr>
              <a:t>L</a:t>
            </a:r>
            <a:r>
              <a:rPr sz="1800" b="1" spc="0" dirty="0" smtClean="0">
                <a:solidFill>
                  <a:srgbClr val="FF0000"/>
                </a:solidFill>
                <a:latin typeface="Arial"/>
                <a:cs typeface="Arial"/>
              </a:rPr>
              <a:t>a</a:t>
            </a:r>
            <a:endParaRPr sz="18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9657867" y="562538"/>
            <a:ext cx="996492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9"/>
              </a:lnSpc>
              <a:spcBef>
                <a:spcPts val="97"/>
              </a:spcBef>
            </a:pPr>
            <a:r>
              <a:rPr sz="1800" b="1" spc="0" dirty="0" smtClean="0">
                <a:solidFill>
                  <a:srgbClr val="FF0000"/>
                </a:solidFill>
                <a:latin typeface="Arial"/>
                <a:cs typeface="Arial"/>
              </a:rPr>
              <a:t>p</a:t>
            </a:r>
            <a:r>
              <a:rPr sz="1800" b="1" spc="-14" dirty="0" smtClean="0">
                <a:solidFill>
                  <a:srgbClr val="FF0000"/>
                </a:solidFill>
                <a:latin typeface="Arial"/>
                <a:cs typeface="Arial"/>
              </a:rPr>
              <a:t>y</a:t>
            </a:r>
            <a:r>
              <a:rPr sz="1800" b="1" spc="0" dirty="0" smtClean="0">
                <a:solidFill>
                  <a:srgbClr val="FF0000"/>
                </a:solidFill>
                <a:latin typeface="Arial"/>
                <a:cs typeface="Arial"/>
              </a:rPr>
              <a:t>rol</a:t>
            </a:r>
            <a:r>
              <a:rPr sz="1800" b="1" spc="-14" dirty="0" smtClean="0">
                <a:solidFill>
                  <a:srgbClr val="FF0000"/>
                </a:solidFill>
                <a:latin typeface="Arial"/>
                <a:cs typeface="Arial"/>
              </a:rPr>
              <a:t>y</a:t>
            </a:r>
            <a:r>
              <a:rPr sz="1800" b="1" spc="0" dirty="0" smtClean="0">
                <a:solidFill>
                  <a:srgbClr val="FF0000"/>
                </a:solidFill>
                <a:latin typeface="Arial"/>
                <a:cs typeface="Arial"/>
              </a:rPr>
              <a:t>se</a:t>
            </a:r>
            <a:endParaRPr sz="18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159865" y="600384"/>
            <a:ext cx="327025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9"/>
              </a:lnSpc>
              <a:spcBef>
                <a:spcPts val="97"/>
              </a:spcBef>
            </a:pPr>
            <a:r>
              <a:rPr sz="1800" b="1" spc="4" dirty="0" smtClean="0">
                <a:solidFill>
                  <a:srgbClr val="FF0000"/>
                </a:solidFill>
                <a:latin typeface="Arial"/>
                <a:cs typeface="Arial"/>
              </a:rPr>
              <a:t>L</a:t>
            </a:r>
            <a:r>
              <a:rPr sz="1800" b="1" spc="0" dirty="0" smtClean="0">
                <a:solidFill>
                  <a:srgbClr val="FF0000"/>
                </a:solidFill>
                <a:latin typeface="Arial"/>
                <a:cs typeface="Arial"/>
              </a:rPr>
              <a:t>a</a:t>
            </a:r>
            <a:endParaRPr sz="18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490751" y="600384"/>
            <a:ext cx="1443863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9"/>
              </a:lnSpc>
              <a:spcBef>
                <a:spcPts val="97"/>
              </a:spcBef>
            </a:pPr>
            <a:r>
              <a:rPr sz="1800" b="1" spc="0" dirty="0" smtClean="0">
                <a:solidFill>
                  <a:srgbClr val="FF0000"/>
                </a:solidFill>
                <a:latin typeface="Arial"/>
                <a:cs typeface="Arial"/>
              </a:rPr>
              <a:t>gaz</a:t>
            </a:r>
            <a:r>
              <a:rPr sz="1800" b="1" spc="-4" dirty="0" smtClean="0">
                <a:solidFill>
                  <a:srgbClr val="FF0000"/>
                </a:solidFill>
                <a:latin typeface="Arial"/>
                <a:cs typeface="Arial"/>
              </a:rPr>
              <a:t>é</a:t>
            </a:r>
            <a:r>
              <a:rPr sz="1800" b="1" spc="0" dirty="0" smtClean="0">
                <a:solidFill>
                  <a:srgbClr val="FF0000"/>
                </a:solidFill>
                <a:latin typeface="Arial"/>
                <a:cs typeface="Arial"/>
              </a:rPr>
              <a:t>if</a:t>
            </a:r>
            <a:r>
              <a:rPr sz="1800" b="1" spc="4" dirty="0" smtClean="0">
                <a:solidFill>
                  <a:srgbClr val="FF0000"/>
                </a:solidFill>
                <a:latin typeface="Arial"/>
                <a:cs typeface="Arial"/>
              </a:rPr>
              <a:t>i</a:t>
            </a:r>
            <a:r>
              <a:rPr sz="1800" b="1" spc="0" dirty="0" smtClean="0">
                <a:solidFill>
                  <a:srgbClr val="FF0000"/>
                </a:solidFill>
                <a:latin typeface="Arial"/>
                <a:cs typeface="Arial"/>
              </a:rPr>
              <a:t>c</a:t>
            </a:r>
            <a:r>
              <a:rPr sz="1800" b="1" spc="-9" dirty="0" smtClean="0">
                <a:solidFill>
                  <a:srgbClr val="FF0000"/>
                </a:solidFill>
                <a:latin typeface="Arial"/>
                <a:cs typeface="Arial"/>
              </a:rPr>
              <a:t>a</a:t>
            </a:r>
            <a:r>
              <a:rPr sz="1800" b="1" spc="0" dirty="0" smtClean="0">
                <a:solidFill>
                  <a:srgbClr val="FF0000"/>
                </a:solidFill>
                <a:latin typeface="Arial"/>
                <a:cs typeface="Arial"/>
              </a:rPr>
              <a:t>ti</a:t>
            </a:r>
            <a:r>
              <a:rPr sz="1800" b="1" spc="4" dirty="0" smtClean="0">
                <a:solidFill>
                  <a:srgbClr val="FF0000"/>
                </a:solidFill>
                <a:latin typeface="Arial"/>
                <a:cs typeface="Arial"/>
              </a:rPr>
              <a:t>o</a:t>
            </a:r>
            <a:r>
              <a:rPr sz="1800" b="1" spc="0" dirty="0" smtClean="0">
                <a:solidFill>
                  <a:srgbClr val="FF0000"/>
                </a:solidFill>
                <a:latin typeface="Arial"/>
                <a:cs typeface="Arial"/>
              </a:rPr>
              <a:t>n</a:t>
            </a:r>
            <a:endParaRPr sz="18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98677" y="2012028"/>
            <a:ext cx="608620" cy="27117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065"/>
              </a:lnSpc>
              <a:spcBef>
                <a:spcPts val="103"/>
              </a:spcBef>
            </a:pPr>
            <a:r>
              <a:rPr sz="2400" spc="0" baseline="8533" dirty="0" smtClean="0">
                <a:latin typeface="Calibri"/>
                <a:cs typeface="Calibri"/>
              </a:rPr>
              <a:t>O</a:t>
            </a:r>
            <a:r>
              <a:rPr sz="1575" spc="0" baseline="-5201" dirty="0" smtClean="0">
                <a:latin typeface="Calibri"/>
                <a:cs typeface="Calibri"/>
              </a:rPr>
              <a:t>2</a:t>
            </a:r>
            <a:r>
              <a:rPr sz="2400" spc="0" baseline="8533" dirty="0" smtClean="0">
                <a:latin typeface="Calibri"/>
                <a:cs typeface="Calibri"/>
              </a:rPr>
              <a:t>,</a:t>
            </a:r>
            <a:r>
              <a:rPr sz="2400" spc="-4" baseline="8533" dirty="0" smtClean="0">
                <a:latin typeface="Calibri"/>
                <a:cs typeface="Calibri"/>
              </a:rPr>
              <a:t> </a:t>
            </a:r>
            <a:r>
              <a:rPr sz="2400" spc="0" baseline="8533" dirty="0" smtClean="0">
                <a:latin typeface="Calibri"/>
                <a:cs typeface="Calibri"/>
              </a:rPr>
              <a:t>T</a:t>
            </a:r>
            <a:r>
              <a:rPr sz="2400" spc="-7" baseline="8533" dirty="0" smtClean="0">
                <a:latin typeface="Calibri"/>
                <a:cs typeface="Calibri"/>
              </a:rPr>
              <a:t> </a:t>
            </a:r>
            <a:r>
              <a:rPr sz="2400" spc="0" baseline="9058" dirty="0" smtClean="0">
                <a:latin typeface="Times New Roman"/>
                <a:cs typeface="Times New Roman"/>
              </a:rPr>
              <a:t>↑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13384" y="3749514"/>
            <a:ext cx="5497662" cy="50823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ts val="1730"/>
              </a:lnSpc>
              <a:spcBef>
                <a:spcPts val="86"/>
              </a:spcBef>
            </a:pPr>
            <a:r>
              <a:rPr sz="1600" b="1" spc="-89" dirty="0" smtClean="0">
                <a:latin typeface="Arial"/>
                <a:cs typeface="Arial"/>
              </a:rPr>
              <a:t>T</a:t>
            </a:r>
            <a:r>
              <a:rPr sz="1600" b="1" spc="0" dirty="0" smtClean="0">
                <a:latin typeface="Arial"/>
                <a:cs typeface="Arial"/>
              </a:rPr>
              <a:t>raitement</a:t>
            </a:r>
            <a:r>
              <a:rPr sz="1600" b="1" spc="-51" dirty="0" smtClean="0">
                <a:latin typeface="Arial"/>
                <a:cs typeface="Arial"/>
              </a:rPr>
              <a:t> </a:t>
            </a:r>
            <a:r>
              <a:rPr sz="1600" b="1" spc="0" dirty="0" smtClean="0">
                <a:latin typeface="Arial"/>
                <a:cs typeface="Arial"/>
              </a:rPr>
              <a:t>t</a:t>
            </a:r>
            <a:r>
              <a:rPr sz="1600" b="1" spc="-4" dirty="0" smtClean="0">
                <a:latin typeface="Arial"/>
                <a:cs typeface="Arial"/>
              </a:rPr>
              <a:t>h</a:t>
            </a:r>
            <a:r>
              <a:rPr sz="1600" b="1" spc="0" dirty="0" smtClean="0">
                <a:latin typeface="Arial"/>
                <a:cs typeface="Arial"/>
              </a:rPr>
              <a:t>ermiq</a:t>
            </a:r>
            <a:r>
              <a:rPr sz="1600" b="1" spc="-4" dirty="0" smtClean="0">
                <a:latin typeface="Arial"/>
                <a:cs typeface="Arial"/>
              </a:rPr>
              <a:t>u</a:t>
            </a:r>
            <a:r>
              <a:rPr sz="1600" b="1" spc="0" dirty="0" smtClean="0">
                <a:latin typeface="Arial"/>
                <a:cs typeface="Arial"/>
              </a:rPr>
              <a:t>e</a:t>
            </a:r>
            <a:r>
              <a:rPr sz="1600" b="1" spc="-27" dirty="0" smtClean="0">
                <a:latin typeface="Arial"/>
                <a:cs typeface="Arial"/>
              </a:rPr>
              <a:t> </a:t>
            </a:r>
            <a:r>
              <a:rPr sz="1600" b="1" spc="0" dirty="0" smtClean="0">
                <a:latin typeface="Arial"/>
                <a:cs typeface="Arial"/>
              </a:rPr>
              <a:t>en</a:t>
            </a:r>
            <a:r>
              <a:rPr sz="1600" b="1" spc="-18" dirty="0" smtClean="0">
                <a:latin typeface="Arial"/>
                <a:cs typeface="Arial"/>
              </a:rPr>
              <a:t> </a:t>
            </a:r>
            <a:r>
              <a:rPr sz="1600" b="1" spc="0" dirty="0" smtClean="0">
                <a:latin typeface="Arial"/>
                <a:cs typeface="Arial"/>
              </a:rPr>
              <a:t>présence</a:t>
            </a:r>
            <a:r>
              <a:rPr sz="1600" b="1" spc="-60" dirty="0" smtClean="0">
                <a:latin typeface="Arial"/>
                <a:cs typeface="Arial"/>
              </a:rPr>
              <a:t> </a:t>
            </a:r>
            <a:r>
              <a:rPr sz="1600" b="1" spc="0" dirty="0" smtClean="0">
                <a:latin typeface="Arial"/>
                <a:cs typeface="Arial"/>
              </a:rPr>
              <a:t>d’air</a:t>
            </a:r>
            <a:r>
              <a:rPr sz="1600" b="1" spc="-3" dirty="0" smtClean="0">
                <a:latin typeface="Arial"/>
                <a:cs typeface="Arial"/>
              </a:rPr>
              <a:t> </a:t>
            </a:r>
            <a:r>
              <a:rPr sz="1600" spc="0" dirty="0" smtClean="0">
                <a:latin typeface="Arial"/>
                <a:cs typeface="Arial"/>
              </a:rPr>
              <a:t>a</a:t>
            </a:r>
            <a:r>
              <a:rPr sz="1600" spc="4" dirty="0" smtClean="0">
                <a:latin typeface="Arial"/>
                <a:cs typeface="Arial"/>
              </a:rPr>
              <a:t>v</a:t>
            </a:r>
            <a:r>
              <a:rPr sz="1600" spc="0" dirty="0" smtClean="0">
                <a:latin typeface="Arial"/>
                <a:cs typeface="Arial"/>
              </a:rPr>
              <a:t>ec</a:t>
            </a:r>
            <a:r>
              <a:rPr sz="1600" spc="-28" dirty="0" smtClean="0">
                <a:latin typeface="Arial"/>
                <a:cs typeface="Arial"/>
              </a:rPr>
              <a:t> </a:t>
            </a:r>
            <a:r>
              <a:rPr sz="1600" spc="0" dirty="0" smtClean="0">
                <a:latin typeface="Arial"/>
                <a:cs typeface="Arial"/>
              </a:rPr>
              <a:t>obtent</a:t>
            </a:r>
            <a:r>
              <a:rPr sz="1600" spc="9" dirty="0" smtClean="0">
                <a:latin typeface="Arial"/>
                <a:cs typeface="Arial"/>
              </a:rPr>
              <a:t>i</a:t>
            </a:r>
            <a:r>
              <a:rPr sz="1600" spc="0" dirty="0" smtClean="0">
                <a:latin typeface="Arial"/>
                <a:cs typeface="Arial"/>
              </a:rPr>
              <a:t>on</a:t>
            </a:r>
            <a:r>
              <a:rPr sz="1600" spc="-65" dirty="0" smtClean="0">
                <a:latin typeface="Arial"/>
                <a:cs typeface="Arial"/>
              </a:rPr>
              <a:t> </a:t>
            </a:r>
            <a:r>
              <a:rPr sz="1600" spc="0" dirty="0" smtClean="0">
                <a:latin typeface="Arial"/>
                <a:cs typeface="Arial"/>
              </a:rPr>
              <a:t>de</a:t>
            </a:r>
            <a:endParaRPr sz="1600">
              <a:latin typeface="Arial"/>
              <a:cs typeface="Arial"/>
            </a:endParaRPr>
          </a:p>
          <a:p>
            <a:pPr marL="1395135" marR="1409825" algn="ctr">
              <a:lnSpc>
                <a:spcPts val="1673"/>
              </a:lnSpc>
            </a:pPr>
            <a:r>
              <a:rPr sz="1600" b="1" spc="0" dirty="0" smtClean="0">
                <a:latin typeface="Arial"/>
                <a:cs typeface="Arial"/>
              </a:rPr>
              <a:t>-</a:t>
            </a:r>
            <a:r>
              <a:rPr sz="1600" b="1" spc="4" dirty="0" smtClean="0">
                <a:latin typeface="Arial"/>
                <a:cs typeface="Arial"/>
              </a:rPr>
              <a:t> </a:t>
            </a:r>
            <a:r>
              <a:rPr sz="1600" b="1" spc="-9" dirty="0" smtClean="0">
                <a:latin typeface="Arial"/>
                <a:cs typeface="Arial"/>
              </a:rPr>
              <a:t>G</a:t>
            </a:r>
            <a:r>
              <a:rPr sz="1600" b="1" spc="0" dirty="0" smtClean="0">
                <a:latin typeface="Arial"/>
                <a:cs typeface="Arial"/>
              </a:rPr>
              <a:t>az</a:t>
            </a:r>
            <a:r>
              <a:rPr sz="1600" b="1" spc="12" dirty="0" smtClean="0">
                <a:latin typeface="Arial"/>
                <a:cs typeface="Arial"/>
              </a:rPr>
              <a:t> </a:t>
            </a:r>
            <a:r>
              <a:rPr sz="1600" b="1" spc="0" dirty="0" smtClean="0">
                <a:latin typeface="Arial"/>
                <a:cs typeface="Arial"/>
              </a:rPr>
              <a:t>:</a:t>
            </a:r>
            <a:r>
              <a:rPr sz="1600" b="1" spc="4" dirty="0" smtClean="0">
                <a:latin typeface="Arial"/>
                <a:cs typeface="Arial"/>
              </a:rPr>
              <a:t> </a:t>
            </a:r>
            <a:r>
              <a:rPr sz="1600" b="1" spc="0" dirty="0" smtClean="0">
                <a:latin typeface="Arial"/>
                <a:cs typeface="Arial"/>
              </a:rPr>
              <a:t>C</a:t>
            </a:r>
            <a:r>
              <a:rPr sz="1600" b="1" spc="-9" dirty="0" smtClean="0">
                <a:latin typeface="Arial"/>
                <a:cs typeface="Arial"/>
              </a:rPr>
              <a:t>O</a:t>
            </a:r>
            <a:r>
              <a:rPr sz="1600" b="1" spc="0" dirty="0" smtClean="0">
                <a:latin typeface="Arial"/>
                <a:cs typeface="Arial"/>
              </a:rPr>
              <a:t>, C</a:t>
            </a:r>
            <a:r>
              <a:rPr sz="1600" b="1" spc="-9" dirty="0" smtClean="0">
                <a:latin typeface="Arial"/>
                <a:cs typeface="Arial"/>
              </a:rPr>
              <a:t>O</a:t>
            </a:r>
            <a:r>
              <a:rPr sz="1575" spc="-4" baseline="-22086" dirty="0" smtClean="0">
                <a:latin typeface="Arial"/>
                <a:cs typeface="Arial"/>
              </a:rPr>
              <a:t>2</a:t>
            </a:r>
            <a:r>
              <a:rPr sz="1600" b="1" spc="0" dirty="0" smtClean="0">
                <a:latin typeface="Arial"/>
                <a:cs typeface="Arial"/>
              </a:rPr>
              <a:t>,</a:t>
            </a:r>
            <a:r>
              <a:rPr sz="1600" b="1" spc="6" dirty="0" smtClean="0">
                <a:latin typeface="Arial"/>
                <a:cs typeface="Arial"/>
              </a:rPr>
              <a:t> </a:t>
            </a:r>
            <a:r>
              <a:rPr sz="1600" b="1" spc="0" dirty="0" smtClean="0">
                <a:latin typeface="Arial"/>
                <a:cs typeface="Arial"/>
              </a:rPr>
              <a:t>H</a:t>
            </a:r>
            <a:r>
              <a:rPr sz="1575" spc="-4" baseline="-22086" dirty="0" smtClean="0">
                <a:latin typeface="Arial"/>
                <a:cs typeface="Arial"/>
              </a:rPr>
              <a:t>2</a:t>
            </a:r>
            <a:r>
              <a:rPr sz="1600" b="1" spc="0" dirty="0" smtClean="0">
                <a:latin typeface="Arial"/>
                <a:cs typeface="Arial"/>
              </a:rPr>
              <a:t>,</a:t>
            </a:r>
            <a:r>
              <a:rPr sz="1600" b="1" spc="4" dirty="0" smtClean="0">
                <a:latin typeface="Arial"/>
                <a:cs typeface="Arial"/>
              </a:rPr>
              <a:t> </a:t>
            </a:r>
            <a:r>
              <a:rPr sz="1600" b="1" spc="0" dirty="0" smtClean="0">
                <a:latin typeface="Arial"/>
                <a:cs typeface="Arial"/>
              </a:rPr>
              <a:t>CH</a:t>
            </a:r>
            <a:r>
              <a:rPr sz="1575" b="1" spc="-4" baseline="-22086" dirty="0" smtClean="0">
                <a:latin typeface="Arial"/>
                <a:cs typeface="Arial"/>
              </a:rPr>
              <a:t>4</a:t>
            </a:r>
            <a:r>
              <a:rPr sz="1600" b="1" spc="0" dirty="0" smtClean="0">
                <a:latin typeface="Arial"/>
                <a:cs typeface="Arial"/>
              </a:rPr>
              <a:t>,</a:t>
            </a:r>
            <a:r>
              <a:rPr sz="1600" b="1" spc="-17" dirty="0" smtClean="0">
                <a:latin typeface="Arial"/>
                <a:cs typeface="Arial"/>
              </a:rPr>
              <a:t> </a:t>
            </a:r>
            <a:r>
              <a:rPr sz="1600" b="1" spc="0" dirty="0" smtClean="0">
                <a:latin typeface="Arial"/>
                <a:cs typeface="Arial"/>
              </a:rPr>
              <a:t>N</a:t>
            </a:r>
            <a:r>
              <a:rPr sz="1575" b="1" spc="0" baseline="-22086" dirty="0" smtClean="0">
                <a:latin typeface="Arial"/>
                <a:cs typeface="Arial"/>
              </a:rPr>
              <a:t>2</a:t>
            </a:r>
            <a:endParaRPr sz="10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588633" y="3748244"/>
            <a:ext cx="5532765" cy="95999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ts val="1730"/>
              </a:lnSpc>
              <a:spcBef>
                <a:spcPts val="86"/>
              </a:spcBef>
            </a:pPr>
            <a:r>
              <a:rPr sz="1600" b="1" spc="-89" dirty="0" smtClean="0">
                <a:latin typeface="Arial"/>
                <a:cs typeface="Arial"/>
              </a:rPr>
              <a:t>T</a:t>
            </a:r>
            <a:r>
              <a:rPr sz="1600" b="1" spc="0" dirty="0" smtClean="0">
                <a:latin typeface="Arial"/>
                <a:cs typeface="Arial"/>
              </a:rPr>
              <a:t>raitement</a:t>
            </a:r>
            <a:r>
              <a:rPr sz="1600" b="1" spc="-51" dirty="0" smtClean="0">
                <a:latin typeface="Arial"/>
                <a:cs typeface="Arial"/>
              </a:rPr>
              <a:t> </a:t>
            </a:r>
            <a:r>
              <a:rPr sz="1600" b="1" spc="0" dirty="0" smtClean="0">
                <a:latin typeface="Arial"/>
                <a:cs typeface="Arial"/>
              </a:rPr>
              <a:t>t</a:t>
            </a:r>
            <a:r>
              <a:rPr sz="1600" b="1" spc="-4" dirty="0" smtClean="0">
                <a:latin typeface="Arial"/>
                <a:cs typeface="Arial"/>
              </a:rPr>
              <a:t>h</a:t>
            </a:r>
            <a:r>
              <a:rPr sz="1600" b="1" spc="0" dirty="0" smtClean="0">
                <a:latin typeface="Arial"/>
                <a:cs typeface="Arial"/>
              </a:rPr>
              <a:t>ermiq</a:t>
            </a:r>
            <a:r>
              <a:rPr sz="1600" b="1" spc="-4" dirty="0" smtClean="0">
                <a:latin typeface="Arial"/>
                <a:cs typeface="Arial"/>
              </a:rPr>
              <a:t>u</a:t>
            </a:r>
            <a:r>
              <a:rPr sz="1600" b="1" spc="0" dirty="0" smtClean="0">
                <a:latin typeface="Arial"/>
                <a:cs typeface="Arial"/>
              </a:rPr>
              <a:t>e</a:t>
            </a:r>
            <a:r>
              <a:rPr sz="1600" b="1" spc="-27" dirty="0" smtClean="0">
                <a:latin typeface="Arial"/>
                <a:cs typeface="Arial"/>
              </a:rPr>
              <a:t> </a:t>
            </a:r>
            <a:r>
              <a:rPr sz="1600" b="1" spc="0" dirty="0" smtClean="0">
                <a:latin typeface="Arial"/>
                <a:cs typeface="Arial"/>
              </a:rPr>
              <a:t>en</a:t>
            </a:r>
            <a:r>
              <a:rPr sz="1600" b="1" spc="-18" dirty="0" smtClean="0">
                <a:latin typeface="Arial"/>
                <a:cs typeface="Arial"/>
              </a:rPr>
              <a:t> </a:t>
            </a:r>
            <a:r>
              <a:rPr sz="1600" b="1" spc="0" dirty="0" smtClean="0">
                <a:latin typeface="Arial"/>
                <a:cs typeface="Arial"/>
              </a:rPr>
              <a:t>l’abse</a:t>
            </a:r>
            <a:r>
              <a:rPr sz="1600" b="1" spc="-4" dirty="0" smtClean="0">
                <a:latin typeface="Arial"/>
                <a:cs typeface="Arial"/>
              </a:rPr>
              <a:t>n</a:t>
            </a:r>
            <a:r>
              <a:rPr sz="1600" b="1" spc="0" dirty="0" smtClean="0">
                <a:latin typeface="Arial"/>
                <a:cs typeface="Arial"/>
              </a:rPr>
              <a:t>ce</a:t>
            </a:r>
            <a:r>
              <a:rPr sz="1600" b="1" spc="-47" dirty="0" smtClean="0">
                <a:latin typeface="Arial"/>
                <a:cs typeface="Arial"/>
              </a:rPr>
              <a:t> </a:t>
            </a:r>
            <a:r>
              <a:rPr sz="1600" b="1" spc="0" dirty="0" smtClean="0">
                <a:latin typeface="Arial"/>
                <a:cs typeface="Arial"/>
              </a:rPr>
              <a:t>d’air</a:t>
            </a:r>
            <a:r>
              <a:rPr sz="1600" b="1" spc="1" dirty="0" smtClean="0">
                <a:latin typeface="Arial"/>
                <a:cs typeface="Arial"/>
              </a:rPr>
              <a:t> </a:t>
            </a:r>
            <a:r>
              <a:rPr sz="1600" spc="0" dirty="0" smtClean="0">
                <a:latin typeface="Arial"/>
                <a:cs typeface="Arial"/>
              </a:rPr>
              <a:t>a</a:t>
            </a:r>
            <a:r>
              <a:rPr sz="1600" spc="4" dirty="0" smtClean="0">
                <a:latin typeface="Arial"/>
                <a:cs typeface="Arial"/>
              </a:rPr>
              <a:t>v</a:t>
            </a:r>
            <a:r>
              <a:rPr sz="1600" spc="0" dirty="0" smtClean="0">
                <a:latin typeface="Arial"/>
                <a:cs typeface="Arial"/>
              </a:rPr>
              <a:t>ec</a:t>
            </a:r>
            <a:r>
              <a:rPr sz="1600" spc="-28" dirty="0" smtClean="0">
                <a:latin typeface="Arial"/>
                <a:cs typeface="Arial"/>
              </a:rPr>
              <a:t> </a:t>
            </a:r>
            <a:r>
              <a:rPr sz="1600" spc="0" dirty="0" smtClean="0">
                <a:latin typeface="Arial"/>
                <a:cs typeface="Arial"/>
              </a:rPr>
              <a:t>obtent</a:t>
            </a:r>
            <a:r>
              <a:rPr sz="1600" spc="9" dirty="0" smtClean="0">
                <a:latin typeface="Arial"/>
                <a:cs typeface="Arial"/>
              </a:rPr>
              <a:t>i</a:t>
            </a:r>
            <a:r>
              <a:rPr sz="1600" spc="0" dirty="0" smtClean="0">
                <a:latin typeface="Arial"/>
                <a:cs typeface="Arial"/>
              </a:rPr>
              <a:t>on</a:t>
            </a:r>
            <a:r>
              <a:rPr sz="1600" spc="-65" dirty="0" smtClean="0">
                <a:latin typeface="Arial"/>
                <a:cs typeface="Arial"/>
              </a:rPr>
              <a:t> </a:t>
            </a:r>
            <a:r>
              <a:rPr sz="1600" spc="0" dirty="0" smtClean="0">
                <a:latin typeface="Arial"/>
                <a:cs typeface="Arial"/>
              </a:rPr>
              <a:t>de</a:t>
            </a:r>
            <a:endParaRPr sz="1600">
              <a:latin typeface="Arial"/>
              <a:cs typeface="Arial"/>
            </a:endParaRPr>
          </a:p>
          <a:p>
            <a:pPr marL="1575032" marR="1587926" algn="ctr">
              <a:lnSpc>
                <a:spcPts val="1643"/>
              </a:lnSpc>
            </a:pPr>
            <a:r>
              <a:rPr sz="1600" b="1" spc="0" dirty="0" smtClean="0">
                <a:latin typeface="Arial"/>
                <a:cs typeface="Arial"/>
              </a:rPr>
              <a:t>-</a:t>
            </a:r>
            <a:r>
              <a:rPr sz="1600" b="1" spc="4" dirty="0" smtClean="0">
                <a:latin typeface="Arial"/>
                <a:cs typeface="Arial"/>
              </a:rPr>
              <a:t> </a:t>
            </a:r>
            <a:r>
              <a:rPr sz="1600" b="1" spc="-9" dirty="0" smtClean="0">
                <a:latin typeface="Arial"/>
                <a:cs typeface="Arial"/>
              </a:rPr>
              <a:t>G</a:t>
            </a:r>
            <a:r>
              <a:rPr sz="1600" b="1" spc="0" dirty="0" smtClean="0">
                <a:latin typeface="Arial"/>
                <a:cs typeface="Arial"/>
              </a:rPr>
              <a:t>az</a:t>
            </a:r>
            <a:r>
              <a:rPr sz="1600" b="1" spc="12" dirty="0" smtClean="0">
                <a:latin typeface="Arial"/>
                <a:cs typeface="Arial"/>
              </a:rPr>
              <a:t> </a:t>
            </a:r>
            <a:r>
              <a:rPr sz="1600" b="1" spc="0" dirty="0" smtClean="0">
                <a:latin typeface="Arial"/>
                <a:cs typeface="Arial"/>
              </a:rPr>
              <a:t>:</a:t>
            </a:r>
            <a:r>
              <a:rPr sz="1600" b="1" spc="4" dirty="0" smtClean="0">
                <a:latin typeface="Arial"/>
                <a:cs typeface="Arial"/>
              </a:rPr>
              <a:t> </a:t>
            </a:r>
            <a:r>
              <a:rPr sz="1600" b="1" spc="0" dirty="0" smtClean="0">
                <a:latin typeface="Arial"/>
                <a:cs typeface="Arial"/>
              </a:rPr>
              <a:t>C</a:t>
            </a:r>
            <a:r>
              <a:rPr sz="1600" b="1" spc="-9" dirty="0" smtClean="0">
                <a:latin typeface="Arial"/>
                <a:cs typeface="Arial"/>
              </a:rPr>
              <a:t>O</a:t>
            </a:r>
            <a:r>
              <a:rPr sz="1600" b="1" spc="0" dirty="0" smtClean="0">
                <a:latin typeface="Arial"/>
                <a:cs typeface="Arial"/>
              </a:rPr>
              <a:t>, C</a:t>
            </a:r>
            <a:r>
              <a:rPr sz="1600" b="1" spc="-4" dirty="0" smtClean="0">
                <a:latin typeface="Arial"/>
                <a:cs typeface="Arial"/>
              </a:rPr>
              <a:t>O</a:t>
            </a:r>
            <a:r>
              <a:rPr sz="1575" spc="-4" baseline="-22086" dirty="0" smtClean="0">
                <a:latin typeface="Arial"/>
                <a:cs typeface="Arial"/>
              </a:rPr>
              <a:t>2</a:t>
            </a:r>
            <a:r>
              <a:rPr sz="1600" b="1" spc="0" dirty="0" smtClean="0">
                <a:latin typeface="Arial"/>
                <a:cs typeface="Arial"/>
              </a:rPr>
              <a:t>,</a:t>
            </a:r>
            <a:r>
              <a:rPr sz="1600" b="1" spc="6" dirty="0" smtClean="0">
                <a:latin typeface="Arial"/>
                <a:cs typeface="Arial"/>
              </a:rPr>
              <a:t> </a:t>
            </a:r>
            <a:r>
              <a:rPr sz="1600" b="1" spc="0" dirty="0" smtClean="0">
                <a:latin typeface="Arial"/>
                <a:cs typeface="Arial"/>
              </a:rPr>
              <a:t>H</a:t>
            </a:r>
            <a:r>
              <a:rPr sz="1575" spc="-4" baseline="-22086" dirty="0" smtClean="0">
                <a:latin typeface="Arial"/>
                <a:cs typeface="Arial"/>
              </a:rPr>
              <a:t>2</a:t>
            </a:r>
            <a:r>
              <a:rPr sz="1600" b="1" spc="0" dirty="0" smtClean="0">
                <a:latin typeface="Arial"/>
                <a:cs typeface="Arial"/>
              </a:rPr>
              <a:t>,</a:t>
            </a:r>
            <a:r>
              <a:rPr sz="1600" b="1" spc="4" dirty="0" smtClean="0">
                <a:latin typeface="Arial"/>
                <a:cs typeface="Arial"/>
              </a:rPr>
              <a:t> </a:t>
            </a:r>
            <a:r>
              <a:rPr sz="1600" b="1" spc="0" dirty="0" smtClean="0">
                <a:latin typeface="Arial"/>
                <a:cs typeface="Arial"/>
              </a:rPr>
              <a:t>H</a:t>
            </a:r>
            <a:r>
              <a:rPr sz="1575" spc="-4" baseline="-22086" dirty="0" smtClean="0">
                <a:latin typeface="Arial"/>
                <a:cs typeface="Arial"/>
              </a:rPr>
              <a:t>2</a:t>
            </a:r>
            <a:r>
              <a:rPr sz="1600" b="1" spc="0" dirty="0" smtClean="0">
                <a:latin typeface="Arial"/>
                <a:cs typeface="Arial"/>
              </a:rPr>
              <a:t>O</a:t>
            </a:r>
            <a:endParaRPr sz="1600">
              <a:latin typeface="Arial"/>
              <a:cs typeface="Arial"/>
            </a:endParaRPr>
          </a:p>
          <a:p>
            <a:pPr marL="1428407" marR="1441217" algn="ctr">
              <a:lnSpc>
                <a:spcPts val="1639"/>
              </a:lnSpc>
              <a:spcBef>
                <a:spcPts val="482"/>
              </a:spcBef>
            </a:pPr>
            <a:r>
              <a:rPr sz="1600" b="1" spc="0" dirty="0" smtClean="0">
                <a:latin typeface="Arial"/>
                <a:cs typeface="Arial"/>
              </a:rPr>
              <a:t>-</a:t>
            </a:r>
            <a:r>
              <a:rPr sz="1600" b="1" spc="4" dirty="0" smtClean="0">
                <a:latin typeface="Arial"/>
                <a:cs typeface="Arial"/>
              </a:rPr>
              <a:t> </a:t>
            </a:r>
            <a:r>
              <a:rPr sz="1600" b="1" spc="0" dirty="0" smtClean="0">
                <a:latin typeface="Arial"/>
                <a:cs typeface="Arial"/>
              </a:rPr>
              <a:t>Li</a:t>
            </a:r>
            <a:r>
              <a:rPr sz="1600" b="1" spc="-4" dirty="0" smtClean="0">
                <a:latin typeface="Arial"/>
                <a:cs typeface="Arial"/>
              </a:rPr>
              <a:t>q</a:t>
            </a:r>
            <a:r>
              <a:rPr sz="1600" b="1" spc="0" dirty="0" smtClean="0">
                <a:latin typeface="Arial"/>
                <a:cs typeface="Arial"/>
              </a:rPr>
              <a:t>ui</a:t>
            </a:r>
            <a:r>
              <a:rPr sz="1600" b="1" spc="-4" dirty="0" smtClean="0">
                <a:latin typeface="Arial"/>
                <a:cs typeface="Arial"/>
              </a:rPr>
              <a:t>d</a:t>
            </a:r>
            <a:r>
              <a:rPr sz="1600" b="1" spc="0" dirty="0" smtClean="0">
                <a:latin typeface="Arial"/>
                <a:cs typeface="Arial"/>
              </a:rPr>
              <a:t>es</a:t>
            </a:r>
            <a:r>
              <a:rPr sz="1600" b="1" spc="-30" dirty="0" smtClean="0">
                <a:latin typeface="Arial"/>
                <a:cs typeface="Arial"/>
              </a:rPr>
              <a:t> </a:t>
            </a:r>
            <a:r>
              <a:rPr sz="1600" b="1" spc="0" dirty="0" smtClean="0">
                <a:latin typeface="Arial"/>
                <a:cs typeface="Arial"/>
              </a:rPr>
              <a:t>d’aspect</a:t>
            </a:r>
            <a:r>
              <a:rPr sz="1600" b="1" spc="-49" dirty="0" smtClean="0">
                <a:latin typeface="Arial"/>
                <a:cs typeface="Arial"/>
              </a:rPr>
              <a:t> </a:t>
            </a:r>
            <a:r>
              <a:rPr sz="1600" b="1" spc="0" dirty="0" smtClean="0">
                <a:latin typeface="Arial"/>
                <a:cs typeface="Arial"/>
              </a:rPr>
              <a:t>h</a:t>
            </a:r>
            <a:r>
              <a:rPr sz="1600" b="1" spc="-4" dirty="0" smtClean="0">
                <a:latin typeface="Arial"/>
                <a:cs typeface="Arial"/>
              </a:rPr>
              <a:t>u</a:t>
            </a:r>
            <a:r>
              <a:rPr sz="1600" b="1" spc="0" dirty="0" smtClean="0">
                <a:latin typeface="Arial"/>
                <a:cs typeface="Arial"/>
              </a:rPr>
              <a:t>ileux</a:t>
            </a:r>
            <a:endParaRPr sz="1600">
              <a:latin typeface="Arial"/>
              <a:cs typeface="Arial"/>
            </a:endParaRPr>
          </a:p>
          <a:p>
            <a:pPr marL="725843" marR="739483" algn="ctr">
              <a:lnSpc>
                <a:spcPct val="95825"/>
              </a:lnSpc>
            </a:pPr>
            <a:r>
              <a:rPr sz="1600" b="1" spc="0" dirty="0" smtClean="0">
                <a:latin typeface="Arial"/>
                <a:cs typeface="Arial"/>
              </a:rPr>
              <a:t>-</a:t>
            </a:r>
            <a:r>
              <a:rPr sz="1600" b="1" spc="4" dirty="0" smtClean="0">
                <a:latin typeface="Arial"/>
                <a:cs typeface="Arial"/>
              </a:rPr>
              <a:t> </a:t>
            </a:r>
            <a:r>
              <a:rPr sz="1600" b="1" spc="0" dirty="0" smtClean="0">
                <a:latin typeface="Arial"/>
                <a:cs typeface="Arial"/>
              </a:rPr>
              <a:t>Solide</a:t>
            </a:r>
            <a:r>
              <a:rPr sz="1600" b="1" spc="-22" dirty="0" smtClean="0">
                <a:latin typeface="Arial"/>
                <a:cs typeface="Arial"/>
              </a:rPr>
              <a:t> </a:t>
            </a:r>
            <a:r>
              <a:rPr sz="1600" b="1" spc="0" dirty="0" smtClean="0">
                <a:latin typeface="Arial"/>
                <a:cs typeface="Arial"/>
              </a:rPr>
              <a:t>:</a:t>
            </a:r>
            <a:r>
              <a:rPr sz="1600" b="1" spc="4" dirty="0" smtClean="0">
                <a:latin typeface="Arial"/>
                <a:cs typeface="Arial"/>
              </a:rPr>
              <a:t> </a:t>
            </a:r>
            <a:r>
              <a:rPr sz="1600" b="1" spc="0" dirty="0" smtClean="0">
                <a:latin typeface="Arial"/>
                <a:cs typeface="Arial"/>
              </a:rPr>
              <a:t>dé</a:t>
            </a:r>
            <a:r>
              <a:rPr sz="1600" b="1" spc="-4" dirty="0" smtClean="0">
                <a:latin typeface="Arial"/>
                <a:cs typeface="Arial"/>
              </a:rPr>
              <a:t>p</a:t>
            </a:r>
            <a:r>
              <a:rPr sz="1600" b="1" spc="0" dirty="0" smtClean="0">
                <a:latin typeface="Arial"/>
                <a:cs typeface="Arial"/>
              </a:rPr>
              <a:t>ôt</a:t>
            </a:r>
            <a:r>
              <a:rPr sz="1600" b="1" spc="-28" dirty="0" smtClean="0">
                <a:latin typeface="Arial"/>
                <a:cs typeface="Arial"/>
              </a:rPr>
              <a:t> </a:t>
            </a:r>
            <a:r>
              <a:rPr sz="1600" b="1" spc="0" dirty="0" smtClean="0">
                <a:latin typeface="Arial"/>
                <a:cs typeface="Arial"/>
              </a:rPr>
              <a:t>friable</a:t>
            </a:r>
            <a:r>
              <a:rPr sz="1600" b="1" spc="-12" dirty="0" smtClean="0">
                <a:latin typeface="Arial"/>
                <a:cs typeface="Arial"/>
              </a:rPr>
              <a:t> </a:t>
            </a:r>
            <a:r>
              <a:rPr sz="1600" b="1" spc="0" dirty="0" smtClean="0">
                <a:latin typeface="Arial"/>
                <a:cs typeface="Arial"/>
              </a:rPr>
              <a:t>de</a:t>
            </a:r>
            <a:r>
              <a:rPr sz="1600" b="1" spc="-18" dirty="0" smtClean="0">
                <a:latin typeface="Arial"/>
                <a:cs typeface="Arial"/>
              </a:rPr>
              <a:t> </a:t>
            </a:r>
            <a:r>
              <a:rPr sz="1600" b="1" spc="-4" dirty="0" smtClean="0">
                <a:latin typeface="Arial"/>
                <a:cs typeface="Arial"/>
              </a:rPr>
              <a:t>n</a:t>
            </a:r>
            <a:r>
              <a:rPr sz="1600" b="1" spc="0" dirty="0" smtClean="0">
                <a:latin typeface="Arial"/>
                <a:cs typeface="Arial"/>
              </a:rPr>
              <a:t>oir</a:t>
            </a:r>
            <a:r>
              <a:rPr sz="1600" b="1" spc="-5" dirty="0" smtClean="0">
                <a:latin typeface="Arial"/>
                <a:cs typeface="Arial"/>
              </a:rPr>
              <a:t> </a:t>
            </a:r>
            <a:r>
              <a:rPr sz="1600" b="1" spc="0" dirty="0" smtClean="0">
                <a:latin typeface="Arial"/>
                <a:cs typeface="Arial"/>
              </a:rPr>
              <a:t>de</a:t>
            </a:r>
            <a:r>
              <a:rPr sz="1600" b="1" spc="-8" dirty="0" smtClean="0">
                <a:latin typeface="Arial"/>
                <a:cs typeface="Arial"/>
              </a:rPr>
              <a:t> </a:t>
            </a:r>
            <a:r>
              <a:rPr sz="1600" b="1" spc="0" dirty="0" smtClean="0">
                <a:latin typeface="Arial"/>
                <a:cs typeface="Arial"/>
              </a:rPr>
              <a:t>carbo</a:t>
            </a:r>
            <a:r>
              <a:rPr sz="1600" b="1" spc="-4" dirty="0" smtClean="0">
                <a:latin typeface="Arial"/>
                <a:cs typeface="Arial"/>
              </a:rPr>
              <a:t>n</a:t>
            </a:r>
            <a:r>
              <a:rPr sz="1600" b="1" spc="0" dirty="0" smtClean="0">
                <a:latin typeface="Arial"/>
                <a:cs typeface="Arial"/>
              </a:rPr>
              <a:t>e</a:t>
            </a:r>
            <a:endParaRPr sz="16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80973" y="5036024"/>
            <a:ext cx="8938992" cy="47193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30"/>
              </a:lnSpc>
              <a:spcBef>
                <a:spcPts val="86"/>
              </a:spcBef>
            </a:pPr>
            <a:r>
              <a:rPr sz="1600" spc="0" dirty="0" smtClean="0">
                <a:latin typeface="Arial"/>
                <a:cs typeface="Arial"/>
              </a:rPr>
              <a:t>-</a:t>
            </a:r>
            <a:r>
              <a:rPr sz="1600" spc="4" dirty="0" smtClean="0">
                <a:latin typeface="Arial"/>
                <a:cs typeface="Arial"/>
              </a:rPr>
              <a:t> </a:t>
            </a:r>
            <a:r>
              <a:rPr sz="1600" spc="0" dirty="0" smtClean="0">
                <a:latin typeface="Arial"/>
                <a:cs typeface="Arial"/>
              </a:rPr>
              <a:t>Les</a:t>
            </a:r>
            <a:r>
              <a:rPr sz="1600" spc="-20" dirty="0" smtClean="0">
                <a:latin typeface="Arial"/>
                <a:cs typeface="Arial"/>
              </a:rPr>
              <a:t> </a:t>
            </a:r>
            <a:r>
              <a:rPr sz="1600" spc="0" dirty="0" smtClean="0">
                <a:latin typeface="Arial"/>
                <a:cs typeface="Arial"/>
              </a:rPr>
              <a:t>gaz</a:t>
            </a:r>
            <a:r>
              <a:rPr sz="1600" spc="-20" dirty="0" smtClean="0">
                <a:latin typeface="Arial"/>
                <a:cs typeface="Arial"/>
              </a:rPr>
              <a:t> </a:t>
            </a:r>
            <a:r>
              <a:rPr sz="1600" spc="0" dirty="0" smtClean="0">
                <a:latin typeface="Arial"/>
                <a:cs typeface="Arial"/>
              </a:rPr>
              <a:t>peu</a:t>
            </a:r>
            <a:r>
              <a:rPr sz="1600" spc="4" dirty="0" smtClean="0">
                <a:latin typeface="Arial"/>
                <a:cs typeface="Arial"/>
              </a:rPr>
              <a:t>v</a:t>
            </a:r>
            <a:r>
              <a:rPr sz="1600" spc="0" dirty="0" smtClean="0">
                <a:latin typeface="Arial"/>
                <a:cs typeface="Arial"/>
              </a:rPr>
              <a:t>ent</a:t>
            </a:r>
            <a:r>
              <a:rPr sz="1600" spc="-41" dirty="0" smtClean="0">
                <a:latin typeface="Arial"/>
                <a:cs typeface="Arial"/>
              </a:rPr>
              <a:t> </a:t>
            </a:r>
            <a:r>
              <a:rPr sz="1600" spc="0" dirty="0" smtClean="0">
                <a:latin typeface="Arial"/>
                <a:cs typeface="Arial"/>
              </a:rPr>
              <a:t>être</a:t>
            </a:r>
            <a:r>
              <a:rPr sz="1600" spc="-7" dirty="0" smtClean="0">
                <a:latin typeface="Arial"/>
                <a:cs typeface="Arial"/>
              </a:rPr>
              <a:t> </a:t>
            </a:r>
            <a:r>
              <a:rPr sz="1600" spc="0" dirty="0" smtClean="0">
                <a:latin typeface="Arial"/>
                <a:cs typeface="Arial"/>
              </a:rPr>
              <a:t>ut</a:t>
            </a:r>
            <a:r>
              <a:rPr sz="1600" spc="4" dirty="0" smtClean="0">
                <a:latin typeface="Arial"/>
                <a:cs typeface="Arial"/>
              </a:rPr>
              <a:t>ilis</a:t>
            </a:r>
            <a:r>
              <a:rPr sz="1600" spc="0" dirty="0" smtClean="0">
                <a:latin typeface="Arial"/>
                <a:cs typeface="Arial"/>
              </a:rPr>
              <a:t>és</a:t>
            </a:r>
            <a:r>
              <a:rPr sz="1600" spc="-78" dirty="0" smtClean="0">
                <a:latin typeface="Arial"/>
                <a:cs typeface="Arial"/>
              </a:rPr>
              <a:t> </a:t>
            </a:r>
            <a:r>
              <a:rPr sz="1600" spc="4" dirty="0" smtClean="0">
                <a:latin typeface="Arial"/>
                <a:cs typeface="Arial"/>
              </a:rPr>
              <a:t>c</a:t>
            </a:r>
            <a:r>
              <a:rPr sz="1600" spc="0" dirty="0" smtClean="0">
                <a:latin typeface="Arial"/>
                <a:cs typeface="Arial"/>
              </a:rPr>
              <a:t>om</a:t>
            </a:r>
            <a:r>
              <a:rPr sz="1600" spc="4" dirty="0" smtClean="0">
                <a:latin typeface="Arial"/>
                <a:cs typeface="Arial"/>
              </a:rPr>
              <a:t>m</a:t>
            </a:r>
            <a:r>
              <a:rPr sz="1600" spc="0" dirty="0" smtClean="0">
                <a:latin typeface="Arial"/>
                <a:cs typeface="Arial"/>
              </a:rPr>
              <a:t>e</a:t>
            </a:r>
            <a:r>
              <a:rPr sz="1600" spc="-42" dirty="0" smtClean="0">
                <a:latin typeface="Arial"/>
                <a:cs typeface="Arial"/>
              </a:rPr>
              <a:t> </a:t>
            </a:r>
            <a:r>
              <a:rPr sz="1600" spc="4" dirty="0" smtClean="0">
                <a:latin typeface="Arial"/>
                <a:cs typeface="Arial"/>
              </a:rPr>
              <a:t>c</a:t>
            </a:r>
            <a:r>
              <a:rPr sz="1600" spc="0" dirty="0" smtClean="0">
                <a:latin typeface="Arial"/>
                <a:cs typeface="Arial"/>
              </a:rPr>
              <a:t>ombu</a:t>
            </a:r>
            <a:r>
              <a:rPr sz="1600" spc="9" dirty="0" smtClean="0">
                <a:latin typeface="Arial"/>
                <a:cs typeface="Arial"/>
              </a:rPr>
              <a:t>s</a:t>
            </a:r>
            <a:r>
              <a:rPr sz="1600" spc="0" dirty="0" smtClean="0">
                <a:latin typeface="Arial"/>
                <a:cs typeface="Arial"/>
              </a:rPr>
              <a:t>t</a:t>
            </a:r>
            <a:r>
              <a:rPr sz="1600" spc="4" dirty="0" smtClean="0">
                <a:latin typeface="Arial"/>
                <a:cs typeface="Arial"/>
              </a:rPr>
              <a:t>i</a:t>
            </a:r>
            <a:r>
              <a:rPr sz="1600" spc="0" dirty="0" smtClean="0">
                <a:latin typeface="Arial"/>
                <a:cs typeface="Arial"/>
              </a:rPr>
              <a:t>b</a:t>
            </a:r>
            <a:r>
              <a:rPr sz="1600" spc="4" dirty="0" smtClean="0">
                <a:latin typeface="Arial"/>
                <a:cs typeface="Arial"/>
              </a:rPr>
              <a:t>l</a:t>
            </a:r>
            <a:r>
              <a:rPr sz="1600" spc="0" dirty="0" smtClean="0">
                <a:latin typeface="Arial"/>
                <a:cs typeface="Arial"/>
              </a:rPr>
              <a:t>e</a:t>
            </a:r>
            <a:r>
              <a:rPr sz="1600" spc="-95" dirty="0" smtClean="0">
                <a:latin typeface="Arial"/>
                <a:cs typeface="Arial"/>
              </a:rPr>
              <a:t> </a:t>
            </a:r>
            <a:r>
              <a:rPr sz="1600" spc="0" dirty="0" smtClean="0">
                <a:latin typeface="Arial"/>
                <a:cs typeface="Arial"/>
              </a:rPr>
              <a:t>pour</a:t>
            </a:r>
            <a:r>
              <a:rPr sz="1600" spc="-21" dirty="0" smtClean="0">
                <a:latin typeface="Arial"/>
                <a:cs typeface="Arial"/>
              </a:rPr>
              <a:t> </a:t>
            </a:r>
            <a:r>
              <a:rPr sz="1600" spc="4" dirty="0" smtClean="0">
                <a:latin typeface="Arial"/>
                <a:cs typeface="Arial"/>
              </a:rPr>
              <a:t>l</a:t>
            </a:r>
            <a:r>
              <a:rPr sz="1600" spc="0" dirty="0" smtClean="0">
                <a:latin typeface="Arial"/>
                <a:cs typeface="Arial"/>
              </a:rPr>
              <a:t>a</a:t>
            </a:r>
            <a:r>
              <a:rPr sz="1600" spc="-12" dirty="0" smtClean="0">
                <a:latin typeface="Arial"/>
                <a:cs typeface="Arial"/>
              </a:rPr>
              <a:t> </a:t>
            </a:r>
            <a:r>
              <a:rPr sz="1600" spc="0" dirty="0" smtClean="0">
                <a:latin typeface="Arial"/>
                <a:cs typeface="Arial"/>
              </a:rPr>
              <a:t>produ</a:t>
            </a:r>
            <a:r>
              <a:rPr sz="1600" spc="4" dirty="0" smtClean="0">
                <a:latin typeface="Arial"/>
                <a:cs typeface="Arial"/>
              </a:rPr>
              <a:t>c</a:t>
            </a:r>
            <a:r>
              <a:rPr sz="1600" spc="0" dirty="0" smtClean="0">
                <a:latin typeface="Arial"/>
                <a:cs typeface="Arial"/>
              </a:rPr>
              <a:t>t</a:t>
            </a:r>
            <a:r>
              <a:rPr sz="1600" spc="4" dirty="0" smtClean="0">
                <a:latin typeface="Arial"/>
                <a:cs typeface="Arial"/>
              </a:rPr>
              <a:t>i</a:t>
            </a:r>
            <a:r>
              <a:rPr sz="1600" spc="0" dirty="0" smtClean="0">
                <a:latin typeface="Arial"/>
                <a:cs typeface="Arial"/>
              </a:rPr>
              <a:t>on</a:t>
            </a:r>
            <a:r>
              <a:rPr sz="1600" spc="-74" dirty="0" smtClean="0">
                <a:latin typeface="Arial"/>
                <a:cs typeface="Arial"/>
              </a:rPr>
              <a:t> </a:t>
            </a:r>
            <a:r>
              <a:rPr sz="1600" spc="0" dirty="0" smtClean="0">
                <a:latin typeface="Arial"/>
                <a:cs typeface="Arial"/>
              </a:rPr>
              <a:t>de</a:t>
            </a:r>
            <a:r>
              <a:rPr sz="1600" spc="-2" dirty="0" smtClean="0">
                <a:latin typeface="Arial"/>
                <a:cs typeface="Arial"/>
              </a:rPr>
              <a:t> </a:t>
            </a:r>
            <a:r>
              <a:rPr sz="1600" spc="4" dirty="0" smtClean="0">
                <a:latin typeface="Arial"/>
                <a:cs typeface="Arial"/>
              </a:rPr>
              <a:t>c</a:t>
            </a:r>
            <a:r>
              <a:rPr sz="1600" spc="0" dirty="0" smtClean="0">
                <a:latin typeface="Arial"/>
                <a:cs typeface="Arial"/>
              </a:rPr>
              <a:t>ha</a:t>
            </a:r>
            <a:r>
              <a:rPr sz="1600" spc="4" dirty="0" smtClean="0">
                <a:latin typeface="Arial"/>
                <a:cs typeface="Arial"/>
              </a:rPr>
              <a:t>l</a:t>
            </a:r>
            <a:r>
              <a:rPr sz="1600" spc="0" dirty="0" smtClean="0">
                <a:latin typeface="Arial"/>
                <a:cs typeface="Arial"/>
              </a:rPr>
              <a:t>eur</a:t>
            </a:r>
            <a:r>
              <a:rPr sz="1600" spc="-52" dirty="0" smtClean="0">
                <a:latin typeface="Arial"/>
                <a:cs typeface="Arial"/>
              </a:rPr>
              <a:t> </a:t>
            </a:r>
            <a:r>
              <a:rPr sz="1600" spc="0" dirty="0" smtClean="0">
                <a:latin typeface="Arial"/>
                <a:cs typeface="Arial"/>
              </a:rPr>
              <a:t>ou</a:t>
            </a:r>
            <a:r>
              <a:rPr sz="1600" spc="-17" dirty="0" smtClean="0">
                <a:latin typeface="Arial"/>
                <a:cs typeface="Arial"/>
              </a:rPr>
              <a:t> </a:t>
            </a:r>
            <a:r>
              <a:rPr sz="1600" spc="0" dirty="0" smtClean="0">
                <a:latin typeface="Arial"/>
                <a:cs typeface="Arial"/>
              </a:rPr>
              <a:t>d</a:t>
            </a:r>
            <a:r>
              <a:rPr sz="1600" spc="4" dirty="0" smtClean="0">
                <a:latin typeface="Arial"/>
                <a:cs typeface="Arial"/>
              </a:rPr>
              <a:t>’</a:t>
            </a:r>
            <a:r>
              <a:rPr sz="1600" spc="0" dirty="0" smtClean="0">
                <a:latin typeface="Arial"/>
                <a:cs typeface="Arial"/>
              </a:rPr>
              <a:t>é</a:t>
            </a:r>
            <a:r>
              <a:rPr sz="1600" spc="4" dirty="0" smtClean="0">
                <a:latin typeface="Arial"/>
                <a:cs typeface="Arial"/>
              </a:rPr>
              <a:t>l</a:t>
            </a:r>
            <a:r>
              <a:rPr sz="1600" spc="0" dirty="0" smtClean="0">
                <a:latin typeface="Arial"/>
                <a:cs typeface="Arial"/>
              </a:rPr>
              <a:t>e</a:t>
            </a:r>
            <a:r>
              <a:rPr sz="1600" spc="4" dirty="0" smtClean="0">
                <a:latin typeface="Arial"/>
                <a:cs typeface="Arial"/>
              </a:rPr>
              <a:t>c</a:t>
            </a:r>
            <a:r>
              <a:rPr sz="1600" spc="0" dirty="0" smtClean="0">
                <a:latin typeface="Arial"/>
                <a:cs typeface="Arial"/>
              </a:rPr>
              <a:t>tri</a:t>
            </a:r>
            <a:r>
              <a:rPr sz="1600" spc="4" dirty="0" smtClean="0">
                <a:latin typeface="Arial"/>
                <a:cs typeface="Arial"/>
              </a:rPr>
              <a:t>ci</a:t>
            </a:r>
            <a:r>
              <a:rPr sz="1600" spc="0" dirty="0" smtClean="0">
                <a:latin typeface="Arial"/>
                <a:cs typeface="Arial"/>
              </a:rPr>
              <a:t>té</a:t>
            </a:r>
            <a:r>
              <a:rPr sz="1600" spc="-99" dirty="0" smtClean="0">
                <a:latin typeface="Arial"/>
                <a:cs typeface="Arial"/>
              </a:rPr>
              <a:t> </a:t>
            </a:r>
            <a:r>
              <a:rPr sz="1600" spc="0" dirty="0" smtClean="0">
                <a:latin typeface="Arial"/>
                <a:cs typeface="Arial"/>
              </a:rPr>
              <a:t>ou</a:t>
            </a:r>
            <a:endParaRPr sz="1600">
              <a:latin typeface="Arial"/>
              <a:cs typeface="Arial"/>
            </a:endParaRPr>
          </a:p>
          <a:p>
            <a:pPr marL="12700" marR="30403">
              <a:lnSpc>
                <a:spcPct val="95825"/>
              </a:lnSpc>
            </a:pPr>
            <a:r>
              <a:rPr sz="1600" spc="4" dirty="0" smtClean="0">
                <a:latin typeface="Arial"/>
                <a:cs typeface="Arial"/>
              </a:rPr>
              <a:t>c</a:t>
            </a:r>
            <a:r>
              <a:rPr sz="1600" spc="0" dirty="0" smtClean="0">
                <a:latin typeface="Arial"/>
                <a:cs typeface="Arial"/>
              </a:rPr>
              <a:t>o</a:t>
            </a:r>
            <a:r>
              <a:rPr sz="1600" spc="4" dirty="0" smtClean="0">
                <a:latin typeface="Arial"/>
                <a:cs typeface="Arial"/>
              </a:rPr>
              <a:t>mm</a:t>
            </a:r>
            <a:r>
              <a:rPr sz="1600" spc="0" dirty="0" smtClean="0">
                <a:latin typeface="Arial"/>
                <a:cs typeface="Arial"/>
              </a:rPr>
              <a:t>e</a:t>
            </a:r>
            <a:r>
              <a:rPr sz="1600" spc="-37" dirty="0" smtClean="0">
                <a:latin typeface="Arial"/>
                <a:cs typeface="Arial"/>
              </a:rPr>
              <a:t> </a:t>
            </a:r>
            <a:r>
              <a:rPr sz="1600" spc="0" dirty="0" smtClean="0">
                <a:latin typeface="Arial"/>
                <a:cs typeface="Arial"/>
              </a:rPr>
              <a:t>pro</a:t>
            </a:r>
            <a:r>
              <a:rPr sz="1600" spc="4" dirty="0" smtClean="0">
                <a:latin typeface="Arial"/>
                <a:cs typeface="Arial"/>
              </a:rPr>
              <a:t>d</a:t>
            </a:r>
            <a:r>
              <a:rPr sz="1600" spc="0" dirty="0" smtClean="0">
                <a:latin typeface="Arial"/>
                <a:cs typeface="Arial"/>
              </a:rPr>
              <a:t>u</a:t>
            </a:r>
            <a:r>
              <a:rPr sz="1600" spc="4" dirty="0" smtClean="0">
                <a:latin typeface="Arial"/>
                <a:cs typeface="Arial"/>
              </a:rPr>
              <a:t>i</a:t>
            </a:r>
            <a:r>
              <a:rPr sz="1600" spc="0" dirty="0" smtClean="0">
                <a:latin typeface="Arial"/>
                <a:cs typeface="Arial"/>
              </a:rPr>
              <a:t>t</a:t>
            </a:r>
            <a:r>
              <a:rPr sz="1600" spc="-34" dirty="0" smtClean="0">
                <a:latin typeface="Arial"/>
                <a:cs typeface="Arial"/>
              </a:rPr>
              <a:t> </a:t>
            </a:r>
            <a:r>
              <a:rPr sz="1600" spc="0" dirty="0" smtClean="0">
                <a:latin typeface="Arial"/>
                <a:cs typeface="Arial"/>
              </a:rPr>
              <a:t>de</a:t>
            </a:r>
            <a:r>
              <a:rPr sz="1600" spc="-12" dirty="0" smtClean="0">
                <a:latin typeface="Arial"/>
                <a:cs typeface="Arial"/>
              </a:rPr>
              <a:t> </a:t>
            </a:r>
            <a:r>
              <a:rPr sz="1600" spc="0" dirty="0" smtClean="0">
                <a:latin typeface="Arial"/>
                <a:cs typeface="Arial"/>
              </a:rPr>
              <a:t>b</a:t>
            </a:r>
            <a:r>
              <a:rPr sz="1600" spc="4" dirty="0" smtClean="0">
                <a:latin typeface="Arial"/>
                <a:cs typeface="Arial"/>
              </a:rPr>
              <a:t>as</a:t>
            </a:r>
            <a:r>
              <a:rPr sz="1600" spc="0" dirty="0" smtClean="0">
                <a:latin typeface="Arial"/>
                <a:cs typeface="Arial"/>
              </a:rPr>
              <a:t>e</a:t>
            </a:r>
            <a:r>
              <a:rPr sz="1600" spc="-34" dirty="0" smtClean="0">
                <a:latin typeface="Arial"/>
                <a:cs typeface="Arial"/>
              </a:rPr>
              <a:t> </a:t>
            </a:r>
            <a:r>
              <a:rPr sz="1600" spc="4" dirty="0" smtClean="0">
                <a:latin typeface="Arial"/>
                <a:cs typeface="Arial"/>
              </a:rPr>
              <a:t>p</a:t>
            </a:r>
            <a:r>
              <a:rPr sz="1600" spc="0" dirty="0" smtClean="0">
                <a:latin typeface="Arial"/>
                <a:cs typeface="Arial"/>
              </a:rPr>
              <a:t>o</a:t>
            </a:r>
            <a:r>
              <a:rPr sz="1600" spc="4" dirty="0" smtClean="0">
                <a:latin typeface="Arial"/>
                <a:cs typeface="Arial"/>
              </a:rPr>
              <a:t>u</a:t>
            </a:r>
            <a:r>
              <a:rPr sz="1600" spc="0" dirty="0" smtClean="0">
                <a:latin typeface="Arial"/>
                <a:cs typeface="Arial"/>
              </a:rPr>
              <a:t>r</a:t>
            </a:r>
            <a:r>
              <a:rPr sz="1600" spc="-21" dirty="0" smtClean="0">
                <a:latin typeface="Arial"/>
                <a:cs typeface="Arial"/>
              </a:rPr>
              <a:t> </a:t>
            </a:r>
            <a:r>
              <a:rPr sz="1600" spc="4" dirty="0" smtClean="0">
                <a:latin typeface="Arial"/>
                <a:cs typeface="Arial"/>
              </a:rPr>
              <a:t>l</a:t>
            </a:r>
            <a:r>
              <a:rPr sz="1600" spc="0" dirty="0" smtClean="0">
                <a:latin typeface="Arial"/>
                <a:cs typeface="Arial"/>
              </a:rPr>
              <a:t>a</a:t>
            </a:r>
            <a:r>
              <a:rPr sz="1600" spc="-12" dirty="0" smtClean="0">
                <a:latin typeface="Arial"/>
                <a:cs typeface="Arial"/>
              </a:rPr>
              <a:t> </a:t>
            </a:r>
            <a:r>
              <a:rPr sz="1600" spc="9" dirty="0" smtClean="0">
                <a:latin typeface="Arial"/>
                <a:cs typeface="Arial"/>
              </a:rPr>
              <a:t>s</a:t>
            </a:r>
            <a:r>
              <a:rPr sz="1600" spc="-14" dirty="0" smtClean="0">
                <a:latin typeface="Arial"/>
                <a:cs typeface="Arial"/>
              </a:rPr>
              <a:t>y</a:t>
            </a:r>
            <a:r>
              <a:rPr sz="1600" spc="0" dirty="0" smtClean="0">
                <a:latin typeface="Arial"/>
                <a:cs typeface="Arial"/>
              </a:rPr>
              <a:t>nt</a:t>
            </a:r>
            <a:r>
              <a:rPr sz="1600" spc="4" dirty="0" smtClean="0">
                <a:latin typeface="Arial"/>
                <a:cs typeface="Arial"/>
              </a:rPr>
              <a:t>h</a:t>
            </a:r>
            <a:r>
              <a:rPr sz="1600" spc="0" dirty="0" smtClean="0">
                <a:latin typeface="Arial"/>
                <a:cs typeface="Arial"/>
              </a:rPr>
              <a:t>è</a:t>
            </a:r>
            <a:r>
              <a:rPr sz="1600" spc="9" dirty="0" smtClean="0">
                <a:latin typeface="Arial"/>
                <a:cs typeface="Arial"/>
              </a:rPr>
              <a:t>s</a:t>
            </a:r>
            <a:r>
              <a:rPr sz="1600" spc="0" dirty="0" smtClean="0">
                <a:latin typeface="Arial"/>
                <a:cs typeface="Arial"/>
              </a:rPr>
              <a:t>e</a:t>
            </a:r>
            <a:r>
              <a:rPr sz="1600" spc="-38" dirty="0" smtClean="0">
                <a:latin typeface="Arial"/>
                <a:cs typeface="Arial"/>
              </a:rPr>
              <a:t> </a:t>
            </a:r>
            <a:r>
              <a:rPr sz="1600" spc="0" dirty="0" smtClean="0">
                <a:latin typeface="Arial"/>
                <a:cs typeface="Arial"/>
              </a:rPr>
              <a:t>de</a:t>
            </a:r>
            <a:r>
              <a:rPr sz="1600" spc="-12" dirty="0" smtClean="0">
                <a:latin typeface="Arial"/>
                <a:cs typeface="Arial"/>
              </a:rPr>
              <a:t> </a:t>
            </a:r>
            <a:r>
              <a:rPr sz="1600" spc="4" dirty="0" smtClean="0">
                <a:latin typeface="Arial"/>
                <a:cs typeface="Arial"/>
              </a:rPr>
              <a:t>m</a:t>
            </a:r>
            <a:r>
              <a:rPr sz="1600" spc="0" dirty="0" smtClean="0">
                <a:latin typeface="Arial"/>
                <a:cs typeface="Arial"/>
              </a:rPr>
              <a:t>ét</a:t>
            </a:r>
            <a:r>
              <a:rPr sz="1600" spc="4" dirty="0" smtClean="0">
                <a:latin typeface="Arial"/>
                <a:cs typeface="Arial"/>
              </a:rPr>
              <a:t>h</a:t>
            </a:r>
            <a:r>
              <a:rPr sz="1600" spc="0" dirty="0" smtClean="0">
                <a:latin typeface="Arial"/>
                <a:cs typeface="Arial"/>
              </a:rPr>
              <a:t>a</a:t>
            </a:r>
            <a:r>
              <a:rPr sz="1600" spc="4" dirty="0" smtClean="0">
                <a:latin typeface="Arial"/>
                <a:cs typeface="Arial"/>
              </a:rPr>
              <a:t>n</a:t>
            </a:r>
            <a:r>
              <a:rPr sz="1600" spc="0" dirty="0" smtClean="0">
                <a:latin typeface="Arial"/>
                <a:cs typeface="Arial"/>
              </a:rPr>
              <a:t>ol</a:t>
            </a:r>
            <a:r>
              <a:rPr sz="1600" spc="-45" dirty="0" smtClean="0">
                <a:latin typeface="Arial"/>
                <a:cs typeface="Arial"/>
              </a:rPr>
              <a:t> </a:t>
            </a:r>
            <a:r>
              <a:rPr sz="1600" spc="0" dirty="0" smtClean="0">
                <a:latin typeface="Arial"/>
                <a:cs typeface="Arial"/>
              </a:rPr>
              <a:t>ou</a:t>
            </a:r>
            <a:r>
              <a:rPr sz="1600" spc="-12" dirty="0" smtClean="0">
                <a:latin typeface="Arial"/>
                <a:cs typeface="Arial"/>
              </a:rPr>
              <a:t> </a:t>
            </a:r>
            <a:r>
              <a:rPr sz="1600" spc="0" dirty="0" smtClean="0">
                <a:latin typeface="Arial"/>
                <a:cs typeface="Arial"/>
              </a:rPr>
              <a:t>d</a:t>
            </a:r>
            <a:r>
              <a:rPr sz="1600" spc="9" dirty="0" smtClean="0">
                <a:latin typeface="Arial"/>
                <a:cs typeface="Arial"/>
              </a:rPr>
              <a:t>’</a:t>
            </a:r>
            <a:r>
              <a:rPr sz="1600" spc="0" dirty="0" smtClean="0">
                <a:latin typeface="Arial"/>
                <a:cs typeface="Arial"/>
              </a:rPr>
              <a:t>a</a:t>
            </a:r>
            <a:r>
              <a:rPr sz="1600" spc="4" dirty="0" smtClean="0">
                <a:latin typeface="Arial"/>
                <a:cs typeface="Arial"/>
              </a:rPr>
              <a:t>mm</a:t>
            </a:r>
            <a:r>
              <a:rPr sz="1600" spc="0" dirty="0" smtClean="0">
                <a:latin typeface="Arial"/>
                <a:cs typeface="Arial"/>
              </a:rPr>
              <a:t>o</a:t>
            </a:r>
            <a:r>
              <a:rPr sz="1600" spc="4" dirty="0" smtClean="0">
                <a:latin typeface="Arial"/>
                <a:cs typeface="Arial"/>
              </a:rPr>
              <a:t>ni</a:t>
            </a:r>
            <a:r>
              <a:rPr sz="1600" spc="0" dirty="0" smtClean="0">
                <a:latin typeface="Arial"/>
                <a:cs typeface="Arial"/>
              </a:rPr>
              <a:t>a</a:t>
            </a:r>
            <a:r>
              <a:rPr sz="1600" spc="4" dirty="0" smtClean="0">
                <a:latin typeface="Arial"/>
                <a:cs typeface="Arial"/>
              </a:rPr>
              <a:t>q</a:t>
            </a:r>
            <a:r>
              <a:rPr sz="1600" spc="0" dirty="0" smtClean="0">
                <a:latin typeface="Arial"/>
                <a:cs typeface="Arial"/>
              </a:rPr>
              <a:t>u</a:t>
            </a:r>
            <a:r>
              <a:rPr sz="1600" spc="4" dirty="0" smtClean="0">
                <a:latin typeface="Arial"/>
                <a:cs typeface="Arial"/>
              </a:rPr>
              <a:t>e</a:t>
            </a:r>
            <a:r>
              <a:rPr sz="1600" spc="0" dirty="0" smtClean="0">
                <a:latin typeface="Arial"/>
                <a:cs typeface="Arial"/>
              </a:rPr>
              <a:t>.</a:t>
            </a:r>
            <a:endParaRPr sz="16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80973" y="5767323"/>
            <a:ext cx="9171038" cy="22839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35"/>
              </a:lnSpc>
              <a:spcBef>
                <a:spcPts val="86"/>
              </a:spcBef>
            </a:pPr>
            <a:r>
              <a:rPr sz="1600" spc="0" dirty="0" smtClean="0">
                <a:latin typeface="Arial"/>
                <a:cs typeface="Arial"/>
              </a:rPr>
              <a:t>-</a:t>
            </a:r>
            <a:r>
              <a:rPr sz="1600" spc="4" dirty="0" smtClean="0">
                <a:latin typeface="Arial"/>
                <a:cs typeface="Arial"/>
              </a:rPr>
              <a:t> </a:t>
            </a:r>
            <a:r>
              <a:rPr sz="1600" spc="-84" dirty="0" smtClean="0">
                <a:latin typeface="Arial"/>
                <a:cs typeface="Arial"/>
              </a:rPr>
              <a:t>L</a:t>
            </a:r>
            <a:r>
              <a:rPr sz="1600" spc="4" dirty="0" smtClean="0">
                <a:latin typeface="Arial"/>
                <a:cs typeface="Arial"/>
              </a:rPr>
              <a:t>’</a:t>
            </a:r>
            <a:r>
              <a:rPr sz="1600" spc="0" dirty="0" smtClean="0">
                <a:latin typeface="Arial"/>
                <a:cs typeface="Arial"/>
              </a:rPr>
              <a:t>hui</a:t>
            </a:r>
            <a:r>
              <a:rPr sz="1600" spc="9" dirty="0" smtClean="0">
                <a:latin typeface="Arial"/>
                <a:cs typeface="Arial"/>
              </a:rPr>
              <a:t>l</a:t>
            </a:r>
            <a:r>
              <a:rPr sz="1600" spc="0" dirty="0" smtClean="0">
                <a:latin typeface="Arial"/>
                <a:cs typeface="Arial"/>
              </a:rPr>
              <a:t>e</a:t>
            </a:r>
            <a:r>
              <a:rPr sz="1600" spc="-71" dirty="0" smtClean="0">
                <a:latin typeface="Arial"/>
                <a:cs typeface="Arial"/>
              </a:rPr>
              <a:t> </a:t>
            </a:r>
            <a:r>
              <a:rPr sz="1600" spc="0" dirty="0" smtClean="0">
                <a:latin typeface="Arial"/>
                <a:cs typeface="Arial"/>
              </a:rPr>
              <a:t>peut</a:t>
            </a:r>
            <a:r>
              <a:rPr sz="1600" spc="-21" dirty="0" smtClean="0">
                <a:latin typeface="Arial"/>
                <a:cs typeface="Arial"/>
              </a:rPr>
              <a:t> </a:t>
            </a:r>
            <a:r>
              <a:rPr sz="1600" spc="4" dirty="0" smtClean="0">
                <a:latin typeface="Arial"/>
                <a:cs typeface="Arial"/>
              </a:rPr>
              <a:t>s</a:t>
            </a:r>
            <a:r>
              <a:rPr sz="1600" spc="0" dirty="0" smtClean="0">
                <a:latin typeface="Arial"/>
                <a:cs typeface="Arial"/>
              </a:rPr>
              <a:t>e</a:t>
            </a:r>
            <a:r>
              <a:rPr sz="1600" spc="-16" dirty="0" smtClean="0">
                <a:latin typeface="Arial"/>
                <a:cs typeface="Arial"/>
              </a:rPr>
              <a:t> </a:t>
            </a:r>
            <a:r>
              <a:rPr sz="1600" spc="0" dirty="0" smtClean="0">
                <a:latin typeface="Arial"/>
                <a:cs typeface="Arial"/>
              </a:rPr>
              <a:t>sub</a:t>
            </a:r>
            <a:r>
              <a:rPr sz="1600" spc="4" dirty="0" smtClean="0">
                <a:latin typeface="Arial"/>
                <a:cs typeface="Arial"/>
              </a:rPr>
              <a:t>s</a:t>
            </a:r>
            <a:r>
              <a:rPr sz="1600" spc="0" dirty="0" smtClean="0">
                <a:latin typeface="Arial"/>
                <a:cs typeface="Arial"/>
              </a:rPr>
              <a:t>t</a:t>
            </a:r>
            <a:r>
              <a:rPr sz="1600" spc="4" dirty="0" smtClean="0">
                <a:latin typeface="Arial"/>
                <a:cs typeface="Arial"/>
              </a:rPr>
              <a:t>i</a:t>
            </a:r>
            <a:r>
              <a:rPr sz="1600" spc="0" dirty="0" smtClean="0">
                <a:latin typeface="Arial"/>
                <a:cs typeface="Arial"/>
              </a:rPr>
              <a:t>tuer</a:t>
            </a:r>
            <a:r>
              <a:rPr sz="1600" spc="-66" dirty="0" smtClean="0">
                <a:latin typeface="Arial"/>
                <a:cs typeface="Arial"/>
              </a:rPr>
              <a:t> </a:t>
            </a:r>
            <a:r>
              <a:rPr sz="1600" spc="0" dirty="0" smtClean="0">
                <a:latin typeface="Arial"/>
                <a:cs typeface="Arial"/>
              </a:rPr>
              <a:t>aux</a:t>
            </a:r>
            <a:r>
              <a:rPr sz="1600" spc="-25" dirty="0" smtClean="0">
                <a:latin typeface="Arial"/>
                <a:cs typeface="Arial"/>
              </a:rPr>
              <a:t> </a:t>
            </a:r>
            <a:r>
              <a:rPr sz="1600" spc="4" dirty="0" smtClean="0">
                <a:latin typeface="Arial"/>
                <a:cs typeface="Arial"/>
              </a:rPr>
              <a:t>c</a:t>
            </a:r>
            <a:r>
              <a:rPr sz="1600" spc="0" dirty="0" smtClean="0">
                <a:latin typeface="Arial"/>
                <a:cs typeface="Arial"/>
              </a:rPr>
              <a:t>a</a:t>
            </a:r>
            <a:r>
              <a:rPr sz="1600" spc="-4" dirty="0" smtClean="0">
                <a:latin typeface="Arial"/>
                <a:cs typeface="Arial"/>
              </a:rPr>
              <a:t>r</a:t>
            </a:r>
            <a:r>
              <a:rPr sz="1600" spc="0" dirty="0" smtClean="0">
                <a:latin typeface="Arial"/>
                <a:cs typeface="Arial"/>
              </a:rPr>
              <a:t>bu</a:t>
            </a:r>
            <a:r>
              <a:rPr sz="1600" spc="-4" dirty="0" smtClean="0">
                <a:latin typeface="Arial"/>
                <a:cs typeface="Arial"/>
              </a:rPr>
              <a:t>r</a:t>
            </a:r>
            <a:r>
              <a:rPr sz="1600" spc="0" dirty="0" smtClean="0">
                <a:latin typeface="Arial"/>
                <a:cs typeface="Arial"/>
              </a:rPr>
              <a:t>ants</a:t>
            </a:r>
            <a:r>
              <a:rPr sz="1600" spc="-50" dirty="0" smtClean="0">
                <a:latin typeface="Arial"/>
                <a:cs typeface="Arial"/>
              </a:rPr>
              <a:t> </a:t>
            </a:r>
            <a:r>
              <a:rPr sz="1600" spc="0" dirty="0" smtClean="0">
                <a:latin typeface="Arial"/>
                <a:cs typeface="Arial"/>
              </a:rPr>
              <a:t>fos</a:t>
            </a:r>
            <a:r>
              <a:rPr sz="1600" spc="4" dirty="0" smtClean="0">
                <a:latin typeface="Arial"/>
                <a:cs typeface="Arial"/>
              </a:rPr>
              <a:t>sil</a:t>
            </a:r>
            <a:r>
              <a:rPr sz="1600" spc="0" dirty="0" smtClean="0">
                <a:latin typeface="Arial"/>
                <a:cs typeface="Arial"/>
              </a:rPr>
              <a:t>es</a:t>
            </a:r>
            <a:r>
              <a:rPr sz="1600" spc="-73" dirty="0" smtClean="0">
                <a:latin typeface="Arial"/>
                <a:cs typeface="Arial"/>
              </a:rPr>
              <a:t> </a:t>
            </a:r>
            <a:r>
              <a:rPr sz="1600" spc="0" dirty="0" smtClean="0">
                <a:latin typeface="Arial"/>
                <a:cs typeface="Arial"/>
              </a:rPr>
              <a:t>ap</a:t>
            </a:r>
            <a:r>
              <a:rPr sz="1600" spc="-4" dirty="0" smtClean="0">
                <a:latin typeface="Arial"/>
                <a:cs typeface="Arial"/>
              </a:rPr>
              <a:t>r</a:t>
            </a:r>
            <a:r>
              <a:rPr sz="1600" spc="0" dirty="0" smtClean="0">
                <a:latin typeface="Arial"/>
                <a:cs typeface="Arial"/>
              </a:rPr>
              <a:t>ès</a:t>
            </a:r>
            <a:r>
              <a:rPr sz="1600" spc="-25" dirty="0" smtClean="0">
                <a:latin typeface="Arial"/>
                <a:cs typeface="Arial"/>
              </a:rPr>
              <a:t> </a:t>
            </a:r>
            <a:r>
              <a:rPr sz="1600" spc="0" dirty="0" smtClean="0">
                <a:latin typeface="Arial"/>
                <a:cs typeface="Arial"/>
              </a:rPr>
              <a:t>tr</a:t>
            </a:r>
            <a:r>
              <a:rPr sz="1600" spc="-4" dirty="0" smtClean="0">
                <a:latin typeface="Arial"/>
                <a:cs typeface="Arial"/>
              </a:rPr>
              <a:t>a</a:t>
            </a:r>
            <a:r>
              <a:rPr sz="1600" spc="4" dirty="0" smtClean="0">
                <a:latin typeface="Arial"/>
                <a:cs typeface="Arial"/>
              </a:rPr>
              <a:t>i</a:t>
            </a:r>
            <a:r>
              <a:rPr sz="1600" spc="0" dirty="0" smtClean="0">
                <a:latin typeface="Arial"/>
                <a:cs typeface="Arial"/>
              </a:rPr>
              <a:t>tement</a:t>
            </a:r>
            <a:r>
              <a:rPr sz="1600" spc="-36" dirty="0" smtClean="0">
                <a:latin typeface="Arial"/>
                <a:cs typeface="Arial"/>
              </a:rPr>
              <a:t> </a:t>
            </a:r>
            <a:r>
              <a:rPr sz="1600" spc="0" dirty="0" smtClean="0">
                <a:latin typeface="Arial"/>
                <a:cs typeface="Arial"/>
              </a:rPr>
              <a:t>ou</a:t>
            </a:r>
            <a:r>
              <a:rPr sz="1600" spc="-17" dirty="0" smtClean="0">
                <a:latin typeface="Arial"/>
                <a:cs typeface="Arial"/>
              </a:rPr>
              <a:t> </a:t>
            </a:r>
            <a:r>
              <a:rPr sz="1600" spc="0" dirty="0" smtClean="0">
                <a:latin typeface="Arial"/>
                <a:cs typeface="Arial"/>
              </a:rPr>
              <a:t>pour</a:t>
            </a:r>
            <a:r>
              <a:rPr sz="1600" spc="-31" dirty="0" smtClean="0">
                <a:latin typeface="Arial"/>
                <a:cs typeface="Arial"/>
              </a:rPr>
              <a:t> </a:t>
            </a:r>
            <a:r>
              <a:rPr sz="1600" spc="4" dirty="0" smtClean="0">
                <a:latin typeface="Arial"/>
                <a:cs typeface="Arial"/>
              </a:rPr>
              <a:t>l</a:t>
            </a:r>
            <a:r>
              <a:rPr sz="1600" spc="0" dirty="0" smtClean="0">
                <a:latin typeface="Arial"/>
                <a:cs typeface="Arial"/>
              </a:rPr>
              <a:t>a</a:t>
            </a:r>
            <a:r>
              <a:rPr sz="1600" spc="-12" dirty="0" smtClean="0">
                <a:latin typeface="Arial"/>
                <a:cs typeface="Arial"/>
              </a:rPr>
              <a:t> </a:t>
            </a:r>
            <a:r>
              <a:rPr sz="1600" spc="0" dirty="0" smtClean="0">
                <a:latin typeface="Arial"/>
                <a:cs typeface="Arial"/>
              </a:rPr>
              <a:t>p</a:t>
            </a:r>
            <a:r>
              <a:rPr sz="1600" spc="-4" dirty="0" smtClean="0">
                <a:latin typeface="Arial"/>
                <a:cs typeface="Arial"/>
              </a:rPr>
              <a:t>r</a:t>
            </a:r>
            <a:r>
              <a:rPr sz="1600" spc="0" dirty="0" smtClean="0">
                <a:latin typeface="Arial"/>
                <a:cs typeface="Arial"/>
              </a:rPr>
              <a:t>oduct</a:t>
            </a:r>
            <a:r>
              <a:rPr sz="1600" spc="4" dirty="0" smtClean="0">
                <a:latin typeface="Arial"/>
                <a:cs typeface="Arial"/>
              </a:rPr>
              <a:t>i</a:t>
            </a:r>
            <a:r>
              <a:rPr sz="1600" spc="0" dirty="0" smtClean="0">
                <a:latin typeface="Arial"/>
                <a:cs typeface="Arial"/>
              </a:rPr>
              <a:t>on</a:t>
            </a:r>
            <a:r>
              <a:rPr sz="1600" spc="-74" dirty="0" smtClean="0">
                <a:latin typeface="Arial"/>
                <a:cs typeface="Arial"/>
              </a:rPr>
              <a:t> </a:t>
            </a:r>
            <a:r>
              <a:rPr sz="1600" spc="0" dirty="0" smtClean="0">
                <a:latin typeface="Arial"/>
                <a:cs typeface="Arial"/>
              </a:rPr>
              <a:t>d’é</a:t>
            </a:r>
            <a:r>
              <a:rPr sz="1600" spc="4" dirty="0" smtClean="0">
                <a:latin typeface="Arial"/>
                <a:cs typeface="Arial"/>
              </a:rPr>
              <a:t>l</a:t>
            </a:r>
            <a:r>
              <a:rPr sz="1600" spc="0" dirty="0" smtClean="0">
                <a:latin typeface="Arial"/>
                <a:cs typeface="Arial"/>
              </a:rPr>
              <a:t>ectri</a:t>
            </a:r>
            <a:r>
              <a:rPr sz="1600" spc="9" dirty="0" smtClean="0">
                <a:latin typeface="Arial"/>
                <a:cs typeface="Arial"/>
              </a:rPr>
              <a:t>c</a:t>
            </a:r>
            <a:r>
              <a:rPr sz="1600" spc="4" dirty="0" smtClean="0">
                <a:latin typeface="Arial"/>
                <a:cs typeface="Arial"/>
              </a:rPr>
              <a:t>i</a:t>
            </a:r>
            <a:r>
              <a:rPr sz="1600" spc="0" dirty="0" smtClean="0">
                <a:latin typeface="Arial"/>
                <a:cs typeface="Arial"/>
              </a:rPr>
              <a:t>té.</a:t>
            </a:r>
            <a:endParaRPr sz="16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80973" y="6255554"/>
            <a:ext cx="2416566" cy="2280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30"/>
              </a:lnSpc>
              <a:spcBef>
                <a:spcPts val="86"/>
              </a:spcBef>
            </a:pPr>
            <a:r>
              <a:rPr sz="1600" spc="0" dirty="0" smtClean="0">
                <a:latin typeface="Arial"/>
                <a:cs typeface="Arial"/>
              </a:rPr>
              <a:t>-</a:t>
            </a:r>
            <a:r>
              <a:rPr sz="1600" spc="4" dirty="0" smtClean="0">
                <a:latin typeface="Arial"/>
                <a:cs typeface="Arial"/>
              </a:rPr>
              <a:t> </a:t>
            </a:r>
            <a:r>
              <a:rPr sz="1600" spc="0" dirty="0" smtClean="0">
                <a:latin typeface="Arial"/>
                <a:cs typeface="Arial"/>
              </a:rPr>
              <a:t>Le</a:t>
            </a:r>
            <a:r>
              <a:rPr sz="1600" spc="-7" dirty="0" smtClean="0">
                <a:latin typeface="Arial"/>
                <a:cs typeface="Arial"/>
              </a:rPr>
              <a:t> </a:t>
            </a:r>
            <a:r>
              <a:rPr sz="1600" spc="4" dirty="0" smtClean="0">
                <a:latin typeface="Arial"/>
                <a:cs typeface="Arial"/>
              </a:rPr>
              <a:t>s</a:t>
            </a:r>
            <a:r>
              <a:rPr sz="1600" spc="0" dirty="0" smtClean="0">
                <a:latin typeface="Arial"/>
                <a:cs typeface="Arial"/>
              </a:rPr>
              <a:t>o</a:t>
            </a:r>
            <a:r>
              <a:rPr sz="1600" spc="4" dirty="0" smtClean="0">
                <a:latin typeface="Arial"/>
                <a:cs typeface="Arial"/>
              </a:rPr>
              <a:t>li</a:t>
            </a:r>
            <a:r>
              <a:rPr sz="1600" spc="0" dirty="0" smtClean="0">
                <a:latin typeface="Arial"/>
                <a:cs typeface="Arial"/>
              </a:rPr>
              <a:t>de</a:t>
            </a:r>
            <a:r>
              <a:rPr sz="1600" spc="-61" dirty="0" smtClean="0">
                <a:latin typeface="Arial"/>
                <a:cs typeface="Arial"/>
              </a:rPr>
              <a:t> </a:t>
            </a:r>
            <a:r>
              <a:rPr sz="1600" spc="0" dirty="0" smtClean="0">
                <a:latin typeface="Arial"/>
                <a:cs typeface="Arial"/>
              </a:rPr>
              <a:t>peut</a:t>
            </a:r>
            <a:r>
              <a:rPr sz="1600" spc="-16" dirty="0" smtClean="0">
                <a:latin typeface="Arial"/>
                <a:cs typeface="Arial"/>
              </a:rPr>
              <a:t> </a:t>
            </a:r>
            <a:r>
              <a:rPr sz="1600" spc="0" dirty="0" smtClean="0">
                <a:latin typeface="Arial"/>
                <a:cs typeface="Arial"/>
              </a:rPr>
              <a:t>être</a:t>
            </a:r>
            <a:r>
              <a:rPr sz="1600" spc="-7" dirty="0" smtClean="0">
                <a:latin typeface="Arial"/>
                <a:cs typeface="Arial"/>
              </a:rPr>
              <a:t> </a:t>
            </a:r>
            <a:r>
              <a:rPr sz="1600" spc="0" dirty="0" smtClean="0">
                <a:latin typeface="Arial"/>
                <a:cs typeface="Arial"/>
              </a:rPr>
              <a:t>brulé.</a:t>
            </a:r>
            <a:endParaRPr sz="16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712321" y="6531508"/>
            <a:ext cx="231966" cy="204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0"/>
              </a:lnSpc>
              <a:spcBef>
                <a:spcPts val="76"/>
              </a:spcBef>
            </a:pPr>
            <a:r>
              <a:rPr sz="2100" spc="-4" baseline="1950" dirty="0" smtClean="0">
                <a:solidFill>
                  <a:srgbClr val="C00000"/>
                </a:solidFill>
                <a:latin typeface="Calibri"/>
                <a:cs typeface="Calibri"/>
              </a:rPr>
              <a:t>40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448290" y="6548518"/>
            <a:ext cx="692400" cy="1518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60"/>
              </a:lnSpc>
              <a:spcBef>
                <a:spcPts val="57"/>
              </a:spcBef>
            </a:pPr>
            <a:r>
              <a:rPr sz="1000" spc="0" dirty="0" smtClean="0">
                <a:latin typeface="Segoe UI"/>
                <a:cs typeface="Segoe UI"/>
              </a:rPr>
              <a:t>E</a:t>
            </a:r>
            <a:r>
              <a:rPr sz="1000" spc="-4" dirty="0" smtClean="0">
                <a:latin typeface="Segoe UI"/>
                <a:cs typeface="Segoe UI"/>
              </a:rPr>
              <a:t>C</a:t>
            </a:r>
            <a:r>
              <a:rPr sz="1000" spc="4" dirty="0" smtClean="0">
                <a:latin typeface="Segoe UI"/>
                <a:cs typeface="Segoe UI"/>
              </a:rPr>
              <a:t>A</a:t>
            </a:r>
            <a:r>
              <a:rPr sz="1000" spc="0" dirty="0" smtClean="0">
                <a:latin typeface="Segoe UI"/>
                <a:cs typeface="Segoe UI"/>
              </a:rPr>
              <a:t>M</a:t>
            </a:r>
            <a:r>
              <a:rPr sz="1000" spc="-6" dirty="0" smtClean="0">
                <a:latin typeface="Segoe UI"/>
                <a:cs typeface="Segoe UI"/>
              </a:rPr>
              <a:t> </a:t>
            </a:r>
            <a:r>
              <a:rPr sz="1000" spc="0" dirty="0" smtClean="0">
                <a:latin typeface="Segoe UI"/>
                <a:cs typeface="Segoe UI"/>
              </a:rPr>
              <a:t>2015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5" name="object 5"/>
          <p:cNvSpPr txBox="1"/>
          <p:nvPr/>
        </p:nvSpPr>
        <p:spPr>
          <a:xfrm rot="16200000">
            <a:off x="0" y="1761345"/>
            <a:ext cx="3562100" cy="19494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2040-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Ch</a:t>
            </a:r>
            <a:r>
              <a:rPr sz="1400" b="1" i="1" spc="4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400" b="1" i="1" spc="4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400" b="1" i="1" spc="-39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1400" b="1" i="1" spc="-9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1400" b="1" i="1" spc="4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va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400" b="1" i="1" spc="-25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et</a:t>
            </a:r>
            <a:r>
              <a:rPr sz="1400" b="1" i="1" spc="-14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1400" b="1" i="1" spc="4" dirty="0" smtClean="0">
                <a:solidFill>
                  <a:srgbClr val="FFFFFF"/>
                </a:solidFill>
                <a:latin typeface="Arial"/>
                <a:cs typeface="Arial"/>
              </a:rPr>
              <a:t>ir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onn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eme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endParaRPr sz="1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76656" y="2804160"/>
            <a:ext cx="2724912" cy="42214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90286" marR="289797" algn="ctr">
              <a:lnSpc>
                <a:spcPts val="1664"/>
              </a:lnSpc>
              <a:spcBef>
                <a:spcPts val="83"/>
              </a:spcBef>
            </a:pPr>
            <a:r>
              <a:rPr sz="2100" spc="0" baseline="1950" dirty="0" smtClean="0">
                <a:latin typeface="Calibri"/>
                <a:cs typeface="Calibri"/>
              </a:rPr>
              <a:t>M</a:t>
            </a:r>
            <a:r>
              <a:rPr sz="2100" spc="-4" baseline="1950" dirty="0" smtClean="0">
                <a:latin typeface="Calibri"/>
                <a:cs typeface="Calibri"/>
              </a:rPr>
              <a:t>é</a:t>
            </a:r>
            <a:r>
              <a:rPr sz="2100" spc="0" baseline="1950" dirty="0" smtClean="0">
                <a:latin typeface="Calibri"/>
                <a:cs typeface="Calibri"/>
              </a:rPr>
              <a:t>la</a:t>
            </a:r>
            <a:r>
              <a:rPr sz="2100" spc="-4" baseline="1950" dirty="0" smtClean="0">
                <a:latin typeface="Calibri"/>
                <a:cs typeface="Calibri"/>
              </a:rPr>
              <a:t>n</a:t>
            </a:r>
            <a:r>
              <a:rPr sz="2100" spc="-14" baseline="1950" dirty="0" smtClean="0">
                <a:latin typeface="Calibri"/>
                <a:cs typeface="Calibri"/>
              </a:rPr>
              <a:t>g</a:t>
            </a:r>
            <a:r>
              <a:rPr sz="2100" spc="0" baseline="1950" dirty="0" smtClean="0">
                <a:latin typeface="Calibri"/>
                <a:cs typeface="Calibri"/>
              </a:rPr>
              <a:t>e</a:t>
            </a:r>
            <a:r>
              <a:rPr sz="2100" spc="14" baseline="1950" dirty="0" smtClean="0">
                <a:latin typeface="Calibri"/>
                <a:cs typeface="Calibri"/>
              </a:rPr>
              <a:t> </a:t>
            </a:r>
            <a:r>
              <a:rPr sz="2100" spc="-25" baseline="1950" dirty="0" smtClean="0">
                <a:latin typeface="Calibri"/>
                <a:cs typeface="Calibri"/>
              </a:rPr>
              <a:t>g</a:t>
            </a:r>
            <a:r>
              <a:rPr sz="2100" spc="0" baseline="1950" dirty="0" smtClean="0">
                <a:latin typeface="Calibri"/>
                <a:cs typeface="Calibri"/>
              </a:rPr>
              <a:t>a</a:t>
            </a:r>
            <a:r>
              <a:rPr sz="2100" spc="-39" baseline="1950" dirty="0" smtClean="0">
                <a:latin typeface="Calibri"/>
                <a:cs typeface="Calibri"/>
              </a:rPr>
              <a:t>z</a:t>
            </a:r>
            <a:r>
              <a:rPr sz="2100" spc="-4" baseline="1950" dirty="0" smtClean="0">
                <a:latin typeface="Calibri"/>
                <a:cs typeface="Calibri"/>
              </a:rPr>
              <a:t>e</a:t>
            </a:r>
            <a:r>
              <a:rPr sz="2100" spc="-9" baseline="1950" dirty="0" smtClean="0">
                <a:latin typeface="Calibri"/>
                <a:cs typeface="Calibri"/>
              </a:rPr>
              <a:t>u</a:t>
            </a:r>
            <a:r>
              <a:rPr sz="2100" spc="0" baseline="1950" dirty="0" smtClean="0">
                <a:latin typeface="Calibri"/>
                <a:cs typeface="Calibri"/>
              </a:rPr>
              <a:t>x</a:t>
            </a:r>
            <a:r>
              <a:rPr sz="2100" spc="9" baseline="1950" dirty="0" smtClean="0">
                <a:latin typeface="Calibri"/>
                <a:cs typeface="Calibri"/>
              </a:rPr>
              <a:t> </a:t>
            </a:r>
            <a:r>
              <a:rPr sz="2100" spc="-19" baseline="1950" dirty="0" smtClean="0">
                <a:latin typeface="Calibri"/>
                <a:cs typeface="Calibri"/>
              </a:rPr>
              <a:t>c</a:t>
            </a:r>
            <a:r>
              <a:rPr sz="2100" spc="0" baseline="1950" dirty="0" smtClean="0">
                <a:latin typeface="Calibri"/>
                <a:cs typeface="Calibri"/>
              </a:rPr>
              <a:t>o</a:t>
            </a:r>
            <a:r>
              <a:rPr sz="2100" spc="-4" baseline="1950" dirty="0" smtClean="0">
                <a:latin typeface="Calibri"/>
                <a:cs typeface="Calibri"/>
              </a:rPr>
              <a:t>m</a:t>
            </a:r>
            <a:r>
              <a:rPr sz="2100" spc="-9" baseline="1950" dirty="0" smtClean="0">
                <a:latin typeface="Calibri"/>
                <a:cs typeface="Calibri"/>
              </a:rPr>
              <a:t>bus</a:t>
            </a:r>
            <a:r>
              <a:rPr sz="2100" spc="0" baseline="1950" dirty="0" smtClean="0">
                <a:latin typeface="Calibri"/>
                <a:cs typeface="Calibri"/>
              </a:rPr>
              <a:t>ti</a:t>
            </a:r>
            <a:r>
              <a:rPr sz="2100" spc="-9" baseline="1950" dirty="0" smtClean="0">
                <a:latin typeface="Calibri"/>
                <a:cs typeface="Calibri"/>
              </a:rPr>
              <a:t>b</a:t>
            </a:r>
            <a:r>
              <a:rPr sz="2100" spc="0" baseline="1950" dirty="0" smtClean="0">
                <a:latin typeface="Calibri"/>
                <a:cs typeface="Calibri"/>
              </a:rPr>
              <a:t>le</a:t>
            </a:r>
            <a:endParaRPr sz="1400">
              <a:latin typeface="Calibri"/>
              <a:cs typeface="Calibri"/>
            </a:endParaRPr>
          </a:p>
          <a:p>
            <a:pPr marL="504631" marR="506206" algn="ctr">
              <a:lnSpc>
                <a:spcPts val="1655"/>
              </a:lnSpc>
            </a:pPr>
            <a:r>
              <a:rPr sz="1400" spc="-14" dirty="0" smtClean="0">
                <a:latin typeface="Calibri"/>
                <a:cs typeface="Calibri"/>
              </a:rPr>
              <a:t>C</a:t>
            </a:r>
            <a:r>
              <a:rPr sz="1400" spc="-39" dirty="0" smtClean="0">
                <a:latin typeface="Calibri"/>
                <a:cs typeface="Calibri"/>
              </a:rPr>
              <a:t>O</a:t>
            </a:r>
            <a:r>
              <a:rPr sz="1400" spc="0" dirty="0" smtClean="0">
                <a:latin typeface="Calibri"/>
                <a:cs typeface="Calibri"/>
              </a:rPr>
              <a:t>, </a:t>
            </a:r>
            <a:r>
              <a:rPr sz="1400" spc="4" dirty="0" smtClean="0">
                <a:latin typeface="Calibri"/>
                <a:cs typeface="Calibri"/>
              </a:rPr>
              <a:t>H</a:t>
            </a:r>
            <a:r>
              <a:rPr sz="1350" spc="4" baseline="-18204" dirty="0" smtClean="0">
                <a:latin typeface="Calibri"/>
                <a:cs typeface="Calibri"/>
              </a:rPr>
              <a:t>2</a:t>
            </a:r>
            <a:r>
              <a:rPr sz="1400" spc="0" dirty="0" smtClean="0">
                <a:latin typeface="Calibri"/>
                <a:cs typeface="Calibri"/>
              </a:rPr>
              <a:t>,</a:t>
            </a:r>
            <a:r>
              <a:rPr sz="1400" spc="13" dirty="0" smtClean="0">
                <a:latin typeface="Calibri"/>
                <a:cs typeface="Calibri"/>
              </a:rPr>
              <a:t> </a:t>
            </a:r>
            <a:r>
              <a:rPr sz="1400" spc="-4" dirty="0" smtClean="0">
                <a:latin typeface="Calibri"/>
                <a:cs typeface="Calibri"/>
              </a:rPr>
              <a:t>C</a:t>
            </a:r>
            <a:r>
              <a:rPr sz="1400" spc="0" dirty="0" smtClean="0">
                <a:latin typeface="Calibri"/>
                <a:cs typeface="Calibri"/>
              </a:rPr>
              <a:t>H</a:t>
            </a:r>
            <a:r>
              <a:rPr sz="1350" spc="0" baseline="-18204" dirty="0" smtClean="0">
                <a:latin typeface="Calibri"/>
                <a:cs typeface="Calibri"/>
              </a:rPr>
              <a:t>4</a:t>
            </a:r>
            <a:r>
              <a:rPr sz="1350" spc="131" baseline="-18204" dirty="0" smtClean="0">
                <a:latin typeface="Calibri"/>
                <a:cs typeface="Calibri"/>
              </a:rPr>
              <a:t> </a:t>
            </a:r>
            <a:r>
              <a:rPr sz="1400" spc="0" dirty="0" smtClean="0">
                <a:latin typeface="Calibri"/>
                <a:cs typeface="Calibri"/>
              </a:rPr>
              <a:t>+</a:t>
            </a:r>
            <a:r>
              <a:rPr sz="1400" spc="-9" dirty="0" smtClean="0">
                <a:latin typeface="Calibri"/>
                <a:cs typeface="Calibri"/>
              </a:rPr>
              <a:t> </a:t>
            </a:r>
            <a:r>
              <a:rPr sz="1400" spc="-14" dirty="0" smtClean="0">
                <a:latin typeface="Calibri"/>
                <a:cs typeface="Calibri"/>
              </a:rPr>
              <a:t>C</a:t>
            </a:r>
            <a:r>
              <a:rPr sz="1400" spc="-4" dirty="0" smtClean="0">
                <a:latin typeface="Calibri"/>
                <a:cs typeface="Calibri"/>
              </a:rPr>
              <a:t>O</a:t>
            </a:r>
            <a:r>
              <a:rPr sz="1350" spc="0" baseline="-18204" dirty="0" smtClean="0">
                <a:latin typeface="Calibri"/>
                <a:cs typeface="Calibri"/>
              </a:rPr>
              <a:t>2</a:t>
            </a:r>
            <a:r>
              <a:rPr sz="1350" spc="131" baseline="-18204" dirty="0" smtClean="0">
                <a:latin typeface="Calibri"/>
                <a:cs typeface="Calibri"/>
              </a:rPr>
              <a:t> </a:t>
            </a:r>
            <a:r>
              <a:rPr sz="1400" spc="-14" dirty="0" smtClean="0">
                <a:latin typeface="Calibri"/>
                <a:cs typeface="Calibri"/>
              </a:rPr>
              <a:t>e</a:t>
            </a:r>
            <a:r>
              <a:rPr sz="1400" spc="0" dirty="0" smtClean="0">
                <a:latin typeface="Calibri"/>
                <a:cs typeface="Calibri"/>
              </a:rPr>
              <a:t>t</a:t>
            </a:r>
            <a:r>
              <a:rPr sz="1400" spc="14" dirty="0" smtClean="0">
                <a:latin typeface="Calibri"/>
                <a:cs typeface="Calibri"/>
              </a:rPr>
              <a:t> </a:t>
            </a:r>
            <a:r>
              <a:rPr sz="1400" spc="4" dirty="0" smtClean="0">
                <a:latin typeface="Calibri"/>
                <a:cs typeface="Calibri"/>
              </a:rPr>
              <a:t>N</a:t>
            </a:r>
            <a:r>
              <a:rPr sz="1350" spc="0" baseline="-18204" dirty="0" smtClean="0">
                <a:latin typeface="Calibri"/>
                <a:cs typeface="Calibri"/>
              </a:rPr>
              <a:t>2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264920" y="1199388"/>
            <a:ext cx="1312164" cy="53187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306301" marR="304879" algn="ctr">
              <a:lnSpc>
                <a:spcPct val="101725"/>
              </a:lnSpc>
              <a:spcBef>
                <a:spcPts val="390"/>
              </a:spcBef>
            </a:pPr>
            <a:r>
              <a:rPr sz="1400" spc="0" dirty="0" smtClean="0">
                <a:latin typeface="Calibri"/>
                <a:cs typeface="Calibri"/>
              </a:rPr>
              <a:t>M</a:t>
            </a:r>
            <a:r>
              <a:rPr sz="1400" spc="-14" dirty="0" smtClean="0">
                <a:latin typeface="Calibri"/>
                <a:cs typeface="Calibri"/>
              </a:rPr>
              <a:t>a</a:t>
            </a:r>
            <a:r>
              <a:rPr sz="1400" spc="0" dirty="0" smtClean="0">
                <a:latin typeface="Calibri"/>
                <a:cs typeface="Calibri"/>
              </a:rPr>
              <a:t>ti</a:t>
            </a:r>
            <a:r>
              <a:rPr sz="1400" spc="-4" dirty="0" smtClean="0">
                <a:latin typeface="Calibri"/>
                <a:cs typeface="Calibri"/>
              </a:rPr>
              <a:t>è</a:t>
            </a:r>
            <a:r>
              <a:rPr sz="1400" spc="-19" dirty="0" smtClean="0">
                <a:latin typeface="Calibri"/>
                <a:cs typeface="Calibri"/>
              </a:rPr>
              <a:t>r</a:t>
            </a:r>
            <a:r>
              <a:rPr sz="1400" spc="-4" dirty="0" smtClean="0">
                <a:latin typeface="Calibri"/>
                <a:cs typeface="Calibri"/>
              </a:rPr>
              <a:t>e</a:t>
            </a:r>
            <a:r>
              <a:rPr sz="1400" spc="0" dirty="0" smtClean="0">
                <a:latin typeface="Calibri"/>
                <a:cs typeface="Calibri"/>
              </a:rPr>
              <a:t>s</a:t>
            </a:r>
            <a:endParaRPr sz="1400">
              <a:latin typeface="Calibri"/>
              <a:cs typeface="Calibri"/>
            </a:endParaRPr>
          </a:p>
          <a:p>
            <a:pPr marL="231482" marR="229951" algn="ctr">
              <a:lnSpc>
                <a:spcPts val="1685"/>
              </a:lnSpc>
              <a:spcBef>
                <a:spcPts val="84"/>
              </a:spcBef>
            </a:pPr>
            <a:r>
              <a:rPr sz="2100" spc="0" baseline="1950" dirty="0" smtClean="0">
                <a:latin typeface="Calibri"/>
                <a:cs typeface="Calibri"/>
              </a:rPr>
              <a:t>o</a:t>
            </a:r>
            <a:r>
              <a:rPr sz="2100" spc="-19" baseline="1950" dirty="0" smtClean="0">
                <a:latin typeface="Calibri"/>
                <a:cs typeface="Calibri"/>
              </a:rPr>
              <a:t>r</a:t>
            </a:r>
            <a:r>
              <a:rPr sz="2100" spc="-25" baseline="1950" dirty="0" smtClean="0">
                <a:latin typeface="Calibri"/>
                <a:cs typeface="Calibri"/>
              </a:rPr>
              <a:t>g</a:t>
            </a:r>
            <a:r>
              <a:rPr sz="2100" spc="0" baseline="1950" dirty="0" smtClean="0">
                <a:latin typeface="Calibri"/>
                <a:cs typeface="Calibri"/>
              </a:rPr>
              <a:t>a</a:t>
            </a:r>
            <a:r>
              <a:rPr sz="2100" spc="-4" baseline="1950" dirty="0" smtClean="0">
                <a:latin typeface="Calibri"/>
                <a:cs typeface="Calibri"/>
              </a:rPr>
              <a:t>n</a:t>
            </a:r>
            <a:r>
              <a:rPr sz="2100" spc="0" baseline="1950" dirty="0" smtClean="0">
                <a:latin typeface="Calibri"/>
                <a:cs typeface="Calibri"/>
              </a:rPr>
              <a:t>iq</a:t>
            </a:r>
            <a:r>
              <a:rPr sz="2100" spc="-9" baseline="1950" dirty="0" smtClean="0">
                <a:latin typeface="Calibri"/>
                <a:cs typeface="Calibri"/>
              </a:rPr>
              <a:t>u</a:t>
            </a:r>
            <a:r>
              <a:rPr sz="2100" spc="0" baseline="1950" dirty="0" smtClean="0">
                <a:latin typeface="Calibri"/>
                <a:cs typeface="Calibri"/>
              </a:rPr>
              <a:t>es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0" y="0"/>
            <a:ext cx="330708" cy="68579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12"/>
          <p:cNvSpPr/>
          <p:nvPr/>
        </p:nvSpPr>
        <p:spPr>
          <a:xfrm>
            <a:off x="11415522" y="6528054"/>
            <a:ext cx="0" cy="347470"/>
          </a:xfrm>
          <a:custGeom>
            <a:avLst/>
            <a:gdLst/>
            <a:ahLst/>
            <a:cxnLst/>
            <a:rect l="l" t="t" r="r" b="b"/>
            <a:pathLst>
              <a:path h="347470">
                <a:moveTo>
                  <a:pt x="0" y="0"/>
                </a:moveTo>
                <a:lnTo>
                  <a:pt x="0" y="329943"/>
                </a:lnTo>
              </a:path>
            </a:pathLst>
          </a:custGeom>
          <a:ln w="25908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-12192" y="0"/>
            <a:ext cx="3429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-12192" y="0"/>
            <a:ext cx="342900" cy="6858000"/>
          </a:xfrm>
          <a:custGeom>
            <a:avLst/>
            <a:gdLst/>
            <a:ahLst/>
            <a:cxnLst/>
            <a:rect l="l" t="t" r="r" b="b"/>
            <a:pathLst>
              <a:path w="342900" h="6858000">
                <a:moveTo>
                  <a:pt x="342900" y="0"/>
                </a:moveTo>
                <a:lnTo>
                  <a:pt x="12192" y="0"/>
                </a:lnTo>
              </a:path>
              <a:path w="342900" h="6858000">
                <a:moveTo>
                  <a:pt x="12192" y="6858000"/>
                </a:moveTo>
                <a:lnTo>
                  <a:pt x="342900" y="6858000"/>
                </a:lnTo>
                <a:lnTo>
                  <a:pt x="342900" y="0"/>
                </a:lnTo>
              </a:path>
            </a:pathLst>
          </a:custGeom>
          <a:ln w="9144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-21336" y="6385560"/>
            <a:ext cx="361188" cy="3352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-18288" y="5987224"/>
            <a:ext cx="361188" cy="31908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942844" y="617219"/>
            <a:ext cx="5925311" cy="607923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926717" y="408432"/>
            <a:ext cx="783006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5"/>
              </a:lnSpc>
              <a:spcBef>
                <a:spcPts val="96"/>
              </a:spcBef>
            </a:pPr>
            <a:r>
              <a:rPr sz="2700" spc="0" baseline="3034" dirty="0" smtClean="0">
                <a:solidFill>
                  <a:srgbClr val="EC7C30"/>
                </a:solidFill>
                <a:latin typeface="Calibri"/>
                <a:cs typeface="Calibri"/>
              </a:rPr>
              <a:t>C</a:t>
            </a:r>
            <a:r>
              <a:rPr sz="2700" spc="-4" baseline="3034" dirty="0" smtClean="0">
                <a:solidFill>
                  <a:srgbClr val="EC7C30"/>
                </a:solidFill>
                <a:latin typeface="Calibri"/>
                <a:cs typeface="Calibri"/>
              </a:rPr>
              <a:t>é</a:t>
            </a:r>
            <a:r>
              <a:rPr sz="2700" spc="-14" baseline="3034" dirty="0" smtClean="0">
                <a:solidFill>
                  <a:srgbClr val="EC7C30"/>
                </a:solidFill>
                <a:latin typeface="Calibri"/>
                <a:cs typeface="Calibri"/>
              </a:rPr>
              <a:t>t</a:t>
            </a:r>
            <a:r>
              <a:rPr sz="2700" spc="0" baseline="3034" dirty="0" smtClean="0">
                <a:solidFill>
                  <a:srgbClr val="EC7C30"/>
                </a:solidFill>
                <a:latin typeface="Calibri"/>
                <a:cs typeface="Calibri"/>
              </a:rPr>
              <a:t>os</a:t>
            </a:r>
            <a:r>
              <a:rPr sz="2700" spc="4" baseline="3034" dirty="0" smtClean="0">
                <a:solidFill>
                  <a:srgbClr val="EC7C30"/>
                </a:solidFill>
                <a:latin typeface="Calibri"/>
                <a:cs typeface="Calibri"/>
              </a:rPr>
              <a:t>e</a:t>
            </a:r>
            <a:r>
              <a:rPr sz="2700" spc="0" baseline="3034" dirty="0" smtClean="0">
                <a:solidFill>
                  <a:srgbClr val="EC7C30"/>
                </a:solidFill>
                <a:latin typeface="Calibri"/>
                <a:cs typeface="Calibri"/>
              </a:rPr>
              <a:t>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756517" y="6531508"/>
            <a:ext cx="142719" cy="204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0"/>
              </a:lnSpc>
              <a:spcBef>
                <a:spcPts val="76"/>
              </a:spcBef>
            </a:pPr>
            <a:r>
              <a:rPr sz="2100" spc="0" baseline="1950" dirty="0" smtClean="0">
                <a:solidFill>
                  <a:srgbClr val="C00000"/>
                </a:solidFill>
                <a:latin typeface="Calibri"/>
                <a:cs typeface="Calibri"/>
              </a:rPr>
              <a:t>4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448290" y="6548518"/>
            <a:ext cx="692400" cy="1518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60"/>
              </a:lnSpc>
              <a:spcBef>
                <a:spcPts val="57"/>
              </a:spcBef>
            </a:pPr>
            <a:r>
              <a:rPr sz="1000" spc="0" dirty="0" smtClean="0">
                <a:latin typeface="Segoe UI"/>
                <a:cs typeface="Segoe UI"/>
              </a:rPr>
              <a:t>E</a:t>
            </a:r>
            <a:r>
              <a:rPr sz="1000" spc="-4" dirty="0" smtClean="0">
                <a:latin typeface="Segoe UI"/>
                <a:cs typeface="Segoe UI"/>
              </a:rPr>
              <a:t>C</a:t>
            </a:r>
            <a:r>
              <a:rPr sz="1000" spc="4" dirty="0" smtClean="0">
                <a:latin typeface="Segoe UI"/>
                <a:cs typeface="Segoe UI"/>
              </a:rPr>
              <a:t>A</a:t>
            </a:r>
            <a:r>
              <a:rPr sz="1000" spc="0" dirty="0" smtClean="0">
                <a:latin typeface="Segoe UI"/>
                <a:cs typeface="Segoe UI"/>
              </a:rPr>
              <a:t>M</a:t>
            </a:r>
            <a:r>
              <a:rPr sz="1000" spc="-6" dirty="0" smtClean="0">
                <a:latin typeface="Segoe UI"/>
                <a:cs typeface="Segoe UI"/>
              </a:rPr>
              <a:t> </a:t>
            </a:r>
            <a:r>
              <a:rPr sz="1000" spc="0" dirty="0" smtClean="0">
                <a:latin typeface="Segoe UI"/>
                <a:cs typeface="Segoe UI"/>
              </a:rPr>
              <a:t>2015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3" name="object 3"/>
          <p:cNvSpPr txBox="1"/>
          <p:nvPr/>
        </p:nvSpPr>
        <p:spPr>
          <a:xfrm rot="16200000">
            <a:off x="0" y="1761345"/>
            <a:ext cx="3562100" cy="19494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2040-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Ch</a:t>
            </a:r>
            <a:r>
              <a:rPr sz="1400" b="1" i="1" spc="4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400" b="1" i="1" spc="4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400" b="1" i="1" spc="-39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1400" b="1" i="1" spc="-9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1400" b="1" i="1" spc="4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va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400" b="1" i="1" spc="-25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et</a:t>
            </a:r>
            <a:r>
              <a:rPr sz="1400" b="1" i="1" spc="-14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1400" b="1" i="1" spc="4" dirty="0" smtClean="0">
                <a:solidFill>
                  <a:srgbClr val="FFFFFF"/>
                </a:solidFill>
                <a:latin typeface="Arial"/>
                <a:cs typeface="Arial"/>
              </a:rPr>
              <a:t>ir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onn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eme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endParaRPr sz="14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0" y="0"/>
            <a:ext cx="330708" cy="68579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12"/>
          <p:cNvSpPr/>
          <p:nvPr/>
        </p:nvSpPr>
        <p:spPr>
          <a:xfrm>
            <a:off x="11415522" y="6528054"/>
            <a:ext cx="0" cy="347470"/>
          </a:xfrm>
          <a:custGeom>
            <a:avLst/>
            <a:gdLst/>
            <a:ahLst/>
            <a:cxnLst/>
            <a:rect l="l" t="t" r="r" b="b"/>
            <a:pathLst>
              <a:path h="347470">
                <a:moveTo>
                  <a:pt x="0" y="0"/>
                </a:moveTo>
                <a:lnTo>
                  <a:pt x="0" y="329943"/>
                </a:lnTo>
              </a:path>
            </a:pathLst>
          </a:custGeom>
          <a:ln w="25908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-12192" y="0"/>
            <a:ext cx="3429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-12192" y="0"/>
            <a:ext cx="342900" cy="6858000"/>
          </a:xfrm>
          <a:custGeom>
            <a:avLst/>
            <a:gdLst/>
            <a:ahLst/>
            <a:cxnLst/>
            <a:rect l="l" t="t" r="r" b="b"/>
            <a:pathLst>
              <a:path w="342900" h="6858000">
                <a:moveTo>
                  <a:pt x="342900" y="0"/>
                </a:moveTo>
                <a:lnTo>
                  <a:pt x="12192" y="0"/>
                </a:lnTo>
              </a:path>
              <a:path w="342900" h="6858000">
                <a:moveTo>
                  <a:pt x="12192" y="6858000"/>
                </a:moveTo>
                <a:lnTo>
                  <a:pt x="342900" y="6858000"/>
                </a:lnTo>
                <a:lnTo>
                  <a:pt x="342900" y="0"/>
                </a:lnTo>
              </a:path>
            </a:pathLst>
          </a:custGeom>
          <a:ln w="9144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-21336" y="6385560"/>
            <a:ext cx="361188" cy="3352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-18288" y="5987224"/>
            <a:ext cx="361188" cy="31908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927731" y="233679"/>
            <a:ext cx="4528083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5"/>
              </a:lnSpc>
              <a:spcBef>
                <a:spcPts val="96"/>
              </a:spcBef>
            </a:pPr>
            <a:r>
              <a:rPr sz="2700" spc="0" baseline="3034" dirty="0" smtClean="0">
                <a:solidFill>
                  <a:srgbClr val="EC7C30"/>
                </a:solidFill>
                <a:latin typeface="Calibri"/>
                <a:cs typeface="Calibri"/>
              </a:rPr>
              <a:t>Le</a:t>
            </a:r>
            <a:r>
              <a:rPr sz="2700" spc="14" baseline="3034" dirty="0" smtClean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700" spc="0" baseline="3034" dirty="0" smtClean="0">
                <a:solidFill>
                  <a:srgbClr val="EC7C30"/>
                </a:solidFill>
                <a:latin typeface="Calibri"/>
                <a:cs typeface="Calibri"/>
              </a:rPr>
              <a:t>bi</a:t>
            </a:r>
            <a:r>
              <a:rPr sz="2700" spc="-4" baseline="3034" dirty="0" smtClean="0">
                <a:solidFill>
                  <a:srgbClr val="EC7C30"/>
                </a:solidFill>
                <a:latin typeface="Calibri"/>
                <a:cs typeface="Calibri"/>
              </a:rPr>
              <a:t>o</a:t>
            </a:r>
            <a:r>
              <a:rPr sz="2700" spc="0" baseline="3034" dirty="0" smtClean="0">
                <a:solidFill>
                  <a:srgbClr val="EC7C30"/>
                </a:solidFill>
                <a:latin typeface="Calibri"/>
                <a:cs typeface="Calibri"/>
              </a:rPr>
              <a:t>-pla</a:t>
            </a:r>
            <a:r>
              <a:rPr sz="2700" spc="-19" baseline="3034" dirty="0" smtClean="0">
                <a:solidFill>
                  <a:srgbClr val="EC7C30"/>
                </a:solidFill>
                <a:latin typeface="Calibri"/>
                <a:cs typeface="Calibri"/>
              </a:rPr>
              <a:t>s</a:t>
            </a:r>
            <a:r>
              <a:rPr sz="2700" spc="0" baseline="3034" dirty="0" smtClean="0">
                <a:solidFill>
                  <a:srgbClr val="EC7C30"/>
                </a:solidFill>
                <a:latin typeface="Calibri"/>
                <a:cs typeface="Calibri"/>
              </a:rPr>
              <a:t>t</a:t>
            </a:r>
            <a:r>
              <a:rPr sz="2700" spc="-9" baseline="3034" dirty="0" smtClean="0">
                <a:solidFill>
                  <a:srgbClr val="EC7C30"/>
                </a:solidFill>
                <a:latin typeface="Calibri"/>
                <a:cs typeface="Calibri"/>
              </a:rPr>
              <a:t>i</a:t>
            </a:r>
            <a:r>
              <a:rPr sz="2700" spc="0" baseline="3034" dirty="0" smtClean="0">
                <a:solidFill>
                  <a:srgbClr val="EC7C30"/>
                </a:solidFill>
                <a:latin typeface="Calibri"/>
                <a:cs typeface="Calibri"/>
              </a:rPr>
              <a:t>que</a:t>
            </a:r>
            <a:r>
              <a:rPr sz="2700" spc="34" baseline="3034" dirty="0" smtClean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700" spc="-4" baseline="3034" dirty="0" smtClean="0">
                <a:solidFill>
                  <a:srgbClr val="EC7C30"/>
                </a:solidFill>
                <a:latin typeface="Calibri"/>
                <a:cs typeface="Calibri"/>
              </a:rPr>
              <a:t>P</a:t>
            </a:r>
            <a:r>
              <a:rPr sz="2700" spc="0" baseline="3034" dirty="0" smtClean="0">
                <a:solidFill>
                  <a:srgbClr val="EC7C30"/>
                </a:solidFill>
                <a:latin typeface="Calibri"/>
                <a:cs typeface="Calibri"/>
              </a:rPr>
              <a:t>LA o</a:t>
            </a:r>
            <a:r>
              <a:rPr sz="2700" spc="-4" baseline="3034" dirty="0" smtClean="0">
                <a:solidFill>
                  <a:srgbClr val="EC7C30"/>
                </a:solidFill>
                <a:latin typeface="Calibri"/>
                <a:cs typeface="Calibri"/>
              </a:rPr>
              <a:t>b</a:t>
            </a:r>
            <a:r>
              <a:rPr sz="2700" spc="-25" baseline="3034" dirty="0" smtClean="0">
                <a:solidFill>
                  <a:srgbClr val="EC7C30"/>
                </a:solidFill>
                <a:latin typeface="Calibri"/>
                <a:cs typeface="Calibri"/>
              </a:rPr>
              <a:t>t</a:t>
            </a:r>
            <a:r>
              <a:rPr sz="2700" spc="0" baseline="3034" dirty="0" smtClean="0">
                <a:solidFill>
                  <a:srgbClr val="EC7C30"/>
                </a:solidFill>
                <a:latin typeface="Calibri"/>
                <a:cs typeface="Calibri"/>
              </a:rPr>
              <a:t>e</a:t>
            </a:r>
            <a:r>
              <a:rPr sz="2700" spc="4" baseline="3034" dirty="0" smtClean="0">
                <a:solidFill>
                  <a:srgbClr val="EC7C30"/>
                </a:solidFill>
                <a:latin typeface="Calibri"/>
                <a:cs typeface="Calibri"/>
              </a:rPr>
              <a:t>n</a:t>
            </a:r>
            <a:r>
              <a:rPr sz="2700" spc="0" baseline="3034" dirty="0" smtClean="0">
                <a:solidFill>
                  <a:srgbClr val="EC7C30"/>
                </a:solidFill>
                <a:latin typeface="Calibri"/>
                <a:cs typeface="Calibri"/>
              </a:rPr>
              <a:t>u</a:t>
            </a:r>
            <a:r>
              <a:rPr sz="2700" spc="25" baseline="3034" dirty="0" smtClean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700" spc="0" baseline="3034" dirty="0" smtClean="0">
                <a:solidFill>
                  <a:srgbClr val="EC7C30"/>
                </a:solidFill>
                <a:latin typeface="Calibri"/>
                <a:cs typeface="Calibri"/>
              </a:rPr>
              <a:t>à </a:t>
            </a:r>
            <a:r>
              <a:rPr sz="2700" spc="4" baseline="3034" dirty="0" smtClean="0">
                <a:solidFill>
                  <a:srgbClr val="EC7C30"/>
                </a:solidFill>
                <a:latin typeface="Calibri"/>
                <a:cs typeface="Calibri"/>
              </a:rPr>
              <a:t>p</a:t>
            </a:r>
            <a:r>
              <a:rPr sz="2700" spc="0" baseline="3034" dirty="0" smtClean="0">
                <a:solidFill>
                  <a:srgbClr val="EC7C30"/>
                </a:solidFill>
                <a:latin typeface="Calibri"/>
                <a:cs typeface="Calibri"/>
              </a:rPr>
              <a:t>ar</a:t>
            </a:r>
            <a:r>
              <a:rPr sz="2700" spc="-4" baseline="3034" dirty="0" smtClean="0">
                <a:solidFill>
                  <a:srgbClr val="EC7C30"/>
                </a:solidFill>
                <a:latin typeface="Calibri"/>
                <a:cs typeface="Calibri"/>
              </a:rPr>
              <a:t>ti</a:t>
            </a:r>
            <a:r>
              <a:rPr sz="2700" spc="0" baseline="3034" dirty="0" smtClean="0">
                <a:solidFill>
                  <a:srgbClr val="EC7C30"/>
                </a:solidFill>
                <a:latin typeface="Calibri"/>
                <a:cs typeface="Calibri"/>
              </a:rPr>
              <a:t>r</a:t>
            </a:r>
            <a:r>
              <a:rPr sz="2700" spc="4" baseline="3034" dirty="0" smtClean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700" spc="0" baseline="3034" dirty="0" smtClean="0">
                <a:solidFill>
                  <a:srgbClr val="EC7C30"/>
                </a:solidFill>
                <a:latin typeface="Calibri"/>
                <a:cs typeface="Calibri"/>
              </a:rPr>
              <a:t>de</a:t>
            </a:r>
            <a:r>
              <a:rPr sz="2700" spc="14" baseline="3034" dirty="0" smtClean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700" spc="-4" baseline="3034" dirty="0" smtClean="0">
                <a:solidFill>
                  <a:srgbClr val="EC7C30"/>
                </a:solidFill>
                <a:latin typeface="Calibri"/>
                <a:cs typeface="Calibri"/>
              </a:rPr>
              <a:t>l</a:t>
            </a:r>
            <a:r>
              <a:rPr sz="2700" spc="-139" baseline="3034" dirty="0" smtClean="0">
                <a:solidFill>
                  <a:srgbClr val="EC7C30"/>
                </a:solidFill>
                <a:latin typeface="Calibri"/>
                <a:cs typeface="Calibri"/>
              </a:rPr>
              <a:t>’</a:t>
            </a:r>
            <a:r>
              <a:rPr sz="2700" spc="0" baseline="3034" dirty="0" smtClean="0">
                <a:solidFill>
                  <a:srgbClr val="EC7C30"/>
                </a:solidFill>
                <a:latin typeface="Calibri"/>
                <a:cs typeface="Calibri"/>
              </a:rPr>
              <a:t>amidon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573651" y="1015491"/>
            <a:ext cx="2558567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5"/>
              </a:lnSpc>
              <a:spcBef>
                <a:spcPts val="96"/>
              </a:spcBef>
            </a:pPr>
            <a:r>
              <a:rPr sz="2700" spc="0" baseline="3034" dirty="0" smtClean="0">
                <a:latin typeface="Calibri"/>
                <a:cs typeface="Calibri"/>
              </a:rPr>
              <a:t>(</a:t>
            </a:r>
            <a:r>
              <a:rPr sz="2700" spc="-14" baseline="3034" dirty="0" smtClean="0">
                <a:latin typeface="Calibri"/>
                <a:cs typeface="Calibri"/>
              </a:rPr>
              <a:t>v</a:t>
            </a:r>
            <a:r>
              <a:rPr sz="2700" spc="0" baseline="3034" dirty="0" smtClean="0">
                <a:latin typeface="Calibri"/>
                <a:cs typeface="Calibri"/>
              </a:rPr>
              <a:t>o</a:t>
            </a:r>
            <a:r>
              <a:rPr sz="2700" spc="-4" baseline="3034" dirty="0" smtClean="0">
                <a:latin typeface="Calibri"/>
                <a:cs typeface="Calibri"/>
              </a:rPr>
              <a:t>i</a:t>
            </a:r>
            <a:r>
              <a:rPr sz="2700" spc="0" baseline="3034" dirty="0" smtClean="0">
                <a:latin typeface="Calibri"/>
                <a:cs typeface="Calibri"/>
              </a:rPr>
              <a:t>r</a:t>
            </a:r>
            <a:r>
              <a:rPr sz="2700" spc="9" baseline="3034" dirty="0" smtClean="0">
                <a:latin typeface="Calibri"/>
                <a:cs typeface="Calibri"/>
              </a:rPr>
              <a:t> </a:t>
            </a:r>
            <a:r>
              <a:rPr sz="2700" spc="0" baseline="3034" dirty="0" smtClean="0">
                <a:latin typeface="Calibri"/>
                <a:cs typeface="Calibri"/>
              </a:rPr>
              <a:t>part</a:t>
            </a:r>
            <a:r>
              <a:rPr sz="2700" spc="-9" baseline="3034" dirty="0" smtClean="0">
                <a:latin typeface="Calibri"/>
                <a:cs typeface="Calibri"/>
              </a:rPr>
              <a:t>i</a:t>
            </a:r>
            <a:r>
              <a:rPr sz="2700" spc="0" baseline="3034" dirty="0" smtClean="0">
                <a:latin typeface="Calibri"/>
                <a:cs typeface="Calibri"/>
              </a:rPr>
              <a:t>e</a:t>
            </a:r>
            <a:r>
              <a:rPr sz="2700" spc="14" baseline="3034" dirty="0" smtClean="0">
                <a:latin typeface="Calibri"/>
                <a:cs typeface="Calibri"/>
              </a:rPr>
              <a:t> </a:t>
            </a:r>
            <a:r>
              <a:rPr sz="2700" spc="0" baseline="3034" dirty="0" smtClean="0">
                <a:latin typeface="Calibri"/>
                <a:cs typeface="Calibri"/>
              </a:rPr>
              <a:t>d</a:t>
            </a:r>
            <a:r>
              <a:rPr sz="2700" spc="4" baseline="3034" dirty="0" smtClean="0">
                <a:latin typeface="Calibri"/>
                <a:cs typeface="Calibri"/>
              </a:rPr>
              <a:t>e</a:t>
            </a:r>
            <a:r>
              <a:rPr sz="2700" spc="0" baseline="3034" dirty="0" smtClean="0">
                <a:latin typeface="Calibri"/>
                <a:cs typeface="Calibri"/>
              </a:rPr>
              <a:t>s polymè</a:t>
            </a:r>
            <a:r>
              <a:rPr sz="2700" spc="-25" baseline="3034" dirty="0" smtClean="0">
                <a:latin typeface="Calibri"/>
                <a:cs typeface="Calibri"/>
              </a:rPr>
              <a:t>r</a:t>
            </a:r>
            <a:r>
              <a:rPr sz="2700" spc="0" baseline="3034" dirty="0" smtClean="0">
                <a:latin typeface="Calibri"/>
                <a:cs typeface="Calibri"/>
              </a:rPr>
              <a:t>e</a:t>
            </a:r>
            <a:r>
              <a:rPr sz="2700" spc="4" baseline="3034" dirty="0" smtClean="0">
                <a:latin typeface="Calibri"/>
                <a:cs typeface="Calibri"/>
              </a:rPr>
              <a:t>s</a:t>
            </a:r>
            <a:r>
              <a:rPr sz="2700" spc="0" baseline="3034" dirty="0" smtClean="0">
                <a:latin typeface="Calibri"/>
                <a:cs typeface="Calibri"/>
              </a:rPr>
              <a:t>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712321" y="6531508"/>
            <a:ext cx="231966" cy="204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0"/>
              </a:lnSpc>
              <a:spcBef>
                <a:spcPts val="76"/>
              </a:spcBef>
            </a:pPr>
            <a:r>
              <a:rPr sz="2100" spc="-4" baseline="1950" dirty="0" smtClean="0">
                <a:solidFill>
                  <a:srgbClr val="C00000"/>
                </a:solidFill>
                <a:latin typeface="Calibri"/>
                <a:cs typeface="Calibri"/>
              </a:rPr>
              <a:t>41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448290" y="6548518"/>
            <a:ext cx="692400" cy="1518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60"/>
              </a:lnSpc>
              <a:spcBef>
                <a:spcPts val="57"/>
              </a:spcBef>
            </a:pPr>
            <a:r>
              <a:rPr sz="1000" spc="0" dirty="0" smtClean="0">
                <a:latin typeface="Segoe UI"/>
                <a:cs typeface="Segoe UI"/>
              </a:rPr>
              <a:t>E</a:t>
            </a:r>
            <a:r>
              <a:rPr sz="1000" spc="-4" dirty="0" smtClean="0">
                <a:latin typeface="Segoe UI"/>
                <a:cs typeface="Segoe UI"/>
              </a:rPr>
              <a:t>C</a:t>
            </a:r>
            <a:r>
              <a:rPr sz="1000" spc="4" dirty="0" smtClean="0">
                <a:latin typeface="Segoe UI"/>
                <a:cs typeface="Segoe UI"/>
              </a:rPr>
              <a:t>A</a:t>
            </a:r>
            <a:r>
              <a:rPr sz="1000" spc="0" dirty="0" smtClean="0">
                <a:latin typeface="Segoe UI"/>
                <a:cs typeface="Segoe UI"/>
              </a:rPr>
              <a:t>M</a:t>
            </a:r>
            <a:r>
              <a:rPr sz="1000" spc="-6" dirty="0" smtClean="0">
                <a:latin typeface="Segoe UI"/>
                <a:cs typeface="Segoe UI"/>
              </a:rPr>
              <a:t> </a:t>
            </a:r>
            <a:r>
              <a:rPr sz="1000" spc="0" dirty="0" smtClean="0">
                <a:latin typeface="Segoe UI"/>
                <a:cs typeface="Segoe UI"/>
              </a:rPr>
              <a:t>2015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3" name="object 3"/>
          <p:cNvSpPr txBox="1"/>
          <p:nvPr/>
        </p:nvSpPr>
        <p:spPr>
          <a:xfrm rot="16200000">
            <a:off x="0" y="1761345"/>
            <a:ext cx="3562100" cy="19494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2040-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Ch</a:t>
            </a:r>
            <a:r>
              <a:rPr sz="1400" b="1" i="1" spc="4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400" b="1" i="1" spc="4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400" b="1" i="1" spc="-39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1400" b="1" i="1" spc="-9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1400" b="1" i="1" spc="4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va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400" b="1" i="1" spc="-25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et</a:t>
            </a:r>
            <a:r>
              <a:rPr sz="1400" b="1" i="1" spc="-14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1400" b="1" i="1" spc="4" dirty="0" smtClean="0">
                <a:solidFill>
                  <a:srgbClr val="FFFFFF"/>
                </a:solidFill>
                <a:latin typeface="Arial"/>
                <a:cs typeface="Arial"/>
              </a:rPr>
              <a:t>ir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onn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eme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endParaRPr sz="14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0" y="0"/>
            <a:ext cx="330708" cy="68579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object 31"/>
          <p:cNvSpPr/>
          <p:nvPr/>
        </p:nvSpPr>
        <p:spPr>
          <a:xfrm>
            <a:off x="11415522" y="6528054"/>
            <a:ext cx="0" cy="347470"/>
          </a:xfrm>
          <a:custGeom>
            <a:avLst/>
            <a:gdLst/>
            <a:ahLst/>
            <a:cxnLst/>
            <a:rect l="l" t="t" r="r" b="b"/>
            <a:pathLst>
              <a:path h="347470">
                <a:moveTo>
                  <a:pt x="0" y="0"/>
                </a:moveTo>
                <a:lnTo>
                  <a:pt x="0" y="329943"/>
                </a:lnTo>
              </a:path>
            </a:pathLst>
          </a:custGeom>
          <a:ln w="25908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-12192" y="0"/>
            <a:ext cx="3429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-12192" y="0"/>
            <a:ext cx="342900" cy="6858000"/>
          </a:xfrm>
          <a:custGeom>
            <a:avLst/>
            <a:gdLst/>
            <a:ahLst/>
            <a:cxnLst/>
            <a:rect l="l" t="t" r="r" b="b"/>
            <a:pathLst>
              <a:path w="342900" h="6858000">
                <a:moveTo>
                  <a:pt x="342900" y="0"/>
                </a:moveTo>
                <a:lnTo>
                  <a:pt x="12192" y="0"/>
                </a:lnTo>
              </a:path>
              <a:path w="342900" h="6858000">
                <a:moveTo>
                  <a:pt x="12192" y="6858000"/>
                </a:moveTo>
                <a:lnTo>
                  <a:pt x="342900" y="6858000"/>
                </a:lnTo>
                <a:lnTo>
                  <a:pt x="342900" y="0"/>
                </a:lnTo>
              </a:path>
            </a:pathLst>
          </a:custGeom>
          <a:ln w="9144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-21336" y="6385560"/>
            <a:ext cx="361188" cy="3352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-18288" y="5987224"/>
            <a:ext cx="361188" cy="31908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2372995" y="254152"/>
            <a:ext cx="6875449" cy="73180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34290">
              <a:lnSpc>
                <a:spcPts val="2950"/>
              </a:lnSpc>
              <a:spcBef>
                <a:spcPts val="147"/>
              </a:spcBef>
            </a:pPr>
            <a:r>
              <a:rPr sz="4200" b="1" spc="0" baseline="2925" dirty="0" smtClean="0">
                <a:solidFill>
                  <a:srgbClr val="C00000"/>
                </a:solidFill>
                <a:latin typeface="Calibri"/>
                <a:cs typeface="Calibri"/>
              </a:rPr>
              <a:t>Ch</a:t>
            </a:r>
            <a:r>
              <a:rPr sz="4200" b="1" spc="-4" baseline="2925" dirty="0" smtClean="0">
                <a:solidFill>
                  <a:srgbClr val="C00000"/>
                </a:solidFill>
                <a:latin typeface="Calibri"/>
                <a:cs typeface="Calibri"/>
              </a:rPr>
              <a:t>a</a:t>
            </a:r>
            <a:r>
              <a:rPr sz="4200" b="1" spc="0" baseline="2925" dirty="0" smtClean="0">
                <a:solidFill>
                  <a:srgbClr val="C00000"/>
                </a:solidFill>
                <a:latin typeface="Calibri"/>
                <a:cs typeface="Calibri"/>
              </a:rPr>
              <a:t>pit</a:t>
            </a:r>
            <a:r>
              <a:rPr sz="4200" b="1" spc="-34" baseline="2925" dirty="0" smtClean="0">
                <a:solidFill>
                  <a:srgbClr val="C00000"/>
                </a:solidFill>
                <a:latin typeface="Calibri"/>
                <a:cs typeface="Calibri"/>
              </a:rPr>
              <a:t>r</a:t>
            </a:r>
            <a:r>
              <a:rPr sz="4200" b="1" spc="0" baseline="2925" dirty="0" smtClean="0">
                <a:solidFill>
                  <a:srgbClr val="C00000"/>
                </a:solidFill>
                <a:latin typeface="Calibri"/>
                <a:cs typeface="Calibri"/>
              </a:rPr>
              <a:t>e</a:t>
            </a:r>
            <a:r>
              <a:rPr sz="4200" b="1" spc="44" baseline="2925" dirty="0" smtClean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4200" b="1" spc="0" baseline="2925" dirty="0" smtClean="0">
                <a:solidFill>
                  <a:srgbClr val="C00000"/>
                </a:solidFill>
                <a:latin typeface="Calibri"/>
                <a:cs typeface="Calibri"/>
              </a:rPr>
              <a:t>2</a:t>
            </a:r>
            <a:r>
              <a:rPr sz="4200" b="1" spc="14" baseline="2925" dirty="0" smtClean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4200" b="1" spc="0" baseline="2925" dirty="0" smtClean="0">
                <a:solidFill>
                  <a:srgbClr val="C00000"/>
                </a:solidFill>
                <a:latin typeface="Calibri"/>
                <a:cs typeface="Calibri"/>
              </a:rPr>
              <a:t>: </a:t>
            </a:r>
            <a:r>
              <a:rPr sz="4200" b="1" spc="-34" baseline="2925" dirty="0" smtClean="0">
                <a:solidFill>
                  <a:srgbClr val="C00000"/>
                </a:solidFill>
                <a:latin typeface="Calibri"/>
                <a:cs typeface="Calibri"/>
              </a:rPr>
              <a:t>s</a:t>
            </a:r>
            <a:r>
              <a:rPr sz="4200" b="1" spc="0" baseline="2925" dirty="0" smtClean="0">
                <a:solidFill>
                  <a:srgbClr val="C00000"/>
                </a:solidFill>
                <a:latin typeface="Calibri"/>
                <a:cs typeface="Calibri"/>
              </a:rPr>
              <a:t>tructu</a:t>
            </a:r>
            <a:r>
              <a:rPr sz="4200" b="1" spc="-29" baseline="2925" dirty="0" smtClean="0">
                <a:solidFill>
                  <a:srgbClr val="C00000"/>
                </a:solidFill>
                <a:latin typeface="Calibri"/>
                <a:cs typeface="Calibri"/>
              </a:rPr>
              <a:t>r</a:t>
            </a:r>
            <a:r>
              <a:rPr sz="4200" b="1" spc="0" baseline="2925" dirty="0" smtClean="0">
                <a:solidFill>
                  <a:srgbClr val="C00000"/>
                </a:solidFill>
                <a:latin typeface="Calibri"/>
                <a:cs typeface="Calibri"/>
              </a:rPr>
              <a:t>e</a:t>
            </a:r>
            <a:r>
              <a:rPr sz="4200" b="1" spc="29" baseline="2925" dirty="0" smtClean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4200" b="1" spc="-29" baseline="2925" dirty="0" smtClean="0">
                <a:solidFill>
                  <a:srgbClr val="C00000"/>
                </a:solidFill>
                <a:latin typeface="Calibri"/>
                <a:cs typeface="Calibri"/>
              </a:rPr>
              <a:t>e</a:t>
            </a:r>
            <a:r>
              <a:rPr sz="4200" b="1" spc="0" baseline="2925" dirty="0" smtClean="0">
                <a:solidFill>
                  <a:srgbClr val="C00000"/>
                </a:solidFill>
                <a:latin typeface="Calibri"/>
                <a:cs typeface="Calibri"/>
              </a:rPr>
              <a:t>t</a:t>
            </a:r>
            <a:r>
              <a:rPr sz="4200" b="1" spc="14" baseline="2925" dirty="0" smtClean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4200" b="1" spc="-29" baseline="2925" dirty="0" smtClean="0">
                <a:solidFill>
                  <a:srgbClr val="C00000"/>
                </a:solidFill>
                <a:latin typeface="Calibri"/>
                <a:cs typeface="Calibri"/>
              </a:rPr>
              <a:t>g</a:t>
            </a:r>
            <a:r>
              <a:rPr sz="4200" b="1" spc="0" baseline="2925" dirty="0" smtClean="0">
                <a:solidFill>
                  <a:srgbClr val="C00000"/>
                </a:solidFill>
                <a:latin typeface="Calibri"/>
                <a:cs typeface="Calibri"/>
              </a:rPr>
              <a:t>é</a:t>
            </a:r>
            <a:r>
              <a:rPr sz="4200" b="1" spc="-9" baseline="2925" dirty="0" smtClean="0">
                <a:solidFill>
                  <a:srgbClr val="C00000"/>
                </a:solidFill>
                <a:latin typeface="Calibri"/>
                <a:cs typeface="Calibri"/>
              </a:rPr>
              <a:t>o</a:t>
            </a:r>
            <a:r>
              <a:rPr sz="4200" b="1" spc="0" baseline="2925" dirty="0" smtClean="0">
                <a:solidFill>
                  <a:srgbClr val="C00000"/>
                </a:solidFill>
                <a:latin typeface="Calibri"/>
                <a:cs typeface="Calibri"/>
              </a:rPr>
              <a:t>m</a:t>
            </a:r>
            <a:r>
              <a:rPr sz="4200" b="1" spc="-25" baseline="2925" dirty="0" smtClean="0">
                <a:solidFill>
                  <a:srgbClr val="C00000"/>
                </a:solidFill>
                <a:latin typeface="Calibri"/>
                <a:cs typeface="Calibri"/>
              </a:rPr>
              <a:t>é</a:t>
            </a:r>
            <a:r>
              <a:rPr sz="4200" b="1" spc="0" baseline="2925" dirty="0" smtClean="0">
                <a:solidFill>
                  <a:srgbClr val="C00000"/>
                </a:solidFill>
                <a:latin typeface="Calibri"/>
                <a:cs typeface="Calibri"/>
              </a:rPr>
              <a:t>trie</a:t>
            </a:r>
            <a:r>
              <a:rPr sz="4200" b="1" spc="21" baseline="2925" dirty="0" smtClean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4200" b="1" spc="0" baseline="2925" dirty="0" smtClean="0">
                <a:solidFill>
                  <a:srgbClr val="C00000"/>
                </a:solidFill>
                <a:latin typeface="Calibri"/>
                <a:cs typeface="Calibri"/>
              </a:rPr>
              <a:t>des l</a:t>
            </a:r>
            <a:r>
              <a:rPr sz="4200" b="1" spc="-4" baseline="2925" dirty="0" smtClean="0">
                <a:solidFill>
                  <a:srgbClr val="C00000"/>
                </a:solidFill>
                <a:latin typeface="Calibri"/>
                <a:cs typeface="Calibri"/>
              </a:rPr>
              <a:t>i</a:t>
            </a:r>
            <a:r>
              <a:rPr sz="4200" b="1" spc="0" baseline="2925" dirty="0" smtClean="0">
                <a:solidFill>
                  <a:srgbClr val="C00000"/>
                </a:solidFill>
                <a:latin typeface="Calibri"/>
                <a:cs typeface="Calibri"/>
              </a:rPr>
              <a:t>pi</a:t>
            </a:r>
            <a:r>
              <a:rPr sz="4200" b="1" spc="-9" baseline="2925" dirty="0" smtClean="0">
                <a:solidFill>
                  <a:srgbClr val="C00000"/>
                </a:solidFill>
                <a:latin typeface="Calibri"/>
                <a:cs typeface="Calibri"/>
              </a:rPr>
              <a:t>d</a:t>
            </a:r>
            <a:r>
              <a:rPr sz="4200" b="1" spc="0" baseline="2925" dirty="0" smtClean="0">
                <a:solidFill>
                  <a:srgbClr val="C00000"/>
                </a:solidFill>
                <a:latin typeface="Calibri"/>
                <a:cs typeface="Calibri"/>
              </a:rPr>
              <a:t>es</a:t>
            </a:r>
            <a:endParaRPr sz="2800">
              <a:latin typeface="Calibri"/>
              <a:cs typeface="Calibri"/>
            </a:endParaRPr>
          </a:p>
          <a:p>
            <a:pPr marL="34036">
              <a:lnSpc>
                <a:spcPct val="95825"/>
              </a:lnSpc>
              <a:spcBef>
                <a:spcPts val="534"/>
              </a:spcBef>
            </a:pPr>
            <a:r>
              <a:rPr sz="1800" b="1" spc="0" dirty="0" smtClean="0">
                <a:solidFill>
                  <a:srgbClr val="EC7C30"/>
                </a:solidFill>
                <a:latin typeface="Arial"/>
                <a:cs typeface="Arial"/>
              </a:rPr>
              <a:t>R</a:t>
            </a:r>
            <a:r>
              <a:rPr sz="1800" b="1" spc="-9" dirty="0" smtClean="0">
                <a:solidFill>
                  <a:srgbClr val="EC7C30"/>
                </a:solidFill>
                <a:latin typeface="Arial"/>
                <a:cs typeface="Arial"/>
              </a:rPr>
              <a:t>é</a:t>
            </a:r>
            <a:r>
              <a:rPr sz="1800" b="1" spc="0" dirty="0" smtClean="0">
                <a:solidFill>
                  <a:srgbClr val="EC7C30"/>
                </a:solidFill>
                <a:latin typeface="Arial"/>
                <a:cs typeface="Arial"/>
              </a:rPr>
              <a:t>s</a:t>
            </a:r>
            <a:r>
              <a:rPr sz="1800" b="1" spc="-9" dirty="0" smtClean="0">
                <a:solidFill>
                  <a:srgbClr val="EC7C30"/>
                </a:solidFill>
                <a:latin typeface="Arial"/>
                <a:cs typeface="Arial"/>
              </a:rPr>
              <a:t>e</a:t>
            </a:r>
            <a:r>
              <a:rPr sz="1800" b="1" spc="0" dirty="0" smtClean="0">
                <a:solidFill>
                  <a:srgbClr val="EC7C30"/>
                </a:solidFill>
                <a:latin typeface="Arial"/>
                <a:cs typeface="Arial"/>
              </a:rPr>
              <a:t>r</a:t>
            </a:r>
            <a:r>
              <a:rPr sz="1800" b="1" spc="-44" dirty="0" smtClean="0">
                <a:solidFill>
                  <a:srgbClr val="EC7C30"/>
                </a:solidFill>
                <a:latin typeface="Arial"/>
                <a:cs typeface="Arial"/>
              </a:rPr>
              <a:t>v</a:t>
            </a:r>
            <a:r>
              <a:rPr sz="1800" b="1" spc="0" dirty="0" smtClean="0">
                <a:solidFill>
                  <a:srgbClr val="EC7C30"/>
                </a:solidFill>
                <a:latin typeface="Arial"/>
                <a:cs typeface="Arial"/>
              </a:rPr>
              <a:t>e</a:t>
            </a:r>
            <a:r>
              <a:rPr sz="1800" b="1" spc="59" dirty="0" smtClean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800" b="1" spc="0" dirty="0" smtClean="0">
                <a:solidFill>
                  <a:srgbClr val="EC7C30"/>
                </a:solidFill>
                <a:latin typeface="Arial"/>
                <a:cs typeface="Arial"/>
              </a:rPr>
              <a:t>én</a:t>
            </a:r>
            <a:r>
              <a:rPr sz="1800" b="1" spc="-4" dirty="0" smtClean="0">
                <a:solidFill>
                  <a:srgbClr val="EC7C30"/>
                </a:solidFill>
                <a:latin typeface="Arial"/>
                <a:cs typeface="Arial"/>
              </a:rPr>
              <a:t>e</a:t>
            </a:r>
            <a:r>
              <a:rPr sz="1800" b="1" spc="0" dirty="0" smtClean="0">
                <a:solidFill>
                  <a:srgbClr val="EC7C30"/>
                </a:solidFill>
                <a:latin typeface="Arial"/>
                <a:cs typeface="Arial"/>
              </a:rPr>
              <a:t>rgétiq</a:t>
            </a:r>
            <a:r>
              <a:rPr sz="1800" b="1" spc="4" dirty="0" smtClean="0">
                <a:solidFill>
                  <a:srgbClr val="EC7C30"/>
                </a:solidFill>
                <a:latin typeface="Arial"/>
                <a:cs typeface="Arial"/>
              </a:rPr>
              <a:t>u</a:t>
            </a:r>
            <a:r>
              <a:rPr sz="1800" b="1" spc="0" dirty="0" smtClean="0">
                <a:solidFill>
                  <a:srgbClr val="EC7C30"/>
                </a:solidFill>
                <a:latin typeface="Arial"/>
                <a:cs typeface="Arial"/>
              </a:rPr>
              <a:t>e la</a:t>
            </a:r>
            <a:r>
              <a:rPr sz="1800" b="1" spc="-9" dirty="0" smtClean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800" b="1" spc="0" dirty="0" smtClean="0">
                <a:solidFill>
                  <a:srgbClr val="EC7C30"/>
                </a:solidFill>
                <a:latin typeface="Arial"/>
                <a:cs typeface="Arial"/>
              </a:rPr>
              <a:t>p</a:t>
            </a:r>
            <a:r>
              <a:rPr sz="1800" b="1" spc="4" dirty="0" smtClean="0">
                <a:solidFill>
                  <a:srgbClr val="EC7C30"/>
                </a:solidFill>
                <a:latin typeface="Arial"/>
                <a:cs typeface="Arial"/>
              </a:rPr>
              <a:t>l</a:t>
            </a:r>
            <a:r>
              <a:rPr sz="1800" b="1" spc="0" dirty="0" smtClean="0">
                <a:solidFill>
                  <a:srgbClr val="EC7C30"/>
                </a:solidFill>
                <a:latin typeface="Arial"/>
                <a:cs typeface="Arial"/>
              </a:rPr>
              <a:t>us</a:t>
            </a:r>
            <a:r>
              <a:rPr sz="1800" b="1" spc="-4" dirty="0" smtClean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800" b="1" spc="0" dirty="0" smtClean="0">
                <a:solidFill>
                  <a:srgbClr val="EC7C30"/>
                </a:solidFill>
                <a:latin typeface="Arial"/>
                <a:cs typeface="Arial"/>
              </a:rPr>
              <a:t>imp</a:t>
            </a:r>
            <a:r>
              <a:rPr sz="1800" b="1" spc="4" dirty="0" smtClean="0">
                <a:solidFill>
                  <a:srgbClr val="EC7C30"/>
                </a:solidFill>
                <a:latin typeface="Arial"/>
                <a:cs typeface="Arial"/>
              </a:rPr>
              <a:t>o</a:t>
            </a:r>
            <a:r>
              <a:rPr sz="1800" b="1" spc="0" dirty="0" smtClean="0">
                <a:solidFill>
                  <a:srgbClr val="EC7C30"/>
                </a:solidFill>
                <a:latin typeface="Arial"/>
                <a:cs typeface="Arial"/>
              </a:rPr>
              <a:t>rt</a:t>
            </a:r>
            <a:r>
              <a:rPr sz="1800" b="1" spc="-9" dirty="0" smtClean="0">
                <a:solidFill>
                  <a:srgbClr val="EC7C30"/>
                </a:solidFill>
                <a:latin typeface="Arial"/>
                <a:cs typeface="Arial"/>
              </a:rPr>
              <a:t>a</a:t>
            </a:r>
            <a:r>
              <a:rPr sz="1800" b="1" spc="0" dirty="0" smtClean="0">
                <a:solidFill>
                  <a:srgbClr val="EC7C30"/>
                </a:solidFill>
                <a:latin typeface="Arial"/>
                <a:cs typeface="Arial"/>
              </a:rPr>
              <a:t>nte </a:t>
            </a:r>
            <a:r>
              <a:rPr sz="1800" b="1" spc="4" dirty="0" smtClean="0">
                <a:solidFill>
                  <a:srgbClr val="EC7C30"/>
                </a:solidFill>
                <a:latin typeface="Arial"/>
                <a:cs typeface="Arial"/>
              </a:rPr>
              <a:t>d</a:t>
            </a:r>
            <a:r>
              <a:rPr sz="1800" b="1" spc="0" dirty="0" smtClean="0">
                <a:solidFill>
                  <a:srgbClr val="EC7C30"/>
                </a:solidFill>
                <a:latin typeface="Arial"/>
                <a:cs typeface="Arial"/>
              </a:rPr>
              <a:t>ans </a:t>
            </a:r>
            <a:r>
              <a:rPr sz="1800" b="1" spc="4" dirty="0" smtClean="0">
                <a:solidFill>
                  <a:srgbClr val="EC7C30"/>
                </a:solidFill>
                <a:latin typeface="Arial"/>
                <a:cs typeface="Arial"/>
              </a:rPr>
              <a:t>n</a:t>
            </a:r>
            <a:r>
              <a:rPr sz="1800" b="1" spc="0" dirty="0" smtClean="0">
                <a:solidFill>
                  <a:srgbClr val="EC7C30"/>
                </a:solidFill>
                <a:latin typeface="Arial"/>
                <a:cs typeface="Arial"/>
              </a:rPr>
              <a:t>otre</a:t>
            </a:r>
            <a:r>
              <a:rPr sz="1800" b="1" spc="-9" dirty="0" smtClean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800" b="1" spc="0" dirty="0" smtClean="0">
                <a:solidFill>
                  <a:srgbClr val="EC7C30"/>
                </a:solidFill>
                <a:latin typeface="Arial"/>
                <a:cs typeface="Arial"/>
              </a:rPr>
              <a:t>organ</a:t>
            </a:r>
            <a:r>
              <a:rPr sz="1800" b="1" spc="4" dirty="0" smtClean="0">
                <a:solidFill>
                  <a:srgbClr val="EC7C30"/>
                </a:solidFill>
                <a:latin typeface="Arial"/>
                <a:cs typeface="Arial"/>
              </a:rPr>
              <a:t>i</a:t>
            </a:r>
            <a:r>
              <a:rPr sz="1800" b="1" spc="0" dirty="0" smtClean="0">
                <a:solidFill>
                  <a:srgbClr val="EC7C30"/>
                </a:solidFill>
                <a:latin typeface="Arial"/>
                <a:cs typeface="Arial"/>
              </a:rPr>
              <a:t>s</a:t>
            </a:r>
            <a:r>
              <a:rPr sz="1800" b="1" spc="-9" dirty="0" smtClean="0">
                <a:solidFill>
                  <a:srgbClr val="EC7C30"/>
                </a:solidFill>
                <a:latin typeface="Arial"/>
                <a:cs typeface="Arial"/>
              </a:rPr>
              <a:t>m</a:t>
            </a:r>
            <a:r>
              <a:rPr sz="1800" b="1" spc="19" dirty="0" smtClean="0">
                <a:solidFill>
                  <a:srgbClr val="EC7C30"/>
                </a:solidFill>
                <a:latin typeface="Arial"/>
                <a:cs typeface="Arial"/>
              </a:rPr>
              <a:t>e</a:t>
            </a:r>
            <a:r>
              <a:rPr sz="1800" b="1" spc="0" dirty="0" smtClean="0">
                <a:solidFill>
                  <a:srgbClr val="EC7C30"/>
                </a:solidFill>
                <a:latin typeface="Arial"/>
                <a:cs typeface="Arial"/>
              </a:rPr>
              <a:t>.</a:t>
            </a:r>
            <a:endParaRPr sz="18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2681732" y="1060893"/>
            <a:ext cx="4477369" cy="2543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9"/>
              </a:lnSpc>
              <a:spcBef>
                <a:spcPts val="97"/>
              </a:spcBef>
            </a:pPr>
            <a:r>
              <a:rPr sz="1800" b="1" spc="0" dirty="0" smtClean="0">
                <a:solidFill>
                  <a:srgbClr val="EC7C30"/>
                </a:solidFill>
                <a:latin typeface="Arial"/>
                <a:cs typeface="Arial"/>
              </a:rPr>
              <a:t>Con</a:t>
            </a:r>
            <a:r>
              <a:rPr sz="1800" b="1" spc="-4" dirty="0" smtClean="0">
                <a:solidFill>
                  <a:srgbClr val="EC7C30"/>
                </a:solidFill>
                <a:latin typeface="Arial"/>
                <a:cs typeface="Arial"/>
              </a:rPr>
              <a:t>s</a:t>
            </a:r>
            <a:r>
              <a:rPr sz="1800" b="1" spc="0" dirty="0" smtClean="0">
                <a:solidFill>
                  <a:srgbClr val="EC7C30"/>
                </a:solidFill>
                <a:latin typeface="Arial"/>
                <a:cs typeface="Arial"/>
              </a:rPr>
              <a:t>tituants</a:t>
            </a:r>
            <a:r>
              <a:rPr sz="1800" b="1" spc="-9" dirty="0" smtClean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800" b="1" spc="0" dirty="0" smtClean="0">
                <a:solidFill>
                  <a:srgbClr val="EC7C30"/>
                </a:solidFill>
                <a:latin typeface="Arial"/>
                <a:cs typeface="Arial"/>
              </a:rPr>
              <a:t>principaux</a:t>
            </a:r>
            <a:r>
              <a:rPr sz="1800" b="1" spc="-14" dirty="0" smtClean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800" b="1" spc="0" dirty="0" smtClean="0">
                <a:solidFill>
                  <a:srgbClr val="EC7C30"/>
                </a:solidFill>
                <a:latin typeface="Arial"/>
                <a:cs typeface="Arial"/>
              </a:rPr>
              <a:t>des</a:t>
            </a:r>
            <a:r>
              <a:rPr sz="1800" b="1" spc="-4" dirty="0" smtClean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800" b="1" spc="0" dirty="0" smtClean="0">
                <a:solidFill>
                  <a:srgbClr val="EC7C30"/>
                </a:solidFill>
                <a:latin typeface="Arial"/>
                <a:cs typeface="Arial"/>
              </a:rPr>
              <a:t>m</a:t>
            </a:r>
            <a:r>
              <a:rPr sz="1800" b="1" spc="-9" dirty="0" smtClean="0">
                <a:solidFill>
                  <a:srgbClr val="EC7C30"/>
                </a:solidFill>
                <a:latin typeface="Arial"/>
                <a:cs typeface="Arial"/>
              </a:rPr>
              <a:t>e</a:t>
            </a:r>
            <a:r>
              <a:rPr sz="1800" b="1" spc="-4" dirty="0" smtClean="0">
                <a:solidFill>
                  <a:srgbClr val="EC7C30"/>
                </a:solidFill>
                <a:latin typeface="Arial"/>
                <a:cs typeface="Arial"/>
              </a:rPr>
              <a:t>m</a:t>
            </a:r>
            <a:r>
              <a:rPr sz="1800" b="1" spc="0" dirty="0" smtClean="0">
                <a:solidFill>
                  <a:srgbClr val="EC7C30"/>
                </a:solidFill>
                <a:latin typeface="Arial"/>
                <a:cs typeface="Arial"/>
              </a:rPr>
              <a:t>br</a:t>
            </a:r>
            <a:r>
              <a:rPr sz="1800" b="1" spc="-9" dirty="0" smtClean="0">
                <a:solidFill>
                  <a:srgbClr val="EC7C30"/>
                </a:solidFill>
                <a:latin typeface="Arial"/>
                <a:cs typeface="Arial"/>
              </a:rPr>
              <a:t>a</a:t>
            </a:r>
            <a:r>
              <a:rPr sz="1800" b="1" spc="0" dirty="0" smtClean="0">
                <a:solidFill>
                  <a:srgbClr val="EC7C30"/>
                </a:solidFill>
                <a:latin typeface="Arial"/>
                <a:cs typeface="Arial"/>
              </a:rPr>
              <a:t>nes</a:t>
            </a:r>
            <a:endParaRPr sz="18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7165061" y="1060893"/>
            <a:ext cx="1408671" cy="2543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9"/>
              </a:lnSpc>
              <a:spcBef>
                <a:spcPts val="97"/>
              </a:spcBef>
            </a:pPr>
            <a:r>
              <a:rPr sz="1800" b="1" spc="0" dirty="0" smtClean="0">
                <a:solidFill>
                  <a:srgbClr val="EC7C30"/>
                </a:solidFill>
                <a:latin typeface="Arial"/>
                <a:cs typeface="Arial"/>
              </a:rPr>
              <a:t>b</a:t>
            </a:r>
            <a:r>
              <a:rPr sz="1800" b="1" spc="4" dirty="0" smtClean="0">
                <a:solidFill>
                  <a:srgbClr val="EC7C30"/>
                </a:solidFill>
                <a:latin typeface="Arial"/>
                <a:cs typeface="Arial"/>
              </a:rPr>
              <a:t>i</a:t>
            </a:r>
            <a:r>
              <a:rPr sz="1800" b="1" spc="0" dirty="0" smtClean="0">
                <a:solidFill>
                  <a:srgbClr val="EC7C30"/>
                </a:solidFill>
                <a:latin typeface="Arial"/>
                <a:cs typeface="Arial"/>
              </a:rPr>
              <a:t>o</a:t>
            </a:r>
            <a:r>
              <a:rPr sz="1800" b="1" spc="4" dirty="0" smtClean="0">
                <a:solidFill>
                  <a:srgbClr val="EC7C30"/>
                </a:solidFill>
                <a:latin typeface="Arial"/>
                <a:cs typeface="Arial"/>
              </a:rPr>
              <a:t>l</a:t>
            </a:r>
            <a:r>
              <a:rPr sz="1800" b="1" spc="0" dirty="0" smtClean="0">
                <a:solidFill>
                  <a:srgbClr val="EC7C30"/>
                </a:solidFill>
                <a:latin typeface="Arial"/>
                <a:cs typeface="Arial"/>
              </a:rPr>
              <a:t>o</a:t>
            </a:r>
            <a:r>
              <a:rPr sz="1800" b="1" spc="4" dirty="0" smtClean="0">
                <a:solidFill>
                  <a:srgbClr val="EC7C30"/>
                </a:solidFill>
                <a:latin typeface="Arial"/>
                <a:cs typeface="Arial"/>
              </a:rPr>
              <a:t>g</a:t>
            </a:r>
            <a:r>
              <a:rPr sz="1800" b="1" spc="0" dirty="0" smtClean="0">
                <a:solidFill>
                  <a:srgbClr val="EC7C30"/>
                </a:solidFill>
                <a:latin typeface="Arial"/>
                <a:cs typeface="Arial"/>
              </a:rPr>
              <a:t>i</a:t>
            </a:r>
            <a:r>
              <a:rPr sz="1800" b="1" spc="4" dirty="0" smtClean="0">
                <a:solidFill>
                  <a:srgbClr val="EC7C30"/>
                </a:solidFill>
                <a:latin typeface="Arial"/>
                <a:cs typeface="Arial"/>
              </a:rPr>
              <a:t>q</a:t>
            </a:r>
            <a:r>
              <a:rPr sz="1800" b="1" spc="0" dirty="0" smtClean="0">
                <a:solidFill>
                  <a:srgbClr val="EC7C30"/>
                </a:solidFill>
                <a:latin typeface="Arial"/>
                <a:cs typeface="Arial"/>
              </a:rPr>
              <a:t>ue</a:t>
            </a:r>
            <a:r>
              <a:rPr sz="1800" b="1" spc="-9" dirty="0" smtClean="0">
                <a:solidFill>
                  <a:srgbClr val="EC7C30"/>
                </a:solidFill>
                <a:latin typeface="Arial"/>
                <a:cs typeface="Arial"/>
              </a:rPr>
              <a:t>s</a:t>
            </a:r>
            <a:r>
              <a:rPr sz="1800" b="1" spc="0" dirty="0" smtClean="0">
                <a:solidFill>
                  <a:srgbClr val="EC7C30"/>
                </a:solidFill>
                <a:latin typeface="Arial"/>
                <a:cs typeface="Arial"/>
              </a:rPr>
              <a:t>.</a:t>
            </a:r>
            <a:endParaRPr sz="18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65505" y="1571987"/>
            <a:ext cx="4872903" cy="2280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95"/>
              </a:lnSpc>
              <a:spcBef>
                <a:spcPts val="89"/>
              </a:spcBef>
            </a:pPr>
            <a:r>
              <a:rPr sz="2400" u="heavy" spc="0" baseline="1494" dirty="0" smtClean="0">
                <a:latin typeface="Comic Sans MS"/>
                <a:cs typeface="Comic Sans MS"/>
              </a:rPr>
              <a:t>C</a:t>
            </a:r>
            <a:r>
              <a:rPr sz="2400" u="heavy" spc="-4" baseline="1494" dirty="0" smtClean="0">
                <a:latin typeface="Comic Sans MS"/>
                <a:cs typeface="Comic Sans MS"/>
              </a:rPr>
              <a:t>A</a:t>
            </a:r>
            <a:r>
              <a:rPr sz="2400" u="heavy" spc="4" baseline="1494" dirty="0" smtClean="0">
                <a:latin typeface="Comic Sans MS"/>
                <a:cs typeface="Comic Sans MS"/>
              </a:rPr>
              <a:t>R</a:t>
            </a:r>
            <a:r>
              <a:rPr sz="2400" u="heavy" spc="0" baseline="1494" dirty="0" smtClean="0">
                <a:latin typeface="Comic Sans MS"/>
                <a:cs typeface="Comic Sans MS"/>
              </a:rPr>
              <a:t>A</a:t>
            </a:r>
            <a:r>
              <a:rPr sz="2400" u="heavy" spc="-4" baseline="1494" dirty="0" smtClean="0">
                <a:latin typeface="Comic Sans MS"/>
                <a:cs typeface="Comic Sans MS"/>
              </a:rPr>
              <a:t>CT</a:t>
            </a:r>
            <a:r>
              <a:rPr sz="2400" u="heavy" spc="0" baseline="1494" dirty="0" smtClean="0">
                <a:latin typeface="Comic Sans MS"/>
                <a:cs typeface="Comic Sans MS"/>
              </a:rPr>
              <a:t>ER</a:t>
            </a:r>
            <a:r>
              <a:rPr sz="2400" u="heavy" spc="4" baseline="1494" dirty="0" smtClean="0">
                <a:latin typeface="Comic Sans MS"/>
                <a:cs typeface="Comic Sans MS"/>
              </a:rPr>
              <a:t>I</a:t>
            </a:r>
            <a:r>
              <a:rPr sz="2400" u="heavy" spc="0" baseline="1494" dirty="0" smtClean="0">
                <a:latin typeface="Comic Sans MS"/>
                <a:cs typeface="Comic Sans MS"/>
              </a:rPr>
              <a:t>S</a:t>
            </a:r>
            <a:r>
              <a:rPr sz="2400" u="heavy" spc="-9" baseline="1494" dirty="0" smtClean="0">
                <a:latin typeface="Comic Sans MS"/>
                <a:cs typeface="Comic Sans MS"/>
              </a:rPr>
              <a:t>T</a:t>
            </a:r>
            <a:r>
              <a:rPr sz="2400" u="heavy" spc="0" baseline="1494" dirty="0" smtClean="0">
                <a:latin typeface="Comic Sans MS"/>
                <a:cs typeface="Comic Sans MS"/>
              </a:rPr>
              <a:t>I</a:t>
            </a:r>
            <a:r>
              <a:rPr sz="2400" u="heavy" spc="9" baseline="1494" dirty="0" smtClean="0">
                <a:latin typeface="Comic Sans MS"/>
                <a:cs typeface="Comic Sans MS"/>
              </a:rPr>
              <a:t>Q</a:t>
            </a:r>
            <a:r>
              <a:rPr sz="2400" u="heavy" spc="0" baseline="1494" dirty="0" smtClean="0">
                <a:latin typeface="Comic Sans MS"/>
                <a:cs typeface="Comic Sans MS"/>
              </a:rPr>
              <a:t>UES</a:t>
            </a:r>
            <a:r>
              <a:rPr sz="2400" u="heavy" spc="-134" baseline="1494" dirty="0" smtClean="0">
                <a:latin typeface="Comic Sans MS"/>
                <a:cs typeface="Comic Sans MS"/>
              </a:rPr>
              <a:t> </a:t>
            </a:r>
            <a:r>
              <a:rPr sz="2400" u="heavy" spc="-4" baseline="1494" dirty="0" smtClean="0">
                <a:latin typeface="Comic Sans MS"/>
                <a:cs typeface="Comic Sans MS"/>
              </a:rPr>
              <a:t>G</a:t>
            </a:r>
            <a:r>
              <a:rPr sz="2400" u="heavy" spc="0" baseline="1494" dirty="0" smtClean="0">
                <a:latin typeface="Comic Sans MS"/>
                <a:cs typeface="Comic Sans MS"/>
              </a:rPr>
              <a:t>ENERAL</a:t>
            </a:r>
            <a:r>
              <a:rPr sz="2400" u="heavy" spc="-4" baseline="1494" dirty="0" smtClean="0">
                <a:latin typeface="Comic Sans MS"/>
                <a:cs typeface="Comic Sans MS"/>
              </a:rPr>
              <a:t>E</a:t>
            </a:r>
            <a:r>
              <a:rPr sz="2400" u="heavy" spc="0" baseline="1494" dirty="0" smtClean="0">
                <a:latin typeface="Comic Sans MS"/>
                <a:cs typeface="Comic Sans MS"/>
              </a:rPr>
              <a:t>S</a:t>
            </a:r>
            <a:r>
              <a:rPr sz="2400" u="heavy" spc="-50" baseline="1494" dirty="0" smtClean="0">
                <a:latin typeface="Comic Sans MS"/>
                <a:cs typeface="Comic Sans MS"/>
              </a:rPr>
              <a:t> </a:t>
            </a:r>
            <a:r>
              <a:rPr sz="2400" u="heavy" spc="0" baseline="1494" dirty="0" smtClean="0">
                <a:latin typeface="Comic Sans MS"/>
                <a:cs typeface="Comic Sans MS"/>
              </a:rPr>
              <a:t>DES</a:t>
            </a:r>
            <a:r>
              <a:rPr sz="2400" u="heavy" spc="-32" baseline="1494" dirty="0" smtClean="0">
                <a:latin typeface="Comic Sans MS"/>
                <a:cs typeface="Comic Sans MS"/>
              </a:rPr>
              <a:t> </a:t>
            </a:r>
            <a:r>
              <a:rPr sz="2400" u="heavy" spc="0" baseline="1494" dirty="0" smtClean="0">
                <a:latin typeface="Comic Sans MS"/>
                <a:cs typeface="Comic Sans MS"/>
              </a:rPr>
              <a:t>LIPIDES</a:t>
            </a:r>
            <a:endParaRPr sz="1600">
              <a:latin typeface="Comic Sans MS"/>
              <a:cs typeface="Comic Sans MS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65505" y="2056045"/>
            <a:ext cx="4853521" cy="23196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825"/>
              </a:lnSpc>
              <a:spcBef>
                <a:spcPts val="91"/>
              </a:spcBef>
            </a:pPr>
            <a:r>
              <a:rPr sz="2400" spc="4" baseline="1877" dirty="0" smtClean="0">
                <a:latin typeface="Wingdings"/>
                <a:cs typeface="Wingdings"/>
              </a:rPr>
              <a:t></a:t>
            </a:r>
            <a:r>
              <a:rPr sz="2400" spc="0" baseline="1494" dirty="0" smtClean="0">
                <a:latin typeface="Comic Sans MS"/>
                <a:cs typeface="Comic Sans MS"/>
              </a:rPr>
              <a:t>solub</a:t>
            </a:r>
            <a:r>
              <a:rPr sz="2400" spc="-9" baseline="1494" dirty="0" smtClean="0">
                <a:latin typeface="Comic Sans MS"/>
                <a:cs typeface="Comic Sans MS"/>
              </a:rPr>
              <a:t>l</a:t>
            </a:r>
            <a:r>
              <a:rPr sz="2400" spc="0" baseline="1494" dirty="0" smtClean="0">
                <a:latin typeface="Comic Sans MS"/>
                <a:cs typeface="Comic Sans MS"/>
              </a:rPr>
              <a:t>es</a:t>
            </a:r>
            <a:r>
              <a:rPr sz="2400" spc="-66" baseline="1494" dirty="0" smtClean="0">
                <a:latin typeface="Comic Sans MS"/>
                <a:cs typeface="Comic Sans MS"/>
              </a:rPr>
              <a:t> </a:t>
            </a:r>
            <a:r>
              <a:rPr sz="2400" spc="0" baseline="1494" dirty="0" smtClean="0">
                <a:latin typeface="Comic Sans MS"/>
                <a:cs typeface="Comic Sans MS"/>
              </a:rPr>
              <a:t>dans</a:t>
            </a:r>
            <a:r>
              <a:rPr sz="2400" spc="-33" baseline="1494" dirty="0" smtClean="0">
                <a:latin typeface="Comic Sans MS"/>
                <a:cs typeface="Comic Sans MS"/>
              </a:rPr>
              <a:t> </a:t>
            </a:r>
            <a:r>
              <a:rPr sz="2400" spc="0" baseline="1494" dirty="0" smtClean="0">
                <a:latin typeface="Comic Sans MS"/>
                <a:cs typeface="Comic Sans MS"/>
              </a:rPr>
              <a:t>les</a:t>
            </a:r>
            <a:r>
              <a:rPr sz="2400" spc="-20" baseline="1494" dirty="0" smtClean="0">
                <a:latin typeface="Comic Sans MS"/>
                <a:cs typeface="Comic Sans MS"/>
              </a:rPr>
              <a:t> </a:t>
            </a:r>
            <a:r>
              <a:rPr sz="2400" spc="4" baseline="1494" dirty="0" smtClean="0">
                <a:latin typeface="Comic Sans MS"/>
                <a:cs typeface="Comic Sans MS"/>
              </a:rPr>
              <a:t>s</a:t>
            </a:r>
            <a:r>
              <a:rPr sz="2400" spc="0" baseline="1494" dirty="0" smtClean="0">
                <a:latin typeface="Comic Sans MS"/>
                <a:cs typeface="Comic Sans MS"/>
              </a:rPr>
              <a:t>o</a:t>
            </a:r>
            <a:r>
              <a:rPr sz="2400" spc="-4" baseline="1494" dirty="0" smtClean="0">
                <a:latin typeface="Comic Sans MS"/>
                <a:cs typeface="Comic Sans MS"/>
              </a:rPr>
              <a:t>l</a:t>
            </a:r>
            <a:r>
              <a:rPr sz="2400" spc="0" baseline="1494" dirty="0" smtClean="0">
                <a:latin typeface="Comic Sans MS"/>
                <a:cs typeface="Comic Sans MS"/>
              </a:rPr>
              <a:t>va</a:t>
            </a:r>
            <a:r>
              <a:rPr sz="2400" spc="4" baseline="1494" dirty="0" smtClean="0">
                <a:latin typeface="Comic Sans MS"/>
                <a:cs typeface="Comic Sans MS"/>
              </a:rPr>
              <a:t>n</a:t>
            </a:r>
            <a:r>
              <a:rPr sz="2400" spc="0" baseline="1494" dirty="0" smtClean="0">
                <a:latin typeface="Comic Sans MS"/>
                <a:cs typeface="Comic Sans MS"/>
              </a:rPr>
              <a:t>ts</a:t>
            </a:r>
            <a:r>
              <a:rPr sz="2400" spc="-75" baseline="1494" dirty="0" smtClean="0">
                <a:latin typeface="Comic Sans MS"/>
                <a:cs typeface="Comic Sans MS"/>
              </a:rPr>
              <a:t> </a:t>
            </a:r>
            <a:r>
              <a:rPr sz="2400" spc="0" baseline="1494" dirty="0" smtClean="0">
                <a:latin typeface="Comic Sans MS"/>
                <a:cs typeface="Comic Sans MS"/>
              </a:rPr>
              <a:t>or</a:t>
            </a:r>
            <a:r>
              <a:rPr sz="2400" spc="4" baseline="1494" dirty="0" smtClean="0">
                <a:latin typeface="Comic Sans MS"/>
                <a:cs typeface="Comic Sans MS"/>
              </a:rPr>
              <a:t>g</a:t>
            </a:r>
            <a:r>
              <a:rPr sz="2400" spc="0" baseline="1494" dirty="0" smtClean="0">
                <a:latin typeface="Comic Sans MS"/>
                <a:cs typeface="Comic Sans MS"/>
              </a:rPr>
              <a:t>aniques</a:t>
            </a:r>
            <a:r>
              <a:rPr sz="2400" spc="-53" baseline="1494" dirty="0" smtClean="0">
                <a:latin typeface="Comic Sans MS"/>
                <a:cs typeface="Comic Sans MS"/>
              </a:rPr>
              <a:t> </a:t>
            </a:r>
            <a:r>
              <a:rPr sz="2400" spc="0" baseline="1494" dirty="0" smtClean="0">
                <a:latin typeface="Comic Sans MS"/>
                <a:cs typeface="Comic Sans MS"/>
              </a:rPr>
              <a:t>peu</a:t>
            </a:r>
            <a:r>
              <a:rPr sz="2400" spc="-25" baseline="1494" dirty="0" smtClean="0">
                <a:latin typeface="Comic Sans MS"/>
                <a:cs typeface="Comic Sans MS"/>
              </a:rPr>
              <a:t> </a:t>
            </a:r>
            <a:r>
              <a:rPr sz="2400" spc="0" baseline="1494" dirty="0" smtClean="0">
                <a:latin typeface="Comic Sans MS"/>
                <a:cs typeface="Comic Sans MS"/>
              </a:rPr>
              <a:t>po</a:t>
            </a:r>
            <a:r>
              <a:rPr sz="2400" spc="-4" baseline="1494" dirty="0" smtClean="0">
                <a:latin typeface="Comic Sans MS"/>
                <a:cs typeface="Comic Sans MS"/>
              </a:rPr>
              <a:t>l</a:t>
            </a:r>
            <a:r>
              <a:rPr sz="2400" spc="0" baseline="1494" dirty="0" smtClean="0">
                <a:latin typeface="Comic Sans MS"/>
                <a:cs typeface="Comic Sans MS"/>
              </a:rPr>
              <a:t>aires</a:t>
            </a:r>
            <a:endParaRPr sz="1600">
              <a:latin typeface="Comic Sans MS"/>
              <a:cs typeface="Comic Sans M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65505" y="2543725"/>
            <a:ext cx="3668937" cy="23196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825"/>
              </a:lnSpc>
              <a:spcBef>
                <a:spcPts val="91"/>
              </a:spcBef>
            </a:pPr>
            <a:r>
              <a:rPr sz="2400" spc="4" baseline="1877" dirty="0" smtClean="0">
                <a:latin typeface="Wingdings"/>
                <a:cs typeface="Wingdings"/>
              </a:rPr>
              <a:t></a:t>
            </a:r>
            <a:r>
              <a:rPr sz="2400" spc="0" baseline="1494" dirty="0" smtClean="0">
                <a:latin typeface="Comic Sans MS"/>
                <a:cs typeface="Comic Sans MS"/>
              </a:rPr>
              <a:t>g</a:t>
            </a:r>
            <a:r>
              <a:rPr sz="2400" spc="4" baseline="1494" dirty="0" smtClean="0">
                <a:latin typeface="Comic Sans MS"/>
                <a:cs typeface="Comic Sans MS"/>
              </a:rPr>
              <a:t>r</a:t>
            </a:r>
            <a:r>
              <a:rPr sz="2400" spc="0" baseline="1494" dirty="0" smtClean="0">
                <a:latin typeface="Comic Sans MS"/>
                <a:cs typeface="Comic Sans MS"/>
              </a:rPr>
              <a:t>ande</a:t>
            </a:r>
            <a:r>
              <a:rPr sz="2400" spc="-48" baseline="1494" dirty="0" smtClean="0">
                <a:latin typeface="Comic Sans MS"/>
                <a:cs typeface="Comic Sans MS"/>
              </a:rPr>
              <a:t> </a:t>
            </a:r>
            <a:r>
              <a:rPr sz="2400" spc="0" baseline="1494" dirty="0" smtClean="0">
                <a:latin typeface="Comic Sans MS"/>
                <a:cs typeface="Comic Sans MS"/>
              </a:rPr>
              <a:t>diver</a:t>
            </a:r>
            <a:r>
              <a:rPr sz="2400" spc="4" baseline="1494" dirty="0" smtClean="0">
                <a:latin typeface="Comic Sans MS"/>
                <a:cs typeface="Comic Sans MS"/>
              </a:rPr>
              <a:t>s</a:t>
            </a:r>
            <a:r>
              <a:rPr sz="2400" spc="0" baseline="1494" dirty="0" smtClean="0">
                <a:latin typeface="Comic Sans MS"/>
                <a:cs typeface="Comic Sans MS"/>
              </a:rPr>
              <a:t>ité</a:t>
            </a:r>
            <a:r>
              <a:rPr sz="2400" spc="-71" baseline="1494" dirty="0" smtClean="0">
                <a:latin typeface="Comic Sans MS"/>
                <a:cs typeface="Comic Sans MS"/>
              </a:rPr>
              <a:t> </a:t>
            </a:r>
            <a:r>
              <a:rPr sz="2400" spc="0" baseline="1494" dirty="0" smtClean="0">
                <a:latin typeface="Comic Sans MS"/>
                <a:cs typeface="Comic Sans MS"/>
              </a:rPr>
              <a:t>sur</a:t>
            </a:r>
            <a:r>
              <a:rPr sz="2400" spc="-8" baseline="1494" dirty="0" smtClean="0">
                <a:latin typeface="Comic Sans MS"/>
                <a:cs typeface="Comic Sans MS"/>
              </a:rPr>
              <a:t> </a:t>
            </a:r>
            <a:r>
              <a:rPr sz="2400" spc="-4" baseline="1494" dirty="0" smtClean="0">
                <a:latin typeface="Comic Sans MS"/>
                <a:cs typeface="Comic Sans MS"/>
              </a:rPr>
              <a:t>l</a:t>
            </a:r>
            <a:r>
              <a:rPr sz="2400" spc="0" baseline="1494" dirty="0" smtClean="0">
                <a:latin typeface="Comic Sans MS"/>
                <a:cs typeface="Comic Sans MS"/>
              </a:rPr>
              <a:t>e</a:t>
            </a:r>
            <a:r>
              <a:rPr sz="2400" spc="-8" baseline="1494" dirty="0" smtClean="0">
                <a:latin typeface="Comic Sans MS"/>
                <a:cs typeface="Comic Sans MS"/>
              </a:rPr>
              <a:t> </a:t>
            </a:r>
            <a:r>
              <a:rPr sz="2400" spc="0" baseline="1494" dirty="0" smtClean="0">
                <a:latin typeface="Comic Sans MS"/>
                <a:cs typeface="Comic Sans MS"/>
              </a:rPr>
              <a:t>plan</a:t>
            </a:r>
            <a:r>
              <a:rPr sz="2400" spc="-29" baseline="1494" dirty="0" smtClean="0">
                <a:latin typeface="Comic Sans MS"/>
                <a:cs typeface="Comic Sans MS"/>
              </a:rPr>
              <a:t> </a:t>
            </a:r>
            <a:r>
              <a:rPr sz="2400" spc="0" baseline="1494" dirty="0" smtClean="0">
                <a:latin typeface="Comic Sans MS"/>
                <a:cs typeface="Comic Sans MS"/>
              </a:rPr>
              <a:t>chi</a:t>
            </a:r>
            <a:r>
              <a:rPr sz="2400" spc="-4" baseline="1494" dirty="0" smtClean="0">
                <a:latin typeface="Comic Sans MS"/>
                <a:cs typeface="Comic Sans MS"/>
              </a:rPr>
              <a:t>m</a:t>
            </a:r>
            <a:r>
              <a:rPr sz="2400" spc="0" baseline="1494" dirty="0" smtClean="0">
                <a:latin typeface="Comic Sans MS"/>
                <a:cs typeface="Comic Sans MS"/>
              </a:rPr>
              <a:t>i</a:t>
            </a:r>
            <a:r>
              <a:rPr sz="2400" spc="-4" baseline="1494" dirty="0" smtClean="0">
                <a:latin typeface="Comic Sans MS"/>
                <a:cs typeface="Comic Sans MS"/>
              </a:rPr>
              <a:t>q</a:t>
            </a:r>
            <a:r>
              <a:rPr sz="2400" spc="0" baseline="1494" dirty="0" smtClean="0">
                <a:latin typeface="Comic Sans MS"/>
                <a:cs typeface="Comic Sans MS"/>
              </a:rPr>
              <a:t>ue</a:t>
            </a:r>
            <a:endParaRPr sz="1600">
              <a:latin typeface="Comic Sans MS"/>
              <a:cs typeface="Comic Sans M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65505" y="3031405"/>
            <a:ext cx="3286552" cy="23196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825"/>
              </a:lnSpc>
              <a:spcBef>
                <a:spcPts val="91"/>
              </a:spcBef>
            </a:pPr>
            <a:r>
              <a:rPr sz="2400" spc="4" baseline="1877" dirty="0" smtClean="0">
                <a:latin typeface="Wingdings"/>
                <a:cs typeface="Wingdings"/>
              </a:rPr>
              <a:t></a:t>
            </a:r>
            <a:r>
              <a:rPr sz="2400" spc="0" baseline="1494" dirty="0" smtClean="0">
                <a:latin typeface="Comic Sans MS"/>
                <a:cs typeface="Comic Sans MS"/>
              </a:rPr>
              <a:t>con</a:t>
            </a:r>
            <a:r>
              <a:rPr sz="2400" spc="4" baseline="1494" dirty="0" smtClean="0">
                <a:latin typeface="Comic Sans MS"/>
                <a:cs typeface="Comic Sans MS"/>
              </a:rPr>
              <a:t>t</a:t>
            </a:r>
            <a:r>
              <a:rPr sz="2400" spc="0" baseline="1494" dirty="0" smtClean="0">
                <a:latin typeface="Comic Sans MS"/>
                <a:cs typeface="Comic Sans MS"/>
              </a:rPr>
              <a:t>ien</a:t>
            </a:r>
            <a:r>
              <a:rPr sz="2400" spc="4" baseline="1494" dirty="0" smtClean="0">
                <a:latin typeface="Comic Sans MS"/>
                <a:cs typeface="Comic Sans MS"/>
              </a:rPr>
              <a:t>n</a:t>
            </a:r>
            <a:r>
              <a:rPr sz="2400" spc="0" baseline="1494" dirty="0" smtClean="0">
                <a:latin typeface="Comic Sans MS"/>
                <a:cs typeface="Comic Sans MS"/>
              </a:rPr>
              <a:t>e</a:t>
            </a:r>
            <a:r>
              <a:rPr sz="2400" spc="4" baseline="1494" dirty="0" smtClean="0">
                <a:latin typeface="Comic Sans MS"/>
                <a:cs typeface="Comic Sans MS"/>
              </a:rPr>
              <a:t>n</a:t>
            </a:r>
            <a:r>
              <a:rPr sz="2400" spc="0" baseline="1494" dirty="0" smtClean="0">
                <a:latin typeface="Comic Sans MS"/>
                <a:cs typeface="Comic Sans MS"/>
              </a:rPr>
              <a:t>t</a:t>
            </a:r>
            <a:r>
              <a:rPr sz="2400" spc="-99" baseline="1494" dirty="0" smtClean="0">
                <a:latin typeface="Comic Sans MS"/>
                <a:cs typeface="Comic Sans MS"/>
              </a:rPr>
              <a:t> </a:t>
            </a:r>
            <a:r>
              <a:rPr sz="2400" spc="-4" baseline="1494" dirty="0" smtClean="0">
                <a:latin typeface="Comic Sans MS"/>
                <a:cs typeface="Comic Sans MS"/>
              </a:rPr>
              <a:t>l</a:t>
            </a:r>
            <a:r>
              <a:rPr sz="2400" spc="0" baseline="1494" dirty="0" smtClean="0">
                <a:latin typeface="Comic Sans MS"/>
                <a:cs typeface="Comic Sans MS"/>
              </a:rPr>
              <a:t>es</a:t>
            </a:r>
            <a:r>
              <a:rPr sz="2400" spc="-16" baseline="1494" dirty="0" smtClean="0">
                <a:latin typeface="Comic Sans MS"/>
                <a:cs typeface="Comic Sans MS"/>
              </a:rPr>
              <a:t> </a:t>
            </a:r>
            <a:r>
              <a:rPr sz="2400" spc="0" baseline="1494" dirty="0" smtClean="0">
                <a:latin typeface="Comic Sans MS"/>
                <a:cs typeface="Comic Sans MS"/>
              </a:rPr>
              <a:t>élé</a:t>
            </a:r>
            <a:r>
              <a:rPr sz="2400" spc="-4" baseline="1494" dirty="0" smtClean="0">
                <a:latin typeface="Comic Sans MS"/>
                <a:cs typeface="Comic Sans MS"/>
              </a:rPr>
              <a:t>m</a:t>
            </a:r>
            <a:r>
              <a:rPr sz="2400" spc="0" baseline="1494" dirty="0" smtClean="0">
                <a:latin typeface="Comic Sans MS"/>
                <a:cs typeface="Comic Sans MS"/>
              </a:rPr>
              <a:t>e</a:t>
            </a:r>
            <a:r>
              <a:rPr sz="2400" spc="4" baseline="1494" dirty="0" smtClean="0">
                <a:latin typeface="Comic Sans MS"/>
                <a:cs typeface="Comic Sans MS"/>
              </a:rPr>
              <a:t>n</a:t>
            </a:r>
            <a:r>
              <a:rPr sz="2400" spc="0" baseline="1494" dirty="0" smtClean="0">
                <a:latin typeface="Comic Sans MS"/>
                <a:cs typeface="Comic Sans MS"/>
              </a:rPr>
              <a:t>ts</a:t>
            </a:r>
            <a:r>
              <a:rPr sz="2400" spc="-66" baseline="1494" dirty="0" smtClean="0">
                <a:latin typeface="Comic Sans MS"/>
                <a:cs typeface="Comic Sans MS"/>
              </a:rPr>
              <a:t> </a:t>
            </a:r>
            <a:r>
              <a:rPr sz="2400" spc="0" baseline="1494" dirty="0" smtClean="0">
                <a:latin typeface="Comic Sans MS"/>
                <a:cs typeface="Comic Sans MS"/>
              </a:rPr>
              <a:t>C,</a:t>
            </a:r>
            <a:r>
              <a:rPr sz="2400" spc="-23" baseline="1494" dirty="0" smtClean="0">
                <a:latin typeface="Comic Sans MS"/>
                <a:cs typeface="Comic Sans MS"/>
              </a:rPr>
              <a:t> </a:t>
            </a:r>
            <a:r>
              <a:rPr sz="2400" spc="0" baseline="1494" dirty="0" smtClean="0">
                <a:latin typeface="Comic Sans MS"/>
                <a:cs typeface="Comic Sans MS"/>
              </a:rPr>
              <a:t>H,</a:t>
            </a:r>
            <a:r>
              <a:rPr sz="2400" spc="-26" baseline="1494" dirty="0" smtClean="0">
                <a:latin typeface="Comic Sans MS"/>
                <a:cs typeface="Comic Sans MS"/>
              </a:rPr>
              <a:t> </a:t>
            </a:r>
            <a:r>
              <a:rPr sz="2400" spc="0" baseline="1494" dirty="0" smtClean="0">
                <a:latin typeface="Comic Sans MS"/>
                <a:cs typeface="Comic Sans MS"/>
              </a:rPr>
              <a:t>O</a:t>
            </a:r>
            <a:endParaRPr sz="1600">
              <a:latin typeface="Comic Sans MS"/>
              <a:cs typeface="Comic Sans M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65505" y="3518820"/>
            <a:ext cx="8928807" cy="23413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845"/>
              </a:lnSpc>
              <a:spcBef>
                <a:spcPts val="92"/>
              </a:spcBef>
            </a:pPr>
            <a:r>
              <a:rPr sz="2400" spc="4" baseline="1877" dirty="0" smtClean="0">
                <a:latin typeface="Wingdings"/>
                <a:cs typeface="Wingdings"/>
              </a:rPr>
              <a:t></a:t>
            </a:r>
            <a:r>
              <a:rPr sz="2400" spc="0" baseline="1494" dirty="0" smtClean="0">
                <a:latin typeface="Comic Sans MS"/>
                <a:cs typeface="Comic Sans MS"/>
              </a:rPr>
              <a:t>Soit</a:t>
            </a:r>
            <a:r>
              <a:rPr sz="2400" spc="-44" baseline="1494" dirty="0" smtClean="0">
                <a:latin typeface="Comic Sans MS"/>
                <a:cs typeface="Comic Sans MS"/>
              </a:rPr>
              <a:t> </a:t>
            </a:r>
            <a:r>
              <a:rPr sz="2400" spc="0" baseline="1494" dirty="0" smtClean="0">
                <a:latin typeface="Comic Sans MS"/>
                <a:cs typeface="Comic Sans MS"/>
              </a:rPr>
              <a:t>hydrophob</a:t>
            </a:r>
            <a:r>
              <a:rPr sz="2400" spc="4" baseline="1494" dirty="0" smtClean="0">
                <a:latin typeface="Comic Sans MS"/>
                <a:cs typeface="Comic Sans MS"/>
              </a:rPr>
              <a:t>e</a:t>
            </a:r>
            <a:r>
              <a:rPr sz="2400" spc="0" baseline="1494" dirty="0" smtClean="0">
                <a:latin typeface="Comic Sans MS"/>
                <a:cs typeface="Comic Sans MS"/>
              </a:rPr>
              <a:t>s</a:t>
            </a:r>
            <a:r>
              <a:rPr sz="2400" spc="-95" baseline="1494" dirty="0" smtClean="0">
                <a:latin typeface="Comic Sans MS"/>
                <a:cs typeface="Comic Sans MS"/>
              </a:rPr>
              <a:t> </a:t>
            </a:r>
            <a:r>
              <a:rPr sz="2400" spc="0" baseline="1494" dirty="0" smtClean="0">
                <a:latin typeface="Comic Sans MS"/>
                <a:cs typeface="Comic Sans MS"/>
              </a:rPr>
              <a:t>soit</a:t>
            </a:r>
            <a:r>
              <a:rPr sz="2400" spc="-28" baseline="1494" dirty="0" smtClean="0">
                <a:latin typeface="Comic Sans MS"/>
                <a:cs typeface="Comic Sans MS"/>
              </a:rPr>
              <a:t> </a:t>
            </a:r>
            <a:r>
              <a:rPr sz="2400" spc="0" baseline="1494" dirty="0" smtClean="0">
                <a:latin typeface="Comic Sans MS"/>
                <a:cs typeface="Comic Sans MS"/>
              </a:rPr>
              <a:t>a</a:t>
            </a:r>
            <a:r>
              <a:rPr sz="2400" spc="-4" baseline="1494" dirty="0" smtClean="0">
                <a:latin typeface="Comic Sans MS"/>
                <a:cs typeface="Comic Sans MS"/>
              </a:rPr>
              <a:t>m</a:t>
            </a:r>
            <a:r>
              <a:rPr sz="2400" spc="0" baseline="1494" dirty="0" smtClean="0">
                <a:latin typeface="Comic Sans MS"/>
                <a:cs typeface="Comic Sans MS"/>
              </a:rPr>
              <a:t>phi</a:t>
            </a:r>
            <a:r>
              <a:rPr sz="2400" spc="-4" baseline="1494" dirty="0" smtClean="0">
                <a:latin typeface="Comic Sans MS"/>
                <a:cs typeface="Comic Sans MS"/>
              </a:rPr>
              <a:t>p</a:t>
            </a:r>
            <a:r>
              <a:rPr sz="2400" spc="0" baseline="1494" dirty="0" smtClean="0">
                <a:latin typeface="Comic Sans MS"/>
                <a:cs typeface="Comic Sans MS"/>
              </a:rPr>
              <a:t>athiques</a:t>
            </a:r>
            <a:r>
              <a:rPr sz="2400" spc="-74" baseline="1494" dirty="0" smtClean="0">
                <a:latin typeface="Comic Sans MS"/>
                <a:cs typeface="Comic Sans MS"/>
              </a:rPr>
              <a:t> </a:t>
            </a:r>
            <a:r>
              <a:rPr sz="2400" spc="0" baseline="1700" dirty="0" smtClean="0">
                <a:latin typeface="Symbol"/>
                <a:cs typeface="Symbol"/>
              </a:rPr>
              <a:t></a:t>
            </a:r>
            <a:r>
              <a:rPr sz="2400" spc="59" baseline="1811" dirty="0" smtClean="0">
                <a:latin typeface="Times New Roman"/>
                <a:cs typeface="Times New Roman"/>
              </a:rPr>
              <a:t> </a:t>
            </a:r>
            <a:r>
              <a:rPr sz="2400" spc="4" baseline="1494" dirty="0" smtClean="0">
                <a:latin typeface="Comic Sans MS"/>
                <a:cs typeface="Comic Sans MS"/>
              </a:rPr>
              <a:t>f</a:t>
            </a:r>
            <a:r>
              <a:rPr sz="2400" spc="0" baseline="1494" dirty="0" smtClean="0">
                <a:latin typeface="Comic Sans MS"/>
                <a:cs typeface="Comic Sans MS"/>
              </a:rPr>
              <a:t>o</a:t>
            </a:r>
            <a:r>
              <a:rPr sz="2400" spc="4" baseline="1494" dirty="0" smtClean="0">
                <a:latin typeface="Comic Sans MS"/>
                <a:cs typeface="Comic Sans MS"/>
              </a:rPr>
              <a:t>n</a:t>
            </a:r>
            <a:r>
              <a:rPr sz="2400" spc="0" baseline="1494" dirty="0" smtClean="0">
                <a:latin typeface="Comic Sans MS"/>
                <a:cs typeface="Comic Sans MS"/>
              </a:rPr>
              <a:t>ction</a:t>
            </a:r>
            <a:r>
              <a:rPr sz="2400" spc="-61" baseline="1494" dirty="0" smtClean="0">
                <a:latin typeface="Comic Sans MS"/>
                <a:cs typeface="Comic Sans MS"/>
              </a:rPr>
              <a:t> </a:t>
            </a:r>
            <a:r>
              <a:rPr sz="2400" spc="0" baseline="1494" dirty="0" smtClean="0">
                <a:latin typeface="Comic Sans MS"/>
                <a:cs typeface="Comic Sans MS"/>
              </a:rPr>
              <a:t>de</a:t>
            </a:r>
            <a:r>
              <a:rPr sz="2400" spc="-18" baseline="1494" dirty="0" smtClean="0">
                <a:latin typeface="Comic Sans MS"/>
                <a:cs typeface="Comic Sans MS"/>
              </a:rPr>
              <a:t> </a:t>
            </a:r>
            <a:r>
              <a:rPr sz="2400" spc="4" baseline="1494" dirty="0" smtClean="0">
                <a:latin typeface="Comic Sans MS"/>
                <a:cs typeface="Comic Sans MS"/>
              </a:rPr>
              <a:t>b</a:t>
            </a:r>
            <a:r>
              <a:rPr sz="2400" spc="0" baseline="1494" dirty="0" smtClean="0">
                <a:latin typeface="Comic Sans MS"/>
                <a:cs typeface="Comic Sans MS"/>
              </a:rPr>
              <a:t>arrière</a:t>
            </a:r>
            <a:r>
              <a:rPr sz="2400" spc="-32" baseline="1494" dirty="0" smtClean="0">
                <a:latin typeface="Comic Sans MS"/>
                <a:cs typeface="Comic Sans MS"/>
              </a:rPr>
              <a:t> </a:t>
            </a:r>
            <a:r>
              <a:rPr sz="2400" spc="0" baseline="1494" dirty="0" smtClean="0">
                <a:latin typeface="Comic Sans MS"/>
                <a:cs typeface="Comic Sans MS"/>
              </a:rPr>
              <a:t>e</a:t>
            </a:r>
            <a:r>
              <a:rPr sz="2400" spc="4" baseline="1494" dirty="0" smtClean="0">
                <a:latin typeface="Comic Sans MS"/>
                <a:cs typeface="Comic Sans MS"/>
              </a:rPr>
              <a:t>ff</a:t>
            </a:r>
            <a:r>
              <a:rPr sz="2400" spc="0" baseline="1494" dirty="0" smtClean="0">
                <a:latin typeface="Comic Sans MS"/>
                <a:cs typeface="Comic Sans MS"/>
              </a:rPr>
              <a:t>i</a:t>
            </a:r>
            <a:r>
              <a:rPr sz="2400" spc="-9" baseline="1494" dirty="0" smtClean="0">
                <a:latin typeface="Comic Sans MS"/>
                <a:cs typeface="Comic Sans MS"/>
              </a:rPr>
              <a:t>c</a:t>
            </a:r>
            <a:r>
              <a:rPr sz="2400" spc="0" baseline="1494" dirty="0" smtClean="0">
                <a:latin typeface="Comic Sans MS"/>
                <a:cs typeface="Comic Sans MS"/>
              </a:rPr>
              <a:t>a</a:t>
            </a:r>
            <a:r>
              <a:rPr sz="2400" spc="-4" baseline="1494" dirty="0" smtClean="0">
                <a:latin typeface="Comic Sans MS"/>
                <a:cs typeface="Comic Sans MS"/>
              </a:rPr>
              <a:t>c</a:t>
            </a:r>
            <a:r>
              <a:rPr sz="2400" spc="0" baseline="1494" dirty="0" smtClean="0">
                <a:latin typeface="Comic Sans MS"/>
                <a:cs typeface="Comic Sans MS"/>
              </a:rPr>
              <a:t>e,</a:t>
            </a:r>
            <a:r>
              <a:rPr sz="2400" spc="-52" baseline="1494" dirty="0" smtClean="0">
                <a:latin typeface="Comic Sans MS"/>
                <a:cs typeface="Comic Sans MS"/>
              </a:rPr>
              <a:t> </a:t>
            </a:r>
            <a:r>
              <a:rPr sz="2400" spc="0" baseline="1494" dirty="0" smtClean="0">
                <a:latin typeface="Comic Sans MS"/>
                <a:cs typeface="Comic Sans MS"/>
              </a:rPr>
              <a:t>me</a:t>
            </a:r>
            <a:r>
              <a:rPr sz="2400" spc="-4" baseline="1494" dirty="0" smtClean="0">
                <a:latin typeface="Comic Sans MS"/>
                <a:cs typeface="Comic Sans MS"/>
              </a:rPr>
              <a:t>m</a:t>
            </a:r>
            <a:r>
              <a:rPr sz="2400" spc="0" baseline="1494" dirty="0" smtClean="0">
                <a:latin typeface="Comic Sans MS"/>
                <a:cs typeface="Comic Sans MS"/>
              </a:rPr>
              <a:t>bra</a:t>
            </a:r>
            <a:r>
              <a:rPr sz="2400" spc="4" baseline="1494" dirty="0" smtClean="0">
                <a:latin typeface="Comic Sans MS"/>
                <a:cs typeface="Comic Sans MS"/>
              </a:rPr>
              <a:t>n</a:t>
            </a:r>
            <a:r>
              <a:rPr sz="2400" spc="0" baseline="1494" dirty="0" smtClean="0">
                <a:latin typeface="Comic Sans MS"/>
                <a:cs typeface="Comic Sans MS"/>
              </a:rPr>
              <a:t>e</a:t>
            </a:r>
            <a:r>
              <a:rPr sz="2400" spc="-61" baseline="1494" dirty="0" smtClean="0">
                <a:latin typeface="Comic Sans MS"/>
                <a:cs typeface="Comic Sans MS"/>
              </a:rPr>
              <a:t> </a:t>
            </a:r>
            <a:r>
              <a:rPr sz="2400" spc="0" baseline="1494" dirty="0" smtClean="0">
                <a:latin typeface="Comic Sans MS"/>
                <a:cs typeface="Comic Sans MS"/>
              </a:rPr>
              <a:t>ce</a:t>
            </a:r>
            <a:r>
              <a:rPr sz="2400" spc="-4" baseline="1494" dirty="0" smtClean="0">
                <a:latin typeface="Comic Sans MS"/>
                <a:cs typeface="Comic Sans MS"/>
              </a:rPr>
              <a:t>ll</a:t>
            </a:r>
            <a:r>
              <a:rPr sz="2400" spc="0" baseline="1494" dirty="0" smtClean="0">
                <a:latin typeface="Comic Sans MS"/>
                <a:cs typeface="Comic Sans MS"/>
              </a:rPr>
              <a:t>u</a:t>
            </a:r>
            <a:r>
              <a:rPr sz="2400" spc="-9" baseline="1494" dirty="0" smtClean="0">
                <a:latin typeface="Comic Sans MS"/>
                <a:cs typeface="Comic Sans MS"/>
              </a:rPr>
              <a:t>l</a:t>
            </a:r>
            <a:r>
              <a:rPr sz="2400" spc="0" baseline="1494" dirty="0" smtClean="0">
                <a:latin typeface="Comic Sans MS"/>
                <a:cs typeface="Comic Sans MS"/>
              </a:rPr>
              <a:t>aire</a:t>
            </a:r>
            <a:endParaRPr sz="1600">
              <a:latin typeface="Comic Sans MS"/>
              <a:cs typeface="Comic Sans M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65505" y="4008670"/>
            <a:ext cx="7246679" cy="23196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825"/>
              </a:lnSpc>
              <a:spcBef>
                <a:spcPts val="91"/>
              </a:spcBef>
            </a:pPr>
            <a:r>
              <a:rPr sz="2400" spc="4" baseline="1877" dirty="0" smtClean="0">
                <a:latin typeface="Wingdings"/>
                <a:cs typeface="Wingdings"/>
              </a:rPr>
              <a:t></a:t>
            </a:r>
            <a:r>
              <a:rPr sz="2400" spc="0" baseline="1494" dirty="0" smtClean="0">
                <a:latin typeface="Comic Sans MS"/>
                <a:cs typeface="Comic Sans MS"/>
              </a:rPr>
              <a:t>Leur</a:t>
            </a:r>
            <a:r>
              <a:rPr sz="2400" spc="-21" baseline="1494" dirty="0" smtClean="0">
                <a:latin typeface="Comic Sans MS"/>
                <a:cs typeface="Comic Sans MS"/>
              </a:rPr>
              <a:t> </a:t>
            </a:r>
            <a:r>
              <a:rPr sz="2400" spc="0" baseline="1494" dirty="0" smtClean="0">
                <a:latin typeface="Comic Sans MS"/>
                <a:cs typeface="Comic Sans MS"/>
              </a:rPr>
              <a:t>o</a:t>
            </a:r>
            <a:r>
              <a:rPr sz="2400" spc="4" baseline="1494" dirty="0" smtClean="0">
                <a:latin typeface="Comic Sans MS"/>
                <a:cs typeface="Comic Sans MS"/>
              </a:rPr>
              <a:t>x</a:t>
            </a:r>
            <a:r>
              <a:rPr sz="2400" spc="0" baseline="1494" dirty="0" smtClean="0">
                <a:latin typeface="Comic Sans MS"/>
                <a:cs typeface="Comic Sans MS"/>
              </a:rPr>
              <a:t>yd</a:t>
            </a:r>
            <a:r>
              <a:rPr sz="2400" spc="-4" baseline="1494" dirty="0" smtClean="0">
                <a:latin typeface="Comic Sans MS"/>
                <a:cs typeface="Comic Sans MS"/>
              </a:rPr>
              <a:t>a</a:t>
            </a:r>
            <a:r>
              <a:rPr sz="2400" spc="0" baseline="1494" dirty="0" smtClean="0">
                <a:latin typeface="Comic Sans MS"/>
                <a:cs typeface="Comic Sans MS"/>
              </a:rPr>
              <a:t>tion</a:t>
            </a:r>
            <a:r>
              <a:rPr sz="2400" spc="-52" baseline="1494" dirty="0" smtClean="0">
                <a:latin typeface="Comic Sans MS"/>
                <a:cs typeface="Comic Sans MS"/>
              </a:rPr>
              <a:t> </a:t>
            </a:r>
            <a:r>
              <a:rPr sz="2400" spc="0" baseline="1494" dirty="0" smtClean="0">
                <a:latin typeface="Comic Sans MS"/>
                <a:cs typeface="Comic Sans MS"/>
              </a:rPr>
              <a:t>durant</a:t>
            </a:r>
            <a:r>
              <a:rPr sz="2400" spc="-29" baseline="1494" dirty="0" smtClean="0">
                <a:latin typeface="Comic Sans MS"/>
                <a:cs typeface="Comic Sans MS"/>
              </a:rPr>
              <a:t> </a:t>
            </a:r>
            <a:r>
              <a:rPr sz="2400" spc="-4" baseline="1494" dirty="0" smtClean="0">
                <a:latin typeface="Comic Sans MS"/>
                <a:cs typeface="Comic Sans MS"/>
              </a:rPr>
              <a:t>l</a:t>
            </a:r>
            <a:r>
              <a:rPr sz="2400" spc="0" baseline="1494" dirty="0" smtClean="0">
                <a:latin typeface="Comic Sans MS"/>
                <a:cs typeface="Comic Sans MS"/>
              </a:rPr>
              <a:t>e</a:t>
            </a:r>
            <a:r>
              <a:rPr sz="2400" spc="-8" baseline="1494" dirty="0" smtClean="0">
                <a:latin typeface="Comic Sans MS"/>
                <a:cs typeface="Comic Sans MS"/>
              </a:rPr>
              <a:t> </a:t>
            </a:r>
            <a:r>
              <a:rPr sz="2400" spc="0" baseline="1494" dirty="0" smtClean="0">
                <a:latin typeface="Comic Sans MS"/>
                <a:cs typeface="Comic Sans MS"/>
              </a:rPr>
              <a:t>mé</a:t>
            </a:r>
            <a:r>
              <a:rPr sz="2400" spc="4" baseline="1494" dirty="0" smtClean="0">
                <a:latin typeface="Comic Sans MS"/>
                <a:cs typeface="Comic Sans MS"/>
              </a:rPr>
              <a:t>t</a:t>
            </a:r>
            <a:r>
              <a:rPr sz="2400" spc="0" baseline="1494" dirty="0" smtClean="0">
                <a:latin typeface="Comic Sans MS"/>
                <a:cs typeface="Comic Sans MS"/>
              </a:rPr>
              <a:t>abol</a:t>
            </a:r>
            <a:r>
              <a:rPr sz="2400" spc="-9" baseline="1494" dirty="0" smtClean="0">
                <a:latin typeface="Comic Sans MS"/>
                <a:cs typeface="Comic Sans MS"/>
              </a:rPr>
              <a:t>i</a:t>
            </a:r>
            <a:r>
              <a:rPr sz="2400" spc="0" baseline="1494" dirty="0" smtClean="0">
                <a:latin typeface="Comic Sans MS"/>
                <a:cs typeface="Comic Sans MS"/>
              </a:rPr>
              <a:t>sme</a:t>
            </a:r>
            <a:r>
              <a:rPr sz="2400" spc="-92" baseline="1494" dirty="0" smtClean="0">
                <a:latin typeface="Comic Sans MS"/>
                <a:cs typeface="Comic Sans MS"/>
              </a:rPr>
              <a:t> </a:t>
            </a:r>
            <a:r>
              <a:rPr sz="2400" spc="0" baseline="1494" dirty="0" smtClean="0">
                <a:latin typeface="Comic Sans MS"/>
                <a:cs typeface="Comic Sans MS"/>
              </a:rPr>
              <a:t>l</a:t>
            </a:r>
            <a:r>
              <a:rPr sz="2400" spc="-4" baseline="1494" dirty="0" smtClean="0">
                <a:latin typeface="Comic Sans MS"/>
                <a:cs typeface="Comic Sans MS"/>
              </a:rPr>
              <a:t>i</a:t>
            </a:r>
            <a:r>
              <a:rPr sz="2400" spc="0" baseline="1494" dirty="0" smtClean="0">
                <a:latin typeface="Comic Sans MS"/>
                <a:cs typeface="Comic Sans MS"/>
              </a:rPr>
              <a:t>bè</a:t>
            </a:r>
            <a:r>
              <a:rPr sz="2400" spc="4" baseline="1494" dirty="0" smtClean="0">
                <a:latin typeface="Comic Sans MS"/>
                <a:cs typeface="Comic Sans MS"/>
              </a:rPr>
              <a:t>r</a:t>
            </a:r>
            <a:r>
              <a:rPr sz="2400" spc="0" baseline="1494" dirty="0" smtClean="0">
                <a:latin typeface="Comic Sans MS"/>
                <a:cs typeface="Comic Sans MS"/>
              </a:rPr>
              <a:t>e</a:t>
            </a:r>
            <a:r>
              <a:rPr sz="2400" spc="-28" baseline="1494" dirty="0" smtClean="0">
                <a:latin typeface="Comic Sans MS"/>
                <a:cs typeface="Comic Sans MS"/>
              </a:rPr>
              <a:t> </a:t>
            </a:r>
            <a:r>
              <a:rPr sz="2400" spc="0" baseline="1494" dirty="0" smtClean="0">
                <a:latin typeface="Comic Sans MS"/>
                <a:cs typeface="Comic Sans MS"/>
              </a:rPr>
              <a:t>une</a:t>
            </a:r>
            <a:r>
              <a:rPr sz="2400" spc="-20" baseline="1494" dirty="0" smtClean="0">
                <a:latin typeface="Comic Sans MS"/>
                <a:cs typeface="Comic Sans MS"/>
              </a:rPr>
              <a:t> </a:t>
            </a:r>
            <a:r>
              <a:rPr sz="2400" spc="0" baseline="1494" dirty="0" smtClean="0">
                <a:latin typeface="Comic Sans MS"/>
                <a:cs typeface="Comic Sans MS"/>
              </a:rPr>
              <a:t>g</a:t>
            </a:r>
            <a:r>
              <a:rPr sz="2400" spc="4" baseline="1494" dirty="0" smtClean="0">
                <a:latin typeface="Comic Sans MS"/>
                <a:cs typeface="Comic Sans MS"/>
              </a:rPr>
              <a:t>r</a:t>
            </a:r>
            <a:r>
              <a:rPr sz="2400" spc="0" baseline="1494" dirty="0" smtClean="0">
                <a:latin typeface="Comic Sans MS"/>
                <a:cs typeface="Comic Sans MS"/>
              </a:rPr>
              <a:t>ande</a:t>
            </a:r>
            <a:r>
              <a:rPr sz="2400" spc="-30" baseline="1494" dirty="0" smtClean="0">
                <a:latin typeface="Comic Sans MS"/>
                <a:cs typeface="Comic Sans MS"/>
              </a:rPr>
              <a:t> </a:t>
            </a:r>
            <a:r>
              <a:rPr sz="2400" spc="0" baseline="1494" dirty="0" smtClean="0">
                <a:latin typeface="Comic Sans MS"/>
                <a:cs typeface="Comic Sans MS"/>
              </a:rPr>
              <a:t>qu</a:t>
            </a:r>
            <a:r>
              <a:rPr sz="2400" spc="-4" baseline="1494" dirty="0" smtClean="0">
                <a:latin typeface="Comic Sans MS"/>
                <a:cs typeface="Comic Sans MS"/>
              </a:rPr>
              <a:t>a</a:t>
            </a:r>
            <a:r>
              <a:rPr sz="2400" spc="4" baseline="1494" dirty="0" smtClean="0">
                <a:latin typeface="Comic Sans MS"/>
                <a:cs typeface="Comic Sans MS"/>
              </a:rPr>
              <a:t>n</a:t>
            </a:r>
            <a:r>
              <a:rPr sz="2400" spc="0" baseline="1494" dirty="0" smtClean="0">
                <a:latin typeface="Comic Sans MS"/>
                <a:cs typeface="Comic Sans MS"/>
              </a:rPr>
              <a:t>ti</a:t>
            </a:r>
            <a:r>
              <a:rPr sz="2400" spc="4" baseline="1494" dirty="0" smtClean="0">
                <a:latin typeface="Comic Sans MS"/>
                <a:cs typeface="Comic Sans MS"/>
              </a:rPr>
              <a:t>t</a:t>
            </a:r>
            <a:r>
              <a:rPr sz="2400" spc="0" baseline="1494" dirty="0" smtClean="0">
                <a:latin typeface="Comic Sans MS"/>
                <a:cs typeface="Comic Sans MS"/>
              </a:rPr>
              <a:t>é</a:t>
            </a:r>
            <a:r>
              <a:rPr sz="2400" spc="-46" baseline="1494" dirty="0" smtClean="0">
                <a:latin typeface="Comic Sans MS"/>
                <a:cs typeface="Comic Sans MS"/>
              </a:rPr>
              <a:t> </a:t>
            </a:r>
            <a:r>
              <a:rPr sz="2400" spc="0" baseline="1494" dirty="0" smtClean="0">
                <a:latin typeface="Comic Sans MS"/>
                <a:cs typeface="Comic Sans MS"/>
              </a:rPr>
              <a:t>d’é</a:t>
            </a:r>
            <a:r>
              <a:rPr sz="2400" spc="4" baseline="1494" dirty="0" smtClean="0">
                <a:latin typeface="Comic Sans MS"/>
                <a:cs typeface="Comic Sans MS"/>
              </a:rPr>
              <a:t>n</a:t>
            </a:r>
            <a:r>
              <a:rPr sz="2400" spc="0" baseline="1494" dirty="0" smtClean="0">
                <a:latin typeface="Comic Sans MS"/>
                <a:cs typeface="Comic Sans MS"/>
              </a:rPr>
              <a:t>er</a:t>
            </a:r>
            <a:r>
              <a:rPr sz="2400" spc="4" baseline="1494" dirty="0" smtClean="0">
                <a:latin typeface="Comic Sans MS"/>
                <a:cs typeface="Comic Sans MS"/>
              </a:rPr>
              <a:t>g</a:t>
            </a:r>
            <a:r>
              <a:rPr sz="2400" spc="0" baseline="1494" dirty="0" smtClean="0">
                <a:latin typeface="Comic Sans MS"/>
                <a:cs typeface="Comic Sans MS"/>
              </a:rPr>
              <a:t>ie</a:t>
            </a:r>
            <a:endParaRPr sz="1600">
              <a:latin typeface="Comic Sans MS"/>
              <a:cs typeface="Comic Sans M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820406" y="4006500"/>
            <a:ext cx="1122023" cy="23413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845"/>
              </a:lnSpc>
              <a:spcBef>
                <a:spcPts val="92"/>
              </a:spcBef>
            </a:pPr>
            <a:r>
              <a:rPr sz="2400" spc="0" baseline="1700" dirty="0" smtClean="0">
                <a:latin typeface="Symbol"/>
                <a:cs typeface="Symbol"/>
              </a:rPr>
              <a:t></a:t>
            </a:r>
            <a:r>
              <a:rPr sz="2400" spc="64" baseline="1811" dirty="0" smtClean="0">
                <a:latin typeface="Times New Roman"/>
                <a:cs typeface="Times New Roman"/>
              </a:rPr>
              <a:t> </a:t>
            </a:r>
            <a:r>
              <a:rPr sz="2400" spc="0" baseline="1494" dirty="0" smtClean="0">
                <a:latin typeface="Comic Sans MS"/>
                <a:cs typeface="Comic Sans MS"/>
              </a:rPr>
              <a:t>mo</a:t>
            </a:r>
            <a:r>
              <a:rPr sz="2400" spc="-9" baseline="1494" dirty="0" smtClean="0">
                <a:latin typeface="Comic Sans MS"/>
                <a:cs typeface="Comic Sans MS"/>
              </a:rPr>
              <a:t>l</a:t>
            </a:r>
            <a:r>
              <a:rPr sz="2400" spc="0" baseline="1494" dirty="0" smtClean="0">
                <a:latin typeface="Comic Sans MS"/>
                <a:cs typeface="Comic Sans MS"/>
              </a:rPr>
              <a:t>éc</a:t>
            </a:r>
            <a:r>
              <a:rPr sz="2400" spc="-4" baseline="1494" dirty="0" smtClean="0">
                <a:latin typeface="Comic Sans MS"/>
                <a:cs typeface="Comic Sans MS"/>
              </a:rPr>
              <a:t>ul</a:t>
            </a:r>
            <a:r>
              <a:rPr sz="2400" spc="0" baseline="1494" dirty="0" smtClean="0">
                <a:latin typeface="Comic Sans MS"/>
                <a:cs typeface="Comic Sans MS"/>
              </a:rPr>
              <a:t>e</a:t>
            </a:r>
            <a:endParaRPr sz="1600">
              <a:latin typeface="Comic Sans MS"/>
              <a:cs typeface="Comic Sans M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949799" y="4012546"/>
            <a:ext cx="3100476" cy="2280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95"/>
              </a:lnSpc>
              <a:spcBef>
                <a:spcPts val="89"/>
              </a:spcBef>
            </a:pPr>
            <a:r>
              <a:rPr sz="2400" spc="0" baseline="1494" dirty="0" smtClean="0">
                <a:latin typeface="Comic Sans MS"/>
                <a:cs typeface="Comic Sans MS"/>
              </a:rPr>
              <a:t>de</a:t>
            </a:r>
            <a:r>
              <a:rPr sz="2400" spc="-28" baseline="1494" dirty="0" smtClean="0">
                <a:latin typeface="Comic Sans MS"/>
                <a:cs typeface="Comic Sans MS"/>
              </a:rPr>
              <a:t> </a:t>
            </a:r>
            <a:r>
              <a:rPr sz="2400" spc="0" baseline="1494" dirty="0" smtClean="0">
                <a:latin typeface="Comic Sans MS"/>
                <a:cs typeface="Comic Sans MS"/>
              </a:rPr>
              <a:t>cho</a:t>
            </a:r>
            <a:r>
              <a:rPr sz="2400" spc="-4" baseline="1494" dirty="0" smtClean="0">
                <a:latin typeface="Comic Sans MS"/>
                <a:cs typeface="Comic Sans MS"/>
              </a:rPr>
              <a:t>i</a:t>
            </a:r>
            <a:r>
              <a:rPr sz="2400" spc="0" baseline="1494" dirty="0" smtClean="0">
                <a:latin typeface="Comic Sans MS"/>
                <a:cs typeface="Comic Sans MS"/>
              </a:rPr>
              <a:t>x</a:t>
            </a:r>
            <a:r>
              <a:rPr sz="2400" spc="-24" baseline="1494" dirty="0" smtClean="0">
                <a:latin typeface="Comic Sans MS"/>
                <a:cs typeface="Comic Sans MS"/>
              </a:rPr>
              <a:t> </a:t>
            </a:r>
            <a:r>
              <a:rPr sz="2400" spc="0" baseline="1494" dirty="0" smtClean="0">
                <a:latin typeface="Comic Sans MS"/>
                <a:cs typeface="Comic Sans MS"/>
              </a:rPr>
              <a:t>pour</a:t>
            </a:r>
            <a:r>
              <a:rPr sz="2400" spc="-22" baseline="1494" dirty="0" smtClean="0">
                <a:latin typeface="Comic Sans MS"/>
                <a:cs typeface="Comic Sans MS"/>
              </a:rPr>
              <a:t> </a:t>
            </a:r>
            <a:r>
              <a:rPr sz="2400" spc="-4" baseline="1494" dirty="0" smtClean="0">
                <a:latin typeface="Comic Sans MS"/>
                <a:cs typeface="Comic Sans MS"/>
              </a:rPr>
              <a:t>l</a:t>
            </a:r>
            <a:r>
              <a:rPr sz="2400" spc="0" baseline="1494" dirty="0" smtClean="0">
                <a:latin typeface="Comic Sans MS"/>
                <a:cs typeface="Comic Sans MS"/>
              </a:rPr>
              <a:t>a</a:t>
            </a:r>
            <a:r>
              <a:rPr sz="2400" spc="6" baseline="1494" dirty="0" smtClean="0">
                <a:latin typeface="Comic Sans MS"/>
                <a:cs typeface="Comic Sans MS"/>
              </a:rPr>
              <a:t> </a:t>
            </a:r>
            <a:r>
              <a:rPr sz="2400" spc="0" baseline="1494" dirty="0" smtClean="0">
                <a:latin typeface="Comic Sans MS"/>
                <a:cs typeface="Comic Sans MS"/>
              </a:rPr>
              <a:t>m</a:t>
            </a:r>
            <a:r>
              <a:rPr sz="2400" spc="-4" baseline="1494" dirty="0" smtClean="0">
                <a:latin typeface="Comic Sans MS"/>
                <a:cs typeface="Comic Sans MS"/>
              </a:rPr>
              <a:t>i</a:t>
            </a:r>
            <a:r>
              <a:rPr sz="2400" spc="0" baseline="1494" dirty="0" smtClean="0">
                <a:latin typeface="Comic Sans MS"/>
                <a:cs typeface="Comic Sans MS"/>
              </a:rPr>
              <a:t>se</a:t>
            </a:r>
            <a:r>
              <a:rPr sz="2400" spc="-33" baseline="1494" dirty="0" smtClean="0">
                <a:latin typeface="Comic Sans MS"/>
                <a:cs typeface="Comic Sans MS"/>
              </a:rPr>
              <a:t> </a:t>
            </a:r>
            <a:r>
              <a:rPr sz="2400" spc="0" baseline="1494" dirty="0" smtClean="0">
                <a:latin typeface="Comic Sans MS"/>
                <a:cs typeface="Comic Sans MS"/>
              </a:rPr>
              <a:t>en</a:t>
            </a:r>
            <a:r>
              <a:rPr sz="2400" spc="-17" baseline="1494" dirty="0" smtClean="0">
                <a:latin typeface="Comic Sans MS"/>
                <a:cs typeface="Comic Sans MS"/>
              </a:rPr>
              <a:t> </a:t>
            </a:r>
            <a:r>
              <a:rPr sz="2400" spc="0" baseline="1494" dirty="0" smtClean="0">
                <a:latin typeface="Comic Sans MS"/>
                <a:cs typeface="Comic Sans MS"/>
              </a:rPr>
              <a:t>r</a:t>
            </a:r>
            <a:r>
              <a:rPr sz="2400" spc="4" baseline="1494" dirty="0" smtClean="0">
                <a:latin typeface="Comic Sans MS"/>
                <a:cs typeface="Comic Sans MS"/>
              </a:rPr>
              <a:t>é</a:t>
            </a:r>
            <a:r>
              <a:rPr sz="2400" spc="0" baseline="1494" dirty="0" smtClean="0">
                <a:latin typeface="Comic Sans MS"/>
                <a:cs typeface="Comic Sans MS"/>
              </a:rPr>
              <a:t>se</a:t>
            </a:r>
            <a:r>
              <a:rPr sz="2400" spc="4" baseline="1494" dirty="0" smtClean="0">
                <a:latin typeface="Comic Sans MS"/>
                <a:cs typeface="Comic Sans MS"/>
              </a:rPr>
              <a:t>r</a:t>
            </a:r>
            <a:r>
              <a:rPr sz="2400" spc="0" baseline="1494" dirty="0" smtClean="0">
                <a:latin typeface="Comic Sans MS"/>
                <a:cs typeface="Comic Sans MS"/>
              </a:rPr>
              <a:t>ve</a:t>
            </a:r>
            <a:endParaRPr sz="1600">
              <a:latin typeface="Comic Sans MS"/>
              <a:cs typeface="Comic Sans M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78307" y="4739706"/>
            <a:ext cx="1531910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000"/>
              </a:lnSpc>
              <a:spcBef>
                <a:spcPts val="100"/>
              </a:spcBef>
            </a:pPr>
            <a:r>
              <a:rPr sz="2700" spc="0" baseline="2657" dirty="0" smtClean="0">
                <a:solidFill>
                  <a:srgbClr val="003399"/>
                </a:solidFill>
                <a:latin typeface="Comic Sans MS"/>
                <a:cs typeface="Comic Sans MS"/>
              </a:rPr>
              <a:t>On disti</a:t>
            </a:r>
            <a:r>
              <a:rPr sz="2700" spc="4" baseline="2657" dirty="0" smtClean="0">
                <a:solidFill>
                  <a:srgbClr val="003399"/>
                </a:solidFill>
                <a:latin typeface="Comic Sans MS"/>
                <a:cs typeface="Comic Sans MS"/>
              </a:rPr>
              <a:t>n</a:t>
            </a:r>
            <a:r>
              <a:rPr sz="2700" spc="0" baseline="2657" dirty="0" smtClean="0">
                <a:solidFill>
                  <a:srgbClr val="003399"/>
                </a:solidFill>
                <a:latin typeface="Comic Sans MS"/>
                <a:cs typeface="Comic Sans MS"/>
              </a:rPr>
              <a:t>gue</a:t>
            </a:r>
            <a:r>
              <a:rPr sz="2700" spc="-9" baseline="2657" dirty="0" smtClean="0">
                <a:solidFill>
                  <a:srgbClr val="003399"/>
                </a:solidFill>
                <a:latin typeface="Comic Sans MS"/>
                <a:cs typeface="Comic Sans MS"/>
              </a:rPr>
              <a:t> </a:t>
            </a:r>
            <a:r>
              <a:rPr sz="2700" spc="0" baseline="2657" dirty="0" smtClean="0">
                <a:solidFill>
                  <a:srgbClr val="003399"/>
                </a:solidFill>
                <a:latin typeface="Comic Sans MS"/>
                <a:cs typeface="Comic Sans MS"/>
              </a:rPr>
              <a:t>:</a:t>
            </a:r>
            <a:endParaRPr sz="1800">
              <a:latin typeface="Comic Sans MS"/>
              <a:cs typeface="Comic Sans M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78307" y="5013785"/>
            <a:ext cx="148321" cy="2543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000"/>
              </a:lnSpc>
              <a:spcBef>
                <a:spcPts val="100"/>
              </a:spcBef>
            </a:pPr>
            <a:r>
              <a:rPr sz="2700" spc="0" baseline="2657" dirty="0" smtClean="0">
                <a:solidFill>
                  <a:srgbClr val="FF0000"/>
                </a:solidFill>
                <a:latin typeface="Comic Sans MS"/>
                <a:cs typeface="Comic Sans MS"/>
              </a:rPr>
              <a:t>•</a:t>
            </a:r>
            <a:endParaRPr sz="1800">
              <a:latin typeface="Comic Sans MS"/>
              <a:cs typeface="Comic Sans M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65124" y="5013785"/>
            <a:ext cx="5053205" cy="80318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050"/>
              </a:lnSpc>
              <a:spcBef>
                <a:spcPts val="102"/>
              </a:spcBef>
            </a:pPr>
            <a:r>
              <a:rPr sz="2700" b="1" spc="0" baseline="2657" dirty="0" smtClean="0">
                <a:solidFill>
                  <a:srgbClr val="FF0000"/>
                </a:solidFill>
                <a:latin typeface="Comic Sans MS"/>
                <a:cs typeface="Comic Sans MS"/>
              </a:rPr>
              <a:t>Les</a:t>
            </a:r>
            <a:r>
              <a:rPr sz="2700" b="1" spc="-9" baseline="2657" dirty="0" smtClean="0">
                <a:solidFill>
                  <a:srgbClr val="FF0000"/>
                </a:solidFill>
                <a:latin typeface="Comic Sans MS"/>
                <a:cs typeface="Comic Sans MS"/>
              </a:rPr>
              <a:t> </a:t>
            </a:r>
            <a:r>
              <a:rPr sz="2700" b="1" spc="0" baseline="2657" dirty="0" smtClean="0">
                <a:solidFill>
                  <a:srgbClr val="FF0000"/>
                </a:solidFill>
                <a:latin typeface="Comic Sans MS"/>
                <a:cs typeface="Comic Sans MS"/>
              </a:rPr>
              <a:t>li</a:t>
            </a:r>
            <a:r>
              <a:rPr sz="2700" b="1" spc="-4" baseline="2657" dirty="0" smtClean="0">
                <a:solidFill>
                  <a:srgbClr val="FF0000"/>
                </a:solidFill>
                <a:latin typeface="Comic Sans MS"/>
                <a:cs typeface="Comic Sans MS"/>
              </a:rPr>
              <a:t>p</a:t>
            </a:r>
            <a:r>
              <a:rPr sz="2700" b="1" spc="0" baseline="2657" dirty="0" smtClean="0">
                <a:solidFill>
                  <a:srgbClr val="FF0000"/>
                </a:solidFill>
                <a:latin typeface="Comic Sans MS"/>
                <a:cs typeface="Comic Sans MS"/>
              </a:rPr>
              <a:t>ides simples</a:t>
            </a:r>
            <a:r>
              <a:rPr sz="2700" b="1" spc="-254" baseline="2657" dirty="0" smtClean="0">
                <a:solidFill>
                  <a:srgbClr val="FF0000"/>
                </a:solidFill>
                <a:latin typeface="Comic Sans MS"/>
                <a:cs typeface="Comic Sans MS"/>
              </a:rPr>
              <a:t> </a:t>
            </a:r>
            <a:r>
              <a:rPr sz="2700" spc="0" baseline="2657" dirty="0" smtClean="0">
                <a:solidFill>
                  <a:srgbClr val="003399"/>
                </a:solidFill>
                <a:latin typeface="Comic Sans MS"/>
                <a:cs typeface="Comic Sans MS"/>
              </a:rPr>
              <a:t>consti</a:t>
            </a:r>
            <a:r>
              <a:rPr sz="2700" spc="4" baseline="2657" dirty="0" smtClean="0">
                <a:solidFill>
                  <a:srgbClr val="003399"/>
                </a:solidFill>
                <a:latin typeface="Comic Sans MS"/>
                <a:cs typeface="Comic Sans MS"/>
              </a:rPr>
              <a:t>t</a:t>
            </a:r>
            <a:r>
              <a:rPr sz="2700" spc="0" baseline="2657" dirty="0" smtClean="0">
                <a:solidFill>
                  <a:srgbClr val="003399"/>
                </a:solidFill>
                <a:latin typeface="Comic Sans MS"/>
                <a:cs typeface="Comic Sans MS"/>
              </a:rPr>
              <a:t>ués</a:t>
            </a:r>
            <a:r>
              <a:rPr sz="2700" spc="-14" baseline="2657" dirty="0" smtClean="0">
                <a:solidFill>
                  <a:srgbClr val="003399"/>
                </a:solidFill>
                <a:latin typeface="Comic Sans MS"/>
                <a:cs typeface="Comic Sans MS"/>
              </a:rPr>
              <a:t> </a:t>
            </a:r>
            <a:r>
              <a:rPr sz="2700" spc="0" baseline="2657" dirty="0" smtClean="0">
                <a:solidFill>
                  <a:srgbClr val="003399"/>
                </a:solidFill>
                <a:latin typeface="Comic Sans MS"/>
                <a:cs typeface="Comic Sans MS"/>
              </a:rPr>
              <a:t>à partir</a:t>
            </a:r>
            <a:r>
              <a:rPr sz="2700" spc="-4" baseline="2657" dirty="0" smtClean="0">
                <a:solidFill>
                  <a:srgbClr val="003399"/>
                </a:solidFill>
                <a:latin typeface="Comic Sans MS"/>
                <a:cs typeface="Comic Sans MS"/>
              </a:rPr>
              <a:t> </a:t>
            </a:r>
            <a:r>
              <a:rPr sz="2700" spc="0" baseline="2657" dirty="0" smtClean="0">
                <a:solidFill>
                  <a:srgbClr val="FF0000"/>
                </a:solidFill>
                <a:latin typeface="Comic Sans MS"/>
                <a:cs typeface="Comic Sans MS"/>
              </a:rPr>
              <a:t>d’aci</a:t>
            </a:r>
            <a:r>
              <a:rPr sz="2700" spc="-4" baseline="2657" dirty="0" smtClean="0">
                <a:solidFill>
                  <a:srgbClr val="FF0000"/>
                </a:solidFill>
                <a:latin typeface="Comic Sans MS"/>
                <a:cs typeface="Comic Sans MS"/>
              </a:rPr>
              <a:t>d</a:t>
            </a:r>
            <a:r>
              <a:rPr sz="2700" spc="0" baseline="2657" dirty="0" smtClean="0">
                <a:solidFill>
                  <a:srgbClr val="FF0000"/>
                </a:solidFill>
                <a:latin typeface="Comic Sans MS"/>
                <a:cs typeface="Comic Sans MS"/>
              </a:rPr>
              <a:t>es</a:t>
            </a:r>
            <a:endParaRPr sz="1800">
              <a:latin typeface="Comic Sans MS"/>
              <a:cs typeface="Comic Sans MS"/>
            </a:endParaRPr>
          </a:p>
          <a:p>
            <a:pPr marL="640588" marR="34335">
              <a:lnSpc>
                <a:spcPts val="2160"/>
              </a:lnSpc>
              <a:spcBef>
                <a:spcPts val="5"/>
              </a:spcBef>
            </a:pPr>
            <a:r>
              <a:rPr sz="2700" spc="-4" baseline="2657" dirty="0" smtClean="0">
                <a:solidFill>
                  <a:srgbClr val="003399"/>
                </a:solidFill>
                <a:latin typeface="Comic Sans MS"/>
                <a:cs typeface="Comic Sans MS"/>
              </a:rPr>
              <a:t>-</a:t>
            </a:r>
            <a:r>
              <a:rPr sz="2700" spc="0" baseline="2657" dirty="0" smtClean="0">
                <a:solidFill>
                  <a:srgbClr val="003399"/>
                </a:solidFill>
                <a:latin typeface="Comic Sans MS"/>
                <a:cs typeface="Comic Sans MS"/>
              </a:rPr>
              <a:t>tri</a:t>
            </a:r>
            <a:r>
              <a:rPr sz="2700" spc="4" baseline="2657" dirty="0" smtClean="0">
                <a:solidFill>
                  <a:srgbClr val="003399"/>
                </a:solidFill>
                <a:latin typeface="Comic Sans MS"/>
                <a:cs typeface="Comic Sans MS"/>
              </a:rPr>
              <a:t>g</a:t>
            </a:r>
            <a:r>
              <a:rPr sz="2700" spc="0" baseline="2657" dirty="0" smtClean="0">
                <a:solidFill>
                  <a:srgbClr val="003399"/>
                </a:solidFill>
                <a:latin typeface="Comic Sans MS"/>
                <a:cs typeface="Comic Sans MS"/>
              </a:rPr>
              <a:t>lyc</a:t>
            </a:r>
            <a:r>
              <a:rPr sz="2700" spc="-4" baseline="2657" dirty="0" smtClean="0">
                <a:solidFill>
                  <a:srgbClr val="003399"/>
                </a:solidFill>
                <a:latin typeface="Comic Sans MS"/>
                <a:cs typeface="Comic Sans MS"/>
              </a:rPr>
              <a:t>é</a:t>
            </a:r>
            <a:r>
              <a:rPr sz="2700" spc="0" baseline="2657" dirty="0" smtClean="0">
                <a:solidFill>
                  <a:srgbClr val="003399"/>
                </a:solidFill>
                <a:latin typeface="Comic Sans MS"/>
                <a:cs typeface="Comic Sans MS"/>
              </a:rPr>
              <a:t>rides</a:t>
            </a:r>
            <a:r>
              <a:rPr sz="2700" spc="-9" baseline="2657" dirty="0" smtClean="0">
                <a:solidFill>
                  <a:srgbClr val="003399"/>
                </a:solidFill>
                <a:latin typeface="Comic Sans MS"/>
                <a:cs typeface="Comic Sans MS"/>
              </a:rPr>
              <a:t> </a:t>
            </a:r>
            <a:r>
              <a:rPr sz="2700" spc="0" baseline="2657" dirty="0" smtClean="0">
                <a:solidFill>
                  <a:srgbClr val="003399"/>
                </a:solidFill>
                <a:latin typeface="Comic Sans MS"/>
                <a:cs typeface="Comic Sans MS"/>
              </a:rPr>
              <a:t>(</a:t>
            </a:r>
            <a:r>
              <a:rPr sz="2700" spc="4" baseline="2657" dirty="0" smtClean="0">
                <a:solidFill>
                  <a:srgbClr val="003399"/>
                </a:solidFill>
                <a:latin typeface="Comic Sans MS"/>
                <a:cs typeface="Comic Sans MS"/>
              </a:rPr>
              <a:t>g</a:t>
            </a:r>
            <a:r>
              <a:rPr sz="2700" spc="0" baseline="2657" dirty="0" smtClean="0">
                <a:solidFill>
                  <a:srgbClr val="003399"/>
                </a:solidFill>
                <a:latin typeface="Comic Sans MS"/>
                <a:cs typeface="Comic Sans MS"/>
              </a:rPr>
              <a:t>raisses</a:t>
            </a:r>
            <a:r>
              <a:rPr sz="2700" spc="-9" baseline="2657" dirty="0" smtClean="0">
                <a:solidFill>
                  <a:srgbClr val="003399"/>
                </a:solidFill>
                <a:latin typeface="Comic Sans MS"/>
                <a:cs typeface="Comic Sans MS"/>
              </a:rPr>
              <a:t> </a:t>
            </a:r>
            <a:r>
              <a:rPr sz="2700" spc="0" baseline="2657" dirty="0" smtClean="0">
                <a:solidFill>
                  <a:srgbClr val="003399"/>
                </a:solidFill>
                <a:latin typeface="Comic Sans MS"/>
                <a:cs typeface="Comic Sans MS"/>
              </a:rPr>
              <a:t>et </a:t>
            </a:r>
            <a:r>
              <a:rPr sz="2700" spc="4" baseline="2657" dirty="0" smtClean="0">
                <a:solidFill>
                  <a:srgbClr val="003399"/>
                </a:solidFill>
                <a:latin typeface="Comic Sans MS"/>
                <a:cs typeface="Comic Sans MS"/>
              </a:rPr>
              <a:t>h</a:t>
            </a:r>
            <a:r>
              <a:rPr sz="2700" spc="0" baseline="2657" dirty="0" smtClean="0">
                <a:solidFill>
                  <a:srgbClr val="003399"/>
                </a:solidFill>
                <a:latin typeface="Comic Sans MS"/>
                <a:cs typeface="Comic Sans MS"/>
              </a:rPr>
              <a:t>uiles)</a:t>
            </a:r>
            <a:endParaRPr sz="1800">
              <a:latin typeface="Comic Sans MS"/>
              <a:cs typeface="Comic Sans MS"/>
            </a:endParaRPr>
          </a:p>
          <a:p>
            <a:pPr marL="640588" marR="34335">
              <a:lnSpc>
                <a:spcPts val="2110"/>
              </a:lnSpc>
            </a:pPr>
            <a:r>
              <a:rPr sz="2700" spc="-4" baseline="1328" dirty="0" smtClean="0">
                <a:solidFill>
                  <a:srgbClr val="003399"/>
                </a:solidFill>
                <a:latin typeface="Comic Sans MS"/>
                <a:cs typeface="Comic Sans MS"/>
              </a:rPr>
              <a:t>-</a:t>
            </a:r>
            <a:r>
              <a:rPr sz="2700" spc="0" baseline="1328" dirty="0" smtClean="0">
                <a:solidFill>
                  <a:srgbClr val="003399"/>
                </a:solidFill>
                <a:latin typeface="Comic Sans MS"/>
                <a:cs typeface="Comic Sans MS"/>
              </a:rPr>
              <a:t>phospholipides</a:t>
            </a:r>
            <a:endParaRPr sz="1800">
              <a:latin typeface="Comic Sans MS"/>
              <a:cs typeface="Comic Sans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927722" y="5013785"/>
            <a:ext cx="519834" cy="2543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000"/>
              </a:lnSpc>
              <a:spcBef>
                <a:spcPts val="100"/>
              </a:spcBef>
            </a:pPr>
            <a:r>
              <a:rPr sz="2700" spc="0" baseline="2657" dirty="0" smtClean="0">
                <a:solidFill>
                  <a:srgbClr val="FF0000"/>
                </a:solidFill>
                <a:latin typeface="Comic Sans MS"/>
                <a:cs typeface="Comic Sans MS"/>
              </a:rPr>
              <a:t>gras</a:t>
            </a:r>
            <a:endParaRPr sz="1800">
              <a:latin typeface="Comic Sans MS"/>
              <a:cs typeface="Comic Sans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455791" y="5013785"/>
            <a:ext cx="128138" cy="2543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000"/>
              </a:lnSpc>
              <a:spcBef>
                <a:spcPts val="100"/>
              </a:spcBef>
            </a:pPr>
            <a:r>
              <a:rPr sz="2700" spc="0" baseline="2657" dirty="0" smtClean="0">
                <a:solidFill>
                  <a:srgbClr val="003399"/>
                </a:solidFill>
                <a:latin typeface="Comic Sans MS"/>
                <a:cs typeface="Comic Sans MS"/>
              </a:rPr>
              <a:t>:</a:t>
            </a:r>
            <a:endParaRPr sz="1800">
              <a:latin typeface="Comic Sans MS"/>
              <a:cs typeface="Comic Sans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78307" y="6111611"/>
            <a:ext cx="148158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000"/>
              </a:lnSpc>
              <a:spcBef>
                <a:spcPts val="100"/>
              </a:spcBef>
            </a:pPr>
            <a:r>
              <a:rPr sz="2700" spc="0" baseline="2657" dirty="0" smtClean="0">
                <a:solidFill>
                  <a:srgbClr val="FF0000"/>
                </a:solidFill>
                <a:latin typeface="Comic Sans MS"/>
                <a:cs typeface="Comic Sans MS"/>
              </a:rPr>
              <a:t>•</a:t>
            </a:r>
            <a:endParaRPr sz="1800">
              <a:latin typeface="Comic Sans MS"/>
              <a:cs typeface="Comic Sans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65124" y="6111611"/>
            <a:ext cx="4670374" cy="52838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34335">
              <a:lnSpc>
                <a:spcPts val="2050"/>
              </a:lnSpc>
              <a:spcBef>
                <a:spcPts val="102"/>
              </a:spcBef>
            </a:pPr>
            <a:r>
              <a:rPr sz="2700" b="1" spc="0" baseline="2657" dirty="0" smtClean="0">
                <a:solidFill>
                  <a:srgbClr val="FF0000"/>
                </a:solidFill>
                <a:latin typeface="Comic Sans MS"/>
                <a:cs typeface="Comic Sans MS"/>
              </a:rPr>
              <a:t>L</a:t>
            </a:r>
            <a:r>
              <a:rPr sz="2700" b="1" spc="4" baseline="2657" dirty="0" smtClean="0">
                <a:solidFill>
                  <a:srgbClr val="FF0000"/>
                </a:solidFill>
                <a:latin typeface="Comic Sans MS"/>
                <a:cs typeface="Comic Sans MS"/>
              </a:rPr>
              <a:t>e</a:t>
            </a:r>
            <a:r>
              <a:rPr sz="2700" b="1" spc="0" baseline="2657" dirty="0" smtClean="0">
                <a:solidFill>
                  <a:srgbClr val="FF0000"/>
                </a:solidFill>
                <a:latin typeface="Comic Sans MS"/>
                <a:cs typeface="Comic Sans MS"/>
              </a:rPr>
              <a:t>s</a:t>
            </a:r>
            <a:r>
              <a:rPr sz="2700" b="1" spc="-9" baseline="2657" dirty="0" smtClean="0">
                <a:solidFill>
                  <a:srgbClr val="FF0000"/>
                </a:solidFill>
                <a:latin typeface="Comic Sans MS"/>
                <a:cs typeface="Comic Sans MS"/>
              </a:rPr>
              <a:t> </a:t>
            </a:r>
            <a:r>
              <a:rPr sz="2700" b="1" spc="0" baseline="2657" dirty="0" smtClean="0">
                <a:solidFill>
                  <a:srgbClr val="FF0000"/>
                </a:solidFill>
                <a:latin typeface="Comic Sans MS"/>
                <a:cs typeface="Comic Sans MS"/>
              </a:rPr>
              <a:t>lipides </a:t>
            </a:r>
            <a:r>
              <a:rPr sz="2700" b="1" spc="-4" baseline="2657" dirty="0" smtClean="0">
                <a:solidFill>
                  <a:srgbClr val="FF0000"/>
                </a:solidFill>
                <a:latin typeface="Comic Sans MS"/>
                <a:cs typeface="Comic Sans MS"/>
              </a:rPr>
              <a:t>c</a:t>
            </a:r>
            <a:r>
              <a:rPr sz="2700" b="1" spc="0" baseline="2657" dirty="0" smtClean="0">
                <a:solidFill>
                  <a:srgbClr val="FF0000"/>
                </a:solidFill>
                <a:latin typeface="Comic Sans MS"/>
                <a:cs typeface="Comic Sans MS"/>
              </a:rPr>
              <a:t>o</a:t>
            </a:r>
            <a:r>
              <a:rPr sz="2700" b="1" spc="4" baseline="2657" dirty="0" smtClean="0">
                <a:solidFill>
                  <a:srgbClr val="FF0000"/>
                </a:solidFill>
                <a:latin typeface="Comic Sans MS"/>
                <a:cs typeface="Comic Sans MS"/>
              </a:rPr>
              <a:t>m</a:t>
            </a:r>
            <a:r>
              <a:rPr sz="2700" b="1" spc="0" baseline="2657" dirty="0" smtClean="0">
                <a:solidFill>
                  <a:srgbClr val="FF0000"/>
                </a:solidFill>
                <a:latin typeface="Comic Sans MS"/>
                <a:cs typeface="Comic Sans MS"/>
              </a:rPr>
              <a:t>plex</a:t>
            </a:r>
            <a:r>
              <a:rPr sz="2700" b="1" spc="4" baseline="2657" dirty="0" smtClean="0">
                <a:solidFill>
                  <a:srgbClr val="FF0000"/>
                </a:solidFill>
                <a:latin typeface="Comic Sans MS"/>
                <a:cs typeface="Comic Sans MS"/>
              </a:rPr>
              <a:t>e</a:t>
            </a:r>
            <a:r>
              <a:rPr sz="2700" b="1" spc="0" baseline="2657" dirty="0" smtClean="0">
                <a:solidFill>
                  <a:srgbClr val="FF0000"/>
                </a:solidFill>
                <a:latin typeface="Comic Sans MS"/>
                <a:cs typeface="Comic Sans MS"/>
              </a:rPr>
              <a:t>s</a:t>
            </a:r>
            <a:r>
              <a:rPr sz="2700" b="1" spc="-234" baseline="2657" dirty="0" smtClean="0">
                <a:solidFill>
                  <a:srgbClr val="FF0000"/>
                </a:solidFill>
                <a:latin typeface="Comic Sans MS"/>
                <a:cs typeface="Comic Sans MS"/>
              </a:rPr>
              <a:t> </a:t>
            </a:r>
            <a:r>
              <a:rPr sz="2700" spc="0" baseline="2657" dirty="0" smtClean="0">
                <a:solidFill>
                  <a:srgbClr val="003399"/>
                </a:solidFill>
                <a:latin typeface="Comic Sans MS"/>
                <a:cs typeface="Comic Sans MS"/>
              </a:rPr>
              <a:t>:</a:t>
            </a:r>
            <a:endParaRPr sz="1800">
              <a:latin typeface="Comic Sans MS"/>
              <a:cs typeface="Comic Sans MS"/>
            </a:endParaRPr>
          </a:p>
          <a:p>
            <a:pPr marL="640588">
              <a:lnSpc>
                <a:spcPts val="2110"/>
              </a:lnSpc>
              <a:spcBef>
                <a:spcPts val="3"/>
              </a:spcBef>
            </a:pPr>
            <a:r>
              <a:rPr sz="2700" spc="-4" baseline="1328" dirty="0" smtClean="0">
                <a:solidFill>
                  <a:srgbClr val="003399"/>
                </a:solidFill>
                <a:latin typeface="Comic Sans MS"/>
                <a:cs typeface="Comic Sans MS"/>
              </a:rPr>
              <a:t>-</a:t>
            </a:r>
            <a:r>
              <a:rPr sz="2700" spc="0" baseline="1328" dirty="0" smtClean="0">
                <a:solidFill>
                  <a:srgbClr val="003399"/>
                </a:solidFill>
                <a:latin typeface="Comic Sans MS"/>
                <a:cs typeface="Comic Sans MS"/>
              </a:rPr>
              <a:t>stéroï</a:t>
            </a:r>
            <a:r>
              <a:rPr sz="2700" spc="-9" baseline="1328" dirty="0" smtClean="0">
                <a:solidFill>
                  <a:srgbClr val="003399"/>
                </a:solidFill>
                <a:latin typeface="Comic Sans MS"/>
                <a:cs typeface="Comic Sans MS"/>
              </a:rPr>
              <a:t>d</a:t>
            </a:r>
            <a:r>
              <a:rPr sz="2700" spc="0" baseline="1328" dirty="0" smtClean="0">
                <a:solidFill>
                  <a:srgbClr val="003399"/>
                </a:solidFill>
                <a:latin typeface="Comic Sans MS"/>
                <a:cs typeface="Comic Sans MS"/>
              </a:rPr>
              <a:t>e</a:t>
            </a:r>
            <a:r>
              <a:rPr sz="2700" spc="-4" baseline="1328" dirty="0" smtClean="0">
                <a:solidFill>
                  <a:srgbClr val="003399"/>
                </a:solidFill>
                <a:latin typeface="Comic Sans MS"/>
                <a:cs typeface="Comic Sans MS"/>
              </a:rPr>
              <a:t>s</a:t>
            </a:r>
            <a:r>
              <a:rPr sz="2700" spc="0" baseline="1328" dirty="0" smtClean="0">
                <a:solidFill>
                  <a:srgbClr val="003399"/>
                </a:solidFill>
                <a:latin typeface="Comic Sans MS"/>
                <a:cs typeface="Comic Sans MS"/>
              </a:rPr>
              <a:t>,</a:t>
            </a:r>
            <a:r>
              <a:rPr sz="2700" spc="4" baseline="1328" dirty="0" smtClean="0">
                <a:solidFill>
                  <a:srgbClr val="003399"/>
                </a:solidFill>
                <a:latin typeface="Comic Sans MS"/>
                <a:cs typeface="Comic Sans MS"/>
              </a:rPr>
              <a:t> </a:t>
            </a:r>
            <a:r>
              <a:rPr sz="2700" spc="0" baseline="1328" dirty="0" smtClean="0">
                <a:solidFill>
                  <a:srgbClr val="003399"/>
                </a:solidFill>
                <a:latin typeface="Comic Sans MS"/>
                <a:cs typeface="Comic Sans MS"/>
              </a:rPr>
              <a:t>stéro</a:t>
            </a:r>
            <a:r>
              <a:rPr sz="2700" spc="-4" baseline="1328" dirty="0" smtClean="0">
                <a:solidFill>
                  <a:srgbClr val="003399"/>
                </a:solidFill>
                <a:latin typeface="Comic Sans MS"/>
                <a:cs typeface="Comic Sans MS"/>
              </a:rPr>
              <a:t>l</a:t>
            </a:r>
            <a:r>
              <a:rPr sz="2700" spc="0" baseline="1328" dirty="0" smtClean="0">
                <a:solidFill>
                  <a:srgbClr val="003399"/>
                </a:solidFill>
                <a:latin typeface="Comic Sans MS"/>
                <a:cs typeface="Comic Sans MS"/>
              </a:rPr>
              <a:t>s,</a:t>
            </a:r>
            <a:r>
              <a:rPr sz="2700" spc="9" baseline="1328" dirty="0" smtClean="0">
                <a:solidFill>
                  <a:srgbClr val="003399"/>
                </a:solidFill>
                <a:latin typeface="Comic Sans MS"/>
                <a:cs typeface="Comic Sans MS"/>
              </a:rPr>
              <a:t> </a:t>
            </a:r>
            <a:r>
              <a:rPr sz="2700" spc="0" baseline="1328" dirty="0" smtClean="0">
                <a:solidFill>
                  <a:srgbClr val="003399"/>
                </a:solidFill>
                <a:latin typeface="Comic Sans MS"/>
                <a:cs typeface="Comic Sans MS"/>
              </a:rPr>
              <a:t>c</a:t>
            </a:r>
            <a:r>
              <a:rPr sz="2700" spc="-4" baseline="1328" dirty="0" smtClean="0">
                <a:solidFill>
                  <a:srgbClr val="003399"/>
                </a:solidFill>
                <a:latin typeface="Comic Sans MS"/>
                <a:cs typeface="Comic Sans MS"/>
              </a:rPr>
              <a:t>é</a:t>
            </a:r>
            <a:r>
              <a:rPr sz="2700" spc="0" baseline="1328" dirty="0" smtClean="0">
                <a:solidFill>
                  <a:srgbClr val="003399"/>
                </a:solidFill>
                <a:latin typeface="Comic Sans MS"/>
                <a:cs typeface="Comic Sans MS"/>
              </a:rPr>
              <a:t>rid</a:t>
            </a:r>
            <a:r>
              <a:rPr sz="2700" spc="-9" baseline="1328" dirty="0" smtClean="0">
                <a:solidFill>
                  <a:srgbClr val="003399"/>
                </a:solidFill>
                <a:latin typeface="Comic Sans MS"/>
                <a:cs typeface="Comic Sans MS"/>
              </a:rPr>
              <a:t>e</a:t>
            </a:r>
            <a:r>
              <a:rPr sz="2700" spc="-4" baseline="1328" dirty="0" smtClean="0">
                <a:solidFill>
                  <a:srgbClr val="003399"/>
                </a:solidFill>
                <a:latin typeface="Comic Sans MS"/>
                <a:cs typeface="Comic Sans MS"/>
              </a:rPr>
              <a:t>s</a:t>
            </a:r>
            <a:r>
              <a:rPr sz="2700" spc="0" baseline="1328" dirty="0" smtClean="0">
                <a:solidFill>
                  <a:srgbClr val="003399"/>
                </a:solidFill>
                <a:latin typeface="Comic Sans MS"/>
                <a:cs typeface="Comic Sans MS"/>
              </a:rPr>
              <a:t>,</a:t>
            </a:r>
            <a:r>
              <a:rPr sz="2700" spc="4" baseline="1328" dirty="0" smtClean="0">
                <a:solidFill>
                  <a:srgbClr val="003399"/>
                </a:solidFill>
                <a:latin typeface="Comic Sans MS"/>
                <a:cs typeface="Comic Sans MS"/>
              </a:rPr>
              <a:t> </a:t>
            </a:r>
            <a:r>
              <a:rPr sz="2700" spc="0" baseline="1328" dirty="0" smtClean="0">
                <a:solidFill>
                  <a:srgbClr val="003399"/>
                </a:solidFill>
                <a:latin typeface="Comic Sans MS"/>
                <a:cs typeface="Comic Sans MS"/>
              </a:rPr>
              <a:t>ter</a:t>
            </a:r>
            <a:r>
              <a:rPr sz="2700" spc="-4" baseline="1328" dirty="0" smtClean="0">
                <a:solidFill>
                  <a:srgbClr val="003399"/>
                </a:solidFill>
                <a:latin typeface="Comic Sans MS"/>
                <a:cs typeface="Comic Sans MS"/>
              </a:rPr>
              <a:t>p</a:t>
            </a:r>
            <a:r>
              <a:rPr sz="2700" spc="0" baseline="1328" dirty="0" smtClean="0">
                <a:solidFill>
                  <a:srgbClr val="003399"/>
                </a:solidFill>
                <a:latin typeface="Comic Sans MS"/>
                <a:cs typeface="Comic Sans MS"/>
              </a:rPr>
              <a:t>ènes</a:t>
            </a:r>
            <a:endParaRPr sz="1800">
              <a:latin typeface="Comic Sans MS"/>
              <a:cs typeface="Comic Sans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712321" y="6531508"/>
            <a:ext cx="231966" cy="204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0"/>
              </a:lnSpc>
              <a:spcBef>
                <a:spcPts val="76"/>
              </a:spcBef>
            </a:pPr>
            <a:r>
              <a:rPr sz="2100" spc="-4" baseline="1950" dirty="0" smtClean="0">
                <a:solidFill>
                  <a:srgbClr val="C00000"/>
                </a:solidFill>
                <a:latin typeface="Calibri"/>
                <a:cs typeface="Calibri"/>
              </a:rPr>
              <a:t>42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448290" y="6548518"/>
            <a:ext cx="692400" cy="1518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60"/>
              </a:lnSpc>
              <a:spcBef>
                <a:spcPts val="57"/>
              </a:spcBef>
            </a:pPr>
            <a:r>
              <a:rPr sz="1000" spc="0" dirty="0" smtClean="0">
                <a:latin typeface="Segoe UI"/>
                <a:cs typeface="Segoe UI"/>
              </a:rPr>
              <a:t>E</a:t>
            </a:r>
            <a:r>
              <a:rPr sz="1000" spc="-4" dirty="0" smtClean="0">
                <a:latin typeface="Segoe UI"/>
                <a:cs typeface="Segoe UI"/>
              </a:rPr>
              <a:t>C</a:t>
            </a:r>
            <a:r>
              <a:rPr sz="1000" spc="4" dirty="0" smtClean="0">
                <a:latin typeface="Segoe UI"/>
                <a:cs typeface="Segoe UI"/>
              </a:rPr>
              <a:t>A</a:t>
            </a:r>
            <a:r>
              <a:rPr sz="1000" spc="0" dirty="0" smtClean="0">
                <a:latin typeface="Segoe UI"/>
                <a:cs typeface="Segoe UI"/>
              </a:rPr>
              <a:t>M</a:t>
            </a:r>
            <a:r>
              <a:rPr sz="1000" spc="-6" dirty="0" smtClean="0">
                <a:latin typeface="Segoe UI"/>
                <a:cs typeface="Segoe UI"/>
              </a:rPr>
              <a:t> </a:t>
            </a:r>
            <a:r>
              <a:rPr sz="1000" spc="0" dirty="0" smtClean="0">
                <a:latin typeface="Segoe UI"/>
                <a:cs typeface="Segoe UI"/>
              </a:rPr>
              <a:t>2015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6" name="object 6"/>
          <p:cNvSpPr txBox="1"/>
          <p:nvPr/>
        </p:nvSpPr>
        <p:spPr>
          <a:xfrm rot="16200000">
            <a:off x="0" y="1761345"/>
            <a:ext cx="3562100" cy="19494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2040-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Ch</a:t>
            </a:r>
            <a:r>
              <a:rPr sz="1400" b="1" i="1" spc="4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400" b="1" i="1" spc="4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400" b="1" i="1" spc="-39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1400" b="1" i="1" spc="-9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1400" b="1" i="1" spc="4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va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400" b="1" i="1" spc="-25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et</a:t>
            </a:r>
            <a:r>
              <a:rPr sz="1400" b="1" i="1" spc="-14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1400" b="1" i="1" spc="4" dirty="0" smtClean="0">
                <a:solidFill>
                  <a:srgbClr val="FFFFFF"/>
                </a:solidFill>
                <a:latin typeface="Arial"/>
                <a:cs typeface="Arial"/>
              </a:rPr>
              <a:t>ir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onn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eme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0" y="0"/>
            <a:ext cx="330708" cy="68579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4" name="object 4"/>
          <p:cNvSpPr txBox="1"/>
          <p:nvPr/>
        </p:nvSpPr>
        <p:spPr>
          <a:xfrm>
            <a:off x="2731744" y="1605279"/>
            <a:ext cx="6492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3" name="object 3"/>
          <p:cNvSpPr txBox="1"/>
          <p:nvPr/>
        </p:nvSpPr>
        <p:spPr>
          <a:xfrm>
            <a:off x="4002557" y="1605279"/>
            <a:ext cx="66612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" name="object 2"/>
          <p:cNvSpPr txBox="1"/>
          <p:nvPr/>
        </p:nvSpPr>
        <p:spPr>
          <a:xfrm>
            <a:off x="4482570" y="1605279"/>
            <a:ext cx="60695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object 45"/>
          <p:cNvSpPr/>
          <p:nvPr/>
        </p:nvSpPr>
        <p:spPr>
          <a:xfrm>
            <a:off x="11415522" y="6528054"/>
            <a:ext cx="0" cy="347470"/>
          </a:xfrm>
          <a:custGeom>
            <a:avLst/>
            <a:gdLst/>
            <a:ahLst/>
            <a:cxnLst/>
            <a:rect l="l" t="t" r="r" b="b"/>
            <a:pathLst>
              <a:path h="347470">
                <a:moveTo>
                  <a:pt x="0" y="0"/>
                </a:moveTo>
                <a:lnTo>
                  <a:pt x="0" y="329943"/>
                </a:lnTo>
              </a:path>
            </a:pathLst>
          </a:custGeom>
          <a:ln w="25908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-12192" y="0"/>
            <a:ext cx="3429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-12192" y="0"/>
            <a:ext cx="342900" cy="6858000"/>
          </a:xfrm>
          <a:custGeom>
            <a:avLst/>
            <a:gdLst/>
            <a:ahLst/>
            <a:cxnLst/>
            <a:rect l="l" t="t" r="r" b="b"/>
            <a:pathLst>
              <a:path w="342900" h="6858000">
                <a:moveTo>
                  <a:pt x="342900" y="0"/>
                </a:moveTo>
                <a:lnTo>
                  <a:pt x="12192" y="0"/>
                </a:lnTo>
              </a:path>
              <a:path w="342900" h="6858000">
                <a:moveTo>
                  <a:pt x="12192" y="6858000"/>
                </a:moveTo>
                <a:lnTo>
                  <a:pt x="342900" y="6858000"/>
                </a:lnTo>
                <a:lnTo>
                  <a:pt x="342900" y="0"/>
                </a:lnTo>
              </a:path>
            </a:pathLst>
          </a:custGeom>
          <a:ln w="9144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-21336" y="6385560"/>
            <a:ext cx="361188" cy="3352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-18288" y="5987224"/>
            <a:ext cx="361188" cy="31908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3525012" y="1798320"/>
            <a:ext cx="3887724" cy="138226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3520440" y="1793748"/>
            <a:ext cx="3896867" cy="1391412"/>
          </a:xfrm>
          <a:custGeom>
            <a:avLst/>
            <a:gdLst/>
            <a:ahLst/>
            <a:cxnLst/>
            <a:rect l="l" t="t" r="r" b="b"/>
            <a:pathLst>
              <a:path w="3896867" h="1391412">
                <a:moveTo>
                  <a:pt x="0" y="1391412"/>
                </a:moveTo>
                <a:lnTo>
                  <a:pt x="3896867" y="1391412"/>
                </a:lnTo>
                <a:lnTo>
                  <a:pt x="3896867" y="0"/>
                </a:lnTo>
                <a:lnTo>
                  <a:pt x="0" y="0"/>
                </a:lnTo>
                <a:lnTo>
                  <a:pt x="0" y="1391412"/>
                </a:lnTo>
                <a:close/>
              </a:path>
            </a:pathLst>
          </a:custGeom>
          <a:ln w="9144">
            <a:solidFill>
              <a:srgbClr val="CC33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6764274" y="2001774"/>
            <a:ext cx="475487" cy="733043"/>
          </a:xfrm>
          <a:custGeom>
            <a:avLst/>
            <a:gdLst/>
            <a:ahLst/>
            <a:cxnLst/>
            <a:rect l="l" t="t" r="r" b="b"/>
            <a:pathLst>
              <a:path w="475487" h="733043">
                <a:moveTo>
                  <a:pt x="0" y="733043"/>
                </a:moveTo>
                <a:lnTo>
                  <a:pt x="475487" y="733043"/>
                </a:lnTo>
                <a:lnTo>
                  <a:pt x="475487" y="0"/>
                </a:lnTo>
                <a:lnTo>
                  <a:pt x="0" y="0"/>
                </a:lnTo>
                <a:lnTo>
                  <a:pt x="0" y="733043"/>
                </a:lnTo>
                <a:close/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6195060" y="4652772"/>
            <a:ext cx="3933443" cy="137159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6190488" y="4648200"/>
            <a:ext cx="3942588" cy="1380744"/>
          </a:xfrm>
          <a:custGeom>
            <a:avLst/>
            <a:gdLst/>
            <a:ahLst/>
            <a:cxnLst/>
            <a:rect l="l" t="t" r="r" b="b"/>
            <a:pathLst>
              <a:path w="3942588" h="1380744">
                <a:moveTo>
                  <a:pt x="0" y="1380744"/>
                </a:moveTo>
                <a:lnTo>
                  <a:pt x="3942588" y="1380744"/>
                </a:lnTo>
                <a:lnTo>
                  <a:pt x="3942588" y="0"/>
                </a:lnTo>
                <a:lnTo>
                  <a:pt x="0" y="0"/>
                </a:lnTo>
                <a:lnTo>
                  <a:pt x="0" y="1380744"/>
                </a:lnTo>
                <a:close/>
              </a:path>
            </a:pathLst>
          </a:custGeom>
          <a:ln w="9144">
            <a:solidFill>
              <a:srgbClr val="CC33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775460" y="4652772"/>
            <a:ext cx="3889248" cy="138074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770888" y="4648200"/>
            <a:ext cx="3898391" cy="1389888"/>
          </a:xfrm>
          <a:custGeom>
            <a:avLst/>
            <a:gdLst/>
            <a:ahLst/>
            <a:cxnLst/>
            <a:rect l="l" t="t" r="r" b="b"/>
            <a:pathLst>
              <a:path w="3898391" h="1389888">
                <a:moveTo>
                  <a:pt x="0" y="1389888"/>
                </a:moveTo>
                <a:lnTo>
                  <a:pt x="3898391" y="1389888"/>
                </a:lnTo>
                <a:lnTo>
                  <a:pt x="3898391" y="0"/>
                </a:lnTo>
                <a:lnTo>
                  <a:pt x="0" y="0"/>
                </a:lnTo>
                <a:lnTo>
                  <a:pt x="0" y="1389888"/>
                </a:lnTo>
                <a:close/>
              </a:path>
            </a:pathLst>
          </a:custGeom>
          <a:ln w="9144">
            <a:solidFill>
              <a:srgbClr val="CC33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592023" y="161290"/>
            <a:ext cx="2192258" cy="3301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45"/>
              </a:lnSpc>
              <a:spcBef>
                <a:spcPts val="127"/>
              </a:spcBef>
            </a:pPr>
            <a:r>
              <a:rPr sz="3600" spc="0" baseline="3413" dirty="0" smtClean="0">
                <a:solidFill>
                  <a:srgbClr val="00AFEF"/>
                </a:solidFill>
                <a:latin typeface="Calibri"/>
                <a:cs typeface="Calibri"/>
              </a:rPr>
              <a:t>1.</a:t>
            </a:r>
            <a:r>
              <a:rPr sz="3600" spc="-9" baseline="3413" dirty="0" smtClean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3600" spc="0" baseline="3413" dirty="0" smtClean="0">
                <a:solidFill>
                  <a:srgbClr val="00AFEF"/>
                </a:solidFill>
                <a:latin typeface="Calibri"/>
                <a:cs typeface="Calibri"/>
              </a:rPr>
              <a:t>Les acid</a:t>
            </a:r>
            <a:r>
              <a:rPr sz="3600" spc="9" baseline="3413" dirty="0" smtClean="0">
                <a:solidFill>
                  <a:srgbClr val="00AFEF"/>
                </a:solidFill>
                <a:latin typeface="Calibri"/>
                <a:cs typeface="Calibri"/>
              </a:rPr>
              <a:t>e</a:t>
            </a:r>
            <a:r>
              <a:rPr sz="3600" spc="0" baseline="3413" dirty="0" smtClean="0">
                <a:solidFill>
                  <a:srgbClr val="00AFEF"/>
                </a:solidFill>
                <a:latin typeface="Calibri"/>
                <a:cs typeface="Calibri"/>
              </a:rPr>
              <a:t>s g</a:t>
            </a:r>
            <a:r>
              <a:rPr sz="3600" spc="-50" baseline="3413" dirty="0" smtClean="0">
                <a:solidFill>
                  <a:srgbClr val="00AFEF"/>
                </a:solidFill>
                <a:latin typeface="Calibri"/>
                <a:cs typeface="Calibri"/>
              </a:rPr>
              <a:t>r</a:t>
            </a:r>
            <a:r>
              <a:rPr sz="3600" spc="0" baseline="3413" dirty="0" smtClean="0">
                <a:solidFill>
                  <a:srgbClr val="00AFEF"/>
                </a:solidFill>
                <a:latin typeface="Calibri"/>
                <a:cs typeface="Calibri"/>
              </a:rPr>
              <a:t>as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650240" y="697382"/>
            <a:ext cx="193439" cy="2799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205"/>
              </a:lnSpc>
              <a:spcBef>
                <a:spcPts val="110"/>
              </a:spcBef>
            </a:pPr>
            <a:r>
              <a:rPr sz="3000" spc="0" baseline="2391" dirty="0" smtClean="0">
                <a:solidFill>
                  <a:srgbClr val="003399"/>
                </a:solidFill>
                <a:latin typeface="Comic Sans MS"/>
                <a:cs typeface="Comic Sans MS"/>
              </a:rPr>
              <a:t>=</a:t>
            </a:r>
            <a:endParaRPr sz="2000">
              <a:latin typeface="Comic Sans MS"/>
              <a:cs typeface="Comic Sans MS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856136" y="697382"/>
            <a:ext cx="959906" cy="2799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205"/>
              </a:lnSpc>
              <a:spcBef>
                <a:spcPts val="110"/>
              </a:spcBef>
            </a:pPr>
            <a:r>
              <a:rPr sz="3000" spc="0" baseline="2391" dirty="0" smtClean="0">
                <a:solidFill>
                  <a:srgbClr val="003399"/>
                </a:solidFill>
                <a:latin typeface="Comic Sans MS"/>
                <a:cs typeface="Comic Sans MS"/>
              </a:rPr>
              <a:t>Ch</a:t>
            </a:r>
            <a:r>
              <a:rPr sz="3000" spc="-9" baseline="2391" dirty="0" smtClean="0">
                <a:solidFill>
                  <a:srgbClr val="003399"/>
                </a:solidFill>
                <a:latin typeface="Comic Sans MS"/>
                <a:cs typeface="Comic Sans MS"/>
              </a:rPr>
              <a:t>a</a:t>
            </a:r>
            <a:r>
              <a:rPr sz="3000" spc="0" baseline="2391" dirty="0" smtClean="0">
                <a:solidFill>
                  <a:srgbClr val="003399"/>
                </a:solidFill>
                <a:latin typeface="Comic Sans MS"/>
                <a:cs typeface="Comic Sans MS"/>
              </a:rPr>
              <a:t>în</a:t>
            </a:r>
            <a:r>
              <a:rPr sz="3000" spc="-9" baseline="2391" dirty="0" smtClean="0">
                <a:solidFill>
                  <a:srgbClr val="003399"/>
                </a:solidFill>
                <a:latin typeface="Comic Sans MS"/>
                <a:cs typeface="Comic Sans MS"/>
              </a:rPr>
              <a:t>e</a:t>
            </a:r>
            <a:r>
              <a:rPr sz="3000" spc="0" baseline="2391" dirty="0" smtClean="0">
                <a:solidFill>
                  <a:srgbClr val="003399"/>
                </a:solidFill>
                <a:latin typeface="Comic Sans MS"/>
                <a:cs typeface="Comic Sans MS"/>
              </a:rPr>
              <a:t>s</a:t>
            </a:r>
            <a:endParaRPr sz="2000">
              <a:latin typeface="Comic Sans MS"/>
              <a:cs typeface="Comic Sans MS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829375" y="697382"/>
            <a:ext cx="5420569" cy="2799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205"/>
              </a:lnSpc>
              <a:spcBef>
                <a:spcPts val="110"/>
              </a:spcBef>
            </a:pPr>
            <a:r>
              <a:rPr sz="3000" spc="0" baseline="2391" dirty="0" smtClean="0">
                <a:solidFill>
                  <a:srgbClr val="003399"/>
                </a:solidFill>
                <a:latin typeface="Comic Sans MS"/>
                <a:cs typeface="Comic Sans MS"/>
              </a:rPr>
              <a:t>ca</a:t>
            </a:r>
            <a:r>
              <a:rPr sz="3000" spc="-4" baseline="2391" dirty="0" smtClean="0">
                <a:solidFill>
                  <a:srgbClr val="003399"/>
                </a:solidFill>
                <a:latin typeface="Comic Sans MS"/>
                <a:cs typeface="Comic Sans MS"/>
              </a:rPr>
              <a:t>r</a:t>
            </a:r>
            <a:r>
              <a:rPr sz="3000" spc="0" baseline="2391" dirty="0" smtClean="0">
                <a:solidFill>
                  <a:srgbClr val="003399"/>
                </a:solidFill>
                <a:latin typeface="Comic Sans MS"/>
                <a:cs typeface="Comic Sans MS"/>
              </a:rPr>
              <a:t>bon</a:t>
            </a:r>
            <a:r>
              <a:rPr sz="3000" spc="-9" baseline="2391" dirty="0" smtClean="0">
                <a:solidFill>
                  <a:srgbClr val="003399"/>
                </a:solidFill>
                <a:latin typeface="Comic Sans MS"/>
                <a:cs typeface="Comic Sans MS"/>
              </a:rPr>
              <a:t>é</a:t>
            </a:r>
            <a:r>
              <a:rPr sz="3000" spc="-4" baseline="2391" dirty="0" smtClean="0">
                <a:solidFill>
                  <a:srgbClr val="003399"/>
                </a:solidFill>
                <a:latin typeface="Comic Sans MS"/>
                <a:cs typeface="Comic Sans MS"/>
              </a:rPr>
              <a:t>e</a:t>
            </a:r>
            <a:r>
              <a:rPr sz="3000" spc="0" baseline="2391" dirty="0" smtClean="0">
                <a:solidFill>
                  <a:srgbClr val="003399"/>
                </a:solidFill>
                <a:latin typeface="Comic Sans MS"/>
                <a:cs typeface="Comic Sans MS"/>
              </a:rPr>
              <a:t>s</a:t>
            </a:r>
            <a:r>
              <a:rPr sz="3000" spc="19" baseline="2391" dirty="0" smtClean="0">
                <a:solidFill>
                  <a:srgbClr val="003399"/>
                </a:solidFill>
                <a:latin typeface="Comic Sans MS"/>
                <a:cs typeface="Comic Sans MS"/>
              </a:rPr>
              <a:t> </a:t>
            </a:r>
            <a:r>
              <a:rPr sz="3000" spc="0" baseline="2391" dirty="0" smtClean="0">
                <a:solidFill>
                  <a:srgbClr val="003399"/>
                </a:solidFill>
                <a:latin typeface="Comic Sans MS"/>
                <a:cs typeface="Comic Sans MS"/>
              </a:rPr>
              <a:t>liné</a:t>
            </a:r>
            <a:r>
              <a:rPr sz="3000" spc="-9" baseline="2391" dirty="0" smtClean="0">
                <a:solidFill>
                  <a:srgbClr val="003399"/>
                </a:solidFill>
                <a:latin typeface="Comic Sans MS"/>
                <a:cs typeface="Comic Sans MS"/>
              </a:rPr>
              <a:t>a</a:t>
            </a:r>
            <a:r>
              <a:rPr sz="3000" spc="0" baseline="2391" dirty="0" smtClean="0">
                <a:solidFill>
                  <a:srgbClr val="003399"/>
                </a:solidFill>
                <a:latin typeface="Comic Sans MS"/>
                <a:cs typeface="Comic Sans MS"/>
              </a:rPr>
              <a:t>ires</a:t>
            </a:r>
            <a:r>
              <a:rPr sz="3000" spc="14" baseline="2391" dirty="0" smtClean="0">
                <a:solidFill>
                  <a:srgbClr val="003399"/>
                </a:solidFill>
                <a:latin typeface="Comic Sans MS"/>
                <a:cs typeface="Comic Sans MS"/>
              </a:rPr>
              <a:t> </a:t>
            </a:r>
            <a:r>
              <a:rPr sz="3000" spc="0" baseline="2391" dirty="0" smtClean="0">
                <a:solidFill>
                  <a:srgbClr val="003399"/>
                </a:solidFill>
                <a:latin typeface="Comic Sans MS"/>
                <a:cs typeface="Comic Sans MS"/>
              </a:rPr>
              <a:t>à nombre p</a:t>
            </a:r>
            <a:r>
              <a:rPr sz="3000" spc="-9" baseline="2391" dirty="0" smtClean="0">
                <a:solidFill>
                  <a:srgbClr val="003399"/>
                </a:solidFill>
                <a:latin typeface="Comic Sans MS"/>
                <a:cs typeface="Comic Sans MS"/>
              </a:rPr>
              <a:t>a</a:t>
            </a:r>
            <a:r>
              <a:rPr sz="3000" spc="0" baseline="2391" dirty="0" smtClean="0">
                <a:solidFill>
                  <a:srgbClr val="003399"/>
                </a:solidFill>
                <a:latin typeface="Comic Sans MS"/>
                <a:cs typeface="Comic Sans MS"/>
              </a:rPr>
              <a:t>ir</a:t>
            </a:r>
            <a:r>
              <a:rPr sz="3000" spc="14" baseline="2391" dirty="0" smtClean="0">
                <a:solidFill>
                  <a:srgbClr val="003399"/>
                </a:solidFill>
                <a:latin typeface="Comic Sans MS"/>
                <a:cs typeface="Comic Sans MS"/>
              </a:rPr>
              <a:t> </a:t>
            </a:r>
            <a:r>
              <a:rPr sz="3000" spc="0" baseline="2391" dirty="0" smtClean="0">
                <a:solidFill>
                  <a:srgbClr val="003399"/>
                </a:solidFill>
                <a:latin typeface="Comic Sans MS"/>
                <a:cs typeface="Comic Sans MS"/>
              </a:rPr>
              <a:t>de</a:t>
            </a:r>
            <a:r>
              <a:rPr sz="3000" spc="4" baseline="2391" dirty="0" smtClean="0">
                <a:solidFill>
                  <a:srgbClr val="003399"/>
                </a:solidFill>
                <a:latin typeface="Comic Sans MS"/>
                <a:cs typeface="Comic Sans MS"/>
              </a:rPr>
              <a:t> </a:t>
            </a:r>
            <a:r>
              <a:rPr sz="3000" spc="0" baseline="2391" dirty="0" smtClean="0">
                <a:solidFill>
                  <a:srgbClr val="003399"/>
                </a:solidFill>
                <a:latin typeface="Comic Sans MS"/>
                <a:cs typeface="Comic Sans MS"/>
              </a:rPr>
              <a:t>ca</a:t>
            </a:r>
            <a:r>
              <a:rPr sz="3000" spc="-4" baseline="2391" dirty="0" smtClean="0">
                <a:solidFill>
                  <a:srgbClr val="003399"/>
                </a:solidFill>
                <a:latin typeface="Comic Sans MS"/>
                <a:cs typeface="Comic Sans MS"/>
              </a:rPr>
              <a:t>r</a:t>
            </a:r>
            <a:r>
              <a:rPr sz="3000" spc="0" baseline="2391" dirty="0" smtClean="0">
                <a:solidFill>
                  <a:srgbClr val="003399"/>
                </a:solidFill>
                <a:latin typeface="Comic Sans MS"/>
                <a:cs typeface="Comic Sans MS"/>
              </a:rPr>
              <a:t>bone</a:t>
            </a:r>
            <a:endParaRPr sz="2000">
              <a:latin typeface="Comic Sans MS"/>
              <a:cs typeface="Comic Sans MS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7262612" y="697382"/>
            <a:ext cx="2130007" cy="2799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205"/>
              </a:lnSpc>
              <a:spcBef>
                <a:spcPts val="110"/>
              </a:spcBef>
            </a:pPr>
            <a:r>
              <a:rPr sz="3000" spc="-4" baseline="2391" dirty="0" smtClean="0">
                <a:solidFill>
                  <a:srgbClr val="003399"/>
                </a:solidFill>
                <a:latin typeface="Comic Sans MS"/>
                <a:cs typeface="Comic Sans MS"/>
              </a:rPr>
              <a:t>a</a:t>
            </a:r>
            <a:r>
              <a:rPr sz="3000" spc="0" baseline="2391" dirty="0" smtClean="0">
                <a:solidFill>
                  <a:srgbClr val="003399"/>
                </a:solidFill>
                <a:latin typeface="Comic Sans MS"/>
                <a:cs typeface="Comic Sans MS"/>
              </a:rPr>
              <a:t>v</a:t>
            </a:r>
            <a:r>
              <a:rPr sz="3000" spc="-9" baseline="2391" dirty="0" smtClean="0">
                <a:solidFill>
                  <a:srgbClr val="003399"/>
                </a:solidFill>
                <a:latin typeface="Comic Sans MS"/>
                <a:cs typeface="Comic Sans MS"/>
              </a:rPr>
              <a:t>e</a:t>
            </a:r>
            <a:r>
              <a:rPr sz="3000" spc="0" baseline="2391" dirty="0" smtClean="0">
                <a:solidFill>
                  <a:srgbClr val="003399"/>
                </a:solidFill>
                <a:latin typeface="Comic Sans MS"/>
                <a:cs typeface="Comic Sans MS"/>
              </a:rPr>
              <a:t>c une</a:t>
            </a:r>
            <a:r>
              <a:rPr sz="3000" spc="9" baseline="2391" dirty="0" smtClean="0">
                <a:solidFill>
                  <a:srgbClr val="003399"/>
                </a:solidFill>
                <a:latin typeface="Comic Sans MS"/>
                <a:cs typeface="Comic Sans MS"/>
              </a:rPr>
              <a:t> </a:t>
            </a:r>
            <a:r>
              <a:rPr sz="3000" spc="0" baseline="2391" dirty="0" smtClean="0">
                <a:solidFill>
                  <a:srgbClr val="003399"/>
                </a:solidFill>
                <a:latin typeface="Comic Sans MS"/>
                <a:cs typeface="Comic Sans MS"/>
              </a:rPr>
              <a:t>fonct</a:t>
            </a:r>
            <a:r>
              <a:rPr sz="3000" spc="4" baseline="2391" dirty="0" smtClean="0">
                <a:solidFill>
                  <a:srgbClr val="003399"/>
                </a:solidFill>
                <a:latin typeface="Comic Sans MS"/>
                <a:cs typeface="Comic Sans MS"/>
              </a:rPr>
              <a:t>i</a:t>
            </a:r>
            <a:r>
              <a:rPr sz="3000" spc="0" baseline="2391" dirty="0" smtClean="0">
                <a:solidFill>
                  <a:srgbClr val="003399"/>
                </a:solidFill>
                <a:latin typeface="Comic Sans MS"/>
                <a:cs typeface="Comic Sans MS"/>
              </a:rPr>
              <a:t>on</a:t>
            </a:r>
            <a:endParaRPr sz="2000">
              <a:latin typeface="Comic Sans MS"/>
              <a:cs typeface="Comic Sans MS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9401752" y="697382"/>
            <a:ext cx="684117" cy="2799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205"/>
              </a:lnSpc>
              <a:spcBef>
                <a:spcPts val="110"/>
              </a:spcBef>
            </a:pPr>
            <a:r>
              <a:rPr sz="3000" spc="-4" baseline="2391" dirty="0" smtClean="0">
                <a:solidFill>
                  <a:srgbClr val="003399"/>
                </a:solidFill>
                <a:latin typeface="Comic Sans MS"/>
                <a:cs typeface="Comic Sans MS"/>
              </a:rPr>
              <a:t>a</a:t>
            </a:r>
            <a:r>
              <a:rPr sz="3000" spc="0" baseline="2391" dirty="0" smtClean="0">
                <a:solidFill>
                  <a:srgbClr val="003399"/>
                </a:solidFill>
                <a:latin typeface="Comic Sans MS"/>
                <a:cs typeface="Comic Sans MS"/>
              </a:rPr>
              <a:t>cide</a:t>
            </a:r>
            <a:endParaRPr sz="2000">
              <a:latin typeface="Comic Sans MS"/>
              <a:cs typeface="Comic Sans MS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0098340" y="697382"/>
            <a:ext cx="1177349" cy="2799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205"/>
              </a:lnSpc>
              <a:spcBef>
                <a:spcPts val="110"/>
              </a:spcBef>
            </a:pPr>
            <a:r>
              <a:rPr sz="3000" spc="25" baseline="2391" dirty="0" smtClean="0">
                <a:solidFill>
                  <a:srgbClr val="003399"/>
                </a:solidFill>
                <a:latin typeface="Comic Sans MS"/>
                <a:cs typeface="Comic Sans MS"/>
              </a:rPr>
              <a:t>(</a:t>
            </a:r>
            <a:r>
              <a:rPr sz="3000" spc="4" baseline="2391" dirty="0" smtClean="0">
                <a:solidFill>
                  <a:srgbClr val="003399"/>
                </a:solidFill>
                <a:latin typeface="Comic Sans MS"/>
                <a:cs typeface="Comic Sans MS"/>
              </a:rPr>
              <a:t>-</a:t>
            </a:r>
            <a:r>
              <a:rPr sz="3000" spc="0" baseline="2391" dirty="0" smtClean="0">
                <a:solidFill>
                  <a:srgbClr val="003399"/>
                </a:solidFill>
                <a:latin typeface="Comic Sans MS"/>
                <a:cs typeface="Comic Sans MS"/>
              </a:rPr>
              <a:t>COOH</a:t>
            </a:r>
            <a:r>
              <a:rPr sz="3000" spc="-9" baseline="2391" dirty="0" smtClean="0">
                <a:solidFill>
                  <a:srgbClr val="003399"/>
                </a:solidFill>
                <a:latin typeface="Comic Sans MS"/>
                <a:cs typeface="Comic Sans MS"/>
              </a:rPr>
              <a:t>)</a:t>
            </a:r>
            <a:r>
              <a:rPr sz="3000" spc="0" baseline="2391" dirty="0" smtClean="0">
                <a:solidFill>
                  <a:srgbClr val="003399"/>
                </a:solidFill>
                <a:latin typeface="Comic Sans MS"/>
                <a:cs typeface="Comic Sans MS"/>
              </a:rPr>
              <a:t>.</a:t>
            </a:r>
            <a:endParaRPr sz="2000">
              <a:latin typeface="Comic Sans MS"/>
              <a:cs typeface="Comic Sans MS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2781046" y="1218454"/>
            <a:ext cx="519732" cy="2799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50"/>
              </a:lnSpc>
              <a:spcBef>
                <a:spcPts val="107"/>
              </a:spcBef>
            </a:pPr>
            <a:r>
              <a:rPr sz="2000" spc="-4" dirty="0" smtClean="0">
                <a:solidFill>
                  <a:srgbClr val="003399"/>
                </a:solidFill>
                <a:latin typeface="Arial"/>
                <a:cs typeface="Arial"/>
              </a:rPr>
              <a:t>•</a:t>
            </a:r>
            <a:r>
              <a:rPr sz="2000" spc="0" dirty="0" smtClean="0">
                <a:solidFill>
                  <a:srgbClr val="003399"/>
                </a:solidFill>
                <a:latin typeface="Arial"/>
                <a:cs typeface="Arial"/>
              </a:rPr>
              <a:t>AG</a:t>
            </a:r>
            <a:endParaRPr sz="20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305302" y="1218454"/>
            <a:ext cx="971005" cy="2799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50"/>
              </a:lnSpc>
              <a:spcBef>
                <a:spcPts val="107"/>
              </a:spcBef>
            </a:pPr>
            <a:r>
              <a:rPr sz="2000" spc="0" dirty="0" smtClean="0">
                <a:solidFill>
                  <a:srgbClr val="FF0000"/>
                </a:solidFill>
                <a:latin typeface="Arial"/>
                <a:cs typeface="Arial"/>
              </a:rPr>
              <a:t>s</a:t>
            </a:r>
            <a:r>
              <a:rPr sz="2000" spc="4" dirty="0" smtClean="0">
                <a:solidFill>
                  <a:srgbClr val="FF0000"/>
                </a:solidFill>
                <a:latin typeface="Arial"/>
                <a:cs typeface="Arial"/>
              </a:rPr>
              <a:t>a</a:t>
            </a:r>
            <a:r>
              <a:rPr sz="2000" spc="0" dirty="0" smtClean="0">
                <a:solidFill>
                  <a:srgbClr val="FF0000"/>
                </a:solidFill>
                <a:latin typeface="Arial"/>
                <a:cs typeface="Arial"/>
              </a:rPr>
              <a:t>turé</a:t>
            </a:r>
            <a:r>
              <a:rPr sz="2000" spc="9" dirty="0" smtClean="0">
                <a:solidFill>
                  <a:srgbClr val="FF0000"/>
                </a:solidFill>
                <a:latin typeface="Arial"/>
                <a:cs typeface="Arial"/>
              </a:rPr>
              <a:t>s</a:t>
            </a:r>
            <a:r>
              <a:rPr sz="2000" spc="0" dirty="0" smtClean="0">
                <a:solidFill>
                  <a:srgbClr val="003399"/>
                </a:solidFill>
                <a:latin typeface="Arial"/>
                <a:cs typeface="Arial"/>
              </a:rPr>
              <a:t>:</a:t>
            </a:r>
            <a:endParaRPr sz="20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277630" y="1218454"/>
            <a:ext cx="643345" cy="2799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50"/>
              </a:lnSpc>
              <a:spcBef>
                <a:spcPts val="107"/>
              </a:spcBef>
            </a:pPr>
            <a:r>
              <a:rPr sz="2000" spc="0" dirty="0" smtClean="0">
                <a:solidFill>
                  <a:srgbClr val="003399"/>
                </a:solidFill>
                <a:latin typeface="Arial"/>
                <a:cs typeface="Arial"/>
              </a:rPr>
              <a:t>[CH3</a:t>
            </a:r>
            <a:endParaRPr sz="20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927219" y="1218454"/>
            <a:ext cx="970472" cy="2799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50"/>
              </a:lnSpc>
              <a:spcBef>
                <a:spcPts val="107"/>
              </a:spcBef>
            </a:pPr>
            <a:r>
              <a:rPr sz="2000" spc="4" dirty="0" smtClean="0">
                <a:solidFill>
                  <a:srgbClr val="003399"/>
                </a:solidFill>
                <a:latin typeface="Arial"/>
                <a:cs typeface="Arial"/>
              </a:rPr>
              <a:t>-</a:t>
            </a:r>
            <a:r>
              <a:rPr sz="2000" spc="0" dirty="0" smtClean="0">
                <a:solidFill>
                  <a:srgbClr val="003399"/>
                </a:solidFill>
                <a:latin typeface="Arial"/>
                <a:cs typeface="Arial"/>
              </a:rPr>
              <a:t>(</a:t>
            </a:r>
            <a:r>
              <a:rPr sz="2000" spc="9" dirty="0" smtClean="0">
                <a:solidFill>
                  <a:srgbClr val="003399"/>
                </a:solidFill>
                <a:latin typeface="Arial"/>
                <a:cs typeface="Arial"/>
              </a:rPr>
              <a:t>C</a:t>
            </a:r>
            <a:r>
              <a:rPr sz="2000" spc="0" dirty="0" smtClean="0">
                <a:solidFill>
                  <a:srgbClr val="003399"/>
                </a:solidFill>
                <a:latin typeface="Arial"/>
                <a:cs typeface="Arial"/>
              </a:rPr>
              <a:t>H</a:t>
            </a:r>
            <a:r>
              <a:rPr sz="2000" spc="4" dirty="0" smtClean="0">
                <a:solidFill>
                  <a:srgbClr val="003399"/>
                </a:solidFill>
                <a:latin typeface="Arial"/>
                <a:cs typeface="Arial"/>
              </a:rPr>
              <a:t>2</a:t>
            </a:r>
            <a:r>
              <a:rPr sz="2000" spc="0" dirty="0" smtClean="0">
                <a:solidFill>
                  <a:srgbClr val="003399"/>
                </a:solidFill>
                <a:latin typeface="Arial"/>
                <a:cs typeface="Arial"/>
              </a:rPr>
              <a:t>)n</a:t>
            </a:r>
            <a:endParaRPr sz="20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901055" y="1218454"/>
            <a:ext cx="148327" cy="2799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50"/>
              </a:lnSpc>
              <a:spcBef>
                <a:spcPts val="107"/>
              </a:spcBef>
            </a:pPr>
            <a:r>
              <a:rPr sz="2000" spc="0" dirty="0" smtClean="0">
                <a:solidFill>
                  <a:srgbClr val="003399"/>
                </a:solidFill>
                <a:latin typeface="Arial"/>
                <a:cs typeface="Arial"/>
              </a:rPr>
              <a:t>-</a:t>
            </a:r>
            <a:endParaRPr sz="20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054979" y="1218454"/>
            <a:ext cx="898362" cy="2799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50"/>
              </a:lnSpc>
              <a:spcBef>
                <a:spcPts val="107"/>
              </a:spcBef>
            </a:pPr>
            <a:r>
              <a:rPr sz="2000" spc="0" dirty="0" smtClean="0">
                <a:solidFill>
                  <a:srgbClr val="003399"/>
                </a:solidFill>
                <a:latin typeface="Arial"/>
                <a:cs typeface="Arial"/>
              </a:rPr>
              <a:t>CO</a:t>
            </a:r>
            <a:r>
              <a:rPr sz="2000" spc="4" dirty="0" smtClean="0">
                <a:solidFill>
                  <a:srgbClr val="003399"/>
                </a:solidFill>
                <a:latin typeface="Arial"/>
                <a:cs typeface="Arial"/>
              </a:rPr>
              <a:t>O</a:t>
            </a:r>
            <a:r>
              <a:rPr sz="2000" spc="0" dirty="0" smtClean="0">
                <a:solidFill>
                  <a:srgbClr val="003399"/>
                </a:solidFill>
                <a:latin typeface="Arial"/>
                <a:cs typeface="Arial"/>
              </a:rPr>
              <a:t>H]</a:t>
            </a:r>
            <a:endParaRPr sz="20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736205" y="2185686"/>
            <a:ext cx="1138108" cy="584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50"/>
              </a:lnSpc>
              <a:spcBef>
                <a:spcPts val="107"/>
              </a:spcBef>
            </a:pPr>
            <a:r>
              <a:rPr sz="2000" b="1" spc="0" dirty="0" smtClean="0">
                <a:solidFill>
                  <a:srgbClr val="FF0000"/>
                </a:solidFill>
                <a:latin typeface="Arial"/>
                <a:cs typeface="Arial"/>
              </a:rPr>
              <a:t>Fonction</a:t>
            </a:r>
            <a:endParaRPr sz="2000">
              <a:latin typeface="Arial"/>
              <a:cs typeface="Arial"/>
            </a:endParaRPr>
          </a:p>
          <a:p>
            <a:pPr marL="12700" marR="38176">
              <a:lnSpc>
                <a:spcPct val="95825"/>
              </a:lnSpc>
            </a:pPr>
            <a:r>
              <a:rPr sz="2000" b="1" spc="0" dirty="0" smtClean="0">
                <a:solidFill>
                  <a:srgbClr val="FF0000"/>
                </a:solidFill>
                <a:latin typeface="Arial"/>
                <a:cs typeface="Arial"/>
              </a:rPr>
              <a:t>acide</a:t>
            </a:r>
            <a:endParaRPr sz="20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657094" y="3627898"/>
            <a:ext cx="152654" cy="2799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50"/>
              </a:lnSpc>
              <a:spcBef>
                <a:spcPts val="107"/>
              </a:spcBef>
            </a:pPr>
            <a:r>
              <a:rPr sz="2000" spc="0" dirty="0" smtClean="0">
                <a:solidFill>
                  <a:srgbClr val="003399"/>
                </a:solidFill>
                <a:latin typeface="Arial"/>
                <a:cs typeface="Arial"/>
              </a:rPr>
              <a:t>•</a:t>
            </a:r>
            <a:endParaRPr sz="20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943860" y="3627898"/>
            <a:ext cx="431340" cy="2799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50"/>
              </a:lnSpc>
              <a:spcBef>
                <a:spcPts val="107"/>
              </a:spcBef>
            </a:pPr>
            <a:r>
              <a:rPr sz="2000" spc="0" dirty="0" smtClean="0">
                <a:solidFill>
                  <a:srgbClr val="003399"/>
                </a:solidFill>
                <a:latin typeface="Arial"/>
                <a:cs typeface="Arial"/>
              </a:rPr>
              <a:t>AG</a:t>
            </a:r>
            <a:endParaRPr sz="20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379724" y="3627898"/>
            <a:ext cx="1169125" cy="2799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50"/>
              </a:lnSpc>
              <a:spcBef>
                <a:spcPts val="107"/>
              </a:spcBef>
            </a:pPr>
            <a:r>
              <a:rPr sz="2000" spc="0" dirty="0" smtClean="0">
                <a:solidFill>
                  <a:srgbClr val="FF0000"/>
                </a:solidFill>
                <a:latin typeface="Arial"/>
                <a:cs typeface="Arial"/>
              </a:rPr>
              <a:t>in</a:t>
            </a:r>
            <a:r>
              <a:rPr sz="2000" spc="4" dirty="0" smtClean="0">
                <a:solidFill>
                  <a:srgbClr val="FF0000"/>
                </a:solidFill>
                <a:latin typeface="Arial"/>
                <a:cs typeface="Arial"/>
              </a:rPr>
              <a:t>s</a:t>
            </a:r>
            <a:r>
              <a:rPr sz="2000" spc="0" dirty="0" smtClean="0">
                <a:solidFill>
                  <a:srgbClr val="FF0000"/>
                </a:solidFill>
                <a:latin typeface="Arial"/>
                <a:cs typeface="Arial"/>
              </a:rPr>
              <a:t>aturé</a:t>
            </a:r>
            <a:r>
              <a:rPr sz="2000" spc="14" dirty="0" smtClean="0">
                <a:solidFill>
                  <a:srgbClr val="FF0000"/>
                </a:solidFill>
                <a:latin typeface="Arial"/>
                <a:cs typeface="Arial"/>
              </a:rPr>
              <a:t>s</a:t>
            </a:r>
            <a:r>
              <a:rPr sz="2000" spc="0" dirty="0" smtClean="0">
                <a:solidFill>
                  <a:srgbClr val="003399"/>
                </a:solidFill>
                <a:latin typeface="Arial"/>
                <a:cs typeface="Arial"/>
              </a:rPr>
              <a:t>:</a:t>
            </a:r>
            <a:endParaRPr sz="20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550172" y="3627898"/>
            <a:ext cx="488095" cy="2799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50"/>
              </a:lnSpc>
              <a:spcBef>
                <a:spcPts val="107"/>
              </a:spcBef>
            </a:pPr>
            <a:r>
              <a:rPr sz="2000" spc="0" dirty="0" smtClean="0">
                <a:solidFill>
                  <a:srgbClr val="003399"/>
                </a:solidFill>
                <a:latin typeface="Arial"/>
                <a:cs typeface="Arial"/>
              </a:rPr>
              <a:t>une</a:t>
            </a:r>
            <a:endParaRPr sz="20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043918" y="3627898"/>
            <a:ext cx="1902719" cy="2799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50"/>
              </a:lnSpc>
              <a:spcBef>
                <a:spcPts val="107"/>
              </a:spcBef>
            </a:pPr>
            <a:r>
              <a:rPr sz="2000" spc="4" dirty="0" smtClean="0">
                <a:solidFill>
                  <a:srgbClr val="003399"/>
                </a:solidFill>
                <a:latin typeface="Arial"/>
                <a:cs typeface="Arial"/>
              </a:rPr>
              <a:t>(</a:t>
            </a:r>
            <a:r>
              <a:rPr sz="2000" spc="0" dirty="0" smtClean="0">
                <a:solidFill>
                  <a:srgbClr val="003399"/>
                </a:solidFill>
                <a:latin typeface="Arial"/>
                <a:cs typeface="Arial"/>
              </a:rPr>
              <a:t>monoin</a:t>
            </a:r>
            <a:r>
              <a:rPr sz="2000" spc="9" dirty="0" smtClean="0">
                <a:solidFill>
                  <a:srgbClr val="003399"/>
                </a:solidFill>
                <a:latin typeface="Arial"/>
                <a:cs typeface="Arial"/>
              </a:rPr>
              <a:t>s</a:t>
            </a:r>
            <a:r>
              <a:rPr sz="2000" spc="0" dirty="0" smtClean="0">
                <a:solidFill>
                  <a:srgbClr val="003399"/>
                </a:solidFill>
                <a:latin typeface="Arial"/>
                <a:cs typeface="Arial"/>
              </a:rPr>
              <a:t>atu</a:t>
            </a:r>
            <a:r>
              <a:rPr sz="2000" spc="-9" dirty="0" smtClean="0">
                <a:solidFill>
                  <a:srgbClr val="003399"/>
                </a:solidFill>
                <a:latin typeface="Arial"/>
                <a:cs typeface="Arial"/>
              </a:rPr>
              <a:t>r</a:t>
            </a:r>
            <a:r>
              <a:rPr sz="2000" spc="0" dirty="0" smtClean="0">
                <a:solidFill>
                  <a:srgbClr val="003399"/>
                </a:solidFill>
                <a:latin typeface="Arial"/>
                <a:cs typeface="Arial"/>
              </a:rPr>
              <a:t>és)</a:t>
            </a:r>
            <a:endParaRPr sz="20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947451" y="3627898"/>
            <a:ext cx="346589" cy="2799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50"/>
              </a:lnSpc>
              <a:spcBef>
                <a:spcPts val="107"/>
              </a:spcBef>
            </a:pPr>
            <a:r>
              <a:rPr sz="2000" spc="0" dirty="0" smtClean="0">
                <a:solidFill>
                  <a:srgbClr val="003399"/>
                </a:solidFill>
                <a:latin typeface="Arial"/>
                <a:cs typeface="Arial"/>
              </a:rPr>
              <a:t>ou</a:t>
            </a:r>
            <a:endParaRPr sz="20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299706" y="3627898"/>
            <a:ext cx="1083389" cy="2799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50"/>
              </a:lnSpc>
              <a:spcBef>
                <a:spcPts val="107"/>
              </a:spcBef>
            </a:pPr>
            <a:r>
              <a:rPr sz="2000" spc="0" dirty="0" smtClean="0">
                <a:solidFill>
                  <a:srgbClr val="003399"/>
                </a:solidFill>
                <a:latin typeface="Arial"/>
                <a:cs typeface="Arial"/>
              </a:rPr>
              <a:t>plu</a:t>
            </a:r>
            <a:r>
              <a:rPr sz="2000" spc="4" dirty="0" smtClean="0">
                <a:solidFill>
                  <a:srgbClr val="003399"/>
                </a:solidFill>
                <a:latin typeface="Arial"/>
                <a:cs typeface="Arial"/>
              </a:rPr>
              <a:t>s</a:t>
            </a:r>
            <a:r>
              <a:rPr sz="2000" spc="0" dirty="0" smtClean="0">
                <a:solidFill>
                  <a:srgbClr val="003399"/>
                </a:solidFill>
                <a:latin typeface="Arial"/>
                <a:cs typeface="Arial"/>
              </a:rPr>
              <a:t>ieu</a:t>
            </a:r>
            <a:r>
              <a:rPr sz="2000" spc="4" dirty="0" smtClean="0">
                <a:solidFill>
                  <a:srgbClr val="003399"/>
                </a:solidFill>
                <a:latin typeface="Arial"/>
                <a:cs typeface="Arial"/>
              </a:rPr>
              <a:t>r</a:t>
            </a:r>
            <a:r>
              <a:rPr sz="2000" spc="0" dirty="0" smtClean="0">
                <a:solidFill>
                  <a:srgbClr val="003399"/>
                </a:solidFill>
                <a:latin typeface="Arial"/>
                <a:cs typeface="Arial"/>
              </a:rPr>
              <a:t>s</a:t>
            </a:r>
            <a:endParaRPr sz="20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387218" y="3627898"/>
            <a:ext cx="1734291" cy="2799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50"/>
              </a:lnSpc>
              <a:spcBef>
                <a:spcPts val="107"/>
              </a:spcBef>
            </a:pPr>
            <a:r>
              <a:rPr sz="2000" spc="0" dirty="0" smtClean="0">
                <a:solidFill>
                  <a:srgbClr val="003399"/>
                </a:solidFill>
                <a:latin typeface="Arial"/>
                <a:cs typeface="Arial"/>
              </a:rPr>
              <a:t>(</a:t>
            </a:r>
            <a:r>
              <a:rPr sz="2000" spc="4" dirty="0" smtClean="0">
                <a:solidFill>
                  <a:srgbClr val="003399"/>
                </a:solidFill>
                <a:latin typeface="Arial"/>
                <a:cs typeface="Arial"/>
              </a:rPr>
              <a:t>p</a:t>
            </a:r>
            <a:r>
              <a:rPr sz="2000" spc="0" dirty="0" smtClean="0">
                <a:solidFill>
                  <a:srgbClr val="003399"/>
                </a:solidFill>
                <a:latin typeface="Arial"/>
                <a:cs typeface="Arial"/>
              </a:rPr>
              <a:t>olyinsatur</a:t>
            </a:r>
            <a:r>
              <a:rPr sz="2000" spc="4" dirty="0" smtClean="0">
                <a:solidFill>
                  <a:srgbClr val="003399"/>
                </a:solidFill>
                <a:latin typeface="Arial"/>
                <a:cs typeface="Arial"/>
              </a:rPr>
              <a:t>és</a:t>
            </a:r>
            <a:r>
              <a:rPr sz="2000" spc="0" dirty="0" smtClean="0">
                <a:solidFill>
                  <a:srgbClr val="003399"/>
                </a:solidFill>
                <a:latin typeface="Arial"/>
                <a:cs typeface="Arial"/>
              </a:rPr>
              <a:t>)</a:t>
            </a:r>
            <a:endParaRPr sz="20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0122579" y="3627898"/>
            <a:ext cx="828372" cy="2799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50"/>
              </a:lnSpc>
              <a:spcBef>
                <a:spcPts val="107"/>
              </a:spcBef>
            </a:pPr>
            <a:r>
              <a:rPr sz="2000" spc="0" dirty="0" smtClean="0">
                <a:solidFill>
                  <a:srgbClr val="003399"/>
                </a:solidFill>
                <a:latin typeface="Arial"/>
                <a:cs typeface="Arial"/>
              </a:rPr>
              <a:t>dou</a:t>
            </a:r>
            <a:r>
              <a:rPr sz="2000" spc="4" dirty="0" smtClean="0">
                <a:solidFill>
                  <a:srgbClr val="003399"/>
                </a:solidFill>
                <a:latin typeface="Arial"/>
                <a:cs typeface="Arial"/>
              </a:rPr>
              <a:t>b</a:t>
            </a:r>
            <a:r>
              <a:rPr sz="2000" spc="0" dirty="0" smtClean="0">
                <a:solidFill>
                  <a:srgbClr val="003399"/>
                </a:solidFill>
                <a:latin typeface="Arial"/>
                <a:cs typeface="Arial"/>
              </a:rPr>
              <a:t>le</a:t>
            </a:r>
            <a:endParaRPr sz="20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956092" y="3627898"/>
            <a:ext cx="856114" cy="2799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50"/>
              </a:lnSpc>
              <a:spcBef>
                <a:spcPts val="107"/>
              </a:spcBef>
            </a:pPr>
            <a:r>
              <a:rPr sz="2000" spc="0" dirty="0" smtClean="0">
                <a:solidFill>
                  <a:srgbClr val="003399"/>
                </a:solidFill>
                <a:latin typeface="Arial"/>
                <a:cs typeface="Arial"/>
              </a:rPr>
              <a:t>liais</a:t>
            </a:r>
            <a:r>
              <a:rPr sz="2000" spc="4" dirty="0" smtClean="0">
                <a:solidFill>
                  <a:srgbClr val="003399"/>
                </a:solidFill>
                <a:latin typeface="Arial"/>
                <a:cs typeface="Arial"/>
              </a:rPr>
              <a:t>o</a:t>
            </a:r>
            <a:r>
              <a:rPr sz="2000" spc="0" dirty="0" smtClean="0">
                <a:solidFill>
                  <a:srgbClr val="003399"/>
                </a:solidFill>
                <a:latin typeface="Arial"/>
                <a:cs typeface="Arial"/>
              </a:rPr>
              <a:t>n.</a:t>
            </a:r>
            <a:endParaRPr sz="20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712321" y="6531508"/>
            <a:ext cx="231966" cy="204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0"/>
              </a:lnSpc>
              <a:spcBef>
                <a:spcPts val="76"/>
              </a:spcBef>
            </a:pPr>
            <a:r>
              <a:rPr sz="2100" spc="-4" baseline="1950" dirty="0" smtClean="0">
                <a:solidFill>
                  <a:srgbClr val="C00000"/>
                </a:solidFill>
                <a:latin typeface="Calibri"/>
                <a:cs typeface="Calibri"/>
              </a:rPr>
              <a:t>43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448290" y="6548518"/>
            <a:ext cx="692400" cy="1518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60"/>
              </a:lnSpc>
              <a:spcBef>
                <a:spcPts val="57"/>
              </a:spcBef>
            </a:pPr>
            <a:r>
              <a:rPr sz="1000" spc="0" dirty="0" smtClean="0">
                <a:latin typeface="Segoe UI"/>
                <a:cs typeface="Segoe UI"/>
              </a:rPr>
              <a:t>E</a:t>
            </a:r>
            <a:r>
              <a:rPr sz="1000" spc="-4" dirty="0" smtClean="0">
                <a:latin typeface="Segoe UI"/>
                <a:cs typeface="Segoe UI"/>
              </a:rPr>
              <a:t>C</a:t>
            </a:r>
            <a:r>
              <a:rPr sz="1000" spc="4" dirty="0" smtClean="0">
                <a:latin typeface="Segoe UI"/>
                <a:cs typeface="Segoe UI"/>
              </a:rPr>
              <a:t>A</a:t>
            </a:r>
            <a:r>
              <a:rPr sz="1000" spc="0" dirty="0" smtClean="0">
                <a:latin typeface="Segoe UI"/>
                <a:cs typeface="Segoe UI"/>
              </a:rPr>
              <a:t>M</a:t>
            </a:r>
            <a:r>
              <a:rPr sz="1000" spc="-6" dirty="0" smtClean="0">
                <a:latin typeface="Segoe UI"/>
                <a:cs typeface="Segoe UI"/>
              </a:rPr>
              <a:t> </a:t>
            </a:r>
            <a:r>
              <a:rPr sz="1000" spc="0" dirty="0" smtClean="0">
                <a:latin typeface="Segoe UI"/>
                <a:cs typeface="Segoe UI"/>
              </a:rPr>
              <a:t>2015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7" name="object 7"/>
          <p:cNvSpPr txBox="1"/>
          <p:nvPr/>
        </p:nvSpPr>
        <p:spPr>
          <a:xfrm rot="16200000">
            <a:off x="0" y="1761345"/>
            <a:ext cx="3562100" cy="19494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2040-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Ch</a:t>
            </a:r>
            <a:r>
              <a:rPr sz="1400" b="1" i="1" spc="4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400" b="1" i="1" spc="4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400" b="1" i="1" spc="-39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1400" b="1" i="1" spc="-9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1400" b="1" i="1" spc="4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va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400" b="1" i="1" spc="-25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et</a:t>
            </a:r>
            <a:r>
              <a:rPr sz="1400" b="1" i="1" spc="-14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1400" b="1" i="1" spc="4" dirty="0" smtClean="0">
                <a:solidFill>
                  <a:srgbClr val="FFFFFF"/>
                </a:solidFill>
                <a:latin typeface="Arial"/>
                <a:cs typeface="Arial"/>
              </a:rPr>
              <a:t>ir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onn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eme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endParaRPr sz="1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190488" y="4648200"/>
            <a:ext cx="3942588" cy="138074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5" name="object 5"/>
          <p:cNvSpPr txBox="1"/>
          <p:nvPr/>
        </p:nvSpPr>
        <p:spPr>
          <a:xfrm>
            <a:off x="1770888" y="4648200"/>
            <a:ext cx="3898391" cy="138988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4" name="object 4"/>
          <p:cNvSpPr txBox="1"/>
          <p:nvPr/>
        </p:nvSpPr>
        <p:spPr>
          <a:xfrm>
            <a:off x="6764274" y="2001774"/>
            <a:ext cx="475487" cy="73304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3" name="object 3"/>
          <p:cNvSpPr txBox="1"/>
          <p:nvPr/>
        </p:nvSpPr>
        <p:spPr>
          <a:xfrm>
            <a:off x="3520440" y="1793748"/>
            <a:ext cx="3896867" cy="13914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" name="object 2"/>
          <p:cNvSpPr txBox="1"/>
          <p:nvPr/>
        </p:nvSpPr>
        <p:spPr>
          <a:xfrm>
            <a:off x="0" y="0"/>
            <a:ext cx="330708" cy="68579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object 50"/>
          <p:cNvSpPr txBox="1"/>
          <p:nvPr/>
        </p:nvSpPr>
        <p:spPr>
          <a:xfrm>
            <a:off x="2782824" y="2218943"/>
            <a:ext cx="1293876" cy="36563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4986">
              <a:lnSpc>
                <a:spcPts val="2765"/>
              </a:lnSpc>
              <a:spcBef>
                <a:spcPts val="253"/>
              </a:spcBef>
            </a:pPr>
            <a:r>
              <a:rPr sz="2700" spc="-4" baseline="6644" dirty="0" smtClean="0">
                <a:latin typeface="Comic Sans MS"/>
                <a:cs typeface="Comic Sans MS"/>
              </a:rPr>
              <a:t>C</a:t>
            </a:r>
            <a:r>
              <a:rPr sz="2700" spc="0" baseline="6644" dirty="0" smtClean="0">
                <a:latin typeface="Comic Sans MS"/>
                <a:cs typeface="Comic Sans MS"/>
              </a:rPr>
              <a:t>H</a:t>
            </a:r>
            <a:r>
              <a:rPr sz="1800" spc="0" baseline="-11959" dirty="0" smtClean="0">
                <a:latin typeface="Comic Sans MS"/>
                <a:cs typeface="Comic Sans MS"/>
              </a:rPr>
              <a:t>3</a:t>
            </a:r>
            <a:r>
              <a:rPr sz="2700" spc="0" baseline="6644" dirty="0" smtClean="0">
                <a:latin typeface="Comic Sans MS"/>
                <a:cs typeface="Comic Sans MS"/>
              </a:rPr>
              <a:t>CO</a:t>
            </a:r>
            <a:r>
              <a:rPr sz="2700" spc="4" baseline="6644" dirty="0" smtClean="0">
                <a:latin typeface="Comic Sans MS"/>
                <a:cs typeface="Comic Sans MS"/>
              </a:rPr>
              <a:t>O</a:t>
            </a:r>
            <a:r>
              <a:rPr sz="2700" spc="0" baseline="6644" dirty="0" smtClean="0">
                <a:latin typeface="Comic Sans MS"/>
                <a:cs typeface="Comic Sans MS"/>
              </a:rPr>
              <a:t>H</a:t>
            </a:r>
            <a:endParaRPr sz="1800">
              <a:latin typeface="Comic Sans MS"/>
              <a:cs typeface="Comic Sans MS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5384292" y="2846831"/>
            <a:ext cx="2557271" cy="40538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6753">
              <a:lnSpc>
                <a:spcPct val="95825"/>
              </a:lnSpc>
              <a:spcBef>
                <a:spcPts val="425"/>
              </a:spcBef>
            </a:pPr>
            <a:r>
              <a:rPr sz="1600" spc="0" dirty="0" smtClean="0">
                <a:latin typeface="Arial"/>
                <a:cs typeface="Arial"/>
              </a:rPr>
              <a:t>acide </a:t>
            </a:r>
            <a:r>
              <a:rPr sz="1600" spc="-4" dirty="0" smtClean="0">
                <a:latin typeface="Arial"/>
                <a:cs typeface="Arial"/>
              </a:rPr>
              <a:t>3-ét</a:t>
            </a:r>
            <a:r>
              <a:rPr sz="1600" spc="0" dirty="0" smtClean="0">
                <a:latin typeface="Arial"/>
                <a:cs typeface="Arial"/>
              </a:rPr>
              <a:t>h</a:t>
            </a:r>
            <a:r>
              <a:rPr sz="1600" spc="-4" dirty="0" smtClean="0">
                <a:latin typeface="Arial"/>
                <a:cs typeface="Arial"/>
              </a:rPr>
              <a:t>y</a:t>
            </a:r>
            <a:r>
              <a:rPr sz="1600" spc="4" dirty="0" smtClean="0">
                <a:latin typeface="Arial"/>
                <a:cs typeface="Arial"/>
              </a:rPr>
              <a:t>l</a:t>
            </a:r>
            <a:r>
              <a:rPr sz="1600" spc="0" dirty="0" smtClean="0">
                <a:latin typeface="Arial"/>
                <a:cs typeface="Arial"/>
              </a:rPr>
              <a:t>b</a:t>
            </a:r>
            <a:r>
              <a:rPr sz="1600" spc="-4" dirty="0" smtClean="0">
                <a:latin typeface="Arial"/>
                <a:cs typeface="Arial"/>
              </a:rPr>
              <a:t>ut-</a:t>
            </a:r>
            <a:r>
              <a:rPr sz="1600" spc="0" dirty="0" smtClean="0">
                <a:latin typeface="Arial"/>
                <a:cs typeface="Arial"/>
              </a:rPr>
              <a:t>3</a:t>
            </a:r>
            <a:r>
              <a:rPr sz="1600" spc="-4" dirty="0" smtClean="0">
                <a:latin typeface="Arial"/>
                <a:cs typeface="Arial"/>
              </a:rPr>
              <a:t>-é</a:t>
            </a:r>
            <a:r>
              <a:rPr sz="1600" spc="0" dirty="0" smtClean="0">
                <a:latin typeface="Arial"/>
                <a:cs typeface="Arial"/>
              </a:rPr>
              <a:t>n</a:t>
            </a:r>
            <a:r>
              <a:rPr sz="1600" spc="-4" dirty="0" smtClean="0">
                <a:latin typeface="Arial"/>
                <a:cs typeface="Arial"/>
              </a:rPr>
              <a:t>oïq</a:t>
            </a:r>
            <a:r>
              <a:rPr sz="1600" spc="0" dirty="0" smtClean="0">
                <a:latin typeface="Arial"/>
                <a:cs typeface="Arial"/>
              </a:rPr>
              <a:t>ue</a:t>
            </a:r>
            <a:endParaRPr sz="1600">
              <a:latin typeface="Arial"/>
              <a:cs typeface="Arial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2566416" y="3727704"/>
            <a:ext cx="1874520" cy="4312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92328">
              <a:lnSpc>
                <a:spcPts val="1775"/>
              </a:lnSpc>
              <a:spcBef>
                <a:spcPts val="88"/>
              </a:spcBef>
            </a:pPr>
            <a:r>
              <a:rPr sz="1800" spc="0" baseline="9966" dirty="0" smtClean="0">
                <a:latin typeface="Comic Sans MS"/>
                <a:cs typeface="Comic Sans MS"/>
              </a:rPr>
              <a:t>HOO</a:t>
            </a:r>
            <a:r>
              <a:rPr sz="1800" spc="-4" baseline="9966" dirty="0" smtClean="0">
                <a:latin typeface="Comic Sans MS"/>
                <a:cs typeface="Comic Sans MS"/>
              </a:rPr>
              <a:t>C</a:t>
            </a:r>
            <a:r>
              <a:rPr sz="1800" spc="4" baseline="9966" dirty="0" smtClean="0">
                <a:latin typeface="Comic Sans MS"/>
                <a:cs typeface="Comic Sans MS"/>
              </a:rPr>
              <a:t>-</a:t>
            </a:r>
            <a:r>
              <a:rPr sz="1800" spc="-4" baseline="9966" dirty="0" smtClean="0">
                <a:latin typeface="Comic Sans MS"/>
                <a:cs typeface="Comic Sans MS"/>
              </a:rPr>
              <a:t>C</a:t>
            </a:r>
            <a:r>
              <a:rPr sz="1800" spc="4" baseline="9966" dirty="0" smtClean="0">
                <a:latin typeface="Comic Sans MS"/>
                <a:cs typeface="Comic Sans MS"/>
              </a:rPr>
              <a:t>H</a:t>
            </a:r>
            <a:r>
              <a:rPr sz="1200" spc="0" baseline="-5979" dirty="0" smtClean="0">
                <a:latin typeface="Comic Sans MS"/>
                <a:cs typeface="Comic Sans MS"/>
              </a:rPr>
              <a:t>2</a:t>
            </a:r>
            <a:r>
              <a:rPr sz="1800" spc="4" baseline="9966" dirty="0" smtClean="0">
                <a:latin typeface="Comic Sans MS"/>
                <a:cs typeface="Comic Sans MS"/>
              </a:rPr>
              <a:t>-</a:t>
            </a:r>
            <a:r>
              <a:rPr sz="1800" spc="-4" baseline="9966" dirty="0" smtClean="0">
                <a:latin typeface="Comic Sans MS"/>
                <a:cs typeface="Comic Sans MS"/>
              </a:rPr>
              <a:t>C</a:t>
            </a:r>
            <a:r>
              <a:rPr sz="1800" spc="4" baseline="9966" dirty="0" smtClean="0">
                <a:latin typeface="Comic Sans MS"/>
                <a:cs typeface="Comic Sans MS"/>
              </a:rPr>
              <a:t>H</a:t>
            </a:r>
            <a:r>
              <a:rPr sz="1200" spc="0" baseline="-5979" dirty="0" smtClean="0">
                <a:latin typeface="Comic Sans MS"/>
                <a:cs typeface="Comic Sans MS"/>
              </a:rPr>
              <a:t>2</a:t>
            </a:r>
            <a:r>
              <a:rPr sz="1800" spc="4" baseline="9966" dirty="0" smtClean="0">
                <a:latin typeface="Comic Sans MS"/>
                <a:cs typeface="Comic Sans MS"/>
              </a:rPr>
              <a:t>-</a:t>
            </a:r>
            <a:r>
              <a:rPr sz="1800" spc="0" baseline="9966" dirty="0" smtClean="0">
                <a:latin typeface="Comic Sans MS"/>
                <a:cs typeface="Comic Sans MS"/>
              </a:rPr>
              <a:t>COOH</a:t>
            </a:r>
            <a:endParaRPr sz="1200">
              <a:latin typeface="Comic Sans MS"/>
              <a:cs typeface="Comic Sans MS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11415522" y="6528054"/>
            <a:ext cx="0" cy="347470"/>
          </a:xfrm>
          <a:custGeom>
            <a:avLst/>
            <a:gdLst/>
            <a:ahLst/>
            <a:cxnLst/>
            <a:rect l="l" t="t" r="r" b="b"/>
            <a:pathLst>
              <a:path h="347470">
                <a:moveTo>
                  <a:pt x="0" y="0"/>
                </a:moveTo>
                <a:lnTo>
                  <a:pt x="0" y="329943"/>
                </a:lnTo>
              </a:path>
            </a:pathLst>
          </a:custGeom>
          <a:ln w="25908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-12192" y="0"/>
            <a:ext cx="3429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-12192" y="0"/>
            <a:ext cx="342900" cy="6858000"/>
          </a:xfrm>
          <a:custGeom>
            <a:avLst/>
            <a:gdLst/>
            <a:ahLst/>
            <a:cxnLst/>
            <a:rect l="l" t="t" r="r" b="b"/>
            <a:pathLst>
              <a:path w="342900" h="6858000">
                <a:moveTo>
                  <a:pt x="342900" y="0"/>
                </a:moveTo>
                <a:lnTo>
                  <a:pt x="12192" y="0"/>
                </a:lnTo>
              </a:path>
              <a:path w="342900" h="6858000">
                <a:moveTo>
                  <a:pt x="12192" y="6858000"/>
                </a:moveTo>
                <a:lnTo>
                  <a:pt x="342900" y="6858000"/>
                </a:lnTo>
                <a:lnTo>
                  <a:pt x="342900" y="0"/>
                </a:lnTo>
              </a:path>
            </a:pathLst>
          </a:custGeom>
          <a:ln w="9144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-21336" y="6385560"/>
            <a:ext cx="361188" cy="3352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-18288" y="5987224"/>
            <a:ext cx="361188" cy="31908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2683358" y="3033757"/>
            <a:ext cx="181328" cy="0"/>
          </a:xfrm>
          <a:custGeom>
            <a:avLst/>
            <a:gdLst/>
            <a:ahLst/>
            <a:cxnLst/>
            <a:rect l="l" t="t" r="r" b="b"/>
            <a:pathLst>
              <a:path w="181328">
                <a:moveTo>
                  <a:pt x="0" y="0"/>
                </a:moveTo>
                <a:lnTo>
                  <a:pt x="181328" y="0"/>
                </a:lnTo>
              </a:path>
            </a:pathLst>
          </a:custGeom>
          <a:ln w="649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3285583" y="3033757"/>
            <a:ext cx="156867" cy="0"/>
          </a:xfrm>
          <a:custGeom>
            <a:avLst/>
            <a:gdLst/>
            <a:ahLst/>
            <a:cxnLst/>
            <a:rect l="l" t="t" r="r" b="b"/>
            <a:pathLst>
              <a:path w="156867">
                <a:moveTo>
                  <a:pt x="0" y="0"/>
                </a:moveTo>
                <a:lnTo>
                  <a:pt x="156867" y="0"/>
                </a:lnTo>
              </a:path>
            </a:pathLst>
          </a:custGeom>
          <a:ln w="649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3517841" y="3129471"/>
            <a:ext cx="0" cy="136266"/>
          </a:xfrm>
          <a:custGeom>
            <a:avLst/>
            <a:gdLst/>
            <a:ahLst/>
            <a:cxnLst/>
            <a:rect l="l" t="t" r="r" b="b"/>
            <a:pathLst>
              <a:path h="136266">
                <a:moveTo>
                  <a:pt x="0" y="0"/>
                </a:moveTo>
                <a:lnTo>
                  <a:pt x="0" y="136266"/>
                </a:lnTo>
              </a:path>
            </a:pathLst>
          </a:custGeom>
          <a:ln w="651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3557364" y="3129471"/>
            <a:ext cx="0" cy="136266"/>
          </a:xfrm>
          <a:custGeom>
            <a:avLst/>
            <a:gdLst/>
            <a:ahLst/>
            <a:cxnLst/>
            <a:rect l="l" t="t" r="r" b="b"/>
            <a:pathLst>
              <a:path h="136266">
                <a:moveTo>
                  <a:pt x="0" y="0"/>
                </a:moveTo>
                <a:lnTo>
                  <a:pt x="0" y="136266"/>
                </a:lnTo>
              </a:path>
            </a:pathLst>
          </a:custGeom>
          <a:ln w="651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3633961" y="3033757"/>
            <a:ext cx="149132" cy="0"/>
          </a:xfrm>
          <a:custGeom>
            <a:avLst/>
            <a:gdLst/>
            <a:ahLst/>
            <a:cxnLst/>
            <a:rect l="l" t="t" r="r" b="b"/>
            <a:pathLst>
              <a:path w="149132">
                <a:moveTo>
                  <a:pt x="0" y="0"/>
                </a:moveTo>
                <a:lnTo>
                  <a:pt x="149132" y="0"/>
                </a:lnTo>
              </a:path>
            </a:pathLst>
          </a:custGeom>
          <a:ln w="649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4204483" y="3033757"/>
            <a:ext cx="65106" cy="0"/>
          </a:xfrm>
          <a:custGeom>
            <a:avLst/>
            <a:gdLst/>
            <a:ahLst/>
            <a:cxnLst/>
            <a:rect l="l" t="t" r="r" b="b"/>
            <a:pathLst>
              <a:path w="65106">
                <a:moveTo>
                  <a:pt x="0" y="0"/>
                </a:moveTo>
                <a:lnTo>
                  <a:pt x="65106" y="0"/>
                </a:lnTo>
              </a:path>
            </a:pathLst>
          </a:custGeom>
          <a:ln w="649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2782824" y="2218943"/>
            <a:ext cx="1293876" cy="324612"/>
          </a:xfrm>
          <a:custGeom>
            <a:avLst/>
            <a:gdLst/>
            <a:ahLst/>
            <a:cxnLst/>
            <a:rect l="l" t="t" r="r" b="b"/>
            <a:pathLst>
              <a:path w="1293876" h="324612">
                <a:moveTo>
                  <a:pt x="0" y="324612"/>
                </a:moveTo>
                <a:lnTo>
                  <a:pt x="1293876" y="324612"/>
                </a:lnTo>
                <a:lnTo>
                  <a:pt x="1293876" y="0"/>
                </a:lnTo>
                <a:lnTo>
                  <a:pt x="0" y="0"/>
                </a:lnTo>
                <a:lnTo>
                  <a:pt x="0" y="324612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384292" y="2846831"/>
            <a:ext cx="2557271" cy="405384"/>
          </a:xfrm>
          <a:custGeom>
            <a:avLst/>
            <a:gdLst/>
            <a:ahLst/>
            <a:cxnLst/>
            <a:rect l="l" t="t" r="r" b="b"/>
            <a:pathLst>
              <a:path w="2557271" h="405384">
                <a:moveTo>
                  <a:pt x="0" y="405384"/>
                </a:moveTo>
                <a:lnTo>
                  <a:pt x="2557271" y="405384"/>
                </a:lnTo>
                <a:lnTo>
                  <a:pt x="2557271" y="0"/>
                </a:lnTo>
                <a:lnTo>
                  <a:pt x="0" y="0"/>
                </a:lnTo>
                <a:lnTo>
                  <a:pt x="0" y="405384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2566416" y="3727704"/>
            <a:ext cx="1874520" cy="431292"/>
          </a:xfrm>
          <a:custGeom>
            <a:avLst/>
            <a:gdLst/>
            <a:ahLst/>
            <a:cxnLst/>
            <a:rect l="l" t="t" r="r" b="b"/>
            <a:pathLst>
              <a:path w="1874520" h="431292">
                <a:moveTo>
                  <a:pt x="0" y="431292"/>
                </a:moveTo>
                <a:lnTo>
                  <a:pt x="1874520" y="431292"/>
                </a:lnTo>
                <a:lnTo>
                  <a:pt x="1874520" y="0"/>
                </a:lnTo>
                <a:lnTo>
                  <a:pt x="0" y="0"/>
                </a:lnTo>
                <a:lnTo>
                  <a:pt x="0" y="431292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630428" y="170500"/>
            <a:ext cx="4389801" cy="52984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050"/>
              </a:lnSpc>
              <a:spcBef>
                <a:spcPts val="102"/>
              </a:spcBef>
            </a:pPr>
            <a:r>
              <a:rPr sz="2700" b="1" spc="0" baseline="2657" dirty="0" smtClean="0">
                <a:latin typeface="Comic Sans MS"/>
                <a:cs typeface="Comic Sans MS"/>
              </a:rPr>
              <a:t>No</a:t>
            </a:r>
            <a:r>
              <a:rPr sz="2700" b="1" spc="4" baseline="2657" dirty="0" smtClean="0">
                <a:latin typeface="Comic Sans MS"/>
                <a:cs typeface="Comic Sans MS"/>
              </a:rPr>
              <a:t>m</a:t>
            </a:r>
            <a:r>
              <a:rPr sz="2700" b="1" spc="0" baseline="2657" dirty="0" smtClean="0">
                <a:latin typeface="Comic Sans MS"/>
                <a:cs typeface="Comic Sans MS"/>
              </a:rPr>
              <a:t>e</a:t>
            </a:r>
            <a:r>
              <a:rPr sz="2700" b="1" spc="4" baseline="2657" dirty="0" smtClean="0">
                <a:latin typeface="Comic Sans MS"/>
                <a:cs typeface="Comic Sans MS"/>
              </a:rPr>
              <a:t>n</a:t>
            </a:r>
            <a:r>
              <a:rPr sz="2700" b="1" spc="0" baseline="2657" dirty="0" smtClean="0">
                <a:latin typeface="Comic Sans MS"/>
                <a:cs typeface="Comic Sans MS"/>
              </a:rPr>
              <a:t>cl</a:t>
            </a:r>
            <a:r>
              <a:rPr sz="2700" b="1" spc="-4" baseline="2657" dirty="0" smtClean="0">
                <a:latin typeface="Comic Sans MS"/>
                <a:cs typeface="Comic Sans MS"/>
              </a:rPr>
              <a:t>a</a:t>
            </a:r>
            <a:r>
              <a:rPr sz="2700" b="1" spc="0" baseline="2657" dirty="0" smtClean="0">
                <a:latin typeface="Comic Sans MS"/>
                <a:cs typeface="Comic Sans MS"/>
              </a:rPr>
              <a:t>ture</a:t>
            </a:r>
            <a:r>
              <a:rPr sz="2700" b="1" spc="-9" baseline="2657" dirty="0" smtClean="0">
                <a:latin typeface="Comic Sans MS"/>
                <a:cs typeface="Comic Sans MS"/>
              </a:rPr>
              <a:t> </a:t>
            </a:r>
            <a:r>
              <a:rPr sz="2700" b="1" spc="0" baseline="2657" dirty="0" smtClean="0">
                <a:latin typeface="Comic Sans MS"/>
                <a:cs typeface="Comic Sans MS"/>
              </a:rPr>
              <a:t>des </a:t>
            </a:r>
            <a:r>
              <a:rPr sz="2700" b="1" spc="-4" baseline="2657" dirty="0" smtClean="0">
                <a:latin typeface="Comic Sans MS"/>
                <a:cs typeface="Comic Sans MS"/>
              </a:rPr>
              <a:t>a</a:t>
            </a:r>
            <a:r>
              <a:rPr sz="2700" b="1" spc="0" baseline="2657" dirty="0" smtClean="0">
                <a:latin typeface="Comic Sans MS"/>
                <a:cs typeface="Comic Sans MS"/>
              </a:rPr>
              <a:t>cides</a:t>
            </a:r>
            <a:r>
              <a:rPr sz="2700" b="1" spc="9" baseline="2657" dirty="0" smtClean="0">
                <a:latin typeface="Comic Sans MS"/>
                <a:cs typeface="Comic Sans MS"/>
              </a:rPr>
              <a:t> </a:t>
            </a:r>
            <a:r>
              <a:rPr sz="2700" b="1" spc="0" baseline="2657" dirty="0" smtClean="0">
                <a:latin typeface="Comic Sans MS"/>
                <a:cs typeface="Comic Sans MS"/>
              </a:rPr>
              <a:t>c</a:t>
            </a:r>
            <a:r>
              <a:rPr sz="2700" b="1" spc="-4" baseline="2657" dirty="0" smtClean="0">
                <a:latin typeface="Comic Sans MS"/>
                <a:cs typeface="Comic Sans MS"/>
              </a:rPr>
              <a:t>a</a:t>
            </a:r>
            <a:r>
              <a:rPr sz="2700" b="1" spc="0" baseline="2657" dirty="0" smtClean="0">
                <a:latin typeface="Comic Sans MS"/>
                <a:cs typeface="Comic Sans MS"/>
              </a:rPr>
              <a:t>rbo</a:t>
            </a:r>
            <a:r>
              <a:rPr sz="2700" b="1" spc="4" baseline="2657" dirty="0" smtClean="0">
                <a:latin typeface="Comic Sans MS"/>
                <a:cs typeface="Comic Sans MS"/>
              </a:rPr>
              <a:t>x</a:t>
            </a:r>
            <a:r>
              <a:rPr sz="2700" b="1" spc="0" baseline="2657" dirty="0" smtClean="0">
                <a:latin typeface="Comic Sans MS"/>
                <a:cs typeface="Comic Sans MS"/>
              </a:rPr>
              <a:t>yliques</a:t>
            </a:r>
            <a:endParaRPr sz="1800">
              <a:latin typeface="Comic Sans MS"/>
              <a:cs typeface="Comic Sans MS"/>
            </a:endParaRPr>
          </a:p>
          <a:p>
            <a:pPr marL="12700" marR="34289">
              <a:lnSpc>
                <a:spcPts val="2125"/>
              </a:lnSpc>
              <a:spcBef>
                <a:spcPts val="3"/>
              </a:spcBef>
            </a:pPr>
            <a:r>
              <a:rPr sz="2700" b="1" spc="0" baseline="1328" dirty="0" smtClean="0">
                <a:latin typeface="Comic Sans MS"/>
                <a:cs typeface="Comic Sans MS"/>
              </a:rPr>
              <a:t>For</a:t>
            </a:r>
            <a:r>
              <a:rPr sz="2700" b="1" spc="4" baseline="1328" dirty="0" smtClean="0">
                <a:latin typeface="Comic Sans MS"/>
                <a:cs typeface="Comic Sans MS"/>
              </a:rPr>
              <a:t>m</a:t>
            </a:r>
            <a:r>
              <a:rPr sz="2700" b="1" spc="0" baseline="1328" dirty="0" smtClean="0">
                <a:latin typeface="Comic Sans MS"/>
                <a:cs typeface="Comic Sans MS"/>
              </a:rPr>
              <a:t>ule</a:t>
            </a:r>
            <a:r>
              <a:rPr sz="2700" b="1" spc="-9" baseline="1328" dirty="0" smtClean="0">
                <a:latin typeface="Comic Sans MS"/>
                <a:cs typeface="Comic Sans MS"/>
              </a:rPr>
              <a:t> </a:t>
            </a:r>
            <a:r>
              <a:rPr sz="2700" b="1" spc="0" baseline="1328" dirty="0" smtClean="0">
                <a:latin typeface="Comic Sans MS"/>
                <a:cs typeface="Comic Sans MS"/>
              </a:rPr>
              <a:t>g</a:t>
            </a:r>
            <a:r>
              <a:rPr sz="2700" b="1" spc="4" baseline="1328" dirty="0" smtClean="0">
                <a:latin typeface="Comic Sans MS"/>
                <a:cs typeface="Comic Sans MS"/>
              </a:rPr>
              <a:t>én</a:t>
            </a:r>
            <a:r>
              <a:rPr sz="2700" b="1" spc="0" baseline="1328" dirty="0" smtClean="0">
                <a:latin typeface="Comic Sans MS"/>
                <a:cs typeface="Comic Sans MS"/>
              </a:rPr>
              <a:t>érale :</a:t>
            </a:r>
            <a:r>
              <a:rPr sz="2700" b="1" spc="-9" baseline="1328" dirty="0" smtClean="0">
                <a:latin typeface="Comic Sans MS"/>
                <a:cs typeface="Comic Sans MS"/>
              </a:rPr>
              <a:t> </a:t>
            </a:r>
            <a:r>
              <a:rPr sz="2700" b="1" spc="0" baseline="1328" dirty="0" smtClean="0">
                <a:latin typeface="Comic Sans MS"/>
                <a:cs typeface="Comic Sans MS"/>
              </a:rPr>
              <a:t>R</a:t>
            </a:r>
            <a:r>
              <a:rPr sz="2700" b="1" spc="4" baseline="1328" dirty="0" smtClean="0">
                <a:latin typeface="Comic Sans MS"/>
                <a:cs typeface="Comic Sans MS"/>
              </a:rPr>
              <a:t>-</a:t>
            </a:r>
            <a:r>
              <a:rPr sz="2700" b="1" spc="0" baseline="1328" dirty="0" smtClean="0">
                <a:latin typeface="Comic Sans MS"/>
                <a:cs typeface="Comic Sans MS"/>
              </a:rPr>
              <a:t>C</a:t>
            </a:r>
            <a:r>
              <a:rPr sz="2700" b="1" spc="4" baseline="1328" dirty="0" smtClean="0">
                <a:latin typeface="Comic Sans MS"/>
                <a:cs typeface="Comic Sans MS"/>
              </a:rPr>
              <a:t>O</a:t>
            </a:r>
            <a:r>
              <a:rPr sz="2700" b="1" spc="0" baseline="1328" dirty="0" smtClean="0">
                <a:latin typeface="Comic Sans MS"/>
                <a:cs typeface="Comic Sans MS"/>
              </a:rPr>
              <a:t>OH</a:t>
            </a:r>
            <a:endParaRPr sz="1800">
              <a:latin typeface="Comic Sans MS"/>
              <a:cs typeface="Comic Sans MS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916940" y="1126937"/>
            <a:ext cx="10040132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000"/>
              </a:lnSpc>
              <a:spcBef>
                <a:spcPts val="100"/>
              </a:spcBef>
            </a:pPr>
            <a:r>
              <a:rPr sz="2700" spc="0" baseline="2657" dirty="0" smtClean="0">
                <a:latin typeface="Comic Sans MS"/>
                <a:cs typeface="Comic Sans MS"/>
              </a:rPr>
              <a:t>-</a:t>
            </a:r>
            <a:r>
              <a:rPr sz="2700" spc="9" baseline="2657" dirty="0" smtClean="0">
                <a:latin typeface="Comic Sans MS"/>
                <a:cs typeface="Comic Sans MS"/>
              </a:rPr>
              <a:t> </a:t>
            </a:r>
            <a:r>
              <a:rPr sz="2700" spc="4" baseline="2657" dirty="0" smtClean="0">
                <a:latin typeface="Comic Sans MS"/>
                <a:cs typeface="Comic Sans MS"/>
              </a:rPr>
              <a:t>E</a:t>
            </a:r>
            <a:r>
              <a:rPr sz="2700" spc="0" baseline="2657" dirty="0" smtClean="0">
                <a:latin typeface="Comic Sans MS"/>
                <a:cs typeface="Comic Sans MS"/>
              </a:rPr>
              <a:t>n</a:t>
            </a:r>
            <a:r>
              <a:rPr sz="2700" spc="451" baseline="2657" dirty="0" smtClean="0">
                <a:latin typeface="Comic Sans MS"/>
                <a:cs typeface="Comic Sans MS"/>
              </a:rPr>
              <a:t> </a:t>
            </a:r>
            <a:r>
              <a:rPr sz="2700" b="1" spc="0" baseline="2657" dirty="0" smtClean="0">
                <a:solidFill>
                  <a:srgbClr val="FF0000"/>
                </a:solidFill>
                <a:latin typeface="Comic Sans MS"/>
                <a:cs typeface="Comic Sans MS"/>
              </a:rPr>
              <a:t>série</a:t>
            </a:r>
            <a:r>
              <a:rPr sz="2700" b="1" spc="219" baseline="2657" dirty="0" smtClean="0">
                <a:solidFill>
                  <a:srgbClr val="FF0000"/>
                </a:solidFill>
                <a:latin typeface="Comic Sans MS"/>
                <a:cs typeface="Comic Sans MS"/>
              </a:rPr>
              <a:t> </a:t>
            </a:r>
            <a:r>
              <a:rPr sz="2700" b="1" spc="0" baseline="2657" dirty="0" smtClean="0">
                <a:solidFill>
                  <a:srgbClr val="FF0000"/>
                </a:solidFill>
                <a:latin typeface="Comic Sans MS"/>
                <a:cs typeface="Comic Sans MS"/>
              </a:rPr>
              <a:t>a</a:t>
            </a:r>
            <a:r>
              <a:rPr sz="2700" b="1" spc="-4" baseline="2657" dirty="0" smtClean="0">
                <a:solidFill>
                  <a:srgbClr val="FF0000"/>
                </a:solidFill>
                <a:latin typeface="Comic Sans MS"/>
                <a:cs typeface="Comic Sans MS"/>
              </a:rPr>
              <a:t>c</a:t>
            </a:r>
            <a:r>
              <a:rPr sz="2700" b="1" spc="0" baseline="2657" dirty="0" smtClean="0">
                <a:solidFill>
                  <a:srgbClr val="FF0000"/>
                </a:solidFill>
                <a:latin typeface="Comic Sans MS"/>
                <a:cs typeface="Comic Sans MS"/>
              </a:rPr>
              <a:t>yclique</a:t>
            </a:r>
            <a:r>
              <a:rPr sz="2700" spc="0" baseline="2657" dirty="0" smtClean="0">
                <a:latin typeface="Comic Sans MS"/>
                <a:cs typeface="Comic Sans MS"/>
              </a:rPr>
              <a:t>,</a:t>
            </a:r>
            <a:r>
              <a:rPr sz="2700" spc="466" baseline="2657" dirty="0" smtClean="0">
                <a:latin typeface="Comic Sans MS"/>
                <a:cs typeface="Comic Sans MS"/>
              </a:rPr>
              <a:t> </a:t>
            </a:r>
            <a:r>
              <a:rPr sz="2700" spc="0" baseline="2657" dirty="0" smtClean="0">
                <a:latin typeface="Comic Sans MS"/>
                <a:cs typeface="Comic Sans MS"/>
              </a:rPr>
              <a:t>les</a:t>
            </a:r>
            <a:r>
              <a:rPr sz="2700" spc="446" baseline="2657" dirty="0" smtClean="0">
                <a:latin typeface="Comic Sans MS"/>
                <a:cs typeface="Comic Sans MS"/>
              </a:rPr>
              <a:t> </a:t>
            </a:r>
            <a:r>
              <a:rPr sz="2700" spc="0" baseline="2657" dirty="0" smtClean="0">
                <a:latin typeface="Comic Sans MS"/>
                <a:cs typeface="Comic Sans MS"/>
              </a:rPr>
              <a:t>ac</a:t>
            </a:r>
            <a:r>
              <a:rPr sz="2700" spc="-9" baseline="2657" dirty="0" smtClean="0">
                <a:latin typeface="Comic Sans MS"/>
                <a:cs typeface="Comic Sans MS"/>
              </a:rPr>
              <a:t>i</a:t>
            </a:r>
            <a:r>
              <a:rPr sz="2700" spc="0" baseline="2657" dirty="0" smtClean="0">
                <a:latin typeface="Comic Sans MS"/>
                <a:cs typeface="Comic Sans MS"/>
              </a:rPr>
              <a:t>des</a:t>
            </a:r>
            <a:r>
              <a:rPr sz="2700" spc="456" baseline="2657" dirty="0" smtClean="0">
                <a:latin typeface="Comic Sans MS"/>
                <a:cs typeface="Comic Sans MS"/>
              </a:rPr>
              <a:t> </a:t>
            </a:r>
            <a:r>
              <a:rPr sz="2700" spc="0" baseline="2657" dirty="0" smtClean="0">
                <a:latin typeface="Comic Sans MS"/>
                <a:cs typeface="Comic Sans MS"/>
              </a:rPr>
              <a:t>so</a:t>
            </a:r>
            <a:r>
              <a:rPr sz="2700" spc="4" baseline="2657" dirty="0" smtClean="0">
                <a:latin typeface="Comic Sans MS"/>
                <a:cs typeface="Comic Sans MS"/>
              </a:rPr>
              <a:t>n</a:t>
            </a:r>
            <a:r>
              <a:rPr sz="2700" spc="0" baseline="2657" dirty="0" smtClean="0">
                <a:latin typeface="Comic Sans MS"/>
                <a:cs typeface="Comic Sans MS"/>
              </a:rPr>
              <a:t>t</a:t>
            </a:r>
            <a:r>
              <a:rPr sz="2700" spc="451" baseline="2657" dirty="0" smtClean="0">
                <a:latin typeface="Comic Sans MS"/>
                <a:cs typeface="Comic Sans MS"/>
              </a:rPr>
              <a:t> </a:t>
            </a:r>
            <a:r>
              <a:rPr sz="2700" spc="4" baseline="2657" dirty="0" smtClean="0">
                <a:latin typeface="Comic Sans MS"/>
                <a:cs typeface="Comic Sans MS"/>
              </a:rPr>
              <a:t>n</a:t>
            </a:r>
            <a:r>
              <a:rPr sz="2700" spc="0" baseline="2657" dirty="0" smtClean="0">
                <a:latin typeface="Comic Sans MS"/>
                <a:cs typeface="Comic Sans MS"/>
              </a:rPr>
              <a:t>o</a:t>
            </a:r>
            <a:r>
              <a:rPr sz="2700" spc="-4" baseline="2657" dirty="0" smtClean="0">
                <a:latin typeface="Comic Sans MS"/>
                <a:cs typeface="Comic Sans MS"/>
              </a:rPr>
              <a:t>m</a:t>
            </a:r>
            <a:r>
              <a:rPr sz="2700" spc="0" baseline="2657" dirty="0" smtClean="0">
                <a:latin typeface="Comic Sans MS"/>
                <a:cs typeface="Comic Sans MS"/>
              </a:rPr>
              <a:t>més</a:t>
            </a:r>
            <a:r>
              <a:rPr sz="2700" spc="466" baseline="2657" dirty="0" smtClean="0">
                <a:latin typeface="Comic Sans MS"/>
                <a:cs typeface="Comic Sans MS"/>
              </a:rPr>
              <a:t> </a:t>
            </a:r>
            <a:r>
              <a:rPr sz="2700" spc="0" baseline="2657" dirty="0" smtClean="0">
                <a:latin typeface="Comic Sans MS"/>
                <a:cs typeface="Comic Sans MS"/>
              </a:rPr>
              <a:t>en</a:t>
            </a:r>
            <a:r>
              <a:rPr sz="2700" spc="451" baseline="2657" dirty="0" smtClean="0">
                <a:latin typeface="Comic Sans MS"/>
                <a:cs typeface="Comic Sans MS"/>
              </a:rPr>
              <a:t> </a:t>
            </a:r>
            <a:r>
              <a:rPr sz="2700" spc="0" baseline="2657" dirty="0" smtClean="0">
                <a:latin typeface="Comic Sans MS"/>
                <a:cs typeface="Comic Sans MS"/>
              </a:rPr>
              <a:t>fais</a:t>
            </a:r>
            <a:r>
              <a:rPr sz="2700" spc="-9" baseline="2657" dirty="0" smtClean="0">
                <a:latin typeface="Comic Sans MS"/>
                <a:cs typeface="Comic Sans MS"/>
              </a:rPr>
              <a:t>a</a:t>
            </a:r>
            <a:r>
              <a:rPr sz="2700" spc="-4" baseline="2657" dirty="0" smtClean="0">
                <a:latin typeface="Comic Sans MS"/>
                <a:cs typeface="Comic Sans MS"/>
              </a:rPr>
              <a:t>n</a:t>
            </a:r>
            <a:r>
              <a:rPr sz="2700" spc="0" baseline="2657" dirty="0" smtClean="0">
                <a:latin typeface="Comic Sans MS"/>
                <a:cs typeface="Comic Sans MS"/>
              </a:rPr>
              <a:t>t</a:t>
            </a:r>
            <a:r>
              <a:rPr sz="2700" spc="466" baseline="2657" dirty="0" smtClean="0">
                <a:latin typeface="Comic Sans MS"/>
                <a:cs typeface="Comic Sans MS"/>
              </a:rPr>
              <a:t> </a:t>
            </a:r>
            <a:r>
              <a:rPr sz="2700" spc="0" baseline="2657" dirty="0" smtClean="0">
                <a:latin typeface="Comic Sans MS"/>
                <a:cs typeface="Comic Sans MS"/>
              </a:rPr>
              <a:t>suivre</a:t>
            </a:r>
            <a:r>
              <a:rPr sz="2700" spc="446" baseline="2657" dirty="0" smtClean="0">
                <a:latin typeface="Comic Sans MS"/>
                <a:cs typeface="Comic Sans MS"/>
              </a:rPr>
              <a:t> </a:t>
            </a:r>
            <a:r>
              <a:rPr sz="2700" spc="0" baseline="2657" dirty="0" smtClean="0">
                <a:latin typeface="Comic Sans MS"/>
                <a:cs typeface="Comic Sans MS"/>
              </a:rPr>
              <a:t>le</a:t>
            </a:r>
            <a:r>
              <a:rPr sz="2700" spc="446" baseline="2657" dirty="0" smtClean="0">
                <a:latin typeface="Comic Sans MS"/>
                <a:cs typeface="Comic Sans MS"/>
              </a:rPr>
              <a:t> </a:t>
            </a:r>
            <a:r>
              <a:rPr sz="2700" spc="4" baseline="2657" dirty="0" smtClean="0">
                <a:latin typeface="Comic Sans MS"/>
                <a:cs typeface="Comic Sans MS"/>
              </a:rPr>
              <a:t>n</a:t>
            </a:r>
            <a:r>
              <a:rPr sz="2700" spc="-9" baseline="2657" dirty="0" smtClean="0">
                <a:latin typeface="Comic Sans MS"/>
                <a:cs typeface="Comic Sans MS"/>
              </a:rPr>
              <a:t>o</a:t>
            </a:r>
            <a:r>
              <a:rPr sz="2700" spc="0" baseline="2657" dirty="0" smtClean="0">
                <a:latin typeface="Comic Sans MS"/>
                <a:cs typeface="Comic Sans MS"/>
              </a:rPr>
              <a:t>m</a:t>
            </a:r>
            <a:r>
              <a:rPr sz="2700" spc="471" baseline="2657" dirty="0" smtClean="0">
                <a:latin typeface="Comic Sans MS"/>
                <a:cs typeface="Comic Sans MS"/>
              </a:rPr>
              <a:t> </a:t>
            </a:r>
            <a:r>
              <a:rPr sz="2700" spc="0" baseline="2657" dirty="0" smtClean="0">
                <a:latin typeface="Comic Sans MS"/>
                <a:cs typeface="Comic Sans MS"/>
              </a:rPr>
              <a:t>de</a:t>
            </a:r>
            <a:r>
              <a:rPr sz="2700" spc="456" baseline="2657" dirty="0" smtClean="0">
                <a:latin typeface="Comic Sans MS"/>
                <a:cs typeface="Comic Sans MS"/>
              </a:rPr>
              <a:t> </a:t>
            </a:r>
            <a:r>
              <a:rPr sz="2700" spc="0" baseline="2657" dirty="0" smtClean="0">
                <a:latin typeface="Comic Sans MS"/>
                <a:cs typeface="Comic Sans MS"/>
              </a:rPr>
              <a:t>l</a:t>
            </a:r>
            <a:r>
              <a:rPr sz="2700" spc="-9" baseline="2657" dirty="0" smtClean="0">
                <a:latin typeface="Comic Sans MS"/>
                <a:cs typeface="Comic Sans MS"/>
              </a:rPr>
              <a:t>’</a:t>
            </a:r>
            <a:r>
              <a:rPr sz="2700" b="1" spc="0" baseline="2657" dirty="0" smtClean="0">
                <a:solidFill>
                  <a:srgbClr val="FF0000"/>
                </a:solidFill>
                <a:latin typeface="Comic Sans MS"/>
                <a:cs typeface="Comic Sans MS"/>
              </a:rPr>
              <a:t>hydrocarbure</a:t>
            </a:r>
            <a:endParaRPr sz="1800">
              <a:latin typeface="Comic Sans MS"/>
              <a:cs typeface="Comic Sans MS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916940" y="1401257"/>
            <a:ext cx="7202924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000"/>
              </a:lnSpc>
              <a:spcBef>
                <a:spcPts val="100"/>
              </a:spcBef>
            </a:pPr>
            <a:r>
              <a:rPr sz="2700" spc="0" baseline="2657" dirty="0" smtClean="0">
                <a:latin typeface="Comic Sans MS"/>
                <a:cs typeface="Comic Sans MS"/>
              </a:rPr>
              <a:t>(éven</a:t>
            </a:r>
            <a:r>
              <a:rPr sz="2700" spc="4" baseline="2657" dirty="0" smtClean="0">
                <a:latin typeface="Comic Sans MS"/>
                <a:cs typeface="Comic Sans MS"/>
              </a:rPr>
              <a:t>t</a:t>
            </a:r>
            <a:r>
              <a:rPr sz="2700" spc="0" baseline="2657" dirty="0" smtClean="0">
                <a:latin typeface="Comic Sans MS"/>
                <a:cs typeface="Comic Sans MS"/>
              </a:rPr>
              <a:t>uell</a:t>
            </a:r>
            <a:r>
              <a:rPr sz="2700" spc="-4" baseline="2657" dirty="0" smtClean="0">
                <a:latin typeface="Comic Sans MS"/>
                <a:cs typeface="Comic Sans MS"/>
              </a:rPr>
              <a:t>e</a:t>
            </a:r>
            <a:r>
              <a:rPr sz="2700" spc="0" baseline="2657" dirty="0" smtClean="0">
                <a:latin typeface="Comic Sans MS"/>
                <a:cs typeface="Comic Sans MS"/>
              </a:rPr>
              <a:t>me</a:t>
            </a:r>
            <a:r>
              <a:rPr sz="2700" spc="4" baseline="2657" dirty="0" smtClean="0">
                <a:latin typeface="Comic Sans MS"/>
                <a:cs typeface="Comic Sans MS"/>
              </a:rPr>
              <a:t>n</a:t>
            </a:r>
            <a:r>
              <a:rPr sz="2700" spc="0" baseline="2657" dirty="0" smtClean="0">
                <a:latin typeface="Comic Sans MS"/>
                <a:cs typeface="Comic Sans MS"/>
              </a:rPr>
              <a:t>t</a:t>
            </a:r>
            <a:r>
              <a:rPr sz="2700" spc="-9" baseline="2657" dirty="0" smtClean="0">
                <a:latin typeface="Comic Sans MS"/>
                <a:cs typeface="Comic Sans MS"/>
              </a:rPr>
              <a:t> </a:t>
            </a:r>
            <a:r>
              <a:rPr sz="2700" spc="0" baseline="2657" dirty="0" smtClean="0">
                <a:latin typeface="Comic Sans MS"/>
                <a:cs typeface="Comic Sans MS"/>
              </a:rPr>
              <a:t>substi</a:t>
            </a:r>
            <a:r>
              <a:rPr sz="2700" spc="4" baseline="2657" dirty="0" smtClean="0">
                <a:latin typeface="Comic Sans MS"/>
                <a:cs typeface="Comic Sans MS"/>
              </a:rPr>
              <a:t>t</a:t>
            </a:r>
            <a:r>
              <a:rPr sz="2700" spc="0" baseline="2657" dirty="0" smtClean="0">
                <a:latin typeface="Comic Sans MS"/>
                <a:cs typeface="Comic Sans MS"/>
              </a:rPr>
              <a:t>ué)</a:t>
            </a:r>
            <a:r>
              <a:rPr sz="2700" spc="9" baseline="2657" dirty="0" smtClean="0">
                <a:latin typeface="Comic Sans MS"/>
                <a:cs typeface="Comic Sans MS"/>
              </a:rPr>
              <a:t> </a:t>
            </a:r>
            <a:r>
              <a:rPr sz="2700" spc="0" baseline="2657" dirty="0" smtClean="0">
                <a:latin typeface="Comic Sans MS"/>
                <a:cs typeface="Comic Sans MS"/>
              </a:rPr>
              <a:t>de la</a:t>
            </a:r>
            <a:r>
              <a:rPr sz="2700" spc="4" baseline="2657" dirty="0" smtClean="0">
                <a:latin typeface="Comic Sans MS"/>
                <a:cs typeface="Comic Sans MS"/>
              </a:rPr>
              <a:t> </a:t>
            </a:r>
            <a:r>
              <a:rPr sz="2700" spc="0" baseline="2657" dirty="0" smtClean="0">
                <a:solidFill>
                  <a:srgbClr val="EC7C30"/>
                </a:solidFill>
                <a:latin typeface="Comic Sans MS"/>
                <a:cs typeface="Comic Sans MS"/>
              </a:rPr>
              <a:t>ter</a:t>
            </a:r>
            <a:r>
              <a:rPr sz="2700" spc="4" baseline="2657" dirty="0" smtClean="0">
                <a:solidFill>
                  <a:srgbClr val="EC7C30"/>
                </a:solidFill>
                <a:latin typeface="Comic Sans MS"/>
                <a:cs typeface="Comic Sans MS"/>
              </a:rPr>
              <a:t>m</a:t>
            </a:r>
            <a:r>
              <a:rPr sz="2700" spc="0" baseline="2657" dirty="0" smtClean="0">
                <a:solidFill>
                  <a:srgbClr val="EC7C30"/>
                </a:solidFill>
                <a:latin typeface="Comic Sans MS"/>
                <a:cs typeface="Comic Sans MS"/>
              </a:rPr>
              <a:t>i</a:t>
            </a:r>
            <a:r>
              <a:rPr sz="2700" spc="4" baseline="2657" dirty="0" smtClean="0">
                <a:solidFill>
                  <a:srgbClr val="EC7C30"/>
                </a:solidFill>
                <a:latin typeface="Comic Sans MS"/>
                <a:cs typeface="Comic Sans MS"/>
              </a:rPr>
              <a:t>n</a:t>
            </a:r>
            <a:r>
              <a:rPr sz="2700" spc="0" baseline="2657" dirty="0" smtClean="0">
                <a:solidFill>
                  <a:srgbClr val="EC7C30"/>
                </a:solidFill>
                <a:latin typeface="Comic Sans MS"/>
                <a:cs typeface="Comic Sans MS"/>
              </a:rPr>
              <a:t>aison</a:t>
            </a:r>
            <a:r>
              <a:rPr sz="2700" spc="-19" baseline="2657" dirty="0" smtClean="0">
                <a:solidFill>
                  <a:srgbClr val="EC7C30"/>
                </a:solidFill>
                <a:latin typeface="Comic Sans MS"/>
                <a:cs typeface="Comic Sans MS"/>
              </a:rPr>
              <a:t> </a:t>
            </a:r>
            <a:r>
              <a:rPr sz="2700" b="1" spc="0" baseline="2657" dirty="0" smtClean="0">
                <a:latin typeface="Comic Sans MS"/>
                <a:cs typeface="Comic Sans MS"/>
              </a:rPr>
              <a:t>–</a:t>
            </a:r>
            <a:r>
              <a:rPr sz="2700" b="1" spc="0" baseline="2657" dirty="0" smtClean="0">
                <a:solidFill>
                  <a:srgbClr val="FF0000"/>
                </a:solidFill>
                <a:latin typeface="Comic Sans MS"/>
                <a:cs typeface="Comic Sans MS"/>
              </a:rPr>
              <a:t>oïque</a:t>
            </a:r>
            <a:r>
              <a:rPr sz="2700" b="1" spc="-225" baseline="2657" dirty="0" smtClean="0">
                <a:solidFill>
                  <a:srgbClr val="FF0000"/>
                </a:solidFill>
                <a:latin typeface="Comic Sans MS"/>
                <a:cs typeface="Comic Sans MS"/>
              </a:rPr>
              <a:t> </a:t>
            </a:r>
            <a:r>
              <a:rPr sz="2700" spc="0" baseline="2657" dirty="0" smtClean="0">
                <a:latin typeface="Comic Sans MS"/>
                <a:cs typeface="Comic Sans MS"/>
              </a:rPr>
              <a:t>et</a:t>
            </a:r>
            <a:r>
              <a:rPr sz="2700" spc="9" baseline="2657" dirty="0" smtClean="0">
                <a:latin typeface="Comic Sans MS"/>
                <a:cs typeface="Comic Sans MS"/>
              </a:rPr>
              <a:t> </a:t>
            </a:r>
            <a:r>
              <a:rPr sz="2700" spc="0" baseline="2657" dirty="0" smtClean="0">
                <a:latin typeface="Comic Sans MS"/>
                <a:cs typeface="Comic Sans MS"/>
              </a:rPr>
              <a:t>en le faisa</a:t>
            </a:r>
            <a:r>
              <a:rPr sz="2700" spc="4" baseline="2657" dirty="0" smtClean="0">
                <a:latin typeface="Comic Sans MS"/>
                <a:cs typeface="Comic Sans MS"/>
              </a:rPr>
              <a:t>n</a:t>
            </a:r>
            <a:r>
              <a:rPr sz="2700" spc="0" baseline="2657" dirty="0" smtClean="0">
                <a:latin typeface="Comic Sans MS"/>
                <a:cs typeface="Comic Sans MS"/>
              </a:rPr>
              <a:t>t</a:t>
            </a:r>
            <a:endParaRPr sz="1800">
              <a:latin typeface="Comic Sans MS"/>
              <a:cs typeface="Comic Sans MS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8126349" y="1401257"/>
            <a:ext cx="1027460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000"/>
              </a:lnSpc>
              <a:spcBef>
                <a:spcPts val="100"/>
              </a:spcBef>
            </a:pPr>
            <a:r>
              <a:rPr sz="2700" spc="0" baseline="2657" dirty="0" smtClean="0">
                <a:latin typeface="Comic Sans MS"/>
                <a:cs typeface="Comic Sans MS"/>
              </a:rPr>
              <a:t>pr</a:t>
            </a:r>
            <a:r>
              <a:rPr sz="2700" spc="-4" baseline="2657" dirty="0" smtClean="0">
                <a:latin typeface="Comic Sans MS"/>
                <a:cs typeface="Comic Sans MS"/>
              </a:rPr>
              <a:t>é</a:t>
            </a:r>
            <a:r>
              <a:rPr sz="2700" spc="0" baseline="2657" dirty="0" smtClean="0">
                <a:latin typeface="Comic Sans MS"/>
                <a:cs typeface="Comic Sans MS"/>
              </a:rPr>
              <a:t>céd</a:t>
            </a:r>
            <a:r>
              <a:rPr sz="2700" spc="-4" baseline="2657" dirty="0" smtClean="0">
                <a:latin typeface="Comic Sans MS"/>
                <a:cs typeface="Comic Sans MS"/>
              </a:rPr>
              <a:t>e</a:t>
            </a:r>
            <a:r>
              <a:rPr sz="2700" spc="0" baseline="2657" dirty="0" smtClean="0">
                <a:latin typeface="Comic Sans MS"/>
                <a:cs typeface="Comic Sans MS"/>
              </a:rPr>
              <a:t>r</a:t>
            </a:r>
            <a:endParaRPr sz="1800">
              <a:latin typeface="Comic Sans MS"/>
              <a:cs typeface="Comic Sans MS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9164574" y="1401257"/>
            <a:ext cx="312694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000"/>
              </a:lnSpc>
              <a:spcBef>
                <a:spcPts val="100"/>
              </a:spcBef>
            </a:pPr>
            <a:r>
              <a:rPr sz="2700" spc="0" baseline="2657" dirty="0" smtClean="0">
                <a:latin typeface="Comic Sans MS"/>
                <a:cs typeface="Comic Sans MS"/>
              </a:rPr>
              <a:t>du</a:t>
            </a:r>
            <a:endParaRPr sz="1800">
              <a:latin typeface="Comic Sans MS"/>
              <a:cs typeface="Comic Sans MS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9487662" y="1401257"/>
            <a:ext cx="705908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000"/>
              </a:lnSpc>
              <a:spcBef>
                <a:spcPts val="100"/>
              </a:spcBef>
            </a:pPr>
            <a:r>
              <a:rPr sz="2700" spc="0" baseline="2657" dirty="0" smtClean="0">
                <a:latin typeface="Comic Sans MS"/>
                <a:cs typeface="Comic Sans MS"/>
              </a:rPr>
              <a:t>ter</a:t>
            </a:r>
            <a:r>
              <a:rPr sz="2700" spc="4" baseline="2657" dirty="0" smtClean="0">
                <a:latin typeface="Comic Sans MS"/>
                <a:cs typeface="Comic Sans MS"/>
              </a:rPr>
              <a:t>m</a:t>
            </a:r>
            <a:r>
              <a:rPr sz="2700" spc="0" baseline="2657" dirty="0" smtClean="0">
                <a:latin typeface="Comic Sans MS"/>
                <a:cs typeface="Comic Sans MS"/>
              </a:rPr>
              <a:t>e</a:t>
            </a:r>
            <a:endParaRPr sz="1800">
              <a:latin typeface="Comic Sans MS"/>
              <a:cs typeface="Comic Sans MS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0202418" y="1401257"/>
            <a:ext cx="686592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000"/>
              </a:lnSpc>
              <a:spcBef>
                <a:spcPts val="100"/>
              </a:spcBef>
            </a:pPr>
            <a:r>
              <a:rPr sz="2700" b="1" spc="0" baseline="2657" dirty="0" smtClean="0">
                <a:solidFill>
                  <a:srgbClr val="FF0000"/>
                </a:solidFill>
                <a:latin typeface="Comic Sans MS"/>
                <a:cs typeface="Comic Sans MS"/>
              </a:rPr>
              <a:t>a</a:t>
            </a:r>
            <a:r>
              <a:rPr sz="2700" b="1" spc="-4" baseline="2657" dirty="0" smtClean="0">
                <a:solidFill>
                  <a:srgbClr val="FF0000"/>
                </a:solidFill>
                <a:latin typeface="Comic Sans MS"/>
                <a:cs typeface="Comic Sans MS"/>
              </a:rPr>
              <a:t>c</a:t>
            </a:r>
            <a:r>
              <a:rPr sz="2700" b="1" spc="0" baseline="2657" dirty="0" smtClean="0">
                <a:solidFill>
                  <a:srgbClr val="FF0000"/>
                </a:solidFill>
                <a:latin typeface="Comic Sans MS"/>
                <a:cs typeface="Comic Sans MS"/>
              </a:rPr>
              <a:t>ide</a:t>
            </a:r>
            <a:r>
              <a:rPr sz="2700" spc="0" baseline="2657" dirty="0" smtClean="0">
                <a:latin typeface="Comic Sans MS"/>
                <a:cs typeface="Comic Sans MS"/>
              </a:rPr>
              <a:t>.</a:t>
            </a:r>
            <a:endParaRPr sz="1800">
              <a:latin typeface="Comic Sans MS"/>
              <a:cs typeface="Comic Sans MS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528564" y="2292162"/>
            <a:ext cx="1836379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000"/>
              </a:lnSpc>
              <a:spcBef>
                <a:spcPts val="100"/>
              </a:spcBef>
            </a:pPr>
            <a:r>
              <a:rPr sz="2700" spc="0" baseline="2657" dirty="0" smtClean="0">
                <a:latin typeface="Comic Sans MS"/>
                <a:cs typeface="Comic Sans MS"/>
              </a:rPr>
              <a:t>acide éth</a:t>
            </a:r>
            <a:r>
              <a:rPr sz="2700" spc="4" baseline="2657" dirty="0" smtClean="0">
                <a:latin typeface="Comic Sans MS"/>
                <a:cs typeface="Comic Sans MS"/>
              </a:rPr>
              <a:t>an</a:t>
            </a:r>
            <a:r>
              <a:rPr sz="2700" spc="0" baseline="2657" dirty="0" smtClean="0">
                <a:latin typeface="Comic Sans MS"/>
                <a:cs typeface="Comic Sans MS"/>
              </a:rPr>
              <a:t>oïque</a:t>
            </a:r>
            <a:endParaRPr sz="1800">
              <a:latin typeface="Comic Sans MS"/>
              <a:cs typeface="Comic Sans MS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793615" y="2709090"/>
            <a:ext cx="1141471" cy="47470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494867" marR="476598" algn="ctr">
              <a:lnSpc>
                <a:spcPts val="1745"/>
              </a:lnSpc>
              <a:spcBef>
                <a:spcPts val="87"/>
              </a:spcBef>
            </a:pPr>
            <a:r>
              <a:rPr sz="1600" spc="0" dirty="0" smtClean="0">
                <a:latin typeface="Arial"/>
                <a:cs typeface="Arial"/>
              </a:rPr>
              <a:t>1</a:t>
            </a:r>
            <a:endParaRPr sz="1600">
              <a:latin typeface="Arial"/>
              <a:cs typeface="Arial"/>
            </a:endParaRPr>
          </a:p>
          <a:p>
            <a:pPr algn="ctr">
              <a:lnSpc>
                <a:spcPts val="1920"/>
              </a:lnSpc>
              <a:spcBef>
                <a:spcPts val="8"/>
              </a:spcBef>
            </a:pPr>
            <a:r>
              <a:rPr sz="2400" spc="0" baseline="5435" dirty="0" smtClean="0">
                <a:latin typeface="Arial"/>
                <a:cs typeface="Arial"/>
              </a:rPr>
              <a:t>CH</a:t>
            </a:r>
            <a:r>
              <a:rPr sz="1800" spc="0" baseline="-7246" dirty="0" smtClean="0">
                <a:latin typeface="Arial"/>
                <a:cs typeface="Arial"/>
              </a:rPr>
              <a:t>2 </a:t>
            </a:r>
            <a:r>
              <a:rPr sz="1800" spc="159" baseline="-7246" dirty="0" smtClean="0">
                <a:latin typeface="Arial"/>
                <a:cs typeface="Arial"/>
              </a:rPr>
              <a:t> </a:t>
            </a:r>
            <a:r>
              <a:rPr sz="2400" spc="0" baseline="5435" dirty="0" smtClean="0">
                <a:latin typeface="Arial"/>
                <a:cs typeface="Arial"/>
              </a:rPr>
              <a:t>C</a:t>
            </a:r>
            <a:r>
              <a:rPr sz="2400" spc="-4" baseline="5435" dirty="0" smtClean="0">
                <a:latin typeface="Arial"/>
                <a:cs typeface="Arial"/>
              </a:rPr>
              <a:t>O</a:t>
            </a:r>
            <a:r>
              <a:rPr sz="2400" spc="-9" baseline="5435" dirty="0" smtClean="0">
                <a:latin typeface="Arial"/>
                <a:cs typeface="Arial"/>
              </a:rPr>
              <a:t>O</a:t>
            </a:r>
            <a:r>
              <a:rPr sz="2400" spc="0" baseline="5435" dirty="0" smtClean="0">
                <a:latin typeface="Arial"/>
                <a:cs typeface="Arial"/>
              </a:rPr>
              <a:t>H</a:t>
            </a:r>
            <a:endParaRPr sz="16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272580" y="2925666"/>
            <a:ext cx="441529" cy="25812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60"/>
              </a:lnSpc>
              <a:spcBef>
                <a:spcPts val="98"/>
              </a:spcBef>
            </a:pPr>
            <a:r>
              <a:rPr sz="2400" spc="0" baseline="5435" dirty="0" smtClean="0">
                <a:latin typeface="Arial"/>
                <a:cs typeface="Arial"/>
              </a:rPr>
              <a:t>CH</a:t>
            </a:r>
            <a:r>
              <a:rPr sz="1800" spc="0" baseline="-7246" dirty="0" smtClean="0">
                <a:latin typeface="Arial"/>
                <a:cs typeface="Arial"/>
              </a:rPr>
              <a:t>3</a:t>
            </a:r>
            <a:endParaRPr sz="12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874799" y="2925666"/>
            <a:ext cx="441534" cy="25812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60"/>
              </a:lnSpc>
              <a:spcBef>
                <a:spcPts val="98"/>
              </a:spcBef>
            </a:pPr>
            <a:r>
              <a:rPr sz="2400" spc="0" baseline="5435" dirty="0" smtClean="0">
                <a:latin typeface="Arial"/>
                <a:cs typeface="Arial"/>
              </a:rPr>
              <a:t>CH</a:t>
            </a:r>
            <a:r>
              <a:rPr sz="1800" spc="0" baseline="-7246" dirty="0" smtClean="0">
                <a:latin typeface="Arial"/>
                <a:cs typeface="Arial"/>
              </a:rPr>
              <a:t>2</a:t>
            </a:r>
            <a:endParaRPr sz="12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452988" y="2925666"/>
            <a:ext cx="204027" cy="22972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45"/>
              </a:lnSpc>
              <a:spcBef>
                <a:spcPts val="87"/>
              </a:spcBef>
            </a:pPr>
            <a:r>
              <a:rPr sz="1600" spc="0" dirty="0" smtClean="0">
                <a:latin typeface="Arial"/>
                <a:cs typeface="Arial"/>
              </a:rPr>
              <a:t>C</a:t>
            </a:r>
            <a:endParaRPr sz="16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452988" y="3265909"/>
            <a:ext cx="441535" cy="25813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60"/>
              </a:lnSpc>
              <a:spcBef>
                <a:spcPts val="98"/>
              </a:spcBef>
            </a:pPr>
            <a:r>
              <a:rPr sz="2400" spc="0" baseline="5435" dirty="0" smtClean="0">
                <a:latin typeface="Arial"/>
                <a:cs typeface="Arial"/>
              </a:rPr>
              <a:t>CH</a:t>
            </a:r>
            <a:r>
              <a:rPr sz="1800" spc="0" baseline="-7246" dirty="0" smtClean="0">
                <a:latin typeface="Arial"/>
                <a:cs typeface="Arial"/>
              </a:rPr>
              <a:t>2</a:t>
            </a:r>
            <a:endParaRPr sz="12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481066" y="3705841"/>
            <a:ext cx="2356027" cy="2280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95"/>
              </a:lnSpc>
              <a:spcBef>
                <a:spcPts val="89"/>
              </a:spcBef>
            </a:pPr>
            <a:r>
              <a:rPr sz="2400" spc="0" baseline="1494" dirty="0" smtClean="0">
                <a:latin typeface="Comic Sans MS"/>
                <a:cs typeface="Comic Sans MS"/>
              </a:rPr>
              <a:t>a</a:t>
            </a:r>
            <a:r>
              <a:rPr sz="2400" spc="-4" baseline="1494" dirty="0" smtClean="0">
                <a:latin typeface="Comic Sans MS"/>
                <a:cs typeface="Comic Sans MS"/>
              </a:rPr>
              <a:t>c</a:t>
            </a:r>
            <a:r>
              <a:rPr sz="2400" spc="0" baseline="1494" dirty="0" smtClean="0">
                <a:latin typeface="Comic Sans MS"/>
                <a:cs typeface="Comic Sans MS"/>
              </a:rPr>
              <a:t>ide</a:t>
            </a:r>
            <a:r>
              <a:rPr sz="2400" spc="-13" baseline="1494" dirty="0" smtClean="0">
                <a:latin typeface="Comic Sans MS"/>
                <a:cs typeface="Comic Sans MS"/>
              </a:rPr>
              <a:t> </a:t>
            </a:r>
            <a:r>
              <a:rPr sz="2400" spc="0" baseline="1494" dirty="0" smtClean="0">
                <a:latin typeface="Comic Sans MS"/>
                <a:cs typeface="Comic Sans MS"/>
              </a:rPr>
              <a:t>buta</a:t>
            </a:r>
            <a:r>
              <a:rPr sz="2400" spc="4" baseline="1494" dirty="0" smtClean="0">
                <a:latin typeface="Comic Sans MS"/>
                <a:cs typeface="Comic Sans MS"/>
              </a:rPr>
              <a:t>ne</a:t>
            </a:r>
            <a:r>
              <a:rPr sz="2400" spc="-4" baseline="1494" dirty="0" smtClean="0">
                <a:latin typeface="Comic Sans MS"/>
                <a:cs typeface="Comic Sans MS"/>
              </a:rPr>
              <a:t>-</a:t>
            </a:r>
            <a:r>
              <a:rPr sz="2400" spc="0" baseline="1494" dirty="0" smtClean="0">
                <a:latin typeface="Comic Sans MS"/>
                <a:cs typeface="Comic Sans MS"/>
              </a:rPr>
              <a:t>1,4</a:t>
            </a:r>
            <a:r>
              <a:rPr sz="2400" spc="-4" baseline="1494" dirty="0" smtClean="0">
                <a:latin typeface="Comic Sans MS"/>
                <a:cs typeface="Comic Sans MS"/>
              </a:rPr>
              <a:t>-</a:t>
            </a:r>
            <a:r>
              <a:rPr sz="2400" spc="0" baseline="1494" dirty="0" smtClean="0">
                <a:latin typeface="Comic Sans MS"/>
                <a:cs typeface="Comic Sans MS"/>
              </a:rPr>
              <a:t>dio</a:t>
            </a:r>
            <a:r>
              <a:rPr sz="2400" spc="-9" baseline="1494" dirty="0" smtClean="0">
                <a:latin typeface="Comic Sans MS"/>
                <a:cs typeface="Comic Sans MS"/>
              </a:rPr>
              <a:t>ï</a:t>
            </a:r>
            <a:r>
              <a:rPr sz="2400" spc="0" baseline="1494" dirty="0" smtClean="0">
                <a:latin typeface="Comic Sans MS"/>
                <a:cs typeface="Comic Sans MS"/>
              </a:rPr>
              <a:t>que</a:t>
            </a:r>
            <a:endParaRPr sz="1600">
              <a:latin typeface="Comic Sans MS"/>
              <a:cs typeface="Comic Sans M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916940" y="5151186"/>
            <a:ext cx="1799114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000"/>
              </a:lnSpc>
              <a:spcBef>
                <a:spcPts val="100"/>
              </a:spcBef>
            </a:pPr>
            <a:r>
              <a:rPr sz="2700" spc="0" baseline="2657" dirty="0" smtClean="0">
                <a:latin typeface="Comic Sans MS"/>
                <a:cs typeface="Comic Sans MS"/>
              </a:rPr>
              <a:t>-</a:t>
            </a:r>
            <a:r>
              <a:rPr sz="2700" spc="9" baseline="2657" dirty="0" smtClean="0">
                <a:latin typeface="Comic Sans MS"/>
                <a:cs typeface="Comic Sans MS"/>
              </a:rPr>
              <a:t> </a:t>
            </a:r>
            <a:r>
              <a:rPr sz="2700" spc="0" baseline="2657" dirty="0" smtClean="0">
                <a:latin typeface="Comic Sans MS"/>
                <a:cs typeface="Comic Sans MS"/>
              </a:rPr>
              <a:t>P</a:t>
            </a:r>
            <a:r>
              <a:rPr sz="2700" spc="4" baseline="2657" dirty="0" smtClean="0">
                <a:latin typeface="Comic Sans MS"/>
                <a:cs typeface="Comic Sans MS"/>
              </a:rPr>
              <a:t>a</a:t>
            </a:r>
            <a:r>
              <a:rPr sz="2700" spc="0" baseline="2657" dirty="0" smtClean="0">
                <a:latin typeface="Comic Sans MS"/>
                <a:cs typeface="Comic Sans MS"/>
              </a:rPr>
              <a:t>r ailleurs,</a:t>
            </a:r>
            <a:r>
              <a:rPr sz="2700" spc="-19" baseline="2657" dirty="0" smtClean="0">
                <a:latin typeface="Comic Sans MS"/>
                <a:cs typeface="Comic Sans MS"/>
              </a:rPr>
              <a:t> </a:t>
            </a:r>
            <a:r>
              <a:rPr sz="2700" spc="0" baseline="2657" dirty="0" smtClean="0">
                <a:latin typeface="Comic Sans MS"/>
                <a:cs typeface="Comic Sans MS"/>
              </a:rPr>
              <a:t>de</a:t>
            </a:r>
            <a:endParaRPr sz="1800">
              <a:latin typeface="Comic Sans MS"/>
              <a:cs typeface="Comic Sans M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726182" y="5151186"/>
            <a:ext cx="2720332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000"/>
              </a:lnSpc>
              <a:spcBef>
                <a:spcPts val="100"/>
              </a:spcBef>
            </a:pPr>
            <a:r>
              <a:rPr sz="2700" spc="4" baseline="2657" dirty="0" smtClean="0">
                <a:latin typeface="Comic Sans MS"/>
                <a:cs typeface="Comic Sans MS"/>
              </a:rPr>
              <a:t>n</a:t>
            </a:r>
            <a:r>
              <a:rPr sz="2700" spc="0" baseline="2657" dirty="0" smtClean="0">
                <a:latin typeface="Comic Sans MS"/>
                <a:cs typeface="Comic Sans MS"/>
              </a:rPr>
              <a:t>o</a:t>
            </a:r>
            <a:r>
              <a:rPr sz="2700" spc="4" baseline="2657" dirty="0" smtClean="0">
                <a:latin typeface="Comic Sans MS"/>
                <a:cs typeface="Comic Sans MS"/>
              </a:rPr>
              <a:t>m</a:t>
            </a:r>
            <a:r>
              <a:rPr sz="2700" spc="0" baseline="2657" dirty="0" smtClean="0">
                <a:latin typeface="Comic Sans MS"/>
                <a:cs typeface="Comic Sans MS"/>
              </a:rPr>
              <a:t>breux</a:t>
            </a:r>
            <a:r>
              <a:rPr sz="2700" spc="-9" baseline="2657" dirty="0" smtClean="0">
                <a:latin typeface="Comic Sans MS"/>
                <a:cs typeface="Comic Sans MS"/>
              </a:rPr>
              <a:t> </a:t>
            </a:r>
            <a:r>
              <a:rPr sz="2700" spc="0" baseline="2657" dirty="0" smtClean="0">
                <a:latin typeface="Comic Sans MS"/>
                <a:cs typeface="Comic Sans MS"/>
              </a:rPr>
              <a:t>acides porte</a:t>
            </a:r>
            <a:r>
              <a:rPr sz="2700" spc="4" baseline="2657" dirty="0" smtClean="0">
                <a:latin typeface="Comic Sans MS"/>
                <a:cs typeface="Comic Sans MS"/>
              </a:rPr>
              <a:t>n</a:t>
            </a:r>
            <a:r>
              <a:rPr sz="2700" spc="0" baseline="2657" dirty="0" smtClean="0">
                <a:latin typeface="Comic Sans MS"/>
                <a:cs typeface="Comic Sans MS"/>
              </a:rPr>
              <a:t>t</a:t>
            </a:r>
            <a:endParaRPr sz="1800">
              <a:latin typeface="Comic Sans MS"/>
              <a:cs typeface="Comic Sans M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456047" y="5151186"/>
            <a:ext cx="1866422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000"/>
              </a:lnSpc>
              <a:spcBef>
                <a:spcPts val="100"/>
              </a:spcBef>
            </a:pPr>
            <a:r>
              <a:rPr sz="2700" b="1" spc="0" baseline="2657" dirty="0" smtClean="0">
                <a:solidFill>
                  <a:srgbClr val="FF0000"/>
                </a:solidFill>
                <a:latin typeface="Comic Sans MS"/>
                <a:cs typeface="Comic Sans MS"/>
              </a:rPr>
              <a:t>des </a:t>
            </a:r>
            <a:r>
              <a:rPr sz="2700" b="1" spc="4" baseline="2657" dirty="0" smtClean="0">
                <a:solidFill>
                  <a:srgbClr val="FF0000"/>
                </a:solidFill>
                <a:latin typeface="Comic Sans MS"/>
                <a:cs typeface="Comic Sans MS"/>
              </a:rPr>
              <a:t>n</a:t>
            </a:r>
            <a:r>
              <a:rPr sz="2700" b="1" spc="0" baseline="2657" dirty="0" smtClean="0">
                <a:solidFill>
                  <a:srgbClr val="FF0000"/>
                </a:solidFill>
                <a:latin typeface="Comic Sans MS"/>
                <a:cs typeface="Comic Sans MS"/>
              </a:rPr>
              <a:t>o</a:t>
            </a:r>
            <a:r>
              <a:rPr sz="2700" b="1" spc="4" baseline="2657" dirty="0" smtClean="0">
                <a:solidFill>
                  <a:srgbClr val="FF0000"/>
                </a:solidFill>
                <a:latin typeface="Comic Sans MS"/>
                <a:cs typeface="Comic Sans MS"/>
              </a:rPr>
              <a:t>m</a:t>
            </a:r>
            <a:r>
              <a:rPr sz="2700" b="1" spc="0" baseline="2657" dirty="0" smtClean="0">
                <a:solidFill>
                  <a:srgbClr val="FF0000"/>
                </a:solidFill>
                <a:latin typeface="Comic Sans MS"/>
                <a:cs typeface="Comic Sans MS"/>
              </a:rPr>
              <a:t>s</a:t>
            </a:r>
            <a:r>
              <a:rPr sz="2700" b="1" spc="-19" baseline="2657" dirty="0" smtClean="0">
                <a:solidFill>
                  <a:srgbClr val="FF0000"/>
                </a:solidFill>
                <a:latin typeface="Comic Sans MS"/>
                <a:cs typeface="Comic Sans MS"/>
              </a:rPr>
              <a:t> </a:t>
            </a:r>
            <a:r>
              <a:rPr sz="2700" b="1" spc="0" baseline="2657" dirty="0" smtClean="0">
                <a:solidFill>
                  <a:srgbClr val="FF0000"/>
                </a:solidFill>
                <a:latin typeface="Comic Sans MS"/>
                <a:cs typeface="Comic Sans MS"/>
              </a:rPr>
              <a:t>usuels</a:t>
            </a:r>
            <a:r>
              <a:rPr sz="2700" spc="0" baseline="2657" dirty="0" smtClean="0">
                <a:latin typeface="Comic Sans MS"/>
                <a:cs typeface="Comic Sans MS"/>
              </a:rPr>
              <a:t>.</a:t>
            </a:r>
            <a:endParaRPr sz="1800">
              <a:latin typeface="Comic Sans MS"/>
              <a:cs typeface="Comic Sans M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1087862" y="6473351"/>
            <a:ext cx="206461" cy="1518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35"/>
              </a:lnSpc>
              <a:spcBef>
                <a:spcPts val="56"/>
              </a:spcBef>
            </a:pPr>
            <a:r>
              <a:rPr sz="1000" spc="4" dirty="0" smtClean="0">
                <a:latin typeface="Verdana"/>
                <a:cs typeface="Verdana"/>
              </a:rPr>
              <a:t>44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1712321" y="6531508"/>
            <a:ext cx="231966" cy="204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0"/>
              </a:lnSpc>
              <a:spcBef>
                <a:spcPts val="76"/>
              </a:spcBef>
            </a:pPr>
            <a:r>
              <a:rPr sz="2100" spc="-4" baseline="1950" dirty="0" smtClean="0">
                <a:solidFill>
                  <a:srgbClr val="C00000"/>
                </a:solidFill>
                <a:latin typeface="Calibri"/>
                <a:cs typeface="Calibri"/>
              </a:rPr>
              <a:t>44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0448290" y="6548518"/>
            <a:ext cx="692400" cy="1518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60"/>
              </a:lnSpc>
              <a:spcBef>
                <a:spcPts val="57"/>
              </a:spcBef>
            </a:pPr>
            <a:r>
              <a:rPr sz="1000" spc="0" dirty="0" smtClean="0">
                <a:latin typeface="Segoe UI"/>
                <a:cs typeface="Segoe UI"/>
              </a:rPr>
              <a:t>E</a:t>
            </a:r>
            <a:r>
              <a:rPr sz="1000" spc="-4" dirty="0" smtClean="0">
                <a:latin typeface="Segoe UI"/>
                <a:cs typeface="Segoe UI"/>
              </a:rPr>
              <a:t>C</a:t>
            </a:r>
            <a:r>
              <a:rPr sz="1000" spc="4" dirty="0" smtClean="0">
                <a:latin typeface="Segoe UI"/>
                <a:cs typeface="Segoe UI"/>
              </a:rPr>
              <a:t>A</a:t>
            </a:r>
            <a:r>
              <a:rPr sz="1000" spc="0" dirty="0" smtClean="0">
                <a:latin typeface="Segoe UI"/>
                <a:cs typeface="Segoe UI"/>
              </a:rPr>
              <a:t>M</a:t>
            </a:r>
            <a:r>
              <a:rPr sz="1000" spc="-6" dirty="0" smtClean="0">
                <a:latin typeface="Segoe UI"/>
                <a:cs typeface="Segoe UI"/>
              </a:rPr>
              <a:t> </a:t>
            </a:r>
            <a:r>
              <a:rPr sz="1000" spc="0" dirty="0" smtClean="0">
                <a:latin typeface="Segoe UI"/>
                <a:cs typeface="Segoe UI"/>
              </a:rPr>
              <a:t>2015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10" name="object 10"/>
          <p:cNvSpPr txBox="1"/>
          <p:nvPr/>
        </p:nvSpPr>
        <p:spPr>
          <a:xfrm rot="16200000">
            <a:off x="0" y="1761345"/>
            <a:ext cx="3562100" cy="19494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2040-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Ch</a:t>
            </a:r>
            <a:r>
              <a:rPr sz="1400" b="1" i="1" spc="4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400" b="1" i="1" spc="4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400" b="1" i="1" spc="-39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1400" b="1" i="1" spc="-9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1400" b="1" i="1" spc="4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va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400" b="1" i="1" spc="-25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et</a:t>
            </a:r>
            <a:r>
              <a:rPr sz="1400" b="1" i="1" spc="-14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1400" b="1" i="1" spc="4" dirty="0" smtClean="0">
                <a:solidFill>
                  <a:srgbClr val="FFFFFF"/>
                </a:solidFill>
                <a:latin typeface="Arial"/>
                <a:cs typeface="Arial"/>
              </a:rPr>
              <a:t>ir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onn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eme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endParaRPr sz="14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566416" y="3727704"/>
            <a:ext cx="1874520" cy="4312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8" name="object 8"/>
          <p:cNvSpPr txBox="1"/>
          <p:nvPr/>
        </p:nvSpPr>
        <p:spPr>
          <a:xfrm>
            <a:off x="5384292" y="2846831"/>
            <a:ext cx="2557271" cy="40538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7" name="object 7"/>
          <p:cNvSpPr txBox="1"/>
          <p:nvPr/>
        </p:nvSpPr>
        <p:spPr>
          <a:xfrm>
            <a:off x="2782824" y="2218943"/>
            <a:ext cx="1293876" cy="3246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6" name="object 6"/>
          <p:cNvSpPr txBox="1"/>
          <p:nvPr/>
        </p:nvSpPr>
        <p:spPr>
          <a:xfrm>
            <a:off x="0" y="0"/>
            <a:ext cx="330708" cy="68579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5" name="object 5"/>
          <p:cNvSpPr txBox="1"/>
          <p:nvPr/>
        </p:nvSpPr>
        <p:spPr>
          <a:xfrm>
            <a:off x="2683358" y="2894057"/>
            <a:ext cx="181328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4" name="object 4"/>
          <p:cNvSpPr txBox="1"/>
          <p:nvPr/>
        </p:nvSpPr>
        <p:spPr>
          <a:xfrm>
            <a:off x="3285583" y="2894057"/>
            <a:ext cx="156867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3" name="object 3"/>
          <p:cNvSpPr txBox="1"/>
          <p:nvPr/>
        </p:nvSpPr>
        <p:spPr>
          <a:xfrm>
            <a:off x="3633961" y="2894057"/>
            <a:ext cx="149132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" name="object 2"/>
          <p:cNvSpPr txBox="1"/>
          <p:nvPr/>
        </p:nvSpPr>
        <p:spPr>
          <a:xfrm>
            <a:off x="4204483" y="2894057"/>
            <a:ext cx="65106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object 45"/>
          <p:cNvSpPr txBox="1"/>
          <p:nvPr/>
        </p:nvSpPr>
        <p:spPr>
          <a:xfrm>
            <a:off x="2074164" y="1045463"/>
            <a:ext cx="6984492" cy="288036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52654" marR="545376">
              <a:lnSpc>
                <a:spcPts val="1797"/>
              </a:lnSpc>
              <a:spcBef>
                <a:spcPts val="80"/>
              </a:spcBef>
            </a:pPr>
            <a:r>
              <a:rPr sz="1400" spc="-4" dirty="0" smtClean="0">
                <a:latin typeface="Comic Sans MS"/>
                <a:cs typeface="Comic Sans MS"/>
              </a:rPr>
              <a:t>C</a:t>
            </a:r>
            <a:r>
              <a:rPr sz="1400" spc="0" dirty="0" smtClean="0">
                <a:latin typeface="Comic Sans MS"/>
                <a:cs typeface="Comic Sans MS"/>
              </a:rPr>
              <a:t>H</a:t>
            </a:r>
            <a:r>
              <a:rPr sz="1350" spc="4" baseline="-21261" dirty="0" smtClean="0">
                <a:latin typeface="Comic Sans MS"/>
                <a:cs typeface="Comic Sans MS"/>
              </a:rPr>
              <a:t>3</a:t>
            </a:r>
            <a:r>
              <a:rPr sz="1400" spc="-4" dirty="0" smtClean="0">
                <a:latin typeface="Comic Sans MS"/>
                <a:cs typeface="Comic Sans MS"/>
              </a:rPr>
              <a:t>C</a:t>
            </a:r>
            <a:r>
              <a:rPr sz="1400" spc="0" dirty="0" smtClean="0">
                <a:latin typeface="Comic Sans MS"/>
                <a:cs typeface="Comic Sans MS"/>
              </a:rPr>
              <a:t>H</a:t>
            </a:r>
            <a:r>
              <a:rPr sz="1350" spc="4" baseline="-21261" dirty="0" smtClean="0">
                <a:latin typeface="Comic Sans MS"/>
                <a:cs typeface="Comic Sans MS"/>
              </a:rPr>
              <a:t>2</a:t>
            </a:r>
            <a:r>
              <a:rPr sz="1400" spc="-4" dirty="0" smtClean="0">
                <a:latin typeface="Comic Sans MS"/>
                <a:cs typeface="Comic Sans MS"/>
              </a:rPr>
              <a:t>COO</a:t>
            </a:r>
            <a:r>
              <a:rPr sz="1400" spc="0" dirty="0" smtClean="0">
                <a:latin typeface="Comic Sans MS"/>
                <a:cs typeface="Comic Sans MS"/>
              </a:rPr>
              <a:t>H                                              </a:t>
            </a:r>
            <a:r>
              <a:rPr sz="1400" spc="98" dirty="0" smtClean="0">
                <a:latin typeface="Comic Sans MS"/>
                <a:cs typeface="Comic Sans MS"/>
              </a:rPr>
              <a:t> </a:t>
            </a:r>
            <a:r>
              <a:rPr sz="1400" spc="0" dirty="0" smtClean="0">
                <a:solidFill>
                  <a:srgbClr val="FF0000"/>
                </a:solidFill>
                <a:latin typeface="Comic Sans MS"/>
                <a:cs typeface="Comic Sans MS"/>
              </a:rPr>
              <a:t>aci</a:t>
            </a:r>
            <a:r>
              <a:rPr sz="1400" spc="4" dirty="0" smtClean="0">
                <a:solidFill>
                  <a:srgbClr val="FF0000"/>
                </a:solidFill>
                <a:latin typeface="Comic Sans MS"/>
                <a:cs typeface="Comic Sans MS"/>
              </a:rPr>
              <a:t>d</a:t>
            </a:r>
            <a:r>
              <a:rPr sz="1400" spc="0" dirty="0" smtClean="0">
                <a:solidFill>
                  <a:srgbClr val="FF0000"/>
                </a:solidFill>
                <a:latin typeface="Comic Sans MS"/>
                <a:cs typeface="Comic Sans MS"/>
              </a:rPr>
              <a:t>e</a:t>
            </a:r>
            <a:r>
              <a:rPr sz="1400" spc="-19" dirty="0" smtClean="0">
                <a:solidFill>
                  <a:srgbClr val="FF0000"/>
                </a:solidFill>
                <a:latin typeface="Comic Sans MS"/>
                <a:cs typeface="Comic Sans MS"/>
              </a:rPr>
              <a:t> </a:t>
            </a:r>
            <a:r>
              <a:rPr sz="1400" spc="4" dirty="0" smtClean="0">
                <a:solidFill>
                  <a:srgbClr val="FF0000"/>
                </a:solidFill>
                <a:latin typeface="Comic Sans MS"/>
                <a:cs typeface="Comic Sans MS"/>
              </a:rPr>
              <a:t>p</a:t>
            </a:r>
            <a:r>
              <a:rPr sz="1400" spc="0" dirty="0" smtClean="0">
                <a:solidFill>
                  <a:srgbClr val="FF0000"/>
                </a:solidFill>
                <a:latin typeface="Comic Sans MS"/>
                <a:cs typeface="Comic Sans MS"/>
              </a:rPr>
              <a:t>ro</a:t>
            </a:r>
            <a:r>
              <a:rPr sz="1400" spc="4" dirty="0" smtClean="0">
                <a:solidFill>
                  <a:srgbClr val="FF0000"/>
                </a:solidFill>
                <a:latin typeface="Comic Sans MS"/>
                <a:cs typeface="Comic Sans MS"/>
              </a:rPr>
              <a:t>p</a:t>
            </a:r>
            <a:r>
              <a:rPr sz="1400" spc="0" dirty="0" smtClean="0">
                <a:solidFill>
                  <a:srgbClr val="FF0000"/>
                </a:solidFill>
                <a:latin typeface="Comic Sans MS"/>
                <a:cs typeface="Comic Sans MS"/>
              </a:rPr>
              <a:t>i</a:t>
            </a:r>
            <a:r>
              <a:rPr sz="1400" spc="4" dirty="0" smtClean="0">
                <a:solidFill>
                  <a:srgbClr val="FF0000"/>
                </a:solidFill>
                <a:latin typeface="Comic Sans MS"/>
                <a:cs typeface="Comic Sans MS"/>
              </a:rPr>
              <a:t>o</a:t>
            </a:r>
            <a:r>
              <a:rPr sz="1400" spc="0" dirty="0" smtClean="0">
                <a:solidFill>
                  <a:srgbClr val="FF0000"/>
                </a:solidFill>
                <a:latin typeface="Comic Sans MS"/>
                <a:cs typeface="Comic Sans MS"/>
              </a:rPr>
              <a:t>ni</a:t>
            </a:r>
            <a:r>
              <a:rPr sz="1400" spc="-9" dirty="0" smtClean="0">
                <a:solidFill>
                  <a:srgbClr val="FF0000"/>
                </a:solidFill>
                <a:latin typeface="Comic Sans MS"/>
                <a:cs typeface="Comic Sans MS"/>
              </a:rPr>
              <a:t>q</a:t>
            </a:r>
            <a:r>
              <a:rPr sz="1400" spc="0" dirty="0" smtClean="0">
                <a:solidFill>
                  <a:srgbClr val="FF0000"/>
                </a:solidFill>
                <a:latin typeface="Comic Sans MS"/>
                <a:cs typeface="Comic Sans MS"/>
              </a:rPr>
              <a:t>ue</a:t>
            </a:r>
            <a:r>
              <a:rPr sz="1400" spc="-44" dirty="0" smtClean="0">
                <a:solidFill>
                  <a:srgbClr val="FF0000"/>
                </a:solidFill>
                <a:latin typeface="Comic Sans MS"/>
                <a:cs typeface="Comic Sans MS"/>
              </a:rPr>
              <a:t> </a:t>
            </a:r>
            <a:r>
              <a:rPr sz="1400" spc="0" dirty="0" smtClean="0">
                <a:solidFill>
                  <a:srgbClr val="FF0000"/>
                </a:solidFill>
                <a:latin typeface="Comic Sans MS"/>
                <a:cs typeface="Comic Sans MS"/>
              </a:rPr>
              <a:t>(</a:t>
            </a:r>
            <a:r>
              <a:rPr sz="1400" spc="4" dirty="0" smtClean="0">
                <a:solidFill>
                  <a:srgbClr val="FF0000"/>
                </a:solidFill>
                <a:latin typeface="Comic Sans MS"/>
                <a:cs typeface="Comic Sans MS"/>
              </a:rPr>
              <a:t>p</a:t>
            </a:r>
            <a:r>
              <a:rPr sz="1400" spc="0" dirty="0" smtClean="0">
                <a:solidFill>
                  <a:srgbClr val="FF0000"/>
                </a:solidFill>
                <a:latin typeface="Comic Sans MS"/>
                <a:cs typeface="Comic Sans MS"/>
              </a:rPr>
              <a:t>ro</a:t>
            </a:r>
            <a:r>
              <a:rPr sz="1400" spc="4" dirty="0" smtClean="0">
                <a:solidFill>
                  <a:srgbClr val="FF0000"/>
                </a:solidFill>
                <a:latin typeface="Comic Sans MS"/>
                <a:cs typeface="Comic Sans MS"/>
              </a:rPr>
              <a:t>p</a:t>
            </a:r>
            <a:r>
              <a:rPr sz="1400" spc="0" dirty="0" smtClean="0">
                <a:solidFill>
                  <a:srgbClr val="FF0000"/>
                </a:solidFill>
                <a:latin typeface="Comic Sans MS"/>
                <a:cs typeface="Comic Sans MS"/>
              </a:rPr>
              <a:t>an</a:t>
            </a:r>
            <a:r>
              <a:rPr sz="1400" spc="4" dirty="0" smtClean="0">
                <a:solidFill>
                  <a:srgbClr val="FF0000"/>
                </a:solidFill>
                <a:latin typeface="Comic Sans MS"/>
                <a:cs typeface="Comic Sans MS"/>
              </a:rPr>
              <a:t>o</a:t>
            </a:r>
            <a:r>
              <a:rPr sz="1400" spc="0" dirty="0" smtClean="0">
                <a:solidFill>
                  <a:srgbClr val="FF0000"/>
                </a:solidFill>
                <a:latin typeface="Comic Sans MS"/>
                <a:cs typeface="Comic Sans MS"/>
              </a:rPr>
              <a:t>ï</a:t>
            </a:r>
            <a:r>
              <a:rPr sz="1400" spc="-4" dirty="0" smtClean="0">
                <a:solidFill>
                  <a:srgbClr val="FF0000"/>
                </a:solidFill>
                <a:latin typeface="Comic Sans MS"/>
                <a:cs typeface="Comic Sans MS"/>
              </a:rPr>
              <a:t>q</a:t>
            </a:r>
            <a:r>
              <a:rPr sz="1400" spc="0" dirty="0" smtClean="0">
                <a:solidFill>
                  <a:srgbClr val="FF0000"/>
                </a:solidFill>
                <a:latin typeface="Comic Sans MS"/>
                <a:cs typeface="Comic Sans MS"/>
              </a:rPr>
              <a:t>u</a:t>
            </a:r>
            <a:r>
              <a:rPr sz="1400" spc="-9" dirty="0" smtClean="0">
                <a:solidFill>
                  <a:srgbClr val="FF0000"/>
                </a:solidFill>
                <a:latin typeface="Comic Sans MS"/>
                <a:cs typeface="Comic Sans MS"/>
              </a:rPr>
              <a:t>e</a:t>
            </a:r>
            <a:r>
              <a:rPr sz="1400" spc="0" dirty="0" smtClean="0">
                <a:solidFill>
                  <a:srgbClr val="FF0000"/>
                </a:solidFill>
                <a:latin typeface="Comic Sans MS"/>
                <a:cs typeface="Comic Sans MS"/>
              </a:rPr>
              <a:t>) </a:t>
            </a:r>
            <a:endParaRPr sz="1400">
              <a:latin typeface="Comic Sans MS"/>
              <a:cs typeface="Comic Sans MS"/>
            </a:endParaRPr>
          </a:p>
          <a:p>
            <a:pPr marL="152654" marR="545376">
              <a:lnSpc>
                <a:spcPts val="1797"/>
              </a:lnSpc>
              <a:spcBef>
                <a:spcPts val="1551"/>
              </a:spcBef>
            </a:pPr>
            <a:r>
              <a:rPr sz="1400" spc="-4" dirty="0" smtClean="0">
                <a:latin typeface="Comic Sans MS"/>
                <a:cs typeface="Comic Sans MS"/>
              </a:rPr>
              <a:t>C</a:t>
            </a:r>
            <a:r>
              <a:rPr sz="1400" spc="0" dirty="0" smtClean="0">
                <a:latin typeface="Comic Sans MS"/>
                <a:cs typeface="Comic Sans MS"/>
              </a:rPr>
              <a:t>H</a:t>
            </a:r>
            <a:r>
              <a:rPr sz="1350" spc="4" baseline="-21261" dirty="0" smtClean="0">
                <a:latin typeface="Comic Sans MS"/>
                <a:cs typeface="Comic Sans MS"/>
              </a:rPr>
              <a:t>2</a:t>
            </a:r>
            <a:r>
              <a:rPr sz="1400" spc="0" dirty="0" smtClean="0">
                <a:latin typeface="Comic Sans MS"/>
                <a:cs typeface="Comic Sans MS"/>
              </a:rPr>
              <a:t>=CH</a:t>
            </a:r>
            <a:r>
              <a:rPr sz="1400" spc="-9" dirty="0" smtClean="0">
                <a:latin typeface="Comic Sans MS"/>
                <a:cs typeface="Comic Sans MS"/>
              </a:rPr>
              <a:t>-</a:t>
            </a:r>
            <a:r>
              <a:rPr sz="1400" spc="-4" dirty="0" smtClean="0">
                <a:latin typeface="Comic Sans MS"/>
                <a:cs typeface="Comic Sans MS"/>
              </a:rPr>
              <a:t>COO</a:t>
            </a:r>
            <a:r>
              <a:rPr sz="1400" spc="0" dirty="0" smtClean="0">
                <a:latin typeface="Comic Sans MS"/>
                <a:cs typeface="Comic Sans MS"/>
              </a:rPr>
              <a:t>H                                            </a:t>
            </a:r>
            <a:r>
              <a:rPr sz="1400" spc="191" dirty="0" smtClean="0">
                <a:latin typeface="Comic Sans MS"/>
                <a:cs typeface="Comic Sans MS"/>
              </a:rPr>
              <a:t> </a:t>
            </a:r>
            <a:r>
              <a:rPr sz="1400" spc="0" dirty="0" smtClean="0">
                <a:solidFill>
                  <a:srgbClr val="FF0000"/>
                </a:solidFill>
                <a:latin typeface="Comic Sans MS"/>
                <a:cs typeface="Comic Sans MS"/>
              </a:rPr>
              <a:t>aci</a:t>
            </a:r>
            <a:r>
              <a:rPr sz="1400" spc="4" dirty="0" smtClean="0">
                <a:solidFill>
                  <a:srgbClr val="FF0000"/>
                </a:solidFill>
                <a:latin typeface="Comic Sans MS"/>
                <a:cs typeface="Comic Sans MS"/>
              </a:rPr>
              <a:t>d</a:t>
            </a:r>
            <a:r>
              <a:rPr sz="1400" spc="0" dirty="0" smtClean="0">
                <a:solidFill>
                  <a:srgbClr val="FF0000"/>
                </a:solidFill>
                <a:latin typeface="Comic Sans MS"/>
                <a:cs typeface="Comic Sans MS"/>
              </a:rPr>
              <a:t>e</a:t>
            </a:r>
            <a:r>
              <a:rPr sz="1400" spc="-19" dirty="0" smtClean="0">
                <a:solidFill>
                  <a:srgbClr val="FF0000"/>
                </a:solidFill>
                <a:latin typeface="Comic Sans MS"/>
                <a:cs typeface="Comic Sans MS"/>
              </a:rPr>
              <a:t> </a:t>
            </a:r>
            <a:r>
              <a:rPr sz="1400" spc="0" dirty="0" smtClean="0">
                <a:solidFill>
                  <a:srgbClr val="FF0000"/>
                </a:solidFill>
                <a:latin typeface="Comic Sans MS"/>
                <a:cs typeface="Comic Sans MS"/>
              </a:rPr>
              <a:t>acrylique</a:t>
            </a:r>
            <a:r>
              <a:rPr sz="1400" spc="-29" dirty="0" smtClean="0">
                <a:solidFill>
                  <a:srgbClr val="FF0000"/>
                </a:solidFill>
                <a:latin typeface="Comic Sans MS"/>
                <a:cs typeface="Comic Sans MS"/>
              </a:rPr>
              <a:t> </a:t>
            </a:r>
            <a:r>
              <a:rPr sz="1400" spc="0" dirty="0" smtClean="0">
                <a:solidFill>
                  <a:srgbClr val="FF0000"/>
                </a:solidFill>
                <a:latin typeface="Comic Sans MS"/>
                <a:cs typeface="Comic Sans MS"/>
              </a:rPr>
              <a:t>(</a:t>
            </a:r>
            <a:r>
              <a:rPr sz="1400" spc="4" dirty="0" smtClean="0">
                <a:solidFill>
                  <a:srgbClr val="FF0000"/>
                </a:solidFill>
                <a:latin typeface="Comic Sans MS"/>
                <a:cs typeface="Comic Sans MS"/>
              </a:rPr>
              <a:t>p</a:t>
            </a:r>
            <a:r>
              <a:rPr sz="1400" spc="0" dirty="0" smtClean="0">
                <a:solidFill>
                  <a:srgbClr val="FF0000"/>
                </a:solidFill>
                <a:latin typeface="Comic Sans MS"/>
                <a:cs typeface="Comic Sans MS"/>
              </a:rPr>
              <a:t>ro</a:t>
            </a:r>
            <a:r>
              <a:rPr sz="1400" spc="4" dirty="0" smtClean="0">
                <a:solidFill>
                  <a:srgbClr val="FF0000"/>
                </a:solidFill>
                <a:latin typeface="Comic Sans MS"/>
                <a:cs typeface="Comic Sans MS"/>
              </a:rPr>
              <a:t>p</a:t>
            </a:r>
            <a:r>
              <a:rPr sz="1400" spc="0" dirty="0" smtClean="0">
                <a:solidFill>
                  <a:srgbClr val="FF0000"/>
                </a:solidFill>
                <a:latin typeface="Comic Sans MS"/>
                <a:cs typeface="Comic Sans MS"/>
              </a:rPr>
              <a:t>ènoï</a:t>
            </a:r>
            <a:r>
              <a:rPr sz="1400" spc="-9" dirty="0" smtClean="0">
                <a:solidFill>
                  <a:srgbClr val="FF0000"/>
                </a:solidFill>
                <a:latin typeface="Comic Sans MS"/>
                <a:cs typeface="Comic Sans MS"/>
              </a:rPr>
              <a:t>q</a:t>
            </a:r>
            <a:r>
              <a:rPr sz="1400" spc="0" dirty="0" smtClean="0">
                <a:solidFill>
                  <a:srgbClr val="FF0000"/>
                </a:solidFill>
                <a:latin typeface="Comic Sans MS"/>
                <a:cs typeface="Comic Sans MS"/>
              </a:rPr>
              <a:t>u</a:t>
            </a:r>
            <a:r>
              <a:rPr sz="1400" spc="-9" dirty="0" smtClean="0">
                <a:solidFill>
                  <a:srgbClr val="FF0000"/>
                </a:solidFill>
                <a:latin typeface="Comic Sans MS"/>
                <a:cs typeface="Comic Sans MS"/>
              </a:rPr>
              <a:t>e</a:t>
            </a:r>
            <a:r>
              <a:rPr sz="1400" spc="0" dirty="0" smtClean="0">
                <a:solidFill>
                  <a:srgbClr val="FF0000"/>
                </a:solidFill>
                <a:latin typeface="Comic Sans MS"/>
                <a:cs typeface="Comic Sans MS"/>
              </a:rPr>
              <a:t>) </a:t>
            </a:r>
            <a:endParaRPr sz="1400">
              <a:latin typeface="Comic Sans MS"/>
              <a:cs typeface="Comic Sans MS"/>
            </a:endParaRPr>
          </a:p>
          <a:p>
            <a:pPr marL="152654" marR="545376">
              <a:lnSpc>
                <a:spcPts val="1950"/>
              </a:lnSpc>
              <a:spcBef>
                <a:spcPts val="1551"/>
              </a:spcBef>
            </a:pPr>
            <a:r>
              <a:rPr sz="1400" spc="0" dirty="0" smtClean="0">
                <a:latin typeface="Comic Sans MS"/>
                <a:cs typeface="Comic Sans MS"/>
              </a:rPr>
              <a:t>HO</a:t>
            </a:r>
            <a:r>
              <a:rPr sz="1400" spc="-9" dirty="0" smtClean="0">
                <a:latin typeface="Comic Sans MS"/>
                <a:cs typeface="Comic Sans MS"/>
              </a:rPr>
              <a:t>O</a:t>
            </a:r>
            <a:r>
              <a:rPr sz="1400" spc="-4" dirty="0" smtClean="0">
                <a:latin typeface="Comic Sans MS"/>
                <a:cs typeface="Comic Sans MS"/>
              </a:rPr>
              <a:t>C</a:t>
            </a:r>
            <a:r>
              <a:rPr sz="1400" spc="-9" dirty="0" smtClean="0">
                <a:latin typeface="Comic Sans MS"/>
                <a:cs typeface="Comic Sans MS"/>
              </a:rPr>
              <a:t>-</a:t>
            </a:r>
            <a:r>
              <a:rPr sz="1400" spc="-4" dirty="0" smtClean="0">
                <a:latin typeface="Comic Sans MS"/>
                <a:cs typeface="Comic Sans MS"/>
              </a:rPr>
              <a:t>COO</a:t>
            </a:r>
            <a:r>
              <a:rPr sz="1400" spc="0" dirty="0" smtClean="0">
                <a:latin typeface="Comic Sans MS"/>
                <a:cs typeface="Comic Sans MS"/>
              </a:rPr>
              <a:t>H                                              </a:t>
            </a:r>
            <a:r>
              <a:rPr sz="1400" spc="317" dirty="0" smtClean="0">
                <a:latin typeface="Comic Sans MS"/>
                <a:cs typeface="Comic Sans MS"/>
              </a:rPr>
              <a:t> </a:t>
            </a:r>
            <a:r>
              <a:rPr sz="1400" spc="0" dirty="0" smtClean="0">
                <a:solidFill>
                  <a:srgbClr val="FF0000"/>
                </a:solidFill>
                <a:latin typeface="Comic Sans MS"/>
                <a:cs typeface="Comic Sans MS"/>
              </a:rPr>
              <a:t>aci</a:t>
            </a:r>
            <a:r>
              <a:rPr sz="1400" spc="4" dirty="0" smtClean="0">
                <a:solidFill>
                  <a:srgbClr val="FF0000"/>
                </a:solidFill>
                <a:latin typeface="Comic Sans MS"/>
                <a:cs typeface="Comic Sans MS"/>
              </a:rPr>
              <a:t>d</a:t>
            </a:r>
            <a:r>
              <a:rPr sz="1400" spc="0" dirty="0" smtClean="0">
                <a:solidFill>
                  <a:srgbClr val="FF0000"/>
                </a:solidFill>
                <a:latin typeface="Comic Sans MS"/>
                <a:cs typeface="Comic Sans MS"/>
              </a:rPr>
              <a:t>e</a:t>
            </a:r>
            <a:r>
              <a:rPr sz="1400" spc="-19" dirty="0" smtClean="0">
                <a:solidFill>
                  <a:srgbClr val="FF0000"/>
                </a:solidFill>
                <a:latin typeface="Comic Sans MS"/>
                <a:cs typeface="Comic Sans MS"/>
              </a:rPr>
              <a:t> </a:t>
            </a:r>
            <a:r>
              <a:rPr sz="1400" spc="4" dirty="0" smtClean="0">
                <a:solidFill>
                  <a:srgbClr val="FF0000"/>
                </a:solidFill>
                <a:latin typeface="Comic Sans MS"/>
                <a:cs typeface="Comic Sans MS"/>
              </a:rPr>
              <a:t>o</a:t>
            </a:r>
            <a:r>
              <a:rPr sz="1400" spc="0" dirty="0" smtClean="0">
                <a:solidFill>
                  <a:srgbClr val="FF0000"/>
                </a:solidFill>
                <a:latin typeface="Comic Sans MS"/>
                <a:cs typeface="Comic Sans MS"/>
              </a:rPr>
              <a:t>xalique</a:t>
            </a:r>
            <a:r>
              <a:rPr sz="1400" spc="-44" dirty="0" smtClean="0">
                <a:solidFill>
                  <a:srgbClr val="FF0000"/>
                </a:solidFill>
                <a:latin typeface="Comic Sans MS"/>
                <a:cs typeface="Comic Sans MS"/>
              </a:rPr>
              <a:t> </a:t>
            </a:r>
            <a:r>
              <a:rPr sz="1400" spc="0" dirty="0" smtClean="0">
                <a:solidFill>
                  <a:srgbClr val="FF0000"/>
                </a:solidFill>
                <a:latin typeface="Comic Sans MS"/>
                <a:cs typeface="Comic Sans MS"/>
              </a:rPr>
              <a:t>(éth</a:t>
            </a:r>
            <a:r>
              <a:rPr sz="1400" spc="4" dirty="0" smtClean="0">
                <a:solidFill>
                  <a:srgbClr val="FF0000"/>
                </a:solidFill>
                <a:latin typeface="Comic Sans MS"/>
                <a:cs typeface="Comic Sans MS"/>
              </a:rPr>
              <a:t>a</a:t>
            </a:r>
            <a:r>
              <a:rPr sz="1400" spc="0" dirty="0" smtClean="0">
                <a:solidFill>
                  <a:srgbClr val="FF0000"/>
                </a:solidFill>
                <a:latin typeface="Comic Sans MS"/>
                <a:cs typeface="Comic Sans MS"/>
              </a:rPr>
              <a:t>nedi</a:t>
            </a:r>
            <a:r>
              <a:rPr sz="1400" spc="4" dirty="0" smtClean="0">
                <a:solidFill>
                  <a:srgbClr val="FF0000"/>
                </a:solidFill>
                <a:latin typeface="Comic Sans MS"/>
                <a:cs typeface="Comic Sans MS"/>
              </a:rPr>
              <a:t>o</a:t>
            </a:r>
            <a:r>
              <a:rPr sz="1400" spc="-9" dirty="0" smtClean="0">
                <a:solidFill>
                  <a:srgbClr val="FF0000"/>
                </a:solidFill>
                <a:latin typeface="Comic Sans MS"/>
                <a:cs typeface="Comic Sans MS"/>
              </a:rPr>
              <a:t>ïq</a:t>
            </a:r>
            <a:r>
              <a:rPr sz="1400" spc="0" dirty="0" smtClean="0">
                <a:solidFill>
                  <a:srgbClr val="FF0000"/>
                </a:solidFill>
                <a:latin typeface="Comic Sans MS"/>
                <a:cs typeface="Comic Sans MS"/>
              </a:rPr>
              <a:t>u</a:t>
            </a:r>
            <a:r>
              <a:rPr sz="1400" spc="-9" dirty="0" smtClean="0">
                <a:solidFill>
                  <a:srgbClr val="FF0000"/>
                </a:solidFill>
                <a:latin typeface="Comic Sans MS"/>
                <a:cs typeface="Comic Sans MS"/>
              </a:rPr>
              <a:t>e</a:t>
            </a:r>
            <a:r>
              <a:rPr sz="1400" spc="0" dirty="0" smtClean="0">
                <a:solidFill>
                  <a:srgbClr val="FF0000"/>
                </a:solidFill>
                <a:latin typeface="Comic Sans MS"/>
                <a:cs typeface="Comic Sans MS"/>
              </a:rPr>
              <a:t>)</a:t>
            </a:r>
            <a:endParaRPr sz="1400">
              <a:latin typeface="Comic Sans MS"/>
              <a:cs typeface="Comic Sans MS"/>
            </a:endParaRPr>
          </a:p>
          <a:p>
            <a:pPr marL="152654" marR="18289" algn="just">
              <a:lnSpc>
                <a:spcPts val="1797"/>
              </a:lnSpc>
              <a:spcBef>
                <a:spcPts val="1407"/>
              </a:spcBef>
            </a:pPr>
            <a:r>
              <a:rPr sz="1400" spc="0" dirty="0" smtClean="0">
                <a:latin typeface="Comic Sans MS"/>
                <a:cs typeface="Comic Sans MS"/>
              </a:rPr>
              <a:t>HO</a:t>
            </a:r>
            <a:r>
              <a:rPr sz="1400" spc="-9" dirty="0" smtClean="0">
                <a:latin typeface="Comic Sans MS"/>
                <a:cs typeface="Comic Sans MS"/>
              </a:rPr>
              <a:t>O</a:t>
            </a:r>
            <a:r>
              <a:rPr sz="1400" spc="-4" dirty="0" smtClean="0">
                <a:latin typeface="Comic Sans MS"/>
                <a:cs typeface="Comic Sans MS"/>
              </a:rPr>
              <a:t>C</a:t>
            </a:r>
            <a:r>
              <a:rPr sz="1400" spc="-9" dirty="0" smtClean="0">
                <a:latin typeface="Comic Sans MS"/>
                <a:cs typeface="Comic Sans MS"/>
              </a:rPr>
              <a:t>-</a:t>
            </a:r>
            <a:r>
              <a:rPr sz="1400" spc="-4" dirty="0" smtClean="0">
                <a:latin typeface="Comic Sans MS"/>
                <a:cs typeface="Comic Sans MS"/>
              </a:rPr>
              <a:t>C</a:t>
            </a:r>
            <a:r>
              <a:rPr sz="1400" spc="0" dirty="0" smtClean="0">
                <a:latin typeface="Comic Sans MS"/>
                <a:cs typeface="Comic Sans MS"/>
              </a:rPr>
              <a:t>H</a:t>
            </a:r>
            <a:r>
              <a:rPr sz="1350" spc="4" baseline="-21261" dirty="0" smtClean="0">
                <a:latin typeface="Comic Sans MS"/>
                <a:cs typeface="Comic Sans MS"/>
              </a:rPr>
              <a:t>2</a:t>
            </a:r>
            <a:r>
              <a:rPr sz="1400" spc="-4" dirty="0" smtClean="0">
                <a:latin typeface="Comic Sans MS"/>
                <a:cs typeface="Comic Sans MS"/>
              </a:rPr>
              <a:t>-COO</a:t>
            </a:r>
            <a:r>
              <a:rPr sz="1400" spc="0" dirty="0" smtClean="0">
                <a:latin typeface="Comic Sans MS"/>
                <a:cs typeface="Comic Sans MS"/>
              </a:rPr>
              <a:t>H                                       </a:t>
            </a:r>
            <a:r>
              <a:rPr sz="1400" spc="186" dirty="0" smtClean="0">
                <a:latin typeface="Comic Sans MS"/>
                <a:cs typeface="Comic Sans MS"/>
              </a:rPr>
              <a:t> </a:t>
            </a:r>
            <a:r>
              <a:rPr sz="1400" spc="0" dirty="0" smtClean="0">
                <a:solidFill>
                  <a:srgbClr val="FF0000"/>
                </a:solidFill>
                <a:latin typeface="Comic Sans MS"/>
                <a:cs typeface="Comic Sans MS"/>
              </a:rPr>
              <a:t>aci</a:t>
            </a:r>
            <a:r>
              <a:rPr sz="1400" spc="4" dirty="0" smtClean="0">
                <a:solidFill>
                  <a:srgbClr val="FF0000"/>
                </a:solidFill>
                <a:latin typeface="Comic Sans MS"/>
                <a:cs typeface="Comic Sans MS"/>
              </a:rPr>
              <a:t>d</a:t>
            </a:r>
            <a:r>
              <a:rPr sz="1400" spc="0" dirty="0" smtClean="0">
                <a:solidFill>
                  <a:srgbClr val="FF0000"/>
                </a:solidFill>
                <a:latin typeface="Comic Sans MS"/>
                <a:cs typeface="Comic Sans MS"/>
              </a:rPr>
              <a:t>e</a:t>
            </a:r>
            <a:r>
              <a:rPr sz="1400" spc="-19" dirty="0" smtClean="0">
                <a:solidFill>
                  <a:srgbClr val="FF0000"/>
                </a:solidFill>
                <a:latin typeface="Comic Sans MS"/>
                <a:cs typeface="Comic Sans MS"/>
              </a:rPr>
              <a:t> </a:t>
            </a:r>
            <a:r>
              <a:rPr sz="1400" spc="0" dirty="0" smtClean="0">
                <a:solidFill>
                  <a:srgbClr val="FF0000"/>
                </a:solidFill>
                <a:latin typeface="Comic Sans MS"/>
                <a:cs typeface="Comic Sans MS"/>
              </a:rPr>
              <a:t>mal</a:t>
            </a:r>
            <a:r>
              <a:rPr sz="1400" spc="4" dirty="0" smtClean="0">
                <a:solidFill>
                  <a:srgbClr val="FF0000"/>
                </a:solidFill>
                <a:latin typeface="Comic Sans MS"/>
                <a:cs typeface="Comic Sans MS"/>
              </a:rPr>
              <a:t>o</a:t>
            </a:r>
            <a:r>
              <a:rPr sz="1400" spc="0" dirty="0" smtClean="0">
                <a:solidFill>
                  <a:srgbClr val="FF0000"/>
                </a:solidFill>
                <a:latin typeface="Comic Sans MS"/>
                <a:cs typeface="Comic Sans MS"/>
              </a:rPr>
              <a:t>nique</a:t>
            </a:r>
            <a:r>
              <a:rPr sz="1400" spc="-44" dirty="0" smtClean="0">
                <a:solidFill>
                  <a:srgbClr val="FF0000"/>
                </a:solidFill>
                <a:latin typeface="Comic Sans MS"/>
                <a:cs typeface="Comic Sans MS"/>
              </a:rPr>
              <a:t> </a:t>
            </a:r>
            <a:r>
              <a:rPr sz="1400" spc="0" dirty="0" smtClean="0">
                <a:solidFill>
                  <a:srgbClr val="FF0000"/>
                </a:solidFill>
                <a:latin typeface="Comic Sans MS"/>
                <a:cs typeface="Comic Sans MS"/>
              </a:rPr>
              <a:t>(</a:t>
            </a:r>
            <a:r>
              <a:rPr sz="1400" spc="4" dirty="0" smtClean="0">
                <a:solidFill>
                  <a:srgbClr val="FF0000"/>
                </a:solidFill>
                <a:latin typeface="Comic Sans MS"/>
                <a:cs typeface="Comic Sans MS"/>
              </a:rPr>
              <a:t>p</a:t>
            </a:r>
            <a:r>
              <a:rPr sz="1400" spc="0" dirty="0" smtClean="0">
                <a:solidFill>
                  <a:srgbClr val="FF0000"/>
                </a:solidFill>
                <a:latin typeface="Comic Sans MS"/>
                <a:cs typeface="Comic Sans MS"/>
              </a:rPr>
              <a:t>ro</a:t>
            </a:r>
            <a:r>
              <a:rPr sz="1400" spc="4" dirty="0" smtClean="0">
                <a:solidFill>
                  <a:srgbClr val="FF0000"/>
                </a:solidFill>
                <a:latin typeface="Comic Sans MS"/>
                <a:cs typeface="Comic Sans MS"/>
              </a:rPr>
              <a:t>p</a:t>
            </a:r>
            <a:r>
              <a:rPr sz="1400" spc="0" dirty="0" smtClean="0">
                <a:solidFill>
                  <a:srgbClr val="FF0000"/>
                </a:solidFill>
                <a:latin typeface="Comic Sans MS"/>
                <a:cs typeface="Comic Sans MS"/>
              </a:rPr>
              <a:t>an</a:t>
            </a:r>
            <a:r>
              <a:rPr sz="1400" spc="4" dirty="0" smtClean="0">
                <a:solidFill>
                  <a:srgbClr val="FF0000"/>
                </a:solidFill>
                <a:latin typeface="Comic Sans MS"/>
                <a:cs typeface="Comic Sans MS"/>
              </a:rPr>
              <a:t>e</a:t>
            </a:r>
            <a:r>
              <a:rPr sz="1400" spc="-9" dirty="0" smtClean="0">
                <a:solidFill>
                  <a:srgbClr val="FF0000"/>
                </a:solidFill>
                <a:latin typeface="Comic Sans MS"/>
                <a:cs typeface="Comic Sans MS"/>
              </a:rPr>
              <a:t>-</a:t>
            </a:r>
            <a:r>
              <a:rPr sz="1400" spc="0" dirty="0" smtClean="0">
                <a:solidFill>
                  <a:srgbClr val="FF0000"/>
                </a:solidFill>
                <a:latin typeface="Comic Sans MS"/>
                <a:cs typeface="Comic Sans MS"/>
              </a:rPr>
              <a:t>1,</a:t>
            </a:r>
            <a:r>
              <a:rPr sz="1400" spc="-4" dirty="0" smtClean="0">
                <a:solidFill>
                  <a:srgbClr val="FF0000"/>
                </a:solidFill>
                <a:latin typeface="Comic Sans MS"/>
                <a:cs typeface="Comic Sans MS"/>
              </a:rPr>
              <a:t>3</a:t>
            </a:r>
            <a:r>
              <a:rPr sz="1400" spc="-9" dirty="0" smtClean="0">
                <a:solidFill>
                  <a:srgbClr val="FF0000"/>
                </a:solidFill>
                <a:latin typeface="Comic Sans MS"/>
                <a:cs typeface="Comic Sans MS"/>
              </a:rPr>
              <a:t>-</a:t>
            </a:r>
            <a:r>
              <a:rPr sz="1400" spc="0" dirty="0" smtClean="0">
                <a:solidFill>
                  <a:srgbClr val="FF0000"/>
                </a:solidFill>
                <a:latin typeface="Comic Sans MS"/>
                <a:cs typeface="Comic Sans MS"/>
              </a:rPr>
              <a:t>d</a:t>
            </a:r>
            <a:r>
              <a:rPr sz="1400" spc="4" dirty="0" smtClean="0">
                <a:solidFill>
                  <a:srgbClr val="FF0000"/>
                </a:solidFill>
                <a:latin typeface="Comic Sans MS"/>
                <a:cs typeface="Comic Sans MS"/>
              </a:rPr>
              <a:t>io</a:t>
            </a:r>
            <a:r>
              <a:rPr sz="1400" spc="0" dirty="0" smtClean="0">
                <a:solidFill>
                  <a:srgbClr val="FF0000"/>
                </a:solidFill>
                <a:latin typeface="Comic Sans MS"/>
                <a:cs typeface="Comic Sans MS"/>
              </a:rPr>
              <a:t>ï</a:t>
            </a:r>
            <a:r>
              <a:rPr sz="1400" spc="-4" dirty="0" smtClean="0">
                <a:solidFill>
                  <a:srgbClr val="FF0000"/>
                </a:solidFill>
                <a:latin typeface="Comic Sans MS"/>
                <a:cs typeface="Comic Sans MS"/>
              </a:rPr>
              <a:t>q</a:t>
            </a:r>
            <a:r>
              <a:rPr sz="1400" spc="0" dirty="0" smtClean="0">
                <a:solidFill>
                  <a:srgbClr val="FF0000"/>
                </a:solidFill>
                <a:latin typeface="Comic Sans MS"/>
                <a:cs typeface="Comic Sans MS"/>
              </a:rPr>
              <a:t>u</a:t>
            </a:r>
            <a:r>
              <a:rPr sz="1400" spc="-9" dirty="0" smtClean="0">
                <a:solidFill>
                  <a:srgbClr val="FF0000"/>
                </a:solidFill>
                <a:latin typeface="Comic Sans MS"/>
                <a:cs typeface="Comic Sans MS"/>
              </a:rPr>
              <a:t>e</a:t>
            </a:r>
            <a:r>
              <a:rPr sz="1400" spc="0" dirty="0" smtClean="0">
                <a:solidFill>
                  <a:srgbClr val="FF0000"/>
                </a:solidFill>
                <a:latin typeface="Comic Sans MS"/>
                <a:cs typeface="Comic Sans MS"/>
              </a:rPr>
              <a:t>) </a:t>
            </a:r>
            <a:endParaRPr sz="1400">
              <a:latin typeface="Comic Sans MS"/>
              <a:cs typeface="Comic Sans MS"/>
            </a:endParaRPr>
          </a:p>
          <a:p>
            <a:pPr marL="152654" marR="18289" algn="just">
              <a:lnSpc>
                <a:spcPts val="1797"/>
              </a:lnSpc>
              <a:spcBef>
                <a:spcPts val="1551"/>
              </a:spcBef>
            </a:pPr>
            <a:r>
              <a:rPr sz="1400" spc="0" dirty="0" smtClean="0">
                <a:latin typeface="Comic Sans MS"/>
                <a:cs typeface="Comic Sans MS"/>
              </a:rPr>
              <a:t>HO</a:t>
            </a:r>
            <a:r>
              <a:rPr sz="1400" spc="-9" dirty="0" smtClean="0">
                <a:latin typeface="Comic Sans MS"/>
                <a:cs typeface="Comic Sans MS"/>
              </a:rPr>
              <a:t>O</a:t>
            </a:r>
            <a:r>
              <a:rPr sz="1400" spc="-4" dirty="0" smtClean="0">
                <a:latin typeface="Comic Sans MS"/>
                <a:cs typeface="Comic Sans MS"/>
              </a:rPr>
              <a:t>C</a:t>
            </a:r>
            <a:r>
              <a:rPr sz="1400" spc="-9" dirty="0" smtClean="0">
                <a:latin typeface="Comic Sans MS"/>
                <a:cs typeface="Comic Sans MS"/>
              </a:rPr>
              <a:t>-</a:t>
            </a:r>
            <a:r>
              <a:rPr sz="1400" spc="-4" dirty="0" smtClean="0">
                <a:latin typeface="Comic Sans MS"/>
                <a:cs typeface="Comic Sans MS"/>
              </a:rPr>
              <a:t>C</a:t>
            </a:r>
            <a:r>
              <a:rPr sz="1400" spc="0" dirty="0" smtClean="0">
                <a:latin typeface="Comic Sans MS"/>
                <a:cs typeface="Comic Sans MS"/>
              </a:rPr>
              <a:t>H</a:t>
            </a:r>
            <a:r>
              <a:rPr sz="1350" spc="4" baseline="-21261" dirty="0" smtClean="0">
                <a:latin typeface="Comic Sans MS"/>
                <a:cs typeface="Comic Sans MS"/>
              </a:rPr>
              <a:t>2</a:t>
            </a:r>
            <a:r>
              <a:rPr sz="1400" spc="-4" dirty="0" smtClean="0">
                <a:latin typeface="Comic Sans MS"/>
                <a:cs typeface="Comic Sans MS"/>
              </a:rPr>
              <a:t>-C</a:t>
            </a:r>
            <a:r>
              <a:rPr sz="1400" spc="0" dirty="0" smtClean="0">
                <a:latin typeface="Comic Sans MS"/>
                <a:cs typeface="Comic Sans MS"/>
              </a:rPr>
              <a:t>H</a:t>
            </a:r>
            <a:r>
              <a:rPr sz="1350" spc="4" baseline="-21261" dirty="0" smtClean="0">
                <a:latin typeface="Comic Sans MS"/>
                <a:cs typeface="Comic Sans MS"/>
              </a:rPr>
              <a:t>2</a:t>
            </a:r>
            <a:r>
              <a:rPr sz="1400" spc="-9" dirty="0" smtClean="0">
                <a:latin typeface="Comic Sans MS"/>
                <a:cs typeface="Comic Sans MS"/>
              </a:rPr>
              <a:t>-</a:t>
            </a:r>
            <a:r>
              <a:rPr sz="1400" spc="-4" dirty="0" smtClean="0">
                <a:latin typeface="Comic Sans MS"/>
                <a:cs typeface="Comic Sans MS"/>
              </a:rPr>
              <a:t>COO</a:t>
            </a:r>
            <a:r>
              <a:rPr sz="1400" spc="0" dirty="0" smtClean="0">
                <a:latin typeface="Comic Sans MS"/>
                <a:cs typeface="Comic Sans MS"/>
              </a:rPr>
              <a:t>H                                </a:t>
            </a:r>
            <a:r>
              <a:rPr sz="1400" spc="53" dirty="0" smtClean="0">
                <a:latin typeface="Comic Sans MS"/>
                <a:cs typeface="Comic Sans MS"/>
              </a:rPr>
              <a:t> </a:t>
            </a:r>
            <a:r>
              <a:rPr sz="1400" spc="0" dirty="0" smtClean="0">
                <a:solidFill>
                  <a:srgbClr val="FF0000"/>
                </a:solidFill>
                <a:latin typeface="Comic Sans MS"/>
                <a:cs typeface="Comic Sans MS"/>
              </a:rPr>
              <a:t>aci</a:t>
            </a:r>
            <a:r>
              <a:rPr sz="1400" spc="4" dirty="0" smtClean="0">
                <a:solidFill>
                  <a:srgbClr val="FF0000"/>
                </a:solidFill>
                <a:latin typeface="Comic Sans MS"/>
                <a:cs typeface="Comic Sans MS"/>
              </a:rPr>
              <a:t>d</a:t>
            </a:r>
            <a:r>
              <a:rPr sz="1400" spc="0" dirty="0" smtClean="0">
                <a:solidFill>
                  <a:srgbClr val="FF0000"/>
                </a:solidFill>
                <a:latin typeface="Comic Sans MS"/>
                <a:cs typeface="Comic Sans MS"/>
              </a:rPr>
              <a:t>e</a:t>
            </a:r>
            <a:r>
              <a:rPr sz="1400" spc="-19" dirty="0" smtClean="0">
                <a:solidFill>
                  <a:srgbClr val="FF0000"/>
                </a:solidFill>
                <a:latin typeface="Comic Sans MS"/>
                <a:cs typeface="Comic Sans MS"/>
              </a:rPr>
              <a:t> </a:t>
            </a:r>
            <a:r>
              <a:rPr sz="1400" spc="0" dirty="0" smtClean="0">
                <a:solidFill>
                  <a:srgbClr val="FF0000"/>
                </a:solidFill>
                <a:latin typeface="Comic Sans MS"/>
                <a:cs typeface="Comic Sans MS"/>
              </a:rPr>
              <a:t>succini</a:t>
            </a:r>
            <a:r>
              <a:rPr sz="1400" spc="4" dirty="0" smtClean="0">
                <a:solidFill>
                  <a:srgbClr val="FF0000"/>
                </a:solidFill>
                <a:latin typeface="Comic Sans MS"/>
                <a:cs typeface="Comic Sans MS"/>
              </a:rPr>
              <a:t>q</a:t>
            </a:r>
            <a:r>
              <a:rPr sz="1400" spc="0" dirty="0" smtClean="0">
                <a:solidFill>
                  <a:srgbClr val="FF0000"/>
                </a:solidFill>
                <a:latin typeface="Comic Sans MS"/>
                <a:cs typeface="Comic Sans MS"/>
              </a:rPr>
              <a:t>ue</a:t>
            </a:r>
            <a:r>
              <a:rPr sz="1400" spc="-29" dirty="0" smtClean="0">
                <a:solidFill>
                  <a:srgbClr val="FF0000"/>
                </a:solidFill>
                <a:latin typeface="Comic Sans MS"/>
                <a:cs typeface="Comic Sans MS"/>
              </a:rPr>
              <a:t> </a:t>
            </a:r>
            <a:r>
              <a:rPr sz="1400" spc="0" dirty="0" smtClean="0">
                <a:solidFill>
                  <a:srgbClr val="FF0000"/>
                </a:solidFill>
                <a:latin typeface="Comic Sans MS"/>
                <a:cs typeface="Comic Sans MS"/>
              </a:rPr>
              <a:t>(butane</a:t>
            </a:r>
            <a:r>
              <a:rPr sz="1400" spc="-9" dirty="0" smtClean="0">
                <a:solidFill>
                  <a:srgbClr val="FF0000"/>
                </a:solidFill>
                <a:latin typeface="Comic Sans MS"/>
                <a:cs typeface="Comic Sans MS"/>
              </a:rPr>
              <a:t>-</a:t>
            </a:r>
            <a:r>
              <a:rPr sz="1400" spc="0" dirty="0" smtClean="0">
                <a:solidFill>
                  <a:srgbClr val="FF0000"/>
                </a:solidFill>
                <a:latin typeface="Comic Sans MS"/>
                <a:cs typeface="Comic Sans MS"/>
              </a:rPr>
              <a:t>1,</a:t>
            </a:r>
            <a:r>
              <a:rPr sz="1400" spc="-4" dirty="0" smtClean="0">
                <a:solidFill>
                  <a:srgbClr val="FF0000"/>
                </a:solidFill>
                <a:latin typeface="Comic Sans MS"/>
                <a:cs typeface="Comic Sans MS"/>
              </a:rPr>
              <a:t>4</a:t>
            </a:r>
            <a:r>
              <a:rPr sz="1400" spc="-9" dirty="0" smtClean="0">
                <a:solidFill>
                  <a:srgbClr val="FF0000"/>
                </a:solidFill>
                <a:latin typeface="Comic Sans MS"/>
                <a:cs typeface="Comic Sans MS"/>
              </a:rPr>
              <a:t>-</a:t>
            </a:r>
            <a:r>
              <a:rPr sz="1400" spc="0" dirty="0" smtClean="0">
                <a:solidFill>
                  <a:srgbClr val="FF0000"/>
                </a:solidFill>
                <a:latin typeface="Comic Sans MS"/>
                <a:cs typeface="Comic Sans MS"/>
              </a:rPr>
              <a:t>d</a:t>
            </a:r>
            <a:r>
              <a:rPr sz="1400" spc="4" dirty="0" smtClean="0">
                <a:solidFill>
                  <a:srgbClr val="FF0000"/>
                </a:solidFill>
                <a:latin typeface="Comic Sans MS"/>
                <a:cs typeface="Comic Sans MS"/>
              </a:rPr>
              <a:t>io</a:t>
            </a:r>
            <a:r>
              <a:rPr sz="1400" spc="0" dirty="0" smtClean="0">
                <a:solidFill>
                  <a:srgbClr val="FF0000"/>
                </a:solidFill>
                <a:latin typeface="Comic Sans MS"/>
                <a:cs typeface="Comic Sans MS"/>
              </a:rPr>
              <a:t>ïq</a:t>
            </a:r>
            <a:r>
              <a:rPr sz="1400" spc="-9" dirty="0" smtClean="0">
                <a:solidFill>
                  <a:srgbClr val="FF0000"/>
                </a:solidFill>
                <a:latin typeface="Comic Sans MS"/>
                <a:cs typeface="Comic Sans MS"/>
              </a:rPr>
              <a:t>u</a:t>
            </a:r>
            <a:r>
              <a:rPr sz="1400" spc="0" dirty="0" smtClean="0">
                <a:solidFill>
                  <a:srgbClr val="FF0000"/>
                </a:solidFill>
                <a:latin typeface="Comic Sans MS"/>
                <a:cs typeface="Comic Sans MS"/>
              </a:rPr>
              <a:t>e) </a:t>
            </a:r>
            <a:endParaRPr sz="1400">
              <a:latin typeface="Comic Sans MS"/>
              <a:cs typeface="Comic Sans MS"/>
            </a:endParaRPr>
          </a:p>
          <a:p>
            <a:pPr marL="152654" marR="18289" algn="just">
              <a:lnSpc>
                <a:spcPts val="1797"/>
              </a:lnSpc>
              <a:spcBef>
                <a:spcPts val="1551"/>
              </a:spcBef>
            </a:pPr>
            <a:r>
              <a:rPr sz="1400" spc="0" dirty="0" smtClean="0">
                <a:latin typeface="Comic Sans MS"/>
                <a:cs typeface="Comic Sans MS"/>
              </a:rPr>
              <a:t>HO</a:t>
            </a:r>
            <a:r>
              <a:rPr sz="1400" spc="-9" dirty="0" smtClean="0">
                <a:latin typeface="Comic Sans MS"/>
                <a:cs typeface="Comic Sans MS"/>
              </a:rPr>
              <a:t>O</a:t>
            </a:r>
            <a:r>
              <a:rPr sz="1400" spc="-4" dirty="0" smtClean="0">
                <a:latin typeface="Comic Sans MS"/>
                <a:cs typeface="Comic Sans MS"/>
              </a:rPr>
              <a:t>C</a:t>
            </a:r>
            <a:r>
              <a:rPr sz="1400" spc="-9" dirty="0" smtClean="0">
                <a:latin typeface="Comic Sans MS"/>
                <a:cs typeface="Comic Sans MS"/>
              </a:rPr>
              <a:t>-</a:t>
            </a:r>
            <a:r>
              <a:rPr sz="1400" spc="-4" dirty="0" smtClean="0">
                <a:latin typeface="Comic Sans MS"/>
                <a:cs typeface="Comic Sans MS"/>
              </a:rPr>
              <a:t>C</a:t>
            </a:r>
            <a:r>
              <a:rPr sz="1400" spc="0" dirty="0" smtClean="0">
                <a:latin typeface="Comic Sans MS"/>
                <a:cs typeface="Comic Sans MS"/>
              </a:rPr>
              <a:t>H</a:t>
            </a:r>
            <a:r>
              <a:rPr sz="1350" spc="4" baseline="-21261" dirty="0" smtClean="0">
                <a:latin typeface="Comic Sans MS"/>
                <a:cs typeface="Comic Sans MS"/>
              </a:rPr>
              <a:t>2</a:t>
            </a:r>
            <a:r>
              <a:rPr sz="1400" spc="-4" dirty="0" smtClean="0">
                <a:latin typeface="Comic Sans MS"/>
                <a:cs typeface="Comic Sans MS"/>
              </a:rPr>
              <a:t>-C</a:t>
            </a:r>
            <a:r>
              <a:rPr sz="1400" spc="0" dirty="0" smtClean="0">
                <a:latin typeface="Comic Sans MS"/>
                <a:cs typeface="Comic Sans MS"/>
              </a:rPr>
              <a:t>H</a:t>
            </a:r>
            <a:r>
              <a:rPr sz="1350" spc="4" baseline="-21261" dirty="0" smtClean="0">
                <a:latin typeface="Comic Sans MS"/>
                <a:cs typeface="Comic Sans MS"/>
              </a:rPr>
              <a:t>2</a:t>
            </a:r>
            <a:r>
              <a:rPr sz="1400" spc="-9" dirty="0" smtClean="0">
                <a:latin typeface="Comic Sans MS"/>
                <a:cs typeface="Comic Sans MS"/>
              </a:rPr>
              <a:t>-</a:t>
            </a:r>
            <a:r>
              <a:rPr sz="1400" spc="-4" dirty="0" smtClean="0">
                <a:latin typeface="Comic Sans MS"/>
                <a:cs typeface="Comic Sans MS"/>
              </a:rPr>
              <a:t>C</a:t>
            </a:r>
            <a:r>
              <a:rPr sz="1400" spc="0" dirty="0" smtClean="0">
                <a:latin typeface="Comic Sans MS"/>
                <a:cs typeface="Comic Sans MS"/>
              </a:rPr>
              <a:t>H</a:t>
            </a:r>
            <a:r>
              <a:rPr sz="1350" spc="4" baseline="-21261" dirty="0" smtClean="0">
                <a:latin typeface="Comic Sans MS"/>
                <a:cs typeface="Comic Sans MS"/>
              </a:rPr>
              <a:t>2</a:t>
            </a:r>
            <a:r>
              <a:rPr sz="1400" spc="-9" dirty="0" smtClean="0">
                <a:latin typeface="Comic Sans MS"/>
                <a:cs typeface="Comic Sans MS"/>
              </a:rPr>
              <a:t>-</a:t>
            </a:r>
            <a:r>
              <a:rPr sz="1400" spc="-4" dirty="0" smtClean="0">
                <a:latin typeface="Comic Sans MS"/>
                <a:cs typeface="Comic Sans MS"/>
              </a:rPr>
              <a:t>COO</a:t>
            </a:r>
            <a:r>
              <a:rPr sz="1400" spc="0" dirty="0" smtClean="0">
                <a:latin typeface="Comic Sans MS"/>
                <a:cs typeface="Comic Sans MS"/>
              </a:rPr>
              <a:t>H                        </a:t>
            </a:r>
            <a:r>
              <a:rPr sz="1400" spc="343" dirty="0" smtClean="0">
                <a:latin typeface="Comic Sans MS"/>
                <a:cs typeface="Comic Sans MS"/>
              </a:rPr>
              <a:t> </a:t>
            </a:r>
            <a:r>
              <a:rPr sz="1400" spc="0" dirty="0" smtClean="0">
                <a:solidFill>
                  <a:srgbClr val="FF0000"/>
                </a:solidFill>
                <a:latin typeface="Comic Sans MS"/>
                <a:cs typeface="Comic Sans MS"/>
              </a:rPr>
              <a:t>aci</a:t>
            </a:r>
            <a:r>
              <a:rPr sz="1400" spc="4" dirty="0" smtClean="0">
                <a:solidFill>
                  <a:srgbClr val="FF0000"/>
                </a:solidFill>
                <a:latin typeface="Comic Sans MS"/>
                <a:cs typeface="Comic Sans MS"/>
              </a:rPr>
              <a:t>d</a:t>
            </a:r>
            <a:r>
              <a:rPr sz="1400" spc="0" dirty="0" smtClean="0">
                <a:solidFill>
                  <a:srgbClr val="FF0000"/>
                </a:solidFill>
                <a:latin typeface="Comic Sans MS"/>
                <a:cs typeface="Comic Sans MS"/>
              </a:rPr>
              <a:t>e</a:t>
            </a:r>
            <a:r>
              <a:rPr sz="1400" spc="-19" dirty="0" smtClean="0">
                <a:solidFill>
                  <a:srgbClr val="FF0000"/>
                </a:solidFill>
                <a:latin typeface="Comic Sans MS"/>
                <a:cs typeface="Comic Sans MS"/>
              </a:rPr>
              <a:t> </a:t>
            </a:r>
            <a:r>
              <a:rPr sz="1400" spc="0" dirty="0" smtClean="0">
                <a:solidFill>
                  <a:srgbClr val="FF0000"/>
                </a:solidFill>
                <a:latin typeface="Comic Sans MS"/>
                <a:cs typeface="Comic Sans MS"/>
              </a:rPr>
              <a:t>glutarique</a:t>
            </a:r>
            <a:r>
              <a:rPr sz="1400" spc="-44" dirty="0" smtClean="0">
                <a:solidFill>
                  <a:srgbClr val="FF0000"/>
                </a:solidFill>
                <a:latin typeface="Comic Sans MS"/>
                <a:cs typeface="Comic Sans MS"/>
              </a:rPr>
              <a:t> </a:t>
            </a:r>
            <a:r>
              <a:rPr sz="1400" spc="0" dirty="0" smtClean="0">
                <a:solidFill>
                  <a:srgbClr val="FF0000"/>
                </a:solidFill>
                <a:latin typeface="Comic Sans MS"/>
                <a:cs typeface="Comic Sans MS"/>
              </a:rPr>
              <a:t>(</a:t>
            </a:r>
            <a:r>
              <a:rPr sz="1400" spc="4" dirty="0" smtClean="0">
                <a:solidFill>
                  <a:srgbClr val="FF0000"/>
                </a:solidFill>
                <a:latin typeface="Comic Sans MS"/>
                <a:cs typeface="Comic Sans MS"/>
              </a:rPr>
              <a:t>p</a:t>
            </a:r>
            <a:r>
              <a:rPr sz="1400" spc="0" dirty="0" smtClean="0">
                <a:solidFill>
                  <a:srgbClr val="FF0000"/>
                </a:solidFill>
                <a:latin typeface="Comic Sans MS"/>
                <a:cs typeface="Comic Sans MS"/>
              </a:rPr>
              <a:t>en</a:t>
            </a:r>
            <a:r>
              <a:rPr sz="1400" spc="-4" dirty="0" smtClean="0">
                <a:solidFill>
                  <a:srgbClr val="FF0000"/>
                </a:solidFill>
                <a:latin typeface="Comic Sans MS"/>
                <a:cs typeface="Comic Sans MS"/>
              </a:rPr>
              <a:t>t</a:t>
            </a:r>
            <a:r>
              <a:rPr sz="1400" spc="0" dirty="0" smtClean="0">
                <a:solidFill>
                  <a:srgbClr val="FF0000"/>
                </a:solidFill>
                <a:latin typeface="Comic Sans MS"/>
                <a:cs typeface="Comic Sans MS"/>
              </a:rPr>
              <a:t>an</a:t>
            </a:r>
            <a:r>
              <a:rPr sz="1400" spc="4" dirty="0" smtClean="0">
                <a:solidFill>
                  <a:srgbClr val="FF0000"/>
                </a:solidFill>
                <a:latin typeface="Comic Sans MS"/>
                <a:cs typeface="Comic Sans MS"/>
              </a:rPr>
              <a:t>e</a:t>
            </a:r>
            <a:r>
              <a:rPr sz="1400" spc="-9" dirty="0" smtClean="0">
                <a:solidFill>
                  <a:srgbClr val="FF0000"/>
                </a:solidFill>
                <a:latin typeface="Comic Sans MS"/>
                <a:cs typeface="Comic Sans MS"/>
              </a:rPr>
              <a:t>-</a:t>
            </a:r>
            <a:r>
              <a:rPr sz="1400" spc="4" dirty="0" smtClean="0">
                <a:solidFill>
                  <a:srgbClr val="FF0000"/>
                </a:solidFill>
                <a:latin typeface="Comic Sans MS"/>
                <a:cs typeface="Comic Sans MS"/>
              </a:rPr>
              <a:t>1</a:t>
            </a:r>
            <a:r>
              <a:rPr sz="1400" spc="-4" dirty="0" smtClean="0">
                <a:solidFill>
                  <a:srgbClr val="FF0000"/>
                </a:solidFill>
                <a:latin typeface="Comic Sans MS"/>
                <a:cs typeface="Comic Sans MS"/>
              </a:rPr>
              <a:t>,5</a:t>
            </a:r>
            <a:r>
              <a:rPr sz="1400" spc="-9" dirty="0" smtClean="0">
                <a:solidFill>
                  <a:srgbClr val="FF0000"/>
                </a:solidFill>
                <a:latin typeface="Comic Sans MS"/>
                <a:cs typeface="Comic Sans MS"/>
              </a:rPr>
              <a:t>-</a:t>
            </a:r>
            <a:r>
              <a:rPr sz="1400" spc="0" dirty="0" smtClean="0">
                <a:solidFill>
                  <a:srgbClr val="FF0000"/>
                </a:solidFill>
                <a:latin typeface="Comic Sans MS"/>
                <a:cs typeface="Comic Sans MS"/>
              </a:rPr>
              <a:t>d</a:t>
            </a:r>
            <a:r>
              <a:rPr sz="1400" spc="4" dirty="0" smtClean="0">
                <a:solidFill>
                  <a:srgbClr val="FF0000"/>
                </a:solidFill>
                <a:latin typeface="Comic Sans MS"/>
                <a:cs typeface="Comic Sans MS"/>
              </a:rPr>
              <a:t>io</a:t>
            </a:r>
            <a:r>
              <a:rPr sz="1400" spc="0" dirty="0" smtClean="0">
                <a:solidFill>
                  <a:srgbClr val="FF0000"/>
                </a:solidFill>
                <a:latin typeface="Comic Sans MS"/>
                <a:cs typeface="Comic Sans MS"/>
              </a:rPr>
              <a:t>ïq</a:t>
            </a:r>
            <a:r>
              <a:rPr sz="1400" spc="-9" dirty="0" smtClean="0">
                <a:solidFill>
                  <a:srgbClr val="FF0000"/>
                </a:solidFill>
                <a:latin typeface="Comic Sans MS"/>
                <a:cs typeface="Comic Sans MS"/>
              </a:rPr>
              <a:t>u</a:t>
            </a:r>
            <a:r>
              <a:rPr sz="1400" spc="0" dirty="0" smtClean="0">
                <a:solidFill>
                  <a:srgbClr val="FF0000"/>
                </a:solidFill>
                <a:latin typeface="Comic Sans MS"/>
                <a:cs typeface="Comic Sans MS"/>
              </a:rPr>
              <a:t>e)</a:t>
            </a:r>
            <a:endParaRPr sz="1400">
              <a:latin typeface="Comic Sans MS"/>
              <a:cs typeface="Comic Sans MS"/>
            </a:endParaRPr>
          </a:p>
          <a:p>
            <a:pPr marL="152654">
              <a:lnSpc>
                <a:spcPts val="1797"/>
              </a:lnSpc>
              <a:spcBef>
                <a:spcPts val="1551"/>
              </a:spcBef>
            </a:pPr>
            <a:r>
              <a:rPr sz="1400" spc="0" dirty="0" smtClean="0">
                <a:latin typeface="Comic Sans MS"/>
                <a:cs typeface="Comic Sans MS"/>
              </a:rPr>
              <a:t>HO</a:t>
            </a:r>
            <a:r>
              <a:rPr sz="1400" spc="-9" dirty="0" smtClean="0">
                <a:latin typeface="Comic Sans MS"/>
                <a:cs typeface="Comic Sans MS"/>
              </a:rPr>
              <a:t>O</a:t>
            </a:r>
            <a:r>
              <a:rPr sz="1400" spc="-4" dirty="0" smtClean="0">
                <a:latin typeface="Comic Sans MS"/>
                <a:cs typeface="Comic Sans MS"/>
              </a:rPr>
              <a:t>C</a:t>
            </a:r>
            <a:r>
              <a:rPr sz="1400" spc="-9" dirty="0" smtClean="0">
                <a:latin typeface="Comic Sans MS"/>
                <a:cs typeface="Comic Sans MS"/>
              </a:rPr>
              <a:t>-</a:t>
            </a:r>
            <a:r>
              <a:rPr sz="1400" spc="-4" dirty="0" smtClean="0">
                <a:latin typeface="Comic Sans MS"/>
                <a:cs typeface="Comic Sans MS"/>
              </a:rPr>
              <a:t>C</a:t>
            </a:r>
            <a:r>
              <a:rPr sz="1400" spc="0" dirty="0" smtClean="0">
                <a:latin typeface="Comic Sans MS"/>
                <a:cs typeface="Comic Sans MS"/>
              </a:rPr>
              <a:t>H</a:t>
            </a:r>
            <a:r>
              <a:rPr sz="1350" spc="4" baseline="-21261" dirty="0" smtClean="0">
                <a:latin typeface="Comic Sans MS"/>
                <a:cs typeface="Comic Sans MS"/>
              </a:rPr>
              <a:t>2</a:t>
            </a:r>
            <a:r>
              <a:rPr sz="1400" spc="-4" dirty="0" smtClean="0">
                <a:latin typeface="Comic Sans MS"/>
                <a:cs typeface="Comic Sans MS"/>
              </a:rPr>
              <a:t>-C</a:t>
            </a:r>
            <a:r>
              <a:rPr sz="1400" spc="0" dirty="0" smtClean="0">
                <a:latin typeface="Comic Sans MS"/>
                <a:cs typeface="Comic Sans MS"/>
              </a:rPr>
              <a:t>H</a:t>
            </a:r>
            <a:r>
              <a:rPr sz="1350" spc="4" baseline="-21261" dirty="0" smtClean="0">
                <a:latin typeface="Comic Sans MS"/>
                <a:cs typeface="Comic Sans MS"/>
              </a:rPr>
              <a:t>2</a:t>
            </a:r>
            <a:r>
              <a:rPr sz="1400" spc="-9" dirty="0" smtClean="0">
                <a:latin typeface="Comic Sans MS"/>
                <a:cs typeface="Comic Sans MS"/>
              </a:rPr>
              <a:t>-</a:t>
            </a:r>
            <a:r>
              <a:rPr sz="1400" spc="-4" dirty="0" smtClean="0">
                <a:latin typeface="Comic Sans MS"/>
                <a:cs typeface="Comic Sans MS"/>
              </a:rPr>
              <a:t>C</a:t>
            </a:r>
            <a:r>
              <a:rPr sz="1400" spc="0" dirty="0" smtClean="0">
                <a:latin typeface="Comic Sans MS"/>
                <a:cs typeface="Comic Sans MS"/>
              </a:rPr>
              <a:t>H</a:t>
            </a:r>
            <a:r>
              <a:rPr sz="1350" spc="4" baseline="-21261" dirty="0" smtClean="0">
                <a:latin typeface="Comic Sans MS"/>
                <a:cs typeface="Comic Sans MS"/>
              </a:rPr>
              <a:t>2</a:t>
            </a:r>
            <a:r>
              <a:rPr sz="1400" spc="-9" dirty="0" smtClean="0">
                <a:latin typeface="Comic Sans MS"/>
                <a:cs typeface="Comic Sans MS"/>
              </a:rPr>
              <a:t>-</a:t>
            </a:r>
            <a:r>
              <a:rPr sz="1400" spc="-4" dirty="0" smtClean="0">
                <a:latin typeface="Comic Sans MS"/>
                <a:cs typeface="Comic Sans MS"/>
              </a:rPr>
              <a:t>C</a:t>
            </a:r>
            <a:r>
              <a:rPr sz="1400" spc="0" dirty="0" smtClean="0">
                <a:latin typeface="Comic Sans MS"/>
                <a:cs typeface="Comic Sans MS"/>
              </a:rPr>
              <a:t>H</a:t>
            </a:r>
            <a:r>
              <a:rPr sz="1350" spc="4" baseline="-21261" dirty="0" smtClean="0">
                <a:latin typeface="Comic Sans MS"/>
                <a:cs typeface="Comic Sans MS"/>
              </a:rPr>
              <a:t>2</a:t>
            </a:r>
            <a:r>
              <a:rPr sz="1400" spc="-9" dirty="0" smtClean="0">
                <a:latin typeface="Comic Sans MS"/>
                <a:cs typeface="Comic Sans MS"/>
              </a:rPr>
              <a:t>-</a:t>
            </a:r>
            <a:r>
              <a:rPr sz="1400" spc="-4" dirty="0" smtClean="0">
                <a:latin typeface="Comic Sans MS"/>
                <a:cs typeface="Comic Sans MS"/>
              </a:rPr>
              <a:t>COO</a:t>
            </a:r>
            <a:r>
              <a:rPr sz="1400" spc="0" dirty="0" smtClean="0">
                <a:latin typeface="Comic Sans MS"/>
                <a:cs typeface="Comic Sans MS"/>
              </a:rPr>
              <a:t>H                 </a:t>
            </a:r>
            <a:r>
              <a:rPr sz="1400" spc="212" dirty="0" smtClean="0">
                <a:latin typeface="Comic Sans MS"/>
                <a:cs typeface="Comic Sans MS"/>
              </a:rPr>
              <a:t> </a:t>
            </a:r>
            <a:r>
              <a:rPr sz="1400" spc="0" dirty="0" smtClean="0">
                <a:solidFill>
                  <a:srgbClr val="FF0000"/>
                </a:solidFill>
                <a:latin typeface="Comic Sans MS"/>
                <a:cs typeface="Comic Sans MS"/>
              </a:rPr>
              <a:t>aci</a:t>
            </a:r>
            <a:r>
              <a:rPr sz="1400" spc="4" dirty="0" smtClean="0">
                <a:solidFill>
                  <a:srgbClr val="FF0000"/>
                </a:solidFill>
                <a:latin typeface="Comic Sans MS"/>
                <a:cs typeface="Comic Sans MS"/>
              </a:rPr>
              <a:t>d</a:t>
            </a:r>
            <a:r>
              <a:rPr sz="1400" spc="0" dirty="0" smtClean="0">
                <a:solidFill>
                  <a:srgbClr val="FF0000"/>
                </a:solidFill>
                <a:latin typeface="Comic Sans MS"/>
                <a:cs typeface="Comic Sans MS"/>
              </a:rPr>
              <a:t>e</a:t>
            </a:r>
            <a:r>
              <a:rPr sz="1400" spc="-19" dirty="0" smtClean="0">
                <a:solidFill>
                  <a:srgbClr val="FF0000"/>
                </a:solidFill>
                <a:latin typeface="Comic Sans MS"/>
                <a:cs typeface="Comic Sans MS"/>
              </a:rPr>
              <a:t> </a:t>
            </a:r>
            <a:r>
              <a:rPr sz="1400" spc="0" dirty="0" smtClean="0">
                <a:solidFill>
                  <a:srgbClr val="FF0000"/>
                </a:solidFill>
                <a:latin typeface="Comic Sans MS"/>
                <a:cs typeface="Comic Sans MS"/>
              </a:rPr>
              <a:t>a</a:t>
            </a:r>
            <a:r>
              <a:rPr sz="1400" spc="4" dirty="0" smtClean="0">
                <a:solidFill>
                  <a:srgbClr val="FF0000"/>
                </a:solidFill>
                <a:latin typeface="Comic Sans MS"/>
                <a:cs typeface="Comic Sans MS"/>
              </a:rPr>
              <a:t>d</a:t>
            </a:r>
            <a:r>
              <a:rPr sz="1400" spc="0" dirty="0" smtClean="0">
                <a:solidFill>
                  <a:srgbClr val="FF0000"/>
                </a:solidFill>
                <a:latin typeface="Comic Sans MS"/>
                <a:cs typeface="Comic Sans MS"/>
              </a:rPr>
              <a:t>i</a:t>
            </a:r>
            <a:r>
              <a:rPr sz="1400" spc="4" dirty="0" smtClean="0">
                <a:solidFill>
                  <a:srgbClr val="FF0000"/>
                </a:solidFill>
                <a:latin typeface="Comic Sans MS"/>
                <a:cs typeface="Comic Sans MS"/>
              </a:rPr>
              <a:t>p</a:t>
            </a:r>
            <a:r>
              <a:rPr sz="1400" spc="0" dirty="0" smtClean="0">
                <a:solidFill>
                  <a:srgbClr val="FF0000"/>
                </a:solidFill>
                <a:latin typeface="Comic Sans MS"/>
                <a:cs typeface="Comic Sans MS"/>
              </a:rPr>
              <a:t>i</a:t>
            </a:r>
            <a:r>
              <a:rPr sz="1400" spc="-4" dirty="0" smtClean="0">
                <a:solidFill>
                  <a:srgbClr val="FF0000"/>
                </a:solidFill>
                <a:latin typeface="Comic Sans MS"/>
                <a:cs typeface="Comic Sans MS"/>
              </a:rPr>
              <a:t>q</a:t>
            </a:r>
            <a:r>
              <a:rPr sz="1400" spc="0" dirty="0" smtClean="0">
                <a:solidFill>
                  <a:srgbClr val="FF0000"/>
                </a:solidFill>
                <a:latin typeface="Comic Sans MS"/>
                <a:cs typeface="Comic Sans MS"/>
              </a:rPr>
              <a:t>ue</a:t>
            </a:r>
            <a:r>
              <a:rPr sz="1400" spc="-44" dirty="0" smtClean="0">
                <a:solidFill>
                  <a:srgbClr val="FF0000"/>
                </a:solidFill>
                <a:latin typeface="Comic Sans MS"/>
                <a:cs typeface="Comic Sans MS"/>
              </a:rPr>
              <a:t> </a:t>
            </a:r>
            <a:r>
              <a:rPr sz="1400" spc="0" dirty="0" smtClean="0">
                <a:solidFill>
                  <a:srgbClr val="FF0000"/>
                </a:solidFill>
                <a:latin typeface="Comic Sans MS"/>
                <a:cs typeface="Comic Sans MS"/>
              </a:rPr>
              <a:t>(</a:t>
            </a:r>
            <a:r>
              <a:rPr sz="1400" spc="4" dirty="0" smtClean="0">
                <a:solidFill>
                  <a:srgbClr val="FF0000"/>
                </a:solidFill>
                <a:latin typeface="Comic Sans MS"/>
                <a:cs typeface="Comic Sans MS"/>
              </a:rPr>
              <a:t>h</a:t>
            </a:r>
            <a:r>
              <a:rPr sz="1400" spc="0" dirty="0" smtClean="0">
                <a:solidFill>
                  <a:srgbClr val="FF0000"/>
                </a:solidFill>
                <a:latin typeface="Comic Sans MS"/>
                <a:cs typeface="Comic Sans MS"/>
              </a:rPr>
              <a:t>exane</a:t>
            </a:r>
            <a:r>
              <a:rPr sz="1400" spc="-9" dirty="0" smtClean="0">
                <a:solidFill>
                  <a:srgbClr val="FF0000"/>
                </a:solidFill>
                <a:latin typeface="Comic Sans MS"/>
                <a:cs typeface="Comic Sans MS"/>
              </a:rPr>
              <a:t>-</a:t>
            </a:r>
            <a:r>
              <a:rPr sz="1400" spc="0" dirty="0" smtClean="0">
                <a:solidFill>
                  <a:srgbClr val="FF0000"/>
                </a:solidFill>
                <a:latin typeface="Comic Sans MS"/>
                <a:cs typeface="Comic Sans MS"/>
              </a:rPr>
              <a:t>1,</a:t>
            </a:r>
            <a:r>
              <a:rPr sz="1400" spc="-4" dirty="0" smtClean="0">
                <a:solidFill>
                  <a:srgbClr val="FF0000"/>
                </a:solidFill>
                <a:latin typeface="Comic Sans MS"/>
                <a:cs typeface="Comic Sans MS"/>
              </a:rPr>
              <a:t>6</a:t>
            </a:r>
            <a:r>
              <a:rPr sz="1400" spc="-9" dirty="0" smtClean="0">
                <a:solidFill>
                  <a:srgbClr val="FF0000"/>
                </a:solidFill>
                <a:latin typeface="Comic Sans MS"/>
                <a:cs typeface="Comic Sans MS"/>
              </a:rPr>
              <a:t>-</a:t>
            </a:r>
            <a:r>
              <a:rPr sz="1400" spc="4" dirty="0" smtClean="0">
                <a:solidFill>
                  <a:srgbClr val="FF0000"/>
                </a:solidFill>
                <a:latin typeface="Comic Sans MS"/>
                <a:cs typeface="Comic Sans MS"/>
              </a:rPr>
              <a:t>d</a:t>
            </a:r>
            <a:r>
              <a:rPr sz="1400" spc="0" dirty="0" smtClean="0">
                <a:solidFill>
                  <a:srgbClr val="FF0000"/>
                </a:solidFill>
                <a:latin typeface="Comic Sans MS"/>
                <a:cs typeface="Comic Sans MS"/>
              </a:rPr>
              <a:t>i</a:t>
            </a:r>
            <a:r>
              <a:rPr sz="1400" spc="9" dirty="0" smtClean="0">
                <a:solidFill>
                  <a:srgbClr val="FF0000"/>
                </a:solidFill>
                <a:latin typeface="Comic Sans MS"/>
                <a:cs typeface="Comic Sans MS"/>
              </a:rPr>
              <a:t>o</a:t>
            </a:r>
            <a:r>
              <a:rPr sz="1400" spc="0" dirty="0" smtClean="0">
                <a:solidFill>
                  <a:srgbClr val="FF0000"/>
                </a:solidFill>
                <a:latin typeface="Comic Sans MS"/>
                <a:cs typeface="Comic Sans MS"/>
              </a:rPr>
              <a:t>ï</a:t>
            </a:r>
            <a:r>
              <a:rPr sz="1400" spc="-4" dirty="0" smtClean="0">
                <a:solidFill>
                  <a:srgbClr val="FF0000"/>
                </a:solidFill>
                <a:latin typeface="Comic Sans MS"/>
                <a:cs typeface="Comic Sans MS"/>
              </a:rPr>
              <a:t>q</a:t>
            </a:r>
            <a:r>
              <a:rPr sz="1400" spc="4" dirty="0" smtClean="0">
                <a:solidFill>
                  <a:srgbClr val="FF0000"/>
                </a:solidFill>
                <a:latin typeface="Comic Sans MS"/>
                <a:cs typeface="Comic Sans MS"/>
              </a:rPr>
              <a:t>u</a:t>
            </a:r>
            <a:r>
              <a:rPr sz="1400" spc="-9" dirty="0" smtClean="0">
                <a:solidFill>
                  <a:srgbClr val="FF0000"/>
                </a:solidFill>
                <a:latin typeface="Comic Sans MS"/>
                <a:cs typeface="Comic Sans MS"/>
              </a:rPr>
              <a:t>e</a:t>
            </a:r>
            <a:r>
              <a:rPr sz="1400" spc="0" dirty="0" smtClean="0">
                <a:solidFill>
                  <a:srgbClr val="FF0000"/>
                </a:solidFill>
                <a:latin typeface="Comic Sans MS"/>
                <a:cs typeface="Comic Sans MS"/>
              </a:rPr>
              <a:t>)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2770632" y="4652772"/>
            <a:ext cx="6288024" cy="194462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500"/>
              </a:lnSpc>
              <a:spcBef>
                <a:spcPts val="20"/>
              </a:spcBef>
            </a:pPr>
            <a:endParaRPr sz="500"/>
          </a:p>
          <a:p>
            <a:pPr marL="482500" marR="2353678" indent="2968597">
              <a:lnSpc>
                <a:spcPts val="1379"/>
              </a:lnSpc>
            </a:pPr>
            <a:r>
              <a:rPr sz="1200" spc="4" dirty="0" smtClean="0">
                <a:latin typeface="Arial"/>
                <a:cs typeface="Arial"/>
              </a:rPr>
              <a:t>C</a:t>
            </a:r>
            <a:r>
              <a:rPr sz="1200" spc="-4" dirty="0" smtClean="0">
                <a:latin typeface="Arial"/>
                <a:cs typeface="Arial"/>
              </a:rPr>
              <a:t>OO</a:t>
            </a:r>
            <a:r>
              <a:rPr sz="1200" spc="0" dirty="0" smtClean="0">
                <a:latin typeface="Arial"/>
                <a:cs typeface="Arial"/>
              </a:rPr>
              <a:t>H </a:t>
            </a:r>
            <a:endParaRPr sz="1200">
              <a:latin typeface="Arial"/>
              <a:cs typeface="Arial"/>
            </a:endParaRPr>
          </a:p>
          <a:p>
            <a:pPr marL="482500" marR="2353678">
              <a:lnSpc>
                <a:spcPts val="1379"/>
              </a:lnSpc>
            </a:pPr>
            <a:r>
              <a:rPr sz="1200" spc="0" dirty="0" smtClean="0">
                <a:latin typeface="Arial"/>
                <a:cs typeface="Arial"/>
              </a:rPr>
              <a:t>H      </a:t>
            </a:r>
            <a:r>
              <a:rPr sz="1200" spc="232" dirty="0" smtClean="0">
                <a:latin typeface="Arial"/>
                <a:cs typeface="Arial"/>
              </a:rPr>
              <a:t> </a:t>
            </a:r>
            <a:r>
              <a:rPr sz="1200" spc="4" dirty="0" smtClean="0">
                <a:latin typeface="Arial"/>
                <a:cs typeface="Arial"/>
              </a:rPr>
              <a:t>C</a:t>
            </a:r>
            <a:r>
              <a:rPr sz="1200" spc="-4" dirty="0" smtClean="0">
                <a:latin typeface="Arial"/>
                <a:cs typeface="Arial"/>
              </a:rPr>
              <a:t>OO</a:t>
            </a:r>
            <a:r>
              <a:rPr sz="1200" spc="0" dirty="0" smtClean="0">
                <a:latin typeface="Arial"/>
                <a:cs typeface="Arial"/>
              </a:rPr>
              <a:t>H</a:t>
            </a:r>
            <a:endParaRPr sz="1200">
              <a:latin typeface="Arial"/>
              <a:cs typeface="Arial"/>
            </a:endParaRPr>
          </a:p>
          <a:p>
            <a:pPr marL="697799">
              <a:lnSpc>
                <a:spcPts val="1025"/>
              </a:lnSpc>
            </a:pPr>
            <a:r>
              <a:rPr sz="1200" spc="0" dirty="0" smtClean="0">
                <a:latin typeface="Arial"/>
                <a:cs typeface="Arial"/>
              </a:rPr>
              <a:t>C                                                                        </a:t>
            </a:r>
            <a:r>
              <a:rPr sz="1200" spc="9" dirty="0" smtClean="0">
                <a:latin typeface="Arial"/>
                <a:cs typeface="Arial"/>
              </a:rPr>
              <a:t> </a:t>
            </a:r>
            <a:r>
              <a:rPr sz="1800" spc="-4" baseline="-7246" dirty="0" smtClean="0">
                <a:latin typeface="Arial"/>
                <a:cs typeface="Arial"/>
              </a:rPr>
              <a:t>O</a:t>
            </a:r>
            <a:r>
              <a:rPr sz="1800" spc="0" baseline="-7246" dirty="0" smtClean="0">
                <a:latin typeface="Arial"/>
                <a:cs typeface="Arial"/>
              </a:rPr>
              <a:t>H</a:t>
            </a:r>
            <a:endParaRPr sz="1200">
              <a:latin typeface="Arial"/>
              <a:cs typeface="Arial"/>
            </a:endParaRPr>
          </a:p>
          <a:p>
            <a:pPr marL="1723745" marR="690896" algn="ctr">
              <a:lnSpc>
                <a:spcPts val="1160"/>
              </a:lnSpc>
              <a:spcBef>
                <a:spcPts val="6"/>
              </a:spcBef>
            </a:pPr>
            <a:r>
              <a:rPr sz="1800" spc="0" baseline="7246" dirty="0" smtClean="0">
                <a:latin typeface="Arial"/>
                <a:cs typeface="Arial"/>
              </a:rPr>
              <a:t>ac</a:t>
            </a:r>
            <a:r>
              <a:rPr sz="1800" spc="4" baseline="7246" dirty="0" smtClean="0">
                <a:latin typeface="Arial"/>
                <a:cs typeface="Arial"/>
              </a:rPr>
              <a:t>i</a:t>
            </a:r>
            <a:r>
              <a:rPr sz="1800" spc="0" baseline="7246" dirty="0" smtClean="0">
                <a:latin typeface="Arial"/>
                <a:cs typeface="Arial"/>
              </a:rPr>
              <a:t>de</a:t>
            </a:r>
            <a:r>
              <a:rPr sz="1800" spc="-4" baseline="7246" dirty="0" smtClean="0">
                <a:latin typeface="Arial"/>
                <a:cs typeface="Arial"/>
              </a:rPr>
              <a:t> </a:t>
            </a:r>
            <a:r>
              <a:rPr sz="1800" spc="0" baseline="7246" dirty="0" smtClean="0">
                <a:latin typeface="Arial"/>
                <a:cs typeface="Arial"/>
              </a:rPr>
              <a:t>malé</a:t>
            </a:r>
            <a:r>
              <a:rPr sz="1800" spc="4" baseline="7246" dirty="0" smtClean="0">
                <a:latin typeface="Arial"/>
                <a:cs typeface="Arial"/>
              </a:rPr>
              <a:t>i</a:t>
            </a:r>
            <a:r>
              <a:rPr sz="1800" spc="0" baseline="7246" dirty="0" smtClean="0">
                <a:latin typeface="Arial"/>
                <a:cs typeface="Arial"/>
              </a:rPr>
              <a:t>que                                      </a:t>
            </a:r>
            <a:r>
              <a:rPr sz="1800" spc="257" baseline="7246" dirty="0" smtClean="0">
                <a:latin typeface="Arial"/>
                <a:cs typeface="Arial"/>
              </a:rPr>
              <a:t> </a:t>
            </a:r>
            <a:r>
              <a:rPr sz="1800" spc="0" baseline="-14493" dirty="0" smtClean="0">
                <a:latin typeface="Arial"/>
                <a:cs typeface="Arial"/>
              </a:rPr>
              <a:t>ac</a:t>
            </a:r>
            <a:r>
              <a:rPr sz="1800" spc="4" baseline="-14493" dirty="0" smtClean="0">
                <a:latin typeface="Arial"/>
                <a:cs typeface="Arial"/>
              </a:rPr>
              <a:t>i</a:t>
            </a:r>
            <a:r>
              <a:rPr sz="1800" spc="0" baseline="-14493" dirty="0" smtClean="0">
                <a:latin typeface="Arial"/>
                <a:cs typeface="Arial"/>
              </a:rPr>
              <a:t>de s</a:t>
            </a:r>
            <a:r>
              <a:rPr sz="1800" spc="-4" baseline="-14493" dirty="0" smtClean="0">
                <a:latin typeface="Arial"/>
                <a:cs typeface="Arial"/>
              </a:rPr>
              <a:t>a</a:t>
            </a:r>
            <a:r>
              <a:rPr sz="1800" spc="4" baseline="-14493" dirty="0" smtClean="0">
                <a:latin typeface="Arial"/>
                <a:cs typeface="Arial"/>
              </a:rPr>
              <a:t>li</a:t>
            </a:r>
            <a:r>
              <a:rPr sz="1800" spc="-4" baseline="-14493" dirty="0" smtClean="0">
                <a:latin typeface="Arial"/>
                <a:cs typeface="Arial"/>
              </a:rPr>
              <a:t>c</a:t>
            </a:r>
            <a:r>
              <a:rPr sz="1800" spc="0" baseline="-14493" dirty="0" smtClean="0">
                <a:latin typeface="Arial"/>
                <a:cs typeface="Arial"/>
              </a:rPr>
              <a:t>y</a:t>
            </a:r>
            <a:r>
              <a:rPr sz="1800" spc="4" baseline="-14493" dirty="0" smtClean="0">
                <a:latin typeface="Arial"/>
                <a:cs typeface="Arial"/>
              </a:rPr>
              <a:t>l</a:t>
            </a:r>
            <a:r>
              <a:rPr sz="1800" spc="0" baseline="-14493" dirty="0" smtClean="0">
                <a:latin typeface="Arial"/>
                <a:cs typeface="Arial"/>
              </a:rPr>
              <a:t>ique</a:t>
            </a:r>
            <a:endParaRPr sz="1200">
              <a:latin typeface="Arial"/>
              <a:cs typeface="Arial"/>
            </a:endParaRPr>
          </a:p>
          <a:p>
            <a:pPr marL="697799">
              <a:lnSpc>
                <a:spcPts val="785"/>
              </a:lnSpc>
            </a:pPr>
            <a:r>
              <a:rPr sz="1200" spc="0" dirty="0" smtClean="0">
                <a:latin typeface="Arial"/>
                <a:cs typeface="Arial"/>
              </a:rPr>
              <a:t>C</a:t>
            </a:r>
            <a:endParaRPr sz="1200">
              <a:latin typeface="Arial"/>
              <a:cs typeface="Arial"/>
            </a:endParaRPr>
          </a:p>
          <a:p>
            <a:pPr marL="482500">
              <a:lnSpc>
                <a:spcPts val="1110"/>
              </a:lnSpc>
              <a:spcBef>
                <a:spcPts val="16"/>
              </a:spcBef>
            </a:pPr>
            <a:r>
              <a:rPr sz="1800" spc="0" baseline="2415" dirty="0" smtClean="0">
                <a:latin typeface="Arial"/>
                <a:cs typeface="Arial"/>
              </a:rPr>
              <a:t>H      </a:t>
            </a:r>
            <a:r>
              <a:rPr sz="1800" spc="232" baseline="2415" dirty="0" smtClean="0">
                <a:latin typeface="Arial"/>
                <a:cs typeface="Arial"/>
              </a:rPr>
              <a:t> </a:t>
            </a:r>
            <a:r>
              <a:rPr sz="1800" spc="4" baseline="2415" dirty="0" smtClean="0">
                <a:latin typeface="Arial"/>
                <a:cs typeface="Arial"/>
              </a:rPr>
              <a:t>C</a:t>
            </a:r>
            <a:r>
              <a:rPr sz="1800" spc="-4" baseline="2415" dirty="0" smtClean="0">
                <a:latin typeface="Arial"/>
                <a:cs typeface="Arial"/>
              </a:rPr>
              <a:t>OO</a:t>
            </a:r>
            <a:r>
              <a:rPr sz="1800" spc="0" baseline="2415" dirty="0" smtClean="0">
                <a:latin typeface="Arial"/>
                <a:cs typeface="Arial"/>
              </a:rPr>
              <a:t>H</a:t>
            </a:r>
            <a:endParaRPr sz="1200">
              <a:latin typeface="Arial"/>
              <a:cs typeface="Arial"/>
            </a:endParaRPr>
          </a:p>
          <a:p>
            <a:pPr marL="3360345" marR="2422427" algn="ctr">
              <a:lnSpc>
                <a:spcPct val="95825"/>
              </a:lnSpc>
              <a:spcBef>
                <a:spcPts val="1860"/>
              </a:spcBef>
            </a:pPr>
            <a:r>
              <a:rPr sz="1200" spc="0" dirty="0" smtClean="0">
                <a:latin typeface="Arial"/>
                <a:cs typeface="Arial"/>
              </a:rPr>
              <a:t>C</a:t>
            </a:r>
            <a:r>
              <a:rPr sz="1200" spc="-4" dirty="0" smtClean="0">
                <a:latin typeface="Arial"/>
                <a:cs typeface="Arial"/>
              </a:rPr>
              <a:t>OO</a:t>
            </a:r>
            <a:r>
              <a:rPr sz="1200" spc="0" dirty="0" smtClean="0">
                <a:latin typeface="Arial"/>
                <a:cs typeface="Arial"/>
              </a:rPr>
              <a:t>H</a:t>
            </a:r>
            <a:endParaRPr sz="1200">
              <a:latin typeface="Arial"/>
              <a:cs typeface="Arial"/>
            </a:endParaRPr>
          </a:p>
          <a:p>
            <a:pPr marL="678642" marR="1976590" indent="-215299">
              <a:lnSpc>
                <a:spcPts val="1379"/>
              </a:lnSpc>
              <a:spcBef>
                <a:spcPts val="724"/>
              </a:spcBef>
              <a:tabLst>
                <a:tab pos="889000" algn="l"/>
              </a:tabLst>
            </a:pPr>
            <a:r>
              <a:rPr sz="1200" spc="0" dirty="0" smtClean="0">
                <a:latin typeface="Arial"/>
                <a:cs typeface="Arial"/>
              </a:rPr>
              <a:t>H		C</a:t>
            </a:r>
            <a:r>
              <a:rPr sz="1200" spc="-4" dirty="0" smtClean="0">
                <a:latin typeface="Arial"/>
                <a:cs typeface="Arial"/>
              </a:rPr>
              <a:t>OO</a:t>
            </a:r>
            <a:r>
              <a:rPr sz="1200" spc="0" dirty="0" smtClean="0">
                <a:latin typeface="Arial"/>
                <a:cs typeface="Arial"/>
              </a:rPr>
              <a:t>H                                                         </a:t>
            </a:r>
            <a:r>
              <a:rPr sz="1200" spc="159" dirty="0" smtClean="0">
                <a:latin typeface="Arial"/>
                <a:cs typeface="Arial"/>
              </a:rPr>
              <a:t> </a:t>
            </a:r>
            <a:r>
              <a:rPr sz="1800" spc="0" baseline="-16909" dirty="0" smtClean="0">
                <a:latin typeface="Arial"/>
                <a:cs typeface="Arial"/>
              </a:rPr>
              <a:t>C</a:t>
            </a:r>
            <a:r>
              <a:rPr sz="1800" spc="-4" baseline="-16909" dirty="0" smtClean="0">
                <a:latin typeface="Arial"/>
                <a:cs typeface="Arial"/>
              </a:rPr>
              <a:t>OO</a:t>
            </a:r>
            <a:r>
              <a:rPr sz="1800" spc="0" baseline="-16909" dirty="0" smtClean="0">
                <a:latin typeface="Arial"/>
                <a:cs typeface="Arial"/>
              </a:rPr>
              <a:t>H </a:t>
            </a:r>
            <a:endParaRPr sz="1200">
              <a:latin typeface="Arial"/>
              <a:cs typeface="Arial"/>
            </a:endParaRPr>
          </a:p>
          <a:p>
            <a:pPr marL="678642" marR="1976590">
              <a:lnSpc>
                <a:spcPts val="1379"/>
              </a:lnSpc>
              <a:tabLst>
                <a:tab pos="889000" algn="l"/>
              </a:tabLst>
            </a:pPr>
            <a:r>
              <a:rPr sz="1200" spc="0" dirty="0" smtClean="0">
                <a:latin typeface="Arial"/>
                <a:cs typeface="Arial"/>
              </a:rPr>
              <a:t>C</a:t>
            </a:r>
            <a:endParaRPr sz="1200">
              <a:latin typeface="Arial"/>
              <a:cs typeface="Arial"/>
            </a:endParaRPr>
          </a:p>
          <a:p>
            <a:pPr marL="678642">
              <a:lnSpc>
                <a:spcPts val="1989"/>
              </a:lnSpc>
            </a:pPr>
            <a:r>
              <a:rPr sz="1800" spc="0" baseline="-12078" dirty="0" smtClean="0">
                <a:latin typeface="Arial"/>
                <a:cs typeface="Arial"/>
              </a:rPr>
              <a:t>C                    </a:t>
            </a:r>
            <a:r>
              <a:rPr sz="1800" spc="79" baseline="-12078" dirty="0" smtClean="0">
                <a:latin typeface="Arial"/>
                <a:cs typeface="Arial"/>
              </a:rPr>
              <a:t> </a:t>
            </a:r>
            <a:r>
              <a:rPr sz="1800" spc="-4" baseline="19325" dirty="0" smtClean="0">
                <a:latin typeface="Arial"/>
                <a:cs typeface="Arial"/>
              </a:rPr>
              <a:t>a</a:t>
            </a:r>
            <a:r>
              <a:rPr sz="1800" spc="0" baseline="19325" dirty="0" smtClean="0">
                <a:latin typeface="Arial"/>
                <a:cs typeface="Arial"/>
              </a:rPr>
              <a:t>c</a:t>
            </a:r>
            <a:r>
              <a:rPr sz="1800" spc="4" baseline="19325" dirty="0" smtClean="0">
                <a:latin typeface="Arial"/>
                <a:cs typeface="Arial"/>
              </a:rPr>
              <a:t>i</a:t>
            </a:r>
            <a:r>
              <a:rPr sz="1800" spc="-4" baseline="19325" dirty="0" smtClean="0">
                <a:latin typeface="Arial"/>
                <a:cs typeface="Arial"/>
              </a:rPr>
              <a:t>d</a:t>
            </a:r>
            <a:r>
              <a:rPr sz="1800" spc="0" baseline="19325" dirty="0" smtClean="0">
                <a:latin typeface="Arial"/>
                <a:cs typeface="Arial"/>
              </a:rPr>
              <a:t>e </a:t>
            </a:r>
            <a:r>
              <a:rPr sz="1800" spc="-4" baseline="19325" dirty="0" smtClean="0">
                <a:latin typeface="Arial"/>
                <a:cs typeface="Arial"/>
              </a:rPr>
              <a:t>f</a:t>
            </a:r>
            <a:r>
              <a:rPr sz="1800" spc="0" baseline="19325" dirty="0" smtClean="0">
                <a:latin typeface="Arial"/>
                <a:cs typeface="Arial"/>
              </a:rPr>
              <a:t>u</a:t>
            </a:r>
            <a:r>
              <a:rPr sz="1800" spc="-4" baseline="19325" dirty="0" smtClean="0">
                <a:latin typeface="Arial"/>
                <a:cs typeface="Arial"/>
              </a:rPr>
              <a:t>m</a:t>
            </a:r>
            <a:r>
              <a:rPr sz="1800" spc="0" baseline="19325" dirty="0" smtClean="0">
                <a:latin typeface="Arial"/>
                <a:cs typeface="Arial"/>
              </a:rPr>
              <a:t>a</a:t>
            </a:r>
            <a:r>
              <a:rPr sz="1800" spc="-4" baseline="19325" dirty="0" smtClean="0">
                <a:latin typeface="Arial"/>
                <a:cs typeface="Arial"/>
              </a:rPr>
              <a:t>r</a:t>
            </a:r>
            <a:r>
              <a:rPr sz="1800" spc="4" baseline="19325" dirty="0" smtClean="0">
                <a:latin typeface="Arial"/>
                <a:cs typeface="Arial"/>
              </a:rPr>
              <a:t>i</a:t>
            </a:r>
            <a:r>
              <a:rPr sz="1800" spc="-4" baseline="19325" dirty="0" smtClean="0">
                <a:latin typeface="Arial"/>
                <a:cs typeface="Arial"/>
              </a:rPr>
              <a:t>q</a:t>
            </a:r>
            <a:r>
              <a:rPr sz="1800" spc="0" baseline="19325" dirty="0" smtClean="0">
                <a:latin typeface="Arial"/>
                <a:cs typeface="Arial"/>
              </a:rPr>
              <a:t>ue                                      </a:t>
            </a:r>
            <a:r>
              <a:rPr sz="1800" spc="322" baseline="19325" dirty="0" smtClean="0">
                <a:latin typeface="Arial"/>
                <a:cs typeface="Arial"/>
              </a:rPr>
              <a:t> </a:t>
            </a:r>
            <a:r>
              <a:rPr sz="1800" spc="0" baseline="41066" dirty="0" smtClean="0">
                <a:latin typeface="Arial"/>
                <a:cs typeface="Arial"/>
              </a:rPr>
              <a:t>ac</a:t>
            </a:r>
            <a:r>
              <a:rPr sz="1800" spc="4" baseline="41066" dirty="0" smtClean="0">
                <a:latin typeface="Arial"/>
                <a:cs typeface="Arial"/>
              </a:rPr>
              <a:t>i</a:t>
            </a:r>
            <a:r>
              <a:rPr sz="1800" spc="0" baseline="41066" dirty="0" smtClean="0">
                <a:latin typeface="Arial"/>
                <a:cs typeface="Arial"/>
              </a:rPr>
              <a:t>de p</a:t>
            </a:r>
            <a:r>
              <a:rPr sz="1800" spc="-4" baseline="41066" dirty="0" smtClean="0">
                <a:latin typeface="Arial"/>
                <a:cs typeface="Arial"/>
              </a:rPr>
              <a:t>ht</a:t>
            </a:r>
            <a:r>
              <a:rPr sz="1800" spc="0" baseline="41066" dirty="0" smtClean="0">
                <a:latin typeface="Arial"/>
                <a:cs typeface="Arial"/>
              </a:rPr>
              <a:t>a</a:t>
            </a:r>
            <a:r>
              <a:rPr sz="1800" spc="4" baseline="41066" dirty="0" smtClean="0">
                <a:latin typeface="Arial"/>
                <a:cs typeface="Arial"/>
              </a:rPr>
              <a:t>li</a:t>
            </a:r>
            <a:r>
              <a:rPr sz="1800" spc="-4" baseline="41066" dirty="0" smtClean="0">
                <a:latin typeface="Arial"/>
                <a:cs typeface="Arial"/>
              </a:rPr>
              <a:t>q</a:t>
            </a:r>
            <a:r>
              <a:rPr sz="1800" spc="0" baseline="41066" dirty="0" smtClean="0">
                <a:latin typeface="Arial"/>
                <a:cs typeface="Arial"/>
              </a:rPr>
              <a:t>ue</a:t>
            </a:r>
            <a:endParaRPr sz="1200">
              <a:latin typeface="Arial"/>
              <a:cs typeface="Arial"/>
            </a:endParaRPr>
          </a:p>
          <a:p>
            <a:pPr marL="115753">
              <a:lnSpc>
                <a:spcPts val="1115"/>
              </a:lnSpc>
            </a:pPr>
            <a:r>
              <a:rPr sz="1800" spc="4" baseline="2415" dirty="0" smtClean="0">
                <a:latin typeface="Arial"/>
                <a:cs typeface="Arial"/>
              </a:rPr>
              <a:t>H</a:t>
            </a:r>
            <a:r>
              <a:rPr sz="1800" spc="-4" baseline="2415" dirty="0" smtClean="0">
                <a:latin typeface="Arial"/>
                <a:cs typeface="Arial"/>
              </a:rPr>
              <a:t>OO</a:t>
            </a:r>
            <a:r>
              <a:rPr sz="1800" spc="0" baseline="2415" dirty="0" smtClean="0">
                <a:latin typeface="Arial"/>
                <a:cs typeface="Arial"/>
              </a:rPr>
              <a:t>C      </a:t>
            </a:r>
            <a:r>
              <a:rPr sz="1800" spc="277" baseline="2415" dirty="0" smtClean="0">
                <a:latin typeface="Arial"/>
                <a:cs typeface="Arial"/>
              </a:rPr>
              <a:t> </a:t>
            </a:r>
            <a:r>
              <a:rPr sz="1800" spc="0" baseline="2415" dirty="0" smtClean="0">
                <a:latin typeface="Arial"/>
                <a:cs typeface="Arial"/>
              </a:rPr>
              <a:t>H</a:t>
            </a:r>
            <a:endParaRPr sz="1200">
              <a:latin typeface="Arial"/>
              <a:cs typeface="Arial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11415522" y="6528054"/>
            <a:ext cx="0" cy="347470"/>
          </a:xfrm>
          <a:custGeom>
            <a:avLst/>
            <a:gdLst/>
            <a:ahLst/>
            <a:cxnLst/>
            <a:rect l="l" t="t" r="r" b="b"/>
            <a:pathLst>
              <a:path h="347470">
                <a:moveTo>
                  <a:pt x="0" y="0"/>
                </a:moveTo>
                <a:lnTo>
                  <a:pt x="0" y="329943"/>
                </a:lnTo>
              </a:path>
            </a:pathLst>
          </a:custGeom>
          <a:ln w="25908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-12192" y="0"/>
            <a:ext cx="3429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-12192" y="0"/>
            <a:ext cx="342900" cy="6858000"/>
          </a:xfrm>
          <a:custGeom>
            <a:avLst/>
            <a:gdLst/>
            <a:ahLst/>
            <a:cxnLst/>
            <a:rect l="l" t="t" r="r" b="b"/>
            <a:pathLst>
              <a:path w="342900" h="6858000">
                <a:moveTo>
                  <a:pt x="342900" y="0"/>
                </a:moveTo>
                <a:lnTo>
                  <a:pt x="12192" y="0"/>
                </a:lnTo>
              </a:path>
              <a:path w="342900" h="6858000">
                <a:moveTo>
                  <a:pt x="12192" y="6858000"/>
                </a:moveTo>
                <a:lnTo>
                  <a:pt x="342900" y="6858000"/>
                </a:lnTo>
                <a:lnTo>
                  <a:pt x="342900" y="0"/>
                </a:lnTo>
              </a:path>
            </a:pathLst>
          </a:custGeom>
          <a:ln w="9144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-21336" y="6385560"/>
            <a:ext cx="361188" cy="3352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-18288" y="5987224"/>
            <a:ext cx="361188" cy="31908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359868" y="4900928"/>
            <a:ext cx="91232" cy="53519"/>
          </a:xfrm>
          <a:custGeom>
            <a:avLst/>
            <a:gdLst/>
            <a:ahLst/>
            <a:cxnLst/>
            <a:rect l="l" t="t" r="r" b="b"/>
            <a:pathLst>
              <a:path w="91232" h="53519">
                <a:moveTo>
                  <a:pt x="0" y="0"/>
                </a:moveTo>
                <a:lnTo>
                  <a:pt x="91232" y="53519"/>
                </a:lnTo>
              </a:path>
            </a:pathLst>
          </a:custGeom>
          <a:ln w="486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584607" y="4909425"/>
            <a:ext cx="86665" cy="49587"/>
          </a:xfrm>
          <a:custGeom>
            <a:avLst/>
            <a:gdLst/>
            <a:ahLst/>
            <a:cxnLst/>
            <a:rect l="l" t="t" r="r" b="b"/>
            <a:pathLst>
              <a:path w="86665" h="49587">
                <a:moveTo>
                  <a:pt x="0" y="49587"/>
                </a:moveTo>
                <a:lnTo>
                  <a:pt x="86665" y="0"/>
                </a:lnTo>
              </a:path>
            </a:pathLst>
          </a:custGeom>
          <a:ln w="486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584607" y="5284569"/>
            <a:ext cx="86665" cy="50475"/>
          </a:xfrm>
          <a:custGeom>
            <a:avLst/>
            <a:gdLst/>
            <a:ahLst/>
            <a:cxnLst/>
            <a:rect l="l" t="t" r="r" b="b"/>
            <a:pathLst>
              <a:path w="86665" h="50475">
                <a:moveTo>
                  <a:pt x="86665" y="50475"/>
                </a:moveTo>
                <a:lnTo>
                  <a:pt x="0" y="0"/>
                </a:lnTo>
              </a:path>
            </a:pathLst>
          </a:custGeom>
          <a:ln w="486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359868" y="5290023"/>
            <a:ext cx="91232" cy="52504"/>
          </a:xfrm>
          <a:custGeom>
            <a:avLst/>
            <a:gdLst/>
            <a:ahLst/>
            <a:cxnLst/>
            <a:rect l="l" t="t" r="r" b="b"/>
            <a:pathLst>
              <a:path w="91232" h="52504">
                <a:moveTo>
                  <a:pt x="91232" y="0"/>
                </a:moveTo>
                <a:lnTo>
                  <a:pt x="0" y="52504"/>
                </a:lnTo>
              </a:path>
            </a:pathLst>
          </a:custGeom>
          <a:ln w="486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340710" y="6033348"/>
            <a:ext cx="91537" cy="53113"/>
          </a:xfrm>
          <a:custGeom>
            <a:avLst/>
            <a:gdLst/>
            <a:ahLst/>
            <a:cxnLst/>
            <a:rect l="l" t="t" r="r" b="b"/>
            <a:pathLst>
              <a:path w="91537" h="53113">
                <a:moveTo>
                  <a:pt x="0" y="0"/>
                </a:moveTo>
                <a:lnTo>
                  <a:pt x="91537" y="53113"/>
                </a:lnTo>
              </a:path>
            </a:pathLst>
          </a:custGeom>
          <a:ln w="486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565449" y="6041845"/>
            <a:ext cx="86665" cy="49473"/>
          </a:xfrm>
          <a:custGeom>
            <a:avLst/>
            <a:gdLst/>
            <a:ahLst/>
            <a:cxnLst/>
            <a:rect l="l" t="t" r="r" b="b"/>
            <a:pathLst>
              <a:path w="86665" h="49473">
                <a:moveTo>
                  <a:pt x="0" y="49473"/>
                </a:moveTo>
                <a:lnTo>
                  <a:pt x="86665" y="0"/>
                </a:lnTo>
              </a:path>
            </a:pathLst>
          </a:custGeom>
          <a:ln w="486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565449" y="6416672"/>
            <a:ext cx="91524" cy="53405"/>
          </a:xfrm>
          <a:custGeom>
            <a:avLst/>
            <a:gdLst/>
            <a:ahLst/>
            <a:cxnLst/>
            <a:rect l="l" t="t" r="r" b="b"/>
            <a:pathLst>
              <a:path w="91524" h="53405">
                <a:moveTo>
                  <a:pt x="91524" y="53405"/>
                </a:moveTo>
                <a:lnTo>
                  <a:pt x="0" y="0"/>
                </a:lnTo>
              </a:path>
            </a:pathLst>
          </a:custGeom>
          <a:ln w="486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345582" y="6422430"/>
            <a:ext cx="86665" cy="49473"/>
          </a:xfrm>
          <a:custGeom>
            <a:avLst/>
            <a:gdLst/>
            <a:ahLst/>
            <a:cxnLst/>
            <a:rect l="l" t="t" r="r" b="b"/>
            <a:pathLst>
              <a:path w="86665" h="49473">
                <a:moveTo>
                  <a:pt x="86665" y="0"/>
                </a:moveTo>
                <a:lnTo>
                  <a:pt x="0" y="49473"/>
                </a:lnTo>
              </a:path>
            </a:pathLst>
          </a:custGeom>
          <a:ln w="486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056036" y="5011518"/>
            <a:ext cx="220120" cy="126443"/>
          </a:xfrm>
          <a:custGeom>
            <a:avLst/>
            <a:gdLst/>
            <a:ahLst/>
            <a:cxnLst/>
            <a:rect l="l" t="t" r="r" b="b"/>
            <a:pathLst>
              <a:path w="220120" h="126443">
                <a:moveTo>
                  <a:pt x="220120" y="0"/>
                </a:moveTo>
                <a:lnTo>
                  <a:pt x="0" y="126443"/>
                </a:lnTo>
              </a:path>
            </a:pathLst>
          </a:custGeom>
          <a:ln w="486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276157" y="5011518"/>
            <a:ext cx="219867" cy="126443"/>
          </a:xfrm>
          <a:custGeom>
            <a:avLst/>
            <a:gdLst/>
            <a:ahLst/>
            <a:cxnLst/>
            <a:rect l="l" t="t" r="r" b="b"/>
            <a:pathLst>
              <a:path w="219867" h="126443">
                <a:moveTo>
                  <a:pt x="219867" y="126443"/>
                </a:moveTo>
                <a:lnTo>
                  <a:pt x="0" y="0"/>
                </a:lnTo>
              </a:path>
            </a:pathLst>
          </a:custGeom>
          <a:ln w="486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496024" y="5052482"/>
            <a:ext cx="148819" cy="85479"/>
          </a:xfrm>
          <a:custGeom>
            <a:avLst/>
            <a:gdLst/>
            <a:ahLst/>
            <a:cxnLst/>
            <a:rect l="l" t="t" r="r" b="b"/>
            <a:pathLst>
              <a:path w="148819" h="85479">
                <a:moveTo>
                  <a:pt x="0" y="85479"/>
                </a:moveTo>
                <a:lnTo>
                  <a:pt x="148819" y="0"/>
                </a:lnTo>
              </a:path>
            </a:pathLst>
          </a:custGeom>
          <a:ln w="486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276157" y="5392052"/>
            <a:ext cx="219866" cy="126557"/>
          </a:xfrm>
          <a:custGeom>
            <a:avLst/>
            <a:gdLst/>
            <a:ahLst/>
            <a:cxnLst/>
            <a:rect l="l" t="t" r="r" b="b"/>
            <a:pathLst>
              <a:path w="219866" h="126557">
                <a:moveTo>
                  <a:pt x="0" y="126557"/>
                </a:moveTo>
                <a:lnTo>
                  <a:pt x="219866" y="0"/>
                </a:lnTo>
              </a:path>
            </a:pathLst>
          </a:custGeom>
          <a:ln w="486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056036" y="5392052"/>
            <a:ext cx="220120" cy="126557"/>
          </a:xfrm>
          <a:custGeom>
            <a:avLst/>
            <a:gdLst/>
            <a:ahLst/>
            <a:cxnLst/>
            <a:rect l="l" t="t" r="r" b="b"/>
            <a:pathLst>
              <a:path w="220120" h="126557">
                <a:moveTo>
                  <a:pt x="0" y="0"/>
                </a:moveTo>
                <a:lnTo>
                  <a:pt x="220120" y="126557"/>
                </a:lnTo>
              </a:path>
            </a:pathLst>
          </a:custGeom>
          <a:ln w="486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6121755" y="5111328"/>
            <a:ext cx="304109" cy="302575"/>
          </a:xfrm>
          <a:custGeom>
            <a:avLst/>
            <a:gdLst/>
            <a:ahLst/>
            <a:cxnLst/>
            <a:rect l="l" t="t" r="r" b="b"/>
            <a:pathLst>
              <a:path w="304109" h="302575">
                <a:moveTo>
                  <a:pt x="0" y="151427"/>
                </a:moveTo>
                <a:lnTo>
                  <a:pt x="705" y="166113"/>
                </a:lnTo>
                <a:lnTo>
                  <a:pt x="2778" y="180401"/>
                </a:lnTo>
                <a:lnTo>
                  <a:pt x="6154" y="194226"/>
                </a:lnTo>
                <a:lnTo>
                  <a:pt x="10768" y="207521"/>
                </a:lnTo>
                <a:lnTo>
                  <a:pt x="16554" y="220223"/>
                </a:lnTo>
                <a:lnTo>
                  <a:pt x="23446" y="232265"/>
                </a:lnTo>
                <a:lnTo>
                  <a:pt x="31381" y="243583"/>
                </a:lnTo>
                <a:lnTo>
                  <a:pt x="40293" y="254111"/>
                </a:lnTo>
                <a:lnTo>
                  <a:pt x="50116" y="263783"/>
                </a:lnTo>
                <a:lnTo>
                  <a:pt x="60786" y="272536"/>
                </a:lnTo>
                <a:lnTo>
                  <a:pt x="72237" y="280303"/>
                </a:lnTo>
                <a:lnTo>
                  <a:pt x="84404" y="287019"/>
                </a:lnTo>
                <a:lnTo>
                  <a:pt x="97222" y="292620"/>
                </a:lnTo>
                <a:lnTo>
                  <a:pt x="110626" y="297039"/>
                </a:lnTo>
                <a:lnTo>
                  <a:pt x="124551" y="300212"/>
                </a:lnTo>
                <a:lnTo>
                  <a:pt x="138931" y="302073"/>
                </a:lnTo>
                <a:lnTo>
                  <a:pt x="151356" y="302575"/>
                </a:lnTo>
                <a:lnTo>
                  <a:pt x="166077" y="301876"/>
                </a:lnTo>
                <a:lnTo>
                  <a:pt x="180412" y="299823"/>
                </a:lnTo>
                <a:lnTo>
                  <a:pt x="194295" y="296480"/>
                </a:lnTo>
                <a:lnTo>
                  <a:pt x="207660" y="291912"/>
                </a:lnTo>
                <a:lnTo>
                  <a:pt x="220441" y="286182"/>
                </a:lnTo>
                <a:lnTo>
                  <a:pt x="232572" y="279354"/>
                </a:lnTo>
                <a:lnTo>
                  <a:pt x="243985" y="271495"/>
                </a:lnTo>
                <a:lnTo>
                  <a:pt x="254616" y="262667"/>
                </a:lnTo>
                <a:lnTo>
                  <a:pt x="264397" y="252934"/>
                </a:lnTo>
                <a:lnTo>
                  <a:pt x="273262" y="242363"/>
                </a:lnTo>
                <a:lnTo>
                  <a:pt x="281145" y="231015"/>
                </a:lnTo>
                <a:lnTo>
                  <a:pt x="287979" y="218957"/>
                </a:lnTo>
                <a:lnTo>
                  <a:pt x="293699" y="206252"/>
                </a:lnTo>
                <a:lnTo>
                  <a:pt x="298238" y="192965"/>
                </a:lnTo>
                <a:lnTo>
                  <a:pt x="301529" y="179160"/>
                </a:lnTo>
                <a:lnTo>
                  <a:pt x="303506" y="164901"/>
                </a:lnTo>
                <a:lnTo>
                  <a:pt x="304109" y="151427"/>
                </a:lnTo>
                <a:lnTo>
                  <a:pt x="303400" y="136778"/>
                </a:lnTo>
                <a:lnTo>
                  <a:pt x="301320" y="122527"/>
                </a:lnTo>
                <a:lnTo>
                  <a:pt x="297933" y="108738"/>
                </a:lnTo>
                <a:lnTo>
                  <a:pt x="293307" y="95475"/>
                </a:lnTo>
                <a:lnTo>
                  <a:pt x="287506" y="82802"/>
                </a:lnTo>
                <a:lnTo>
                  <a:pt x="280598" y="70783"/>
                </a:lnTo>
                <a:lnTo>
                  <a:pt x="272648" y="59482"/>
                </a:lnTo>
                <a:lnTo>
                  <a:pt x="263723" y="48962"/>
                </a:lnTo>
                <a:lnTo>
                  <a:pt x="253888" y="39288"/>
                </a:lnTo>
                <a:lnTo>
                  <a:pt x="243210" y="30523"/>
                </a:lnTo>
                <a:lnTo>
                  <a:pt x="231754" y="22731"/>
                </a:lnTo>
                <a:lnTo>
                  <a:pt x="219588" y="15977"/>
                </a:lnTo>
                <a:lnTo>
                  <a:pt x="206777" y="10324"/>
                </a:lnTo>
                <a:lnTo>
                  <a:pt x="193387" y="5836"/>
                </a:lnTo>
                <a:lnTo>
                  <a:pt x="179485" y="2578"/>
                </a:lnTo>
                <a:lnTo>
                  <a:pt x="165136" y="612"/>
                </a:lnTo>
                <a:lnTo>
                  <a:pt x="151356" y="0"/>
                </a:lnTo>
                <a:lnTo>
                  <a:pt x="136656" y="704"/>
                </a:lnTo>
                <a:lnTo>
                  <a:pt x="122356" y="2773"/>
                </a:lnTo>
                <a:lnTo>
                  <a:pt x="108520" y="6142"/>
                </a:lnTo>
                <a:lnTo>
                  <a:pt x="95215" y="10746"/>
                </a:lnTo>
                <a:lnTo>
                  <a:pt x="82504" y="16522"/>
                </a:lnTo>
                <a:lnTo>
                  <a:pt x="70452" y="23402"/>
                </a:lnTo>
                <a:lnTo>
                  <a:pt x="59126" y="31324"/>
                </a:lnTo>
                <a:lnTo>
                  <a:pt x="48589" y="40222"/>
                </a:lnTo>
                <a:lnTo>
                  <a:pt x="38906" y="50032"/>
                </a:lnTo>
                <a:lnTo>
                  <a:pt x="30144" y="60688"/>
                </a:lnTo>
                <a:lnTo>
                  <a:pt x="22366" y="72126"/>
                </a:lnTo>
                <a:lnTo>
                  <a:pt x="15637" y="84280"/>
                </a:lnTo>
                <a:lnTo>
                  <a:pt x="10024" y="97087"/>
                </a:lnTo>
                <a:lnTo>
                  <a:pt x="5589" y="110481"/>
                </a:lnTo>
                <a:lnTo>
                  <a:pt x="2400" y="124398"/>
                </a:lnTo>
                <a:lnTo>
                  <a:pt x="520" y="138773"/>
                </a:lnTo>
                <a:lnTo>
                  <a:pt x="0" y="151427"/>
                </a:lnTo>
                <a:close/>
              </a:path>
            </a:pathLst>
          </a:custGeom>
          <a:ln w="486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989429" y="6048516"/>
            <a:ext cx="220120" cy="126569"/>
          </a:xfrm>
          <a:custGeom>
            <a:avLst/>
            <a:gdLst/>
            <a:ahLst/>
            <a:cxnLst/>
            <a:rect l="l" t="t" r="r" b="b"/>
            <a:pathLst>
              <a:path w="220120" h="126569">
                <a:moveTo>
                  <a:pt x="220120" y="0"/>
                </a:moveTo>
                <a:lnTo>
                  <a:pt x="0" y="126569"/>
                </a:lnTo>
              </a:path>
            </a:pathLst>
          </a:custGeom>
          <a:ln w="486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6209550" y="6048516"/>
            <a:ext cx="219867" cy="126569"/>
          </a:xfrm>
          <a:custGeom>
            <a:avLst/>
            <a:gdLst/>
            <a:ahLst/>
            <a:cxnLst/>
            <a:rect l="l" t="t" r="r" b="b"/>
            <a:pathLst>
              <a:path w="219867" h="126569">
                <a:moveTo>
                  <a:pt x="219867" y="126569"/>
                </a:moveTo>
                <a:lnTo>
                  <a:pt x="0" y="0"/>
                </a:lnTo>
              </a:path>
            </a:pathLst>
          </a:custGeom>
          <a:ln w="486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6429417" y="6089493"/>
            <a:ext cx="148819" cy="85593"/>
          </a:xfrm>
          <a:custGeom>
            <a:avLst/>
            <a:gdLst/>
            <a:ahLst/>
            <a:cxnLst/>
            <a:rect l="l" t="t" r="r" b="b"/>
            <a:pathLst>
              <a:path w="148819" h="85593">
                <a:moveTo>
                  <a:pt x="0" y="85593"/>
                </a:moveTo>
                <a:lnTo>
                  <a:pt x="148819" y="0"/>
                </a:lnTo>
              </a:path>
            </a:pathLst>
          </a:custGeom>
          <a:ln w="486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6209550" y="6429113"/>
            <a:ext cx="219866" cy="126554"/>
          </a:xfrm>
          <a:custGeom>
            <a:avLst/>
            <a:gdLst/>
            <a:ahLst/>
            <a:cxnLst/>
            <a:rect l="l" t="t" r="r" b="b"/>
            <a:pathLst>
              <a:path w="219866" h="126554">
                <a:moveTo>
                  <a:pt x="0" y="126554"/>
                </a:moveTo>
                <a:lnTo>
                  <a:pt x="219866" y="0"/>
                </a:lnTo>
              </a:path>
            </a:pathLst>
          </a:custGeom>
          <a:ln w="486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989429" y="6429113"/>
            <a:ext cx="220120" cy="126554"/>
          </a:xfrm>
          <a:custGeom>
            <a:avLst/>
            <a:gdLst/>
            <a:ahLst/>
            <a:cxnLst/>
            <a:rect l="l" t="t" r="r" b="b"/>
            <a:pathLst>
              <a:path w="220120" h="126554">
                <a:moveTo>
                  <a:pt x="0" y="0"/>
                </a:moveTo>
                <a:lnTo>
                  <a:pt x="220120" y="126554"/>
                </a:lnTo>
              </a:path>
            </a:pathLst>
          </a:custGeom>
          <a:ln w="486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6055148" y="6148377"/>
            <a:ext cx="303728" cy="302588"/>
          </a:xfrm>
          <a:custGeom>
            <a:avLst/>
            <a:gdLst/>
            <a:ahLst/>
            <a:cxnLst/>
            <a:rect l="l" t="t" r="r" b="b"/>
            <a:pathLst>
              <a:path w="303728" h="302588">
                <a:moveTo>
                  <a:pt x="0" y="151439"/>
                </a:moveTo>
                <a:lnTo>
                  <a:pt x="705" y="166122"/>
                </a:lnTo>
                <a:lnTo>
                  <a:pt x="2776" y="180406"/>
                </a:lnTo>
                <a:lnTo>
                  <a:pt x="6150" y="194226"/>
                </a:lnTo>
                <a:lnTo>
                  <a:pt x="10761" y="207517"/>
                </a:lnTo>
                <a:lnTo>
                  <a:pt x="16544" y="220215"/>
                </a:lnTo>
                <a:lnTo>
                  <a:pt x="23434" y="232254"/>
                </a:lnTo>
                <a:lnTo>
                  <a:pt x="31366" y="243569"/>
                </a:lnTo>
                <a:lnTo>
                  <a:pt x="40275" y="254094"/>
                </a:lnTo>
                <a:lnTo>
                  <a:pt x="50097" y="263766"/>
                </a:lnTo>
                <a:lnTo>
                  <a:pt x="60766" y="272518"/>
                </a:lnTo>
                <a:lnTo>
                  <a:pt x="72218" y="280285"/>
                </a:lnTo>
                <a:lnTo>
                  <a:pt x="84387" y="287003"/>
                </a:lnTo>
                <a:lnTo>
                  <a:pt x="97209" y="292607"/>
                </a:lnTo>
                <a:lnTo>
                  <a:pt x="110619" y="297030"/>
                </a:lnTo>
                <a:lnTo>
                  <a:pt x="124551" y="300209"/>
                </a:lnTo>
                <a:lnTo>
                  <a:pt x="138942" y="302078"/>
                </a:lnTo>
                <a:lnTo>
                  <a:pt x="151483" y="302588"/>
                </a:lnTo>
                <a:lnTo>
                  <a:pt x="166203" y="301887"/>
                </a:lnTo>
                <a:lnTo>
                  <a:pt x="180531" y="299827"/>
                </a:lnTo>
                <a:lnTo>
                  <a:pt x="194403" y="296474"/>
                </a:lnTo>
                <a:lnTo>
                  <a:pt x="207751" y="291891"/>
                </a:lnTo>
                <a:lnTo>
                  <a:pt x="220510" y="286144"/>
                </a:lnTo>
                <a:lnTo>
                  <a:pt x="232615" y="279296"/>
                </a:lnTo>
                <a:lnTo>
                  <a:pt x="243999" y="271413"/>
                </a:lnTo>
                <a:lnTo>
                  <a:pt x="254596" y="262559"/>
                </a:lnTo>
                <a:lnTo>
                  <a:pt x="264342" y="252798"/>
                </a:lnTo>
                <a:lnTo>
                  <a:pt x="273169" y="242196"/>
                </a:lnTo>
                <a:lnTo>
                  <a:pt x="281012" y="230817"/>
                </a:lnTo>
                <a:lnTo>
                  <a:pt x="287805" y="218725"/>
                </a:lnTo>
                <a:lnTo>
                  <a:pt x="293483" y="205986"/>
                </a:lnTo>
                <a:lnTo>
                  <a:pt x="297979" y="192663"/>
                </a:lnTo>
                <a:lnTo>
                  <a:pt x="301228" y="178822"/>
                </a:lnTo>
                <a:lnTo>
                  <a:pt x="303163" y="164527"/>
                </a:lnTo>
                <a:lnTo>
                  <a:pt x="303728" y="151439"/>
                </a:lnTo>
                <a:lnTo>
                  <a:pt x="303021" y="136757"/>
                </a:lnTo>
                <a:lnTo>
                  <a:pt x="300945" y="122476"/>
                </a:lnTo>
                <a:lnTo>
                  <a:pt x="297565" y="108660"/>
                </a:lnTo>
                <a:lnTo>
                  <a:pt x="292947" y="95375"/>
                </a:lnTo>
                <a:lnTo>
                  <a:pt x="287157" y="82683"/>
                </a:lnTo>
                <a:lnTo>
                  <a:pt x="280260" y="70650"/>
                </a:lnTo>
                <a:lnTo>
                  <a:pt x="272321" y="59338"/>
                </a:lnTo>
                <a:lnTo>
                  <a:pt x="263407" y="48812"/>
                </a:lnTo>
                <a:lnTo>
                  <a:pt x="253584" y="39136"/>
                </a:lnTo>
                <a:lnTo>
                  <a:pt x="242916" y="30373"/>
                </a:lnTo>
                <a:lnTo>
                  <a:pt x="231470" y="22589"/>
                </a:lnTo>
                <a:lnTo>
                  <a:pt x="219310" y="15847"/>
                </a:lnTo>
                <a:lnTo>
                  <a:pt x="206504" y="10210"/>
                </a:lnTo>
                <a:lnTo>
                  <a:pt x="193116" y="5744"/>
                </a:lnTo>
                <a:lnTo>
                  <a:pt x="179213" y="2512"/>
                </a:lnTo>
                <a:lnTo>
                  <a:pt x="164859" y="578"/>
                </a:lnTo>
                <a:lnTo>
                  <a:pt x="151483" y="0"/>
                </a:lnTo>
                <a:lnTo>
                  <a:pt x="136768" y="702"/>
                </a:lnTo>
                <a:lnTo>
                  <a:pt x="122456" y="2768"/>
                </a:lnTo>
                <a:lnTo>
                  <a:pt x="108610" y="6132"/>
                </a:lnTo>
                <a:lnTo>
                  <a:pt x="95295" y="10730"/>
                </a:lnTo>
                <a:lnTo>
                  <a:pt x="82576" y="16498"/>
                </a:lnTo>
                <a:lnTo>
                  <a:pt x="70519" y="23370"/>
                </a:lnTo>
                <a:lnTo>
                  <a:pt x="59186" y="31283"/>
                </a:lnTo>
                <a:lnTo>
                  <a:pt x="48644" y="40171"/>
                </a:lnTo>
                <a:lnTo>
                  <a:pt x="38958" y="49971"/>
                </a:lnTo>
                <a:lnTo>
                  <a:pt x="30190" y="60618"/>
                </a:lnTo>
                <a:lnTo>
                  <a:pt x="22408" y="72047"/>
                </a:lnTo>
                <a:lnTo>
                  <a:pt x="15675" y="84194"/>
                </a:lnTo>
                <a:lnTo>
                  <a:pt x="10055" y="96994"/>
                </a:lnTo>
                <a:lnTo>
                  <a:pt x="5615" y="110383"/>
                </a:lnTo>
                <a:lnTo>
                  <a:pt x="2417" y="124296"/>
                </a:lnTo>
                <a:lnTo>
                  <a:pt x="528" y="138669"/>
                </a:lnTo>
                <a:lnTo>
                  <a:pt x="0" y="151439"/>
                </a:lnTo>
                <a:close/>
              </a:path>
            </a:pathLst>
          </a:custGeom>
          <a:ln w="486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2770632" y="4652772"/>
            <a:ext cx="6288024" cy="1944624"/>
          </a:xfrm>
          <a:custGeom>
            <a:avLst/>
            <a:gdLst/>
            <a:ahLst/>
            <a:cxnLst/>
            <a:rect l="l" t="t" r="r" b="b"/>
            <a:pathLst>
              <a:path w="6288024" h="1944624">
                <a:moveTo>
                  <a:pt x="0" y="1944623"/>
                </a:moveTo>
                <a:lnTo>
                  <a:pt x="6288024" y="1944623"/>
                </a:lnTo>
                <a:lnTo>
                  <a:pt x="6288024" y="0"/>
                </a:lnTo>
                <a:lnTo>
                  <a:pt x="0" y="0"/>
                </a:lnTo>
                <a:lnTo>
                  <a:pt x="0" y="1944623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074164" y="1045463"/>
            <a:ext cx="6984492" cy="2880360"/>
          </a:xfrm>
          <a:custGeom>
            <a:avLst/>
            <a:gdLst/>
            <a:ahLst/>
            <a:cxnLst/>
            <a:rect l="l" t="t" r="r" b="b"/>
            <a:pathLst>
              <a:path w="6984492" h="2880360">
                <a:moveTo>
                  <a:pt x="0" y="2880360"/>
                </a:moveTo>
                <a:lnTo>
                  <a:pt x="6984492" y="2880360"/>
                </a:lnTo>
                <a:lnTo>
                  <a:pt x="6984492" y="0"/>
                </a:lnTo>
                <a:lnTo>
                  <a:pt x="0" y="0"/>
                </a:lnTo>
                <a:lnTo>
                  <a:pt x="0" y="288036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2214118" y="244054"/>
            <a:ext cx="71653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sz="2100" spc="0" baseline="1708" dirty="0" smtClean="0">
                <a:latin typeface="Comic Sans MS"/>
                <a:cs typeface="Comic Sans MS"/>
              </a:rPr>
              <a:t>H</a:t>
            </a:r>
            <a:r>
              <a:rPr sz="2100" spc="-4" baseline="1708" dirty="0" smtClean="0">
                <a:latin typeface="Comic Sans MS"/>
                <a:cs typeface="Comic Sans MS"/>
              </a:rPr>
              <a:t>COO</a:t>
            </a:r>
            <a:r>
              <a:rPr sz="2100" spc="0" baseline="1708" dirty="0" smtClean="0">
                <a:latin typeface="Comic Sans MS"/>
                <a:cs typeface="Comic Sans MS"/>
              </a:rPr>
              <a:t>H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872353" y="244054"/>
            <a:ext cx="2492150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sz="2100" spc="0" baseline="1708" dirty="0" smtClean="0">
                <a:solidFill>
                  <a:srgbClr val="FF0000"/>
                </a:solidFill>
                <a:latin typeface="Comic Sans MS"/>
                <a:cs typeface="Comic Sans MS"/>
              </a:rPr>
              <a:t>aci</a:t>
            </a:r>
            <a:r>
              <a:rPr sz="2100" spc="4" baseline="1708" dirty="0" smtClean="0">
                <a:solidFill>
                  <a:srgbClr val="FF0000"/>
                </a:solidFill>
                <a:latin typeface="Comic Sans MS"/>
                <a:cs typeface="Comic Sans MS"/>
              </a:rPr>
              <a:t>d</a:t>
            </a:r>
            <a:r>
              <a:rPr sz="2100" spc="0" baseline="1708" dirty="0" smtClean="0">
                <a:solidFill>
                  <a:srgbClr val="FF0000"/>
                </a:solidFill>
                <a:latin typeface="Comic Sans MS"/>
                <a:cs typeface="Comic Sans MS"/>
              </a:rPr>
              <a:t>e</a:t>
            </a:r>
            <a:r>
              <a:rPr sz="2100" spc="-19" baseline="1708" dirty="0" smtClean="0">
                <a:solidFill>
                  <a:srgbClr val="FF0000"/>
                </a:solidFill>
                <a:latin typeface="Comic Sans MS"/>
                <a:cs typeface="Comic Sans MS"/>
              </a:rPr>
              <a:t> </a:t>
            </a:r>
            <a:r>
              <a:rPr sz="2100" spc="-4" baseline="1708" dirty="0" smtClean="0">
                <a:solidFill>
                  <a:srgbClr val="FF0000"/>
                </a:solidFill>
                <a:latin typeface="Comic Sans MS"/>
                <a:cs typeface="Comic Sans MS"/>
              </a:rPr>
              <a:t>f</a:t>
            </a:r>
            <a:r>
              <a:rPr sz="2100" spc="4" baseline="1708" dirty="0" smtClean="0">
                <a:solidFill>
                  <a:srgbClr val="FF0000"/>
                </a:solidFill>
                <a:latin typeface="Comic Sans MS"/>
                <a:cs typeface="Comic Sans MS"/>
              </a:rPr>
              <a:t>o</a:t>
            </a:r>
            <a:r>
              <a:rPr sz="2100" spc="0" baseline="1708" dirty="0" smtClean="0">
                <a:solidFill>
                  <a:srgbClr val="FF0000"/>
                </a:solidFill>
                <a:latin typeface="Comic Sans MS"/>
                <a:cs typeface="Comic Sans MS"/>
              </a:rPr>
              <a:t>rmiq</a:t>
            </a:r>
            <a:r>
              <a:rPr sz="2100" spc="4" baseline="1708" dirty="0" smtClean="0">
                <a:solidFill>
                  <a:srgbClr val="FF0000"/>
                </a:solidFill>
                <a:latin typeface="Comic Sans MS"/>
                <a:cs typeface="Comic Sans MS"/>
              </a:rPr>
              <a:t>u</a:t>
            </a:r>
            <a:r>
              <a:rPr sz="2100" spc="0" baseline="1708" dirty="0" smtClean="0">
                <a:solidFill>
                  <a:srgbClr val="FF0000"/>
                </a:solidFill>
                <a:latin typeface="Comic Sans MS"/>
                <a:cs typeface="Comic Sans MS"/>
              </a:rPr>
              <a:t>e</a:t>
            </a:r>
            <a:r>
              <a:rPr sz="2100" spc="-44" baseline="1708" dirty="0" smtClean="0">
                <a:solidFill>
                  <a:srgbClr val="FF0000"/>
                </a:solidFill>
                <a:latin typeface="Comic Sans MS"/>
                <a:cs typeface="Comic Sans MS"/>
              </a:rPr>
              <a:t> </a:t>
            </a:r>
            <a:r>
              <a:rPr sz="2100" spc="0" baseline="1708" dirty="0" smtClean="0">
                <a:solidFill>
                  <a:srgbClr val="FF0000"/>
                </a:solidFill>
                <a:latin typeface="Comic Sans MS"/>
                <a:cs typeface="Comic Sans MS"/>
              </a:rPr>
              <a:t>(mét</a:t>
            </a:r>
            <a:r>
              <a:rPr sz="2100" spc="4" baseline="1708" dirty="0" smtClean="0">
                <a:solidFill>
                  <a:srgbClr val="FF0000"/>
                </a:solidFill>
                <a:latin typeface="Comic Sans MS"/>
                <a:cs typeface="Comic Sans MS"/>
              </a:rPr>
              <a:t>h</a:t>
            </a:r>
            <a:r>
              <a:rPr sz="2100" spc="0" baseline="1708" dirty="0" smtClean="0">
                <a:solidFill>
                  <a:srgbClr val="FF0000"/>
                </a:solidFill>
                <a:latin typeface="Comic Sans MS"/>
                <a:cs typeface="Comic Sans MS"/>
              </a:rPr>
              <a:t>an</a:t>
            </a:r>
            <a:r>
              <a:rPr sz="2100" spc="4" baseline="1708" dirty="0" smtClean="0">
                <a:solidFill>
                  <a:srgbClr val="FF0000"/>
                </a:solidFill>
                <a:latin typeface="Comic Sans MS"/>
                <a:cs typeface="Comic Sans MS"/>
              </a:rPr>
              <a:t>o</a:t>
            </a:r>
            <a:r>
              <a:rPr sz="2100" spc="0" baseline="1708" dirty="0" smtClean="0">
                <a:solidFill>
                  <a:srgbClr val="FF0000"/>
                </a:solidFill>
                <a:latin typeface="Comic Sans MS"/>
                <a:cs typeface="Comic Sans MS"/>
              </a:rPr>
              <a:t>ïqu</a:t>
            </a:r>
            <a:r>
              <a:rPr sz="2100" spc="-9" baseline="1708" dirty="0" smtClean="0">
                <a:solidFill>
                  <a:srgbClr val="FF0000"/>
                </a:solidFill>
                <a:latin typeface="Comic Sans MS"/>
                <a:cs typeface="Comic Sans MS"/>
              </a:rPr>
              <a:t>e</a:t>
            </a:r>
            <a:r>
              <a:rPr sz="2100" spc="0" baseline="1708" dirty="0" smtClean="0">
                <a:solidFill>
                  <a:srgbClr val="FF0000"/>
                </a:solidFill>
                <a:latin typeface="Comic Sans MS"/>
                <a:cs typeface="Comic Sans MS"/>
              </a:rPr>
              <a:t>)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214118" y="671028"/>
            <a:ext cx="902135" cy="2430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875"/>
              </a:lnSpc>
              <a:spcBef>
                <a:spcPts val="93"/>
              </a:spcBef>
            </a:pPr>
            <a:r>
              <a:rPr sz="2100" spc="-4" baseline="10251" dirty="0" smtClean="0">
                <a:latin typeface="Comic Sans MS"/>
                <a:cs typeface="Comic Sans MS"/>
              </a:rPr>
              <a:t>C</a:t>
            </a:r>
            <a:r>
              <a:rPr sz="2100" spc="0" baseline="10251" dirty="0" smtClean="0">
                <a:latin typeface="Comic Sans MS"/>
                <a:cs typeface="Comic Sans MS"/>
              </a:rPr>
              <a:t>H</a:t>
            </a:r>
            <a:r>
              <a:rPr sz="1350" spc="4" baseline="-5315" dirty="0" smtClean="0">
                <a:latin typeface="Comic Sans MS"/>
                <a:cs typeface="Comic Sans MS"/>
              </a:rPr>
              <a:t>3</a:t>
            </a:r>
            <a:r>
              <a:rPr sz="2100" spc="-4" baseline="10251" dirty="0" smtClean="0">
                <a:latin typeface="Comic Sans MS"/>
                <a:cs typeface="Comic Sans MS"/>
              </a:rPr>
              <a:t>COO</a:t>
            </a:r>
            <a:r>
              <a:rPr sz="2100" spc="0" baseline="10251" dirty="0" smtClean="0">
                <a:latin typeface="Comic Sans MS"/>
                <a:cs typeface="Comic Sans MS"/>
              </a:rPr>
              <a:t>H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872353" y="671028"/>
            <a:ext cx="2309741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sz="2100" spc="0" baseline="1708" dirty="0" smtClean="0">
                <a:solidFill>
                  <a:srgbClr val="FF0000"/>
                </a:solidFill>
                <a:latin typeface="Comic Sans MS"/>
                <a:cs typeface="Comic Sans MS"/>
              </a:rPr>
              <a:t>aci</a:t>
            </a:r>
            <a:r>
              <a:rPr sz="2100" spc="4" baseline="1708" dirty="0" smtClean="0">
                <a:solidFill>
                  <a:srgbClr val="FF0000"/>
                </a:solidFill>
                <a:latin typeface="Comic Sans MS"/>
                <a:cs typeface="Comic Sans MS"/>
              </a:rPr>
              <a:t>d</a:t>
            </a:r>
            <a:r>
              <a:rPr sz="2100" spc="0" baseline="1708" dirty="0" smtClean="0">
                <a:solidFill>
                  <a:srgbClr val="FF0000"/>
                </a:solidFill>
                <a:latin typeface="Comic Sans MS"/>
                <a:cs typeface="Comic Sans MS"/>
              </a:rPr>
              <a:t>e</a:t>
            </a:r>
            <a:r>
              <a:rPr sz="2100" spc="-19" baseline="1708" dirty="0" smtClean="0">
                <a:solidFill>
                  <a:srgbClr val="FF0000"/>
                </a:solidFill>
                <a:latin typeface="Comic Sans MS"/>
                <a:cs typeface="Comic Sans MS"/>
              </a:rPr>
              <a:t> </a:t>
            </a:r>
            <a:r>
              <a:rPr sz="2100" spc="0" baseline="1708" dirty="0" smtClean="0">
                <a:solidFill>
                  <a:srgbClr val="FF0000"/>
                </a:solidFill>
                <a:latin typeface="Comic Sans MS"/>
                <a:cs typeface="Comic Sans MS"/>
              </a:rPr>
              <a:t>acétique</a:t>
            </a:r>
            <a:r>
              <a:rPr sz="2100" spc="-44" baseline="1708" dirty="0" smtClean="0">
                <a:solidFill>
                  <a:srgbClr val="FF0000"/>
                </a:solidFill>
                <a:latin typeface="Comic Sans MS"/>
                <a:cs typeface="Comic Sans MS"/>
              </a:rPr>
              <a:t> </a:t>
            </a:r>
            <a:r>
              <a:rPr sz="2100" spc="0" baseline="1708" dirty="0" smtClean="0">
                <a:solidFill>
                  <a:srgbClr val="FF0000"/>
                </a:solidFill>
                <a:latin typeface="Comic Sans MS"/>
                <a:cs typeface="Comic Sans MS"/>
              </a:rPr>
              <a:t>(éth</a:t>
            </a:r>
            <a:r>
              <a:rPr sz="2100" spc="4" baseline="1708" dirty="0" smtClean="0">
                <a:solidFill>
                  <a:srgbClr val="FF0000"/>
                </a:solidFill>
                <a:latin typeface="Comic Sans MS"/>
                <a:cs typeface="Comic Sans MS"/>
              </a:rPr>
              <a:t>a</a:t>
            </a:r>
            <a:r>
              <a:rPr sz="2100" spc="0" baseline="1708" dirty="0" smtClean="0">
                <a:solidFill>
                  <a:srgbClr val="FF0000"/>
                </a:solidFill>
                <a:latin typeface="Comic Sans MS"/>
                <a:cs typeface="Comic Sans MS"/>
              </a:rPr>
              <a:t>no</a:t>
            </a:r>
            <a:r>
              <a:rPr sz="2100" spc="4" baseline="1708" dirty="0" smtClean="0">
                <a:solidFill>
                  <a:srgbClr val="FF0000"/>
                </a:solidFill>
                <a:latin typeface="Comic Sans MS"/>
                <a:cs typeface="Comic Sans MS"/>
              </a:rPr>
              <a:t>ï</a:t>
            </a:r>
            <a:r>
              <a:rPr sz="2100" spc="0" baseline="1708" dirty="0" smtClean="0">
                <a:solidFill>
                  <a:srgbClr val="FF0000"/>
                </a:solidFill>
                <a:latin typeface="Comic Sans MS"/>
                <a:cs typeface="Comic Sans MS"/>
              </a:rPr>
              <a:t>qu</a:t>
            </a:r>
            <a:r>
              <a:rPr sz="2100" spc="-9" baseline="1708" dirty="0" smtClean="0">
                <a:solidFill>
                  <a:srgbClr val="FF0000"/>
                </a:solidFill>
                <a:latin typeface="Comic Sans MS"/>
                <a:cs typeface="Comic Sans MS"/>
              </a:rPr>
              <a:t>e</a:t>
            </a:r>
            <a:r>
              <a:rPr sz="2100" spc="0" baseline="1708" dirty="0" smtClean="0">
                <a:solidFill>
                  <a:srgbClr val="FF0000"/>
                </a:solidFill>
                <a:latin typeface="Comic Sans MS"/>
                <a:cs typeface="Comic Sans MS"/>
              </a:rPr>
              <a:t>)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214118" y="4085423"/>
            <a:ext cx="848984" cy="2037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sz="2100" spc="0" baseline="1708" dirty="0" smtClean="0">
                <a:latin typeface="Comic Sans MS"/>
                <a:cs typeface="Comic Sans MS"/>
              </a:rPr>
              <a:t>P</a:t>
            </a:r>
            <a:r>
              <a:rPr sz="2100" spc="4" baseline="1708" dirty="0" smtClean="0">
                <a:latin typeface="Comic Sans MS"/>
                <a:cs typeface="Comic Sans MS"/>
              </a:rPr>
              <a:t>h</a:t>
            </a:r>
            <a:r>
              <a:rPr sz="2100" spc="-9" baseline="1708" dirty="0" smtClean="0">
                <a:latin typeface="Comic Sans MS"/>
                <a:cs typeface="Comic Sans MS"/>
              </a:rPr>
              <a:t>-</a:t>
            </a:r>
            <a:r>
              <a:rPr sz="2100" spc="-4" baseline="1708" dirty="0" smtClean="0">
                <a:latin typeface="Comic Sans MS"/>
                <a:cs typeface="Comic Sans MS"/>
              </a:rPr>
              <a:t>COO</a:t>
            </a:r>
            <a:r>
              <a:rPr sz="2100" spc="0" baseline="1708" dirty="0" smtClean="0">
                <a:latin typeface="Comic Sans MS"/>
                <a:cs typeface="Comic Sans MS"/>
              </a:rPr>
              <a:t>H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872353" y="4085423"/>
            <a:ext cx="1357519" cy="2037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sz="2100" spc="0" baseline="1708" dirty="0" smtClean="0">
                <a:solidFill>
                  <a:srgbClr val="FF0000"/>
                </a:solidFill>
                <a:latin typeface="Comic Sans MS"/>
                <a:cs typeface="Comic Sans MS"/>
              </a:rPr>
              <a:t>aci</a:t>
            </a:r>
            <a:r>
              <a:rPr sz="2100" spc="4" baseline="1708" dirty="0" smtClean="0">
                <a:solidFill>
                  <a:srgbClr val="FF0000"/>
                </a:solidFill>
                <a:latin typeface="Comic Sans MS"/>
                <a:cs typeface="Comic Sans MS"/>
              </a:rPr>
              <a:t>d</a:t>
            </a:r>
            <a:r>
              <a:rPr sz="2100" spc="0" baseline="1708" dirty="0" smtClean="0">
                <a:solidFill>
                  <a:srgbClr val="FF0000"/>
                </a:solidFill>
                <a:latin typeface="Comic Sans MS"/>
                <a:cs typeface="Comic Sans MS"/>
              </a:rPr>
              <a:t>e</a:t>
            </a:r>
            <a:r>
              <a:rPr sz="2100" spc="-19" baseline="1708" dirty="0" smtClean="0">
                <a:solidFill>
                  <a:srgbClr val="FF0000"/>
                </a:solidFill>
                <a:latin typeface="Comic Sans MS"/>
                <a:cs typeface="Comic Sans MS"/>
              </a:rPr>
              <a:t> </a:t>
            </a:r>
            <a:r>
              <a:rPr sz="2100" spc="-4" baseline="1708" dirty="0" smtClean="0">
                <a:solidFill>
                  <a:srgbClr val="FF0000"/>
                </a:solidFill>
                <a:latin typeface="Comic Sans MS"/>
                <a:cs typeface="Comic Sans MS"/>
              </a:rPr>
              <a:t>b</a:t>
            </a:r>
            <a:r>
              <a:rPr sz="2100" spc="0" baseline="1708" dirty="0" smtClean="0">
                <a:solidFill>
                  <a:srgbClr val="FF0000"/>
                </a:solidFill>
                <a:latin typeface="Comic Sans MS"/>
                <a:cs typeface="Comic Sans MS"/>
              </a:rPr>
              <a:t>enzo</a:t>
            </a:r>
            <a:r>
              <a:rPr sz="2100" spc="4" baseline="1708" dirty="0" smtClean="0">
                <a:solidFill>
                  <a:srgbClr val="FF0000"/>
                </a:solidFill>
                <a:latin typeface="Comic Sans MS"/>
                <a:cs typeface="Comic Sans MS"/>
              </a:rPr>
              <a:t>ï</a:t>
            </a:r>
            <a:r>
              <a:rPr sz="2100" spc="0" baseline="1708" dirty="0" smtClean="0">
                <a:solidFill>
                  <a:srgbClr val="FF0000"/>
                </a:solidFill>
                <a:latin typeface="Comic Sans MS"/>
                <a:cs typeface="Comic Sans MS"/>
              </a:rPr>
              <a:t>que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087862" y="6473351"/>
            <a:ext cx="206461" cy="1518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35"/>
              </a:lnSpc>
              <a:spcBef>
                <a:spcPts val="56"/>
              </a:spcBef>
            </a:pPr>
            <a:r>
              <a:rPr sz="1000" spc="4" dirty="0" smtClean="0">
                <a:latin typeface="Verdana"/>
                <a:cs typeface="Verdana"/>
              </a:rPr>
              <a:t>45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712321" y="6531508"/>
            <a:ext cx="231966" cy="204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0"/>
              </a:lnSpc>
              <a:spcBef>
                <a:spcPts val="76"/>
              </a:spcBef>
            </a:pPr>
            <a:r>
              <a:rPr sz="2100" spc="-4" baseline="1950" dirty="0" smtClean="0">
                <a:solidFill>
                  <a:srgbClr val="C00000"/>
                </a:solidFill>
                <a:latin typeface="Calibri"/>
                <a:cs typeface="Calibri"/>
              </a:rPr>
              <a:t>45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448290" y="6548518"/>
            <a:ext cx="692400" cy="1518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60"/>
              </a:lnSpc>
              <a:spcBef>
                <a:spcPts val="57"/>
              </a:spcBef>
            </a:pPr>
            <a:r>
              <a:rPr sz="1000" spc="0" dirty="0" smtClean="0">
                <a:latin typeface="Segoe UI"/>
                <a:cs typeface="Segoe UI"/>
              </a:rPr>
              <a:t>E</a:t>
            </a:r>
            <a:r>
              <a:rPr sz="1000" spc="-4" dirty="0" smtClean="0">
                <a:latin typeface="Segoe UI"/>
                <a:cs typeface="Segoe UI"/>
              </a:rPr>
              <a:t>C</a:t>
            </a:r>
            <a:r>
              <a:rPr sz="1000" spc="4" dirty="0" smtClean="0">
                <a:latin typeface="Segoe UI"/>
                <a:cs typeface="Segoe UI"/>
              </a:rPr>
              <a:t>A</a:t>
            </a:r>
            <a:r>
              <a:rPr sz="1000" spc="0" dirty="0" smtClean="0">
                <a:latin typeface="Segoe UI"/>
                <a:cs typeface="Segoe UI"/>
              </a:rPr>
              <a:t>M</a:t>
            </a:r>
            <a:r>
              <a:rPr sz="1000" spc="-6" dirty="0" smtClean="0">
                <a:latin typeface="Segoe UI"/>
                <a:cs typeface="Segoe UI"/>
              </a:rPr>
              <a:t> </a:t>
            </a:r>
            <a:r>
              <a:rPr sz="1000" spc="0" dirty="0" smtClean="0">
                <a:latin typeface="Segoe UI"/>
                <a:cs typeface="Segoe UI"/>
              </a:rPr>
              <a:t>2015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5" name="object 5"/>
          <p:cNvSpPr txBox="1"/>
          <p:nvPr/>
        </p:nvSpPr>
        <p:spPr>
          <a:xfrm rot="16200000">
            <a:off x="0" y="1761345"/>
            <a:ext cx="3562100" cy="19494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2040-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Ch</a:t>
            </a:r>
            <a:r>
              <a:rPr sz="1400" b="1" i="1" spc="4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400" b="1" i="1" spc="4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400" b="1" i="1" spc="-39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1400" b="1" i="1" spc="-9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1400" b="1" i="1" spc="4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va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400" b="1" i="1" spc="-25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et</a:t>
            </a:r>
            <a:r>
              <a:rPr sz="1400" b="1" i="1" spc="-14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1400" b="1" i="1" spc="4" dirty="0" smtClean="0">
                <a:solidFill>
                  <a:srgbClr val="FFFFFF"/>
                </a:solidFill>
                <a:latin typeface="Arial"/>
                <a:cs typeface="Arial"/>
              </a:rPr>
              <a:t>ir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onn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eme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endParaRPr sz="1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770632" y="4652772"/>
            <a:ext cx="6288024" cy="194462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3" name="object 3"/>
          <p:cNvSpPr txBox="1"/>
          <p:nvPr/>
        </p:nvSpPr>
        <p:spPr>
          <a:xfrm>
            <a:off x="2074164" y="1045463"/>
            <a:ext cx="6984492" cy="288036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" name="object 2"/>
          <p:cNvSpPr txBox="1"/>
          <p:nvPr/>
        </p:nvSpPr>
        <p:spPr>
          <a:xfrm>
            <a:off x="0" y="0"/>
            <a:ext cx="330708" cy="68579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object 35"/>
          <p:cNvSpPr/>
          <p:nvPr/>
        </p:nvSpPr>
        <p:spPr>
          <a:xfrm>
            <a:off x="11415522" y="6528054"/>
            <a:ext cx="0" cy="347470"/>
          </a:xfrm>
          <a:custGeom>
            <a:avLst/>
            <a:gdLst/>
            <a:ahLst/>
            <a:cxnLst/>
            <a:rect l="l" t="t" r="r" b="b"/>
            <a:pathLst>
              <a:path h="347470">
                <a:moveTo>
                  <a:pt x="0" y="0"/>
                </a:moveTo>
                <a:lnTo>
                  <a:pt x="0" y="329943"/>
                </a:lnTo>
              </a:path>
            </a:pathLst>
          </a:custGeom>
          <a:ln w="25908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-12192" y="0"/>
            <a:ext cx="3429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-12192" y="0"/>
            <a:ext cx="342900" cy="6858000"/>
          </a:xfrm>
          <a:custGeom>
            <a:avLst/>
            <a:gdLst/>
            <a:ahLst/>
            <a:cxnLst/>
            <a:rect l="l" t="t" r="r" b="b"/>
            <a:pathLst>
              <a:path w="342900" h="6858000">
                <a:moveTo>
                  <a:pt x="342900" y="0"/>
                </a:moveTo>
                <a:lnTo>
                  <a:pt x="12192" y="0"/>
                </a:lnTo>
              </a:path>
              <a:path w="342900" h="6858000">
                <a:moveTo>
                  <a:pt x="12192" y="6858000"/>
                </a:moveTo>
                <a:lnTo>
                  <a:pt x="342900" y="6858000"/>
                </a:lnTo>
                <a:lnTo>
                  <a:pt x="342900" y="0"/>
                </a:lnTo>
              </a:path>
            </a:pathLst>
          </a:custGeom>
          <a:ln w="9144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-21336" y="6385560"/>
            <a:ext cx="361188" cy="3352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-18288" y="5987224"/>
            <a:ext cx="361188" cy="31908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23672" y="595883"/>
            <a:ext cx="6251448" cy="24810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11480" y="3791712"/>
            <a:ext cx="6629400" cy="221742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9717024" y="2180844"/>
            <a:ext cx="2193035" cy="157124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0300716" y="4823460"/>
            <a:ext cx="1074420" cy="137769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7481316" y="1812035"/>
            <a:ext cx="1371600" cy="130302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8203692" y="4751832"/>
            <a:ext cx="1133855" cy="131064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502716" y="151129"/>
            <a:ext cx="1938249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5"/>
              </a:lnSpc>
              <a:spcBef>
                <a:spcPts val="96"/>
              </a:spcBef>
            </a:pPr>
            <a:r>
              <a:rPr sz="2700" spc="4" baseline="3034" dirty="0" smtClean="0">
                <a:solidFill>
                  <a:srgbClr val="FF0000"/>
                </a:solidFill>
                <a:latin typeface="Calibri"/>
                <a:cs typeface="Calibri"/>
              </a:rPr>
              <a:t>•</a:t>
            </a:r>
            <a:r>
              <a:rPr sz="2700" spc="0" baseline="3034" dirty="0" smtClean="0">
                <a:solidFill>
                  <a:srgbClr val="FF0000"/>
                </a:solidFill>
                <a:latin typeface="Calibri"/>
                <a:cs typeface="Calibri"/>
              </a:rPr>
              <a:t>Ac</a:t>
            </a:r>
            <a:r>
              <a:rPr sz="2700" spc="-4" baseline="3034" dirty="0" smtClean="0">
                <a:solidFill>
                  <a:srgbClr val="FF0000"/>
                </a:solidFill>
                <a:latin typeface="Calibri"/>
                <a:cs typeface="Calibri"/>
              </a:rPr>
              <a:t>i</a:t>
            </a:r>
            <a:r>
              <a:rPr sz="2700" spc="0" baseline="3034" dirty="0" smtClean="0">
                <a:solidFill>
                  <a:srgbClr val="FF0000"/>
                </a:solidFill>
                <a:latin typeface="Calibri"/>
                <a:cs typeface="Calibri"/>
              </a:rPr>
              <a:t>d</a:t>
            </a:r>
            <a:r>
              <a:rPr sz="2700" spc="4" baseline="3034" dirty="0" smtClean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2700" spc="0" baseline="3034" dirty="0" smtClean="0">
                <a:solidFill>
                  <a:srgbClr val="FF0000"/>
                </a:solidFill>
                <a:latin typeface="Calibri"/>
                <a:cs typeface="Calibri"/>
              </a:rPr>
              <a:t>s g</a:t>
            </a:r>
            <a:r>
              <a:rPr sz="2700" spc="-34" baseline="3034" dirty="0" smtClean="0">
                <a:solidFill>
                  <a:srgbClr val="FF0000"/>
                </a:solidFill>
                <a:latin typeface="Calibri"/>
                <a:cs typeface="Calibri"/>
              </a:rPr>
              <a:t>r</a:t>
            </a:r>
            <a:r>
              <a:rPr sz="2700" spc="0" baseline="3034" dirty="0" smtClean="0">
                <a:solidFill>
                  <a:srgbClr val="FF0000"/>
                </a:solidFill>
                <a:latin typeface="Calibri"/>
                <a:cs typeface="Calibri"/>
              </a:rPr>
              <a:t>as </a:t>
            </a:r>
            <a:r>
              <a:rPr sz="2700" spc="4" baseline="3034" dirty="0" smtClean="0">
                <a:solidFill>
                  <a:srgbClr val="FF0000"/>
                </a:solidFill>
                <a:latin typeface="Calibri"/>
                <a:cs typeface="Calibri"/>
              </a:rPr>
              <a:t>s</a:t>
            </a:r>
            <a:r>
              <a:rPr sz="2700" spc="-9" baseline="3034" dirty="0" smtClean="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sz="2700" spc="0" baseline="3034" dirty="0" smtClean="0">
                <a:solidFill>
                  <a:srgbClr val="FF0000"/>
                </a:solidFill>
                <a:latin typeface="Calibri"/>
                <a:cs typeface="Calibri"/>
              </a:rPr>
              <a:t>tu</a:t>
            </a:r>
            <a:r>
              <a:rPr sz="2700" spc="-29" baseline="3034" dirty="0" smtClean="0">
                <a:solidFill>
                  <a:srgbClr val="FF0000"/>
                </a:solidFill>
                <a:latin typeface="Calibri"/>
                <a:cs typeface="Calibri"/>
              </a:rPr>
              <a:t>r</a:t>
            </a:r>
            <a:r>
              <a:rPr sz="2700" spc="0" baseline="3034" dirty="0" smtClean="0">
                <a:solidFill>
                  <a:srgbClr val="FF0000"/>
                </a:solidFill>
                <a:latin typeface="Calibri"/>
                <a:cs typeface="Calibri"/>
              </a:rPr>
              <a:t>és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906259" y="730089"/>
            <a:ext cx="126746" cy="2280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30"/>
              </a:lnSpc>
              <a:spcBef>
                <a:spcPts val="86"/>
              </a:spcBef>
            </a:pPr>
            <a:r>
              <a:rPr sz="1600" spc="0" dirty="0" smtClean="0">
                <a:solidFill>
                  <a:srgbClr val="003399"/>
                </a:solidFill>
                <a:latin typeface="Arial"/>
                <a:cs typeface="Arial"/>
              </a:rPr>
              <a:t>•</a:t>
            </a:r>
            <a:endParaRPr sz="16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193026" y="730089"/>
            <a:ext cx="4521902" cy="95961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35049">
              <a:lnSpc>
                <a:spcPts val="1730"/>
              </a:lnSpc>
              <a:spcBef>
                <a:spcPts val="86"/>
              </a:spcBef>
            </a:pPr>
            <a:r>
              <a:rPr sz="1600" spc="0" dirty="0" smtClean="0">
                <a:solidFill>
                  <a:srgbClr val="003399"/>
                </a:solidFill>
                <a:latin typeface="Arial"/>
                <a:cs typeface="Arial"/>
              </a:rPr>
              <a:t>mat</a:t>
            </a:r>
            <a:r>
              <a:rPr sz="1600" spc="9" dirty="0" smtClean="0">
                <a:solidFill>
                  <a:srgbClr val="003399"/>
                </a:solidFill>
                <a:latin typeface="Arial"/>
                <a:cs typeface="Arial"/>
              </a:rPr>
              <a:t>i</a:t>
            </a:r>
            <a:r>
              <a:rPr sz="1600" spc="0" dirty="0" smtClean="0">
                <a:solidFill>
                  <a:srgbClr val="003399"/>
                </a:solidFill>
                <a:latin typeface="Arial"/>
                <a:cs typeface="Arial"/>
              </a:rPr>
              <a:t>ères</a:t>
            </a:r>
            <a:r>
              <a:rPr sz="1600" spc="-46" dirty="0" smtClean="0">
                <a:solidFill>
                  <a:srgbClr val="003399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003399"/>
                </a:solidFill>
                <a:latin typeface="Arial"/>
                <a:cs typeface="Arial"/>
              </a:rPr>
              <a:t>gras</a:t>
            </a:r>
            <a:r>
              <a:rPr sz="1600" spc="9" dirty="0" smtClean="0">
                <a:solidFill>
                  <a:srgbClr val="003399"/>
                </a:solidFill>
                <a:latin typeface="Arial"/>
                <a:cs typeface="Arial"/>
              </a:rPr>
              <a:t>s</a:t>
            </a:r>
            <a:r>
              <a:rPr sz="1600" spc="0" dirty="0" smtClean="0">
                <a:solidFill>
                  <a:srgbClr val="003399"/>
                </a:solidFill>
                <a:latin typeface="Arial"/>
                <a:cs typeface="Arial"/>
              </a:rPr>
              <a:t>es</a:t>
            </a:r>
            <a:r>
              <a:rPr sz="1600" spc="-50" dirty="0" smtClean="0">
                <a:solidFill>
                  <a:srgbClr val="003399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003399"/>
                </a:solidFill>
                <a:latin typeface="Arial"/>
                <a:cs typeface="Arial"/>
              </a:rPr>
              <a:t>d'o</a:t>
            </a:r>
            <a:r>
              <a:rPr sz="1600" spc="-4" dirty="0" smtClean="0">
                <a:solidFill>
                  <a:srgbClr val="003399"/>
                </a:solidFill>
                <a:latin typeface="Arial"/>
                <a:cs typeface="Arial"/>
              </a:rPr>
              <a:t>r</a:t>
            </a:r>
            <a:r>
              <a:rPr sz="1600" spc="4" dirty="0" smtClean="0">
                <a:solidFill>
                  <a:srgbClr val="003399"/>
                </a:solidFill>
                <a:latin typeface="Arial"/>
                <a:cs typeface="Arial"/>
              </a:rPr>
              <a:t>i</a:t>
            </a:r>
            <a:r>
              <a:rPr sz="1600" spc="0" dirty="0" smtClean="0">
                <a:solidFill>
                  <a:srgbClr val="003399"/>
                </a:solidFill>
                <a:latin typeface="Arial"/>
                <a:cs typeface="Arial"/>
              </a:rPr>
              <a:t>g</a:t>
            </a:r>
            <a:r>
              <a:rPr sz="1600" spc="4" dirty="0" smtClean="0">
                <a:solidFill>
                  <a:srgbClr val="003399"/>
                </a:solidFill>
                <a:latin typeface="Arial"/>
                <a:cs typeface="Arial"/>
              </a:rPr>
              <a:t>i</a:t>
            </a:r>
            <a:r>
              <a:rPr sz="1600" spc="0" dirty="0" smtClean="0">
                <a:solidFill>
                  <a:srgbClr val="003399"/>
                </a:solidFill>
                <a:latin typeface="Arial"/>
                <a:cs typeface="Arial"/>
              </a:rPr>
              <a:t>ne</a:t>
            </a:r>
            <a:r>
              <a:rPr sz="1600" spc="-59" dirty="0" smtClean="0">
                <a:solidFill>
                  <a:srgbClr val="003399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003399"/>
                </a:solidFill>
                <a:latin typeface="Arial"/>
                <a:cs typeface="Arial"/>
              </a:rPr>
              <a:t>an</a:t>
            </a:r>
            <a:r>
              <a:rPr sz="1600" spc="4" dirty="0" smtClean="0">
                <a:solidFill>
                  <a:srgbClr val="003399"/>
                </a:solidFill>
                <a:latin typeface="Arial"/>
                <a:cs typeface="Arial"/>
              </a:rPr>
              <a:t>i</a:t>
            </a:r>
            <a:r>
              <a:rPr sz="1600" spc="0" dirty="0" smtClean="0">
                <a:solidFill>
                  <a:srgbClr val="003399"/>
                </a:solidFill>
                <a:latin typeface="Arial"/>
                <a:cs typeface="Arial"/>
              </a:rPr>
              <a:t>ma</a:t>
            </a:r>
            <a:r>
              <a:rPr sz="1600" spc="9" dirty="0" smtClean="0">
                <a:solidFill>
                  <a:srgbClr val="003399"/>
                </a:solidFill>
                <a:latin typeface="Arial"/>
                <a:cs typeface="Arial"/>
              </a:rPr>
              <a:t>l</a:t>
            </a:r>
            <a:r>
              <a:rPr sz="1600" spc="0" dirty="0" smtClean="0">
                <a:solidFill>
                  <a:srgbClr val="003399"/>
                </a:solidFill>
                <a:latin typeface="Arial"/>
                <a:cs typeface="Arial"/>
              </a:rPr>
              <a:t>e,</a:t>
            </a:r>
            <a:r>
              <a:rPr sz="1600" spc="-70" dirty="0" smtClean="0">
                <a:solidFill>
                  <a:srgbClr val="003399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003399"/>
                </a:solidFill>
                <a:latin typeface="Arial"/>
                <a:cs typeface="Arial"/>
              </a:rPr>
              <a:t>hu</a:t>
            </a:r>
            <a:r>
              <a:rPr sz="1600" spc="4" dirty="0" smtClean="0">
                <a:solidFill>
                  <a:srgbClr val="003399"/>
                </a:solidFill>
                <a:latin typeface="Arial"/>
                <a:cs typeface="Arial"/>
              </a:rPr>
              <a:t>il</a:t>
            </a:r>
            <a:r>
              <a:rPr sz="1600" spc="0" dirty="0" smtClean="0">
                <a:solidFill>
                  <a:srgbClr val="003399"/>
                </a:solidFill>
                <a:latin typeface="Arial"/>
                <a:cs typeface="Arial"/>
              </a:rPr>
              <a:t>e</a:t>
            </a:r>
            <a:r>
              <a:rPr sz="1600" spc="-43" dirty="0" smtClean="0">
                <a:solidFill>
                  <a:srgbClr val="003399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003399"/>
                </a:solidFill>
                <a:latin typeface="Arial"/>
                <a:cs typeface="Arial"/>
              </a:rPr>
              <a:t>de</a:t>
            </a:r>
            <a:endParaRPr sz="1600">
              <a:latin typeface="Arial"/>
              <a:cs typeface="Arial"/>
            </a:endParaRPr>
          </a:p>
          <a:p>
            <a:pPr marL="12700" marR="35049">
              <a:lnSpc>
                <a:spcPct val="95825"/>
              </a:lnSpc>
            </a:pPr>
            <a:r>
              <a:rPr sz="1600" spc="0" dirty="0" smtClean="0">
                <a:solidFill>
                  <a:srgbClr val="003399"/>
                </a:solidFill>
                <a:latin typeface="Arial"/>
                <a:cs typeface="Arial"/>
              </a:rPr>
              <a:t>pa</a:t>
            </a:r>
            <a:r>
              <a:rPr sz="1600" spc="4" dirty="0" smtClean="0">
                <a:solidFill>
                  <a:srgbClr val="003399"/>
                </a:solidFill>
                <a:latin typeface="Arial"/>
                <a:cs typeface="Arial"/>
              </a:rPr>
              <a:t>l</a:t>
            </a:r>
            <a:r>
              <a:rPr sz="1600" spc="0" dirty="0" smtClean="0">
                <a:solidFill>
                  <a:srgbClr val="003399"/>
                </a:solidFill>
                <a:latin typeface="Arial"/>
                <a:cs typeface="Arial"/>
              </a:rPr>
              <a:t>me.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95825"/>
              </a:lnSpc>
              <a:spcBef>
                <a:spcPts val="80"/>
              </a:spcBef>
            </a:pPr>
            <a:r>
              <a:rPr sz="1600" spc="-84" dirty="0" smtClean="0">
                <a:solidFill>
                  <a:srgbClr val="003399"/>
                </a:solidFill>
                <a:latin typeface="Arial"/>
                <a:cs typeface="Arial"/>
              </a:rPr>
              <a:t>L</a:t>
            </a:r>
            <a:r>
              <a:rPr sz="1600" spc="4" dirty="0" smtClean="0">
                <a:solidFill>
                  <a:srgbClr val="003399"/>
                </a:solidFill>
                <a:latin typeface="Arial"/>
                <a:cs typeface="Arial"/>
              </a:rPr>
              <a:t>’</a:t>
            </a:r>
            <a:r>
              <a:rPr sz="1600" spc="0" dirty="0" smtClean="0">
                <a:solidFill>
                  <a:srgbClr val="003399"/>
                </a:solidFill>
                <a:latin typeface="Arial"/>
                <a:cs typeface="Arial"/>
              </a:rPr>
              <a:t>e</a:t>
            </a:r>
            <a:r>
              <a:rPr sz="1600" spc="-4" dirty="0" smtClean="0">
                <a:solidFill>
                  <a:srgbClr val="003399"/>
                </a:solidFill>
                <a:latin typeface="Arial"/>
                <a:cs typeface="Arial"/>
              </a:rPr>
              <a:t>x</a:t>
            </a:r>
            <a:r>
              <a:rPr sz="1600" spc="4" dirty="0" smtClean="0">
                <a:solidFill>
                  <a:srgbClr val="003399"/>
                </a:solidFill>
                <a:latin typeface="Arial"/>
                <a:cs typeface="Arial"/>
              </a:rPr>
              <a:t>c</a:t>
            </a:r>
            <a:r>
              <a:rPr sz="1600" spc="0" dirty="0" smtClean="0">
                <a:solidFill>
                  <a:srgbClr val="003399"/>
                </a:solidFill>
                <a:latin typeface="Arial"/>
                <a:cs typeface="Arial"/>
              </a:rPr>
              <a:t>ès</a:t>
            </a:r>
            <a:r>
              <a:rPr sz="1600" spc="-59" dirty="0" smtClean="0">
                <a:solidFill>
                  <a:srgbClr val="003399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003399"/>
                </a:solidFill>
                <a:latin typeface="Arial"/>
                <a:cs typeface="Arial"/>
              </a:rPr>
              <a:t>e</a:t>
            </a:r>
            <a:r>
              <a:rPr sz="1600" spc="4" dirty="0" smtClean="0">
                <a:solidFill>
                  <a:srgbClr val="003399"/>
                </a:solidFill>
                <a:latin typeface="Arial"/>
                <a:cs typeface="Arial"/>
              </a:rPr>
              <a:t>s</a:t>
            </a:r>
            <a:r>
              <a:rPr sz="1600" spc="0" dirty="0" smtClean="0">
                <a:solidFill>
                  <a:srgbClr val="003399"/>
                </a:solidFill>
                <a:latin typeface="Arial"/>
                <a:cs typeface="Arial"/>
              </a:rPr>
              <a:t>t</a:t>
            </a:r>
            <a:r>
              <a:rPr sz="1600" spc="-6" dirty="0" smtClean="0">
                <a:solidFill>
                  <a:srgbClr val="003399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003399"/>
                </a:solidFill>
                <a:latin typeface="Arial"/>
                <a:cs typeface="Arial"/>
              </a:rPr>
              <a:t>mau</a:t>
            </a:r>
            <a:r>
              <a:rPr sz="1600" spc="9" dirty="0" smtClean="0">
                <a:solidFill>
                  <a:srgbClr val="003399"/>
                </a:solidFill>
                <a:latin typeface="Arial"/>
                <a:cs typeface="Arial"/>
              </a:rPr>
              <a:t>v</a:t>
            </a:r>
            <a:r>
              <a:rPr sz="1600" spc="0" dirty="0" smtClean="0">
                <a:solidFill>
                  <a:srgbClr val="003399"/>
                </a:solidFill>
                <a:latin typeface="Arial"/>
                <a:cs typeface="Arial"/>
              </a:rPr>
              <a:t>a</a:t>
            </a:r>
            <a:r>
              <a:rPr sz="1600" spc="4" dirty="0" smtClean="0">
                <a:solidFill>
                  <a:srgbClr val="003399"/>
                </a:solidFill>
                <a:latin typeface="Arial"/>
                <a:cs typeface="Arial"/>
              </a:rPr>
              <a:t>i</a:t>
            </a:r>
            <a:r>
              <a:rPr sz="1600" spc="0" dirty="0" smtClean="0">
                <a:solidFill>
                  <a:srgbClr val="003399"/>
                </a:solidFill>
                <a:latin typeface="Arial"/>
                <a:cs typeface="Arial"/>
              </a:rPr>
              <a:t>s</a:t>
            </a:r>
            <a:r>
              <a:rPr sz="1600" spc="-64" dirty="0" smtClean="0">
                <a:solidFill>
                  <a:srgbClr val="003399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003399"/>
                </a:solidFill>
                <a:latin typeface="Arial"/>
                <a:cs typeface="Arial"/>
              </a:rPr>
              <a:t>pour</a:t>
            </a:r>
            <a:r>
              <a:rPr sz="1600" spc="-21" dirty="0" smtClean="0">
                <a:solidFill>
                  <a:srgbClr val="003399"/>
                </a:solidFill>
                <a:latin typeface="Arial"/>
                <a:cs typeface="Arial"/>
              </a:rPr>
              <a:t> </a:t>
            </a:r>
            <a:r>
              <a:rPr sz="1600" spc="4" dirty="0" smtClean="0">
                <a:solidFill>
                  <a:srgbClr val="003399"/>
                </a:solidFill>
                <a:latin typeface="Arial"/>
                <a:cs typeface="Arial"/>
              </a:rPr>
              <a:t>l</a:t>
            </a:r>
            <a:r>
              <a:rPr sz="1600" spc="0" dirty="0" smtClean="0">
                <a:solidFill>
                  <a:srgbClr val="003399"/>
                </a:solidFill>
                <a:latin typeface="Arial"/>
                <a:cs typeface="Arial"/>
              </a:rPr>
              <a:t>a</a:t>
            </a:r>
            <a:r>
              <a:rPr sz="1600" spc="-12" dirty="0" smtClean="0">
                <a:solidFill>
                  <a:srgbClr val="003399"/>
                </a:solidFill>
                <a:latin typeface="Arial"/>
                <a:cs typeface="Arial"/>
              </a:rPr>
              <a:t> </a:t>
            </a:r>
            <a:r>
              <a:rPr sz="1600" spc="4" dirty="0" smtClean="0">
                <a:solidFill>
                  <a:srgbClr val="003399"/>
                </a:solidFill>
                <a:latin typeface="Arial"/>
                <a:cs typeface="Arial"/>
              </a:rPr>
              <a:t>s</a:t>
            </a:r>
            <a:r>
              <a:rPr sz="1600" spc="0" dirty="0" smtClean="0">
                <a:solidFill>
                  <a:srgbClr val="003399"/>
                </a:solidFill>
                <a:latin typeface="Arial"/>
                <a:cs typeface="Arial"/>
              </a:rPr>
              <a:t>anté</a:t>
            </a:r>
            <a:r>
              <a:rPr sz="1600" spc="-39" dirty="0" smtClean="0">
                <a:solidFill>
                  <a:srgbClr val="003399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003399"/>
                </a:solidFill>
                <a:latin typeface="Arial"/>
                <a:cs typeface="Arial"/>
              </a:rPr>
              <a:t>(augmen</a:t>
            </a:r>
            <a:r>
              <a:rPr sz="1600" spc="4" dirty="0" smtClean="0">
                <a:solidFill>
                  <a:srgbClr val="003399"/>
                </a:solidFill>
                <a:latin typeface="Arial"/>
                <a:cs typeface="Arial"/>
              </a:rPr>
              <a:t>t</a:t>
            </a:r>
            <a:r>
              <a:rPr sz="1600" spc="0" dirty="0" smtClean="0">
                <a:solidFill>
                  <a:srgbClr val="003399"/>
                </a:solidFill>
                <a:latin typeface="Arial"/>
                <a:cs typeface="Arial"/>
              </a:rPr>
              <a:t>ent</a:t>
            </a:r>
            <a:r>
              <a:rPr sz="1600" spc="-54" dirty="0" smtClean="0">
                <a:solidFill>
                  <a:srgbClr val="003399"/>
                </a:solidFill>
                <a:latin typeface="Arial"/>
                <a:cs typeface="Arial"/>
              </a:rPr>
              <a:t> </a:t>
            </a:r>
            <a:r>
              <a:rPr sz="1600" spc="4" dirty="0" smtClean="0">
                <a:solidFill>
                  <a:srgbClr val="003399"/>
                </a:solidFill>
                <a:latin typeface="Arial"/>
                <a:cs typeface="Arial"/>
              </a:rPr>
              <a:t>l</a:t>
            </a:r>
            <a:r>
              <a:rPr sz="1600" spc="0" dirty="0" smtClean="0">
                <a:solidFill>
                  <a:srgbClr val="003399"/>
                </a:solidFill>
                <a:latin typeface="Arial"/>
                <a:cs typeface="Arial"/>
              </a:rPr>
              <a:t>e</a:t>
            </a:r>
            <a:endParaRPr sz="1600">
              <a:latin typeface="Arial"/>
              <a:cs typeface="Arial"/>
            </a:endParaRPr>
          </a:p>
          <a:p>
            <a:pPr marL="12700" marR="35049">
              <a:lnSpc>
                <a:spcPct val="95825"/>
              </a:lnSpc>
              <a:spcBef>
                <a:spcPts val="80"/>
              </a:spcBef>
            </a:pPr>
            <a:r>
              <a:rPr sz="1600" spc="0" dirty="0" smtClean="0">
                <a:solidFill>
                  <a:srgbClr val="003399"/>
                </a:solidFill>
                <a:latin typeface="Arial"/>
                <a:cs typeface="Arial"/>
              </a:rPr>
              <a:t>ri</a:t>
            </a:r>
            <a:r>
              <a:rPr sz="1600" spc="4" dirty="0" smtClean="0">
                <a:solidFill>
                  <a:srgbClr val="003399"/>
                </a:solidFill>
                <a:latin typeface="Arial"/>
                <a:cs typeface="Arial"/>
              </a:rPr>
              <a:t>s</a:t>
            </a:r>
            <a:r>
              <a:rPr sz="1600" spc="0" dirty="0" smtClean="0">
                <a:solidFill>
                  <a:srgbClr val="003399"/>
                </a:solidFill>
                <a:latin typeface="Arial"/>
                <a:cs typeface="Arial"/>
              </a:rPr>
              <a:t>que</a:t>
            </a:r>
            <a:r>
              <a:rPr sz="1600" spc="-43" dirty="0" smtClean="0">
                <a:solidFill>
                  <a:srgbClr val="003399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003399"/>
                </a:solidFill>
                <a:latin typeface="Arial"/>
                <a:cs typeface="Arial"/>
              </a:rPr>
              <a:t>de</a:t>
            </a:r>
            <a:r>
              <a:rPr sz="1600" spc="-17" dirty="0" smtClean="0">
                <a:solidFill>
                  <a:srgbClr val="003399"/>
                </a:solidFill>
                <a:latin typeface="Arial"/>
                <a:cs typeface="Arial"/>
              </a:rPr>
              <a:t> </a:t>
            </a:r>
            <a:r>
              <a:rPr sz="1600" spc="4" dirty="0" smtClean="0">
                <a:solidFill>
                  <a:srgbClr val="003399"/>
                </a:solidFill>
                <a:latin typeface="Arial"/>
                <a:cs typeface="Arial"/>
              </a:rPr>
              <a:t>m</a:t>
            </a:r>
            <a:r>
              <a:rPr sz="1600" spc="0" dirty="0" smtClean="0">
                <a:solidFill>
                  <a:srgbClr val="003399"/>
                </a:solidFill>
                <a:latin typeface="Arial"/>
                <a:cs typeface="Arial"/>
              </a:rPr>
              <a:t>a</a:t>
            </a:r>
            <a:r>
              <a:rPr sz="1600" spc="4" dirty="0" smtClean="0">
                <a:solidFill>
                  <a:srgbClr val="003399"/>
                </a:solidFill>
                <a:latin typeface="Arial"/>
                <a:cs typeface="Arial"/>
              </a:rPr>
              <a:t>l</a:t>
            </a:r>
            <a:r>
              <a:rPr sz="1600" spc="0" dirty="0" smtClean="0">
                <a:solidFill>
                  <a:srgbClr val="003399"/>
                </a:solidFill>
                <a:latin typeface="Arial"/>
                <a:cs typeface="Arial"/>
              </a:rPr>
              <a:t>ad</a:t>
            </a:r>
            <a:r>
              <a:rPr sz="1600" spc="4" dirty="0" smtClean="0">
                <a:solidFill>
                  <a:srgbClr val="003399"/>
                </a:solidFill>
                <a:latin typeface="Arial"/>
                <a:cs typeface="Arial"/>
              </a:rPr>
              <a:t>i</a:t>
            </a:r>
            <a:r>
              <a:rPr sz="1600" spc="0" dirty="0" smtClean="0">
                <a:solidFill>
                  <a:srgbClr val="003399"/>
                </a:solidFill>
                <a:latin typeface="Arial"/>
                <a:cs typeface="Arial"/>
              </a:rPr>
              <a:t>es</a:t>
            </a:r>
            <a:r>
              <a:rPr sz="1600" spc="-68" dirty="0" smtClean="0">
                <a:solidFill>
                  <a:srgbClr val="003399"/>
                </a:solidFill>
                <a:latin typeface="Arial"/>
                <a:cs typeface="Arial"/>
              </a:rPr>
              <a:t> </a:t>
            </a:r>
            <a:r>
              <a:rPr sz="1600" spc="4" dirty="0" smtClean="0">
                <a:solidFill>
                  <a:srgbClr val="003399"/>
                </a:solidFill>
                <a:latin typeface="Arial"/>
                <a:cs typeface="Arial"/>
              </a:rPr>
              <a:t>c</a:t>
            </a:r>
            <a:r>
              <a:rPr sz="1600" spc="0" dirty="0" smtClean="0">
                <a:solidFill>
                  <a:srgbClr val="003399"/>
                </a:solidFill>
                <a:latin typeface="Arial"/>
                <a:cs typeface="Arial"/>
              </a:rPr>
              <a:t>ardi</a:t>
            </a:r>
            <a:r>
              <a:rPr sz="1600" spc="14" dirty="0" smtClean="0">
                <a:solidFill>
                  <a:srgbClr val="003399"/>
                </a:solidFill>
                <a:latin typeface="Arial"/>
                <a:cs typeface="Arial"/>
              </a:rPr>
              <a:t>o</a:t>
            </a:r>
            <a:r>
              <a:rPr sz="1600" spc="0" dirty="0" smtClean="0">
                <a:solidFill>
                  <a:srgbClr val="003399"/>
                </a:solidFill>
                <a:latin typeface="Arial"/>
                <a:cs typeface="Arial"/>
              </a:rPr>
              <a:t>-</a:t>
            </a:r>
            <a:r>
              <a:rPr sz="1600" spc="4" dirty="0" smtClean="0">
                <a:solidFill>
                  <a:srgbClr val="003399"/>
                </a:solidFill>
                <a:latin typeface="Arial"/>
                <a:cs typeface="Arial"/>
              </a:rPr>
              <a:t>v</a:t>
            </a:r>
            <a:r>
              <a:rPr sz="1600" spc="0" dirty="0" smtClean="0">
                <a:solidFill>
                  <a:srgbClr val="003399"/>
                </a:solidFill>
                <a:latin typeface="Arial"/>
                <a:cs typeface="Arial"/>
              </a:rPr>
              <a:t>a</a:t>
            </a:r>
            <a:r>
              <a:rPr sz="1600" spc="4" dirty="0" smtClean="0">
                <a:solidFill>
                  <a:srgbClr val="003399"/>
                </a:solidFill>
                <a:latin typeface="Arial"/>
                <a:cs typeface="Arial"/>
              </a:rPr>
              <a:t>sc</a:t>
            </a:r>
            <a:r>
              <a:rPr sz="1600" spc="0" dirty="0" smtClean="0">
                <a:solidFill>
                  <a:srgbClr val="003399"/>
                </a:solidFill>
                <a:latin typeface="Arial"/>
                <a:cs typeface="Arial"/>
              </a:rPr>
              <a:t>u</a:t>
            </a:r>
            <a:r>
              <a:rPr sz="1600" spc="4" dirty="0" smtClean="0">
                <a:solidFill>
                  <a:srgbClr val="003399"/>
                </a:solidFill>
                <a:latin typeface="Arial"/>
                <a:cs typeface="Arial"/>
              </a:rPr>
              <a:t>l</a:t>
            </a:r>
            <a:r>
              <a:rPr sz="1600" spc="0" dirty="0" smtClean="0">
                <a:solidFill>
                  <a:srgbClr val="003399"/>
                </a:solidFill>
                <a:latin typeface="Arial"/>
                <a:cs typeface="Arial"/>
              </a:rPr>
              <a:t>a</a:t>
            </a:r>
            <a:r>
              <a:rPr sz="1600" spc="4" dirty="0" smtClean="0">
                <a:solidFill>
                  <a:srgbClr val="003399"/>
                </a:solidFill>
                <a:latin typeface="Arial"/>
                <a:cs typeface="Arial"/>
              </a:rPr>
              <a:t>i</a:t>
            </a:r>
            <a:r>
              <a:rPr sz="1600" spc="0" dirty="0" smtClean="0">
                <a:solidFill>
                  <a:srgbClr val="003399"/>
                </a:solidFill>
                <a:latin typeface="Arial"/>
                <a:cs typeface="Arial"/>
              </a:rPr>
              <a:t>res)</a:t>
            </a:r>
            <a:endParaRPr sz="16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906259" y="1217769"/>
            <a:ext cx="126746" cy="2280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30"/>
              </a:lnSpc>
              <a:spcBef>
                <a:spcPts val="86"/>
              </a:spcBef>
            </a:pPr>
            <a:r>
              <a:rPr sz="1600" spc="0" dirty="0" smtClean="0">
                <a:solidFill>
                  <a:srgbClr val="003399"/>
                </a:solidFill>
                <a:latin typeface="Arial"/>
                <a:cs typeface="Arial"/>
              </a:rPr>
              <a:t>•</a:t>
            </a:r>
            <a:endParaRPr sz="16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9797034" y="1999488"/>
            <a:ext cx="1208545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5"/>
              </a:lnSpc>
              <a:spcBef>
                <a:spcPts val="96"/>
              </a:spcBef>
            </a:pPr>
            <a:r>
              <a:rPr sz="2700" spc="0" baseline="3034" dirty="0" smtClean="0">
                <a:latin typeface="Calibri"/>
                <a:cs typeface="Calibri"/>
              </a:rPr>
              <a:t>Sol</a:t>
            </a:r>
            <a:r>
              <a:rPr sz="2700" spc="-9" baseline="3034" dirty="0" smtClean="0">
                <a:latin typeface="Calibri"/>
                <a:cs typeface="Calibri"/>
              </a:rPr>
              <a:t>i</a:t>
            </a:r>
            <a:r>
              <a:rPr sz="2700" spc="0" baseline="3034" dirty="0" smtClean="0">
                <a:latin typeface="Calibri"/>
                <a:cs typeface="Calibri"/>
              </a:rPr>
              <a:t>d</a:t>
            </a:r>
            <a:r>
              <a:rPr sz="2700" spc="4" baseline="3034" dirty="0" smtClean="0">
                <a:latin typeface="Calibri"/>
                <a:cs typeface="Calibri"/>
              </a:rPr>
              <a:t>e</a:t>
            </a:r>
            <a:r>
              <a:rPr sz="2700" spc="0" baseline="3034" dirty="0" smtClean="0">
                <a:latin typeface="Calibri"/>
                <a:cs typeface="Calibri"/>
              </a:rPr>
              <a:t>s</a:t>
            </a:r>
            <a:r>
              <a:rPr sz="2700" spc="14" baseline="3034" dirty="0" smtClean="0">
                <a:latin typeface="Calibri"/>
                <a:cs typeface="Calibri"/>
              </a:rPr>
              <a:t> </a:t>
            </a:r>
            <a:r>
              <a:rPr sz="2700" spc="0" baseline="3034" dirty="0" smtClean="0">
                <a:latin typeface="Calibri"/>
                <a:cs typeface="Calibri"/>
              </a:rPr>
              <a:t>à</a:t>
            </a:r>
            <a:r>
              <a:rPr sz="2700" spc="4" baseline="3034" dirty="0" smtClean="0">
                <a:latin typeface="Calibri"/>
                <a:cs typeface="Calibri"/>
              </a:rPr>
              <a:t> </a:t>
            </a:r>
            <a:r>
              <a:rPr sz="2700" spc="-179" baseline="3034" dirty="0" smtClean="0">
                <a:latin typeface="Calibri"/>
                <a:cs typeface="Calibri"/>
              </a:rPr>
              <a:t>T</a:t>
            </a:r>
            <a:r>
              <a:rPr sz="2700" spc="9" baseline="3034" dirty="0" smtClean="0">
                <a:latin typeface="Calibri"/>
                <a:cs typeface="Calibri"/>
              </a:rPr>
              <a:t>.</a:t>
            </a:r>
            <a:r>
              <a:rPr sz="2700" spc="0" baseline="3034" dirty="0" smtClean="0">
                <a:latin typeface="Calibri"/>
                <a:cs typeface="Calibri"/>
              </a:rPr>
              <a:t>A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255389" y="3218084"/>
            <a:ext cx="1665833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55"/>
              </a:lnSpc>
              <a:spcBef>
                <a:spcPts val="127"/>
              </a:spcBef>
            </a:pPr>
            <a:r>
              <a:rPr sz="2400" spc="0" dirty="0" smtClean="0">
                <a:solidFill>
                  <a:srgbClr val="003399"/>
                </a:solidFill>
                <a:latin typeface="Arial"/>
                <a:cs typeface="Arial"/>
              </a:rPr>
              <a:t>I</a:t>
            </a:r>
            <a:r>
              <a:rPr sz="2400" spc="4" dirty="0" smtClean="0">
                <a:solidFill>
                  <a:srgbClr val="003399"/>
                </a:solidFill>
                <a:latin typeface="Arial"/>
                <a:cs typeface="Arial"/>
              </a:rPr>
              <a:t>n</a:t>
            </a:r>
            <a:r>
              <a:rPr sz="2400" spc="0" dirty="0" smtClean="0">
                <a:solidFill>
                  <a:srgbClr val="003399"/>
                </a:solidFill>
                <a:latin typeface="Arial"/>
                <a:cs typeface="Arial"/>
              </a:rPr>
              <a:t>sa</a:t>
            </a:r>
            <a:r>
              <a:rPr sz="2400" spc="4" dirty="0" smtClean="0">
                <a:solidFill>
                  <a:srgbClr val="003399"/>
                </a:solidFill>
                <a:latin typeface="Arial"/>
                <a:cs typeface="Arial"/>
              </a:rPr>
              <a:t>t</a:t>
            </a:r>
            <a:r>
              <a:rPr sz="2400" spc="0" dirty="0" smtClean="0">
                <a:solidFill>
                  <a:srgbClr val="003399"/>
                </a:solidFill>
                <a:latin typeface="Arial"/>
                <a:cs typeface="Arial"/>
              </a:rPr>
              <a:t>ur</a:t>
            </a:r>
            <a:r>
              <a:rPr sz="2400" spc="4" dirty="0" smtClean="0">
                <a:solidFill>
                  <a:srgbClr val="003399"/>
                </a:solidFill>
                <a:latin typeface="Arial"/>
                <a:cs typeface="Arial"/>
              </a:rPr>
              <a:t>a</a:t>
            </a:r>
            <a:r>
              <a:rPr sz="2400" spc="0" dirty="0" smtClean="0">
                <a:solidFill>
                  <a:srgbClr val="003399"/>
                </a:solidFill>
                <a:latin typeface="Arial"/>
                <a:cs typeface="Arial"/>
              </a:rPr>
              <a:t>tion</a:t>
            </a:r>
            <a:endParaRPr sz="24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933694" y="3218084"/>
            <a:ext cx="427736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55"/>
              </a:lnSpc>
              <a:spcBef>
                <a:spcPts val="127"/>
              </a:spcBef>
            </a:pPr>
            <a:r>
              <a:rPr sz="2400" spc="0" dirty="0" smtClean="0">
                <a:solidFill>
                  <a:srgbClr val="003399"/>
                </a:solidFill>
                <a:latin typeface="Arial"/>
                <a:cs typeface="Arial"/>
              </a:rPr>
              <a:t>=&gt;</a:t>
            </a:r>
            <a:endParaRPr sz="24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374130" y="3218084"/>
            <a:ext cx="2201062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55"/>
              </a:lnSpc>
              <a:spcBef>
                <a:spcPts val="127"/>
              </a:spcBef>
            </a:pPr>
            <a:r>
              <a:rPr sz="2400" spc="0" dirty="0" smtClean="0">
                <a:solidFill>
                  <a:srgbClr val="003399"/>
                </a:solidFill>
                <a:latin typeface="Arial"/>
                <a:cs typeface="Arial"/>
              </a:rPr>
              <a:t>fle</a:t>
            </a:r>
            <a:r>
              <a:rPr sz="2400" spc="-14" dirty="0" smtClean="0">
                <a:solidFill>
                  <a:srgbClr val="003399"/>
                </a:solidFill>
                <a:latin typeface="Arial"/>
                <a:cs typeface="Arial"/>
              </a:rPr>
              <a:t>x</a:t>
            </a:r>
            <a:r>
              <a:rPr sz="2400" spc="0" dirty="0" smtClean="0">
                <a:solidFill>
                  <a:srgbClr val="003399"/>
                </a:solidFill>
                <a:latin typeface="Arial"/>
                <a:cs typeface="Arial"/>
              </a:rPr>
              <a:t>i</a:t>
            </a:r>
            <a:r>
              <a:rPr sz="2400" spc="-4" dirty="0" smtClean="0">
                <a:solidFill>
                  <a:srgbClr val="003399"/>
                </a:solidFill>
                <a:latin typeface="Arial"/>
                <a:cs typeface="Arial"/>
              </a:rPr>
              <a:t>b</a:t>
            </a:r>
            <a:r>
              <a:rPr sz="2400" spc="0" dirty="0" smtClean="0">
                <a:solidFill>
                  <a:srgbClr val="003399"/>
                </a:solidFill>
                <a:latin typeface="Arial"/>
                <a:cs typeface="Arial"/>
              </a:rPr>
              <a:t>i</a:t>
            </a:r>
            <a:r>
              <a:rPr sz="2400" spc="-9" dirty="0" smtClean="0">
                <a:solidFill>
                  <a:srgbClr val="003399"/>
                </a:solidFill>
                <a:latin typeface="Arial"/>
                <a:cs typeface="Arial"/>
              </a:rPr>
              <a:t>l</a:t>
            </a:r>
            <a:r>
              <a:rPr sz="2400" spc="0" dirty="0" smtClean="0">
                <a:solidFill>
                  <a:srgbClr val="003399"/>
                </a:solidFill>
                <a:latin typeface="Arial"/>
                <a:cs typeface="Arial"/>
              </a:rPr>
              <a:t>ité,</a:t>
            </a:r>
            <a:r>
              <a:rPr sz="2400" spc="4" dirty="0" smtClean="0">
                <a:solidFill>
                  <a:srgbClr val="003399"/>
                </a:solidFill>
                <a:latin typeface="Arial"/>
                <a:cs typeface="Arial"/>
              </a:rPr>
              <a:t>f</a:t>
            </a:r>
            <a:r>
              <a:rPr sz="2400" spc="0" dirty="0" smtClean="0">
                <a:solidFill>
                  <a:srgbClr val="003399"/>
                </a:solidFill>
                <a:latin typeface="Arial"/>
                <a:cs typeface="Arial"/>
              </a:rPr>
              <a:t>l</a:t>
            </a:r>
            <a:r>
              <a:rPr sz="2400" spc="-4" dirty="0" smtClean="0">
                <a:solidFill>
                  <a:srgbClr val="003399"/>
                </a:solidFill>
                <a:latin typeface="Arial"/>
                <a:cs typeface="Arial"/>
              </a:rPr>
              <a:t>u</a:t>
            </a:r>
            <a:r>
              <a:rPr sz="2400" spc="0" dirty="0" smtClean="0">
                <a:solidFill>
                  <a:srgbClr val="003399"/>
                </a:solidFill>
                <a:latin typeface="Arial"/>
                <a:cs typeface="Arial"/>
              </a:rPr>
              <a:t>idité</a:t>
            </a:r>
            <a:endParaRPr sz="24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05129" y="3324352"/>
            <a:ext cx="2110842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5"/>
              </a:lnSpc>
              <a:spcBef>
                <a:spcPts val="96"/>
              </a:spcBef>
            </a:pPr>
            <a:r>
              <a:rPr sz="2700" spc="4" baseline="3034" dirty="0" smtClean="0">
                <a:solidFill>
                  <a:srgbClr val="FF0000"/>
                </a:solidFill>
                <a:latin typeface="Calibri"/>
                <a:cs typeface="Calibri"/>
              </a:rPr>
              <a:t>•</a:t>
            </a:r>
            <a:r>
              <a:rPr sz="2700" spc="0" baseline="3034" dirty="0" smtClean="0">
                <a:solidFill>
                  <a:srgbClr val="FF0000"/>
                </a:solidFill>
                <a:latin typeface="Calibri"/>
                <a:cs typeface="Calibri"/>
              </a:rPr>
              <a:t>Ac</a:t>
            </a:r>
            <a:r>
              <a:rPr sz="2700" spc="-4" baseline="3034" dirty="0" smtClean="0">
                <a:solidFill>
                  <a:srgbClr val="FF0000"/>
                </a:solidFill>
                <a:latin typeface="Calibri"/>
                <a:cs typeface="Calibri"/>
              </a:rPr>
              <a:t>i</a:t>
            </a:r>
            <a:r>
              <a:rPr sz="2700" spc="0" baseline="3034" dirty="0" smtClean="0">
                <a:solidFill>
                  <a:srgbClr val="FF0000"/>
                </a:solidFill>
                <a:latin typeface="Calibri"/>
                <a:cs typeface="Calibri"/>
              </a:rPr>
              <a:t>d</a:t>
            </a:r>
            <a:r>
              <a:rPr sz="2700" spc="4" baseline="3034" dirty="0" smtClean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2700" spc="0" baseline="3034" dirty="0" smtClean="0">
                <a:solidFill>
                  <a:srgbClr val="FF0000"/>
                </a:solidFill>
                <a:latin typeface="Calibri"/>
                <a:cs typeface="Calibri"/>
              </a:rPr>
              <a:t>s g</a:t>
            </a:r>
            <a:r>
              <a:rPr sz="2700" spc="-34" baseline="3034" dirty="0" smtClean="0">
                <a:solidFill>
                  <a:srgbClr val="FF0000"/>
                </a:solidFill>
                <a:latin typeface="Calibri"/>
                <a:cs typeface="Calibri"/>
              </a:rPr>
              <a:t>r</a:t>
            </a:r>
            <a:r>
              <a:rPr sz="2700" spc="0" baseline="3034" dirty="0" smtClean="0">
                <a:solidFill>
                  <a:srgbClr val="FF0000"/>
                </a:solidFill>
                <a:latin typeface="Calibri"/>
                <a:cs typeface="Calibri"/>
              </a:rPr>
              <a:t>as ins</a:t>
            </a:r>
            <a:r>
              <a:rPr sz="2700" spc="-4" baseline="3034" dirty="0" smtClean="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sz="2700" spc="0" baseline="3034" dirty="0" smtClean="0">
                <a:solidFill>
                  <a:srgbClr val="FF0000"/>
                </a:solidFill>
                <a:latin typeface="Calibri"/>
                <a:cs typeface="Calibri"/>
              </a:rPr>
              <a:t>tu</a:t>
            </a:r>
            <a:r>
              <a:rPr sz="2700" spc="-29" baseline="3034" dirty="0" smtClean="0">
                <a:solidFill>
                  <a:srgbClr val="FF0000"/>
                </a:solidFill>
                <a:latin typeface="Calibri"/>
                <a:cs typeface="Calibri"/>
              </a:rPr>
              <a:t>r</a:t>
            </a:r>
            <a:r>
              <a:rPr sz="2700" spc="0" baseline="3034" dirty="0" smtClean="0">
                <a:solidFill>
                  <a:srgbClr val="FF0000"/>
                </a:solidFill>
                <a:latin typeface="Calibri"/>
                <a:cs typeface="Calibri"/>
              </a:rPr>
              <a:t>és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112000" y="3891881"/>
            <a:ext cx="126898" cy="47198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152">
              <a:lnSpc>
                <a:spcPts val="1730"/>
              </a:lnSpc>
              <a:spcBef>
                <a:spcPts val="86"/>
              </a:spcBef>
            </a:pPr>
            <a:r>
              <a:rPr sz="1600" spc="0" dirty="0" smtClean="0">
                <a:solidFill>
                  <a:srgbClr val="003399"/>
                </a:solidFill>
                <a:latin typeface="Arial"/>
                <a:cs typeface="Arial"/>
              </a:rPr>
              <a:t>•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95825"/>
              </a:lnSpc>
            </a:pPr>
            <a:r>
              <a:rPr sz="1600" spc="0" dirty="0" smtClean="0">
                <a:solidFill>
                  <a:srgbClr val="003399"/>
                </a:solidFill>
                <a:latin typeface="Arial"/>
                <a:cs typeface="Arial"/>
              </a:rPr>
              <a:t>•</a:t>
            </a:r>
            <a:endParaRPr sz="16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302500" y="3891881"/>
            <a:ext cx="3656550" cy="2280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30"/>
              </a:lnSpc>
              <a:spcBef>
                <a:spcPts val="86"/>
              </a:spcBef>
            </a:pPr>
            <a:r>
              <a:rPr sz="1600" u="heavy" spc="0" dirty="0" smtClean="0">
                <a:solidFill>
                  <a:srgbClr val="003399"/>
                </a:solidFill>
                <a:latin typeface="Arial"/>
                <a:cs typeface="Arial"/>
              </a:rPr>
              <a:t>Mono</a:t>
            </a:r>
            <a:r>
              <a:rPr sz="1600" u="heavy" spc="9" dirty="0" smtClean="0">
                <a:solidFill>
                  <a:srgbClr val="003399"/>
                </a:solidFill>
                <a:latin typeface="Arial"/>
                <a:cs typeface="Arial"/>
              </a:rPr>
              <a:t>i</a:t>
            </a:r>
            <a:r>
              <a:rPr sz="1600" u="heavy" spc="0" dirty="0" smtClean="0">
                <a:solidFill>
                  <a:srgbClr val="003399"/>
                </a:solidFill>
                <a:latin typeface="Arial"/>
                <a:cs typeface="Arial"/>
              </a:rPr>
              <a:t>n</a:t>
            </a:r>
            <a:r>
              <a:rPr sz="1600" u="heavy" spc="4" dirty="0" smtClean="0">
                <a:solidFill>
                  <a:srgbClr val="003399"/>
                </a:solidFill>
                <a:latin typeface="Arial"/>
                <a:cs typeface="Arial"/>
              </a:rPr>
              <a:t>s</a:t>
            </a:r>
            <a:r>
              <a:rPr sz="1600" u="heavy" spc="0" dirty="0" smtClean="0">
                <a:solidFill>
                  <a:srgbClr val="003399"/>
                </a:solidFill>
                <a:latin typeface="Arial"/>
                <a:cs typeface="Arial"/>
              </a:rPr>
              <a:t>aturés</a:t>
            </a:r>
            <a:r>
              <a:rPr sz="1600" u="heavy" spc="-102" dirty="0" smtClean="0">
                <a:solidFill>
                  <a:srgbClr val="003399"/>
                </a:solidFill>
                <a:latin typeface="Arial"/>
                <a:cs typeface="Arial"/>
              </a:rPr>
              <a:t> </a:t>
            </a:r>
            <a:r>
              <a:rPr sz="1600" spc="-435" dirty="0" smtClean="0">
                <a:solidFill>
                  <a:srgbClr val="003399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003399"/>
                </a:solidFill>
                <a:latin typeface="Arial"/>
                <a:cs typeface="Arial"/>
              </a:rPr>
              <a:t>:</a:t>
            </a:r>
            <a:r>
              <a:rPr sz="1600" spc="9" dirty="0" smtClean="0">
                <a:solidFill>
                  <a:srgbClr val="003399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003399"/>
                </a:solidFill>
                <a:latin typeface="Arial"/>
                <a:cs typeface="Arial"/>
              </a:rPr>
              <a:t>hu</a:t>
            </a:r>
            <a:r>
              <a:rPr sz="1600" spc="4" dirty="0" smtClean="0">
                <a:solidFill>
                  <a:srgbClr val="003399"/>
                </a:solidFill>
                <a:latin typeface="Arial"/>
                <a:cs typeface="Arial"/>
              </a:rPr>
              <a:t>il</a:t>
            </a:r>
            <a:r>
              <a:rPr sz="1600" spc="0" dirty="0" smtClean="0">
                <a:solidFill>
                  <a:srgbClr val="003399"/>
                </a:solidFill>
                <a:latin typeface="Arial"/>
                <a:cs typeface="Arial"/>
              </a:rPr>
              <a:t>e</a:t>
            </a:r>
            <a:r>
              <a:rPr sz="1600" spc="-43" dirty="0" smtClean="0">
                <a:solidFill>
                  <a:srgbClr val="003399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003399"/>
                </a:solidFill>
                <a:latin typeface="Arial"/>
                <a:cs typeface="Arial"/>
              </a:rPr>
              <a:t>d</a:t>
            </a:r>
            <a:r>
              <a:rPr sz="1600" spc="4" dirty="0" smtClean="0">
                <a:solidFill>
                  <a:srgbClr val="003399"/>
                </a:solidFill>
                <a:latin typeface="Arial"/>
                <a:cs typeface="Arial"/>
              </a:rPr>
              <a:t>‘</a:t>
            </a:r>
            <a:r>
              <a:rPr sz="1600" spc="0" dirty="0" smtClean="0">
                <a:solidFill>
                  <a:srgbClr val="003399"/>
                </a:solidFill>
                <a:latin typeface="Arial"/>
                <a:cs typeface="Arial"/>
              </a:rPr>
              <a:t>o</a:t>
            </a:r>
            <a:r>
              <a:rPr sz="1600" spc="4" dirty="0" smtClean="0">
                <a:solidFill>
                  <a:srgbClr val="003399"/>
                </a:solidFill>
                <a:latin typeface="Arial"/>
                <a:cs typeface="Arial"/>
              </a:rPr>
              <a:t>liv</a:t>
            </a:r>
            <a:r>
              <a:rPr sz="1600" spc="0" dirty="0" smtClean="0">
                <a:solidFill>
                  <a:srgbClr val="003399"/>
                </a:solidFill>
                <a:latin typeface="Arial"/>
                <a:cs typeface="Arial"/>
              </a:rPr>
              <a:t>e</a:t>
            </a:r>
            <a:r>
              <a:rPr sz="1600" spc="-65" dirty="0" smtClean="0">
                <a:solidFill>
                  <a:srgbClr val="003399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003399"/>
                </a:solidFill>
                <a:latin typeface="Arial"/>
                <a:cs typeface="Arial"/>
              </a:rPr>
              <a:t>et</a:t>
            </a:r>
            <a:r>
              <a:rPr sz="1600" spc="-3" dirty="0" smtClean="0">
                <a:solidFill>
                  <a:srgbClr val="003399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003399"/>
                </a:solidFill>
                <a:latin typeface="Arial"/>
                <a:cs typeface="Arial"/>
              </a:rPr>
              <a:t>de</a:t>
            </a:r>
            <a:r>
              <a:rPr sz="1600" spc="-17" dirty="0" smtClean="0">
                <a:solidFill>
                  <a:srgbClr val="003399"/>
                </a:solidFill>
                <a:latin typeface="Arial"/>
                <a:cs typeface="Arial"/>
              </a:rPr>
              <a:t> </a:t>
            </a:r>
            <a:r>
              <a:rPr sz="1600" spc="4" dirty="0" smtClean="0">
                <a:solidFill>
                  <a:srgbClr val="003399"/>
                </a:solidFill>
                <a:latin typeface="Arial"/>
                <a:cs typeface="Arial"/>
              </a:rPr>
              <a:t>c</a:t>
            </a:r>
            <a:r>
              <a:rPr sz="1600" spc="0" dirty="0" smtClean="0">
                <a:solidFill>
                  <a:srgbClr val="003399"/>
                </a:solidFill>
                <a:latin typeface="Arial"/>
                <a:cs typeface="Arial"/>
              </a:rPr>
              <a:t>o</a:t>
            </a:r>
            <a:r>
              <a:rPr sz="1600" spc="4" dirty="0" smtClean="0">
                <a:solidFill>
                  <a:srgbClr val="003399"/>
                </a:solidFill>
                <a:latin typeface="Arial"/>
                <a:cs typeface="Arial"/>
              </a:rPr>
              <a:t>lz</a:t>
            </a:r>
            <a:r>
              <a:rPr sz="1600" spc="0" dirty="0" smtClean="0">
                <a:solidFill>
                  <a:srgbClr val="003399"/>
                </a:solidFill>
                <a:latin typeface="Arial"/>
                <a:cs typeface="Arial"/>
              </a:rPr>
              <a:t>a</a:t>
            </a:r>
            <a:endParaRPr sz="16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302500" y="4135474"/>
            <a:ext cx="3995870" cy="22839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35"/>
              </a:lnSpc>
              <a:spcBef>
                <a:spcPts val="86"/>
              </a:spcBef>
            </a:pPr>
            <a:r>
              <a:rPr sz="1600" u="heavy" spc="0" dirty="0" smtClean="0">
                <a:solidFill>
                  <a:srgbClr val="003399"/>
                </a:solidFill>
                <a:latin typeface="Arial"/>
                <a:cs typeface="Arial"/>
              </a:rPr>
              <a:t>Po</a:t>
            </a:r>
            <a:r>
              <a:rPr sz="1600" u="heavy" spc="4" dirty="0" smtClean="0">
                <a:solidFill>
                  <a:srgbClr val="003399"/>
                </a:solidFill>
                <a:latin typeface="Arial"/>
                <a:cs typeface="Arial"/>
              </a:rPr>
              <a:t>l</a:t>
            </a:r>
            <a:r>
              <a:rPr sz="1600" u="heavy" spc="-19" dirty="0" smtClean="0">
                <a:solidFill>
                  <a:srgbClr val="003399"/>
                </a:solidFill>
                <a:latin typeface="Arial"/>
                <a:cs typeface="Arial"/>
              </a:rPr>
              <a:t>y</a:t>
            </a:r>
            <a:r>
              <a:rPr sz="1600" u="heavy" spc="4" dirty="0" smtClean="0">
                <a:solidFill>
                  <a:srgbClr val="003399"/>
                </a:solidFill>
                <a:latin typeface="Arial"/>
                <a:cs typeface="Arial"/>
              </a:rPr>
              <a:t>i</a:t>
            </a:r>
            <a:r>
              <a:rPr sz="1600" u="heavy" spc="0" dirty="0" smtClean="0">
                <a:solidFill>
                  <a:srgbClr val="003399"/>
                </a:solidFill>
                <a:latin typeface="Arial"/>
                <a:cs typeface="Arial"/>
              </a:rPr>
              <a:t>nsaturés</a:t>
            </a:r>
            <a:r>
              <a:rPr sz="1600" u="heavy" spc="-94" dirty="0" smtClean="0">
                <a:solidFill>
                  <a:srgbClr val="003399"/>
                </a:solidFill>
                <a:latin typeface="Arial"/>
                <a:cs typeface="Arial"/>
              </a:rPr>
              <a:t> </a:t>
            </a:r>
            <a:r>
              <a:rPr sz="1600" spc="-439" dirty="0" smtClean="0">
                <a:solidFill>
                  <a:srgbClr val="003399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003399"/>
                </a:solidFill>
                <a:latin typeface="Arial"/>
                <a:cs typeface="Arial"/>
              </a:rPr>
              <a:t>:</a:t>
            </a:r>
            <a:r>
              <a:rPr sz="1600" spc="9" dirty="0" smtClean="0">
                <a:solidFill>
                  <a:srgbClr val="003399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003399"/>
                </a:solidFill>
                <a:latin typeface="Arial"/>
                <a:cs typeface="Arial"/>
              </a:rPr>
              <a:t>hui</a:t>
            </a:r>
            <a:r>
              <a:rPr sz="1600" spc="9" dirty="0" smtClean="0">
                <a:solidFill>
                  <a:srgbClr val="003399"/>
                </a:solidFill>
                <a:latin typeface="Arial"/>
                <a:cs typeface="Arial"/>
              </a:rPr>
              <a:t>l</a:t>
            </a:r>
            <a:r>
              <a:rPr sz="1600" spc="0" dirty="0" smtClean="0">
                <a:solidFill>
                  <a:srgbClr val="003399"/>
                </a:solidFill>
                <a:latin typeface="Arial"/>
                <a:cs typeface="Arial"/>
              </a:rPr>
              <a:t>e</a:t>
            </a:r>
            <a:r>
              <a:rPr sz="1600" spc="-43" dirty="0" smtClean="0">
                <a:solidFill>
                  <a:srgbClr val="003399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003399"/>
                </a:solidFill>
                <a:latin typeface="Arial"/>
                <a:cs typeface="Arial"/>
              </a:rPr>
              <a:t>de</a:t>
            </a:r>
            <a:r>
              <a:rPr sz="1600" spc="-7" dirty="0" smtClean="0">
                <a:solidFill>
                  <a:srgbClr val="003399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003399"/>
                </a:solidFill>
                <a:latin typeface="Arial"/>
                <a:cs typeface="Arial"/>
              </a:rPr>
              <a:t>tou</a:t>
            </a:r>
            <a:r>
              <a:rPr sz="1600" spc="-4" dirty="0" smtClean="0">
                <a:solidFill>
                  <a:srgbClr val="003399"/>
                </a:solidFill>
                <a:latin typeface="Arial"/>
                <a:cs typeface="Arial"/>
              </a:rPr>
              <a:t>r</a:t>
            </a:r>
            <a:r>
              <a:rPr sz="1600" spc="0" dirty="0" smtClean="0">
                <a:solidFill>
                  <a:srgbClr val="003399"/>
                </a:solidFill>
                <a:latin typeface="Arial"/>
                <a:cs typeface="Arial"/>
              </a:rPr>
              <a:t>neso</a:t>
            </a:r>
            <a:r>
              <a:rPr sz="1600" spc="4" dirty="0" smtClean="0">
                <a:solidFill>
                  <a:srgbClr val="003399"/>
                </a:solidFill>
                <a:latin typeface="Arial"/>
                <a:cs typeface="Arial"/>
              </a:rPr>
              <a:t>l</a:t>
            </a:r>
            <a:r>
              <a:rPr sz="1600" spc="0" dirty="0" smtClean="0">
                <a:solidFill>
                  <a:srgbClr val="003399"/>
                </a:solidFill>
                <a:latin typeface="Arial"/>
                <a:cs typeface="Arial"/>
              </a:rPr>
              <a:t>,</a:t>
            </a:r>
            <a:r>
              <a:rPr sz="1600" spc="-55" dirty="0" smtClean="0">
                <a:solidFill>
                  <a:srgbClr val="003399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003399"/>
                </a:solidFill>
                <a:latin typeface="Arial"/>
                <a:cs typeface="Arial"/>
              </a:rPr>
              <a:t>a</a:t>
            </a:r>
            <a:r>
              <a:rPr sz="1600" spc="-4" dirty="0" smtClean="0">
                <a:solidFill>
                  <a:srgbClr val="003399"/>
                </a:solidFill>
                <a:latin typeface="Arial"/>
                <a:cs typeface="Arial"/>
              </a:rPr>
              <a:t>r</a:t>
            </a:r>
            <a:r>
              <a:rPr sz="1600" spc="0" dirty="0" smtClean="0">
                <a:solidFill>
                  <a:srgbClr val="003399"/>
                </a:solidFill>
                <a:latin typeface="Arial"/>
                <a:cs typeface="Arial"/>
              </a:rPr>
              <a:t>ach</a:t>
            </a:r>
            <a:r>
              <a:rPr sz="1600" spc="4" dirty="0" smtClean="0">
                <a:solidFill>
                  <a:srgbClr val="003399"/>
                </a:solidFill>
                <a:latin typeface="Arial"/>
                <a:cs typeface="Arial"/>
              </a:rPr>
              <a:t>i</a:t>
            </a:r>
            <a:r>
              <a:rPr sz="1600" spc="0" dirty="0" smtClean="0">
                <a:solidFill>
                  <a:srgbClr val="003399"/>
                </a:solidFill>
                <a:latin typeface="Arial"/>
                <a:cs typeface="Arial"/>
              </a:rPr>
              <a:t>de,</a:t>
            </a:r>
            <a:endParaRPr sz="16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302500" y="4379815"/>
            <a:ext cx="698742" cy="2280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30"/>
              </a:lnSpc>
              <a:spcBef>
                <a:spcPts val="86"/>
              </a:spcBef>
            </a:pPr>
            <a:r>
              <a:rPr sz="1600" spc="0" dirty="0" smtClean="0">
                <a:solidFill>
                  <a:srgbClr val="003399"/>
                </a:solidFill>
                <a:latin typeface="Arial"/>
                <a:cs typeface="Arial"/>
              </a:rPr>
              <a:t>maï</a:t>
            </a:r>
            <a:r>
              <a:rPr sz="1600" spc="9" dirty="0" smtClean="0">
                <a:solidFill>
                  <a:srgbClr val="003399"/>
                </a:solidFill>
                <a:latin typeface="Arial"/>
                <a:cs typeface="Arial"/>
              </a:rPr>
              <a:t>s</a:t>
            </a:r>
            <a:r>
              <a:rPr sz="1600" spc="0" dirty="0" smtClean="0">
                <a:solidFill>
                  <a:srgbClr val="003399"/>
                </a:solidFill>
                <a:latin typeface="Arial"/>
                <a:cs typeface="Arial"/>
              </a:rPr>
              <a:t>…</a:t>
            </a:r>
            <a:endParaRPr sz="16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0144760" y="4539361"/>
            <a:ext cx="1321092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5"/>
              </a:lnSpc>
              <a:spcBef>
                <a:spcPts val="96"/>
              </a:spcBef>
            </a:pPr>
            <a:r>
              <a:rPr sz="2700" spc="0" baseline="3034" dirty="0" smtClean="0">
                <a:latin typeface="Calibri"/>
                <a:cs typeface="Calibri"/>
              </a:rPr>
              <a:t>L</a:t>
            </a:r>
            <a:r>
              <a:rPr sz="2700" spc="-4" baseline="3034" dirty="0" smtClean="0">
                <a:latin typeface="Calibri"/>
                <a:cs typeface="Calibri"/>
              </a:rPr>
              <a:t>i</a:t>
            </a:r>
            <a:r>
              <a:rPr sz="2700" spc="0" baseline="3034" dirty="0" smtClean="0">
                <a:latin typeface="Calibri"/>
                <a:cs typeface="Calibri"/>
              </a:rPr>
              <a:t>qu</a:t>
            </a:r>
            <a:r>
              <a:rPr sz="2700" spc="-4" baseline="3034" dirty="0" smtClean="0">
                <a:latin typeface="Calibri"/>
                <a:cs typeface="Calibri"/>
              </a:rPr>
              <a:t>i</a:t>
            </a:r>
            <a:r>
              <a:rPr sz="2700" spc="0" baseline="3034" dirty="0" smtClean="0">
                <a:latin typeface="Calibri"/>
                <a:cs typeface="Calibri"/>
              </a:rPr>
              <a:t>d</a:t>
            </a:r>
            <a:r>
              <a:rPr sz="2700" spc="4" baseline="3034" dirty="0" smtClean="0">
                <a:latin typeface="Calibri"/>
                <a:cs typeface="Calibri"/>
              </a:rPr>
              <a:t>e</a:t>
            </a:r>
            <a:r>
              <a:rPr sz="2700" spc="0" baseline="3034" dirty="0" smtClean="0">
                <a:latin typeface="Calibri"/>
                <a:cs typeface="Calibri"/>
              </a:rPr>
              <a:t>s</a:t>
            </a:r>
            <a:r>
              <a:rPr sz="2700" spc="14" baseline="3034" dirty="0" smtClean="0">
                <a:latin typeface="Calibri"/>
                <a:cs typeface="Calibri"/>
              </a:rPr>
              <a:t> </a:t>
            </a:r>
            <a:r>
              <a:rPr sz="2700" spc="0" baseline="3034" dirty="0" smtClean="0">
                <a:latin typeface="Calibri"/>
                <a:cs typeface="Calibri"/>
              </a:rPr>
              <a:t>à</a:t>
            </a:r>
            <a:r>
              <a:rPr sz="2700" spc="19" baseline="3034" dirty="0" smtClean="0">
                <a:latin typeface="Calibri"/>
                <a:cs typeface="Calibri"/>
              </a:rPr>
              <a:t> </a:t>
            </a:r>
            <a:r>
              <a:rPr sz="2700" spc="-179" baseline="3034" dirty="0" smtClean="0">
                <a:latin typeface="Calibri"/>
                <a:cs typeface="Calibri"/>
              </a:rPr>
              <a:t>T</a:t>
            </a:r>
            <a:r>
              <a:rPr sz="2700" spc="9" baseline="3034" dirty="0" smtClean="0">
                <a:latin typeface="Calibri"/>
                <a:cs typeface="Calibri"/>
              </a:rPr>
              <a:t>.</a:t>
            </a:r>
            <a:r>
              <a:rPr sz="2700" spc="0" baseline="3034" dirty="0" smtClean="0">
                <a:latin typeface="Calibri"/>
                <a:cs typeface="Calibri"/>
              </a:rPr>
              <a:t>A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93826" y="5898756"/>
            <a:ext cx="5219699" cy="67918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36345">
              <a:lnSpc>
                <a:spcPts val="2039"/>
              </a:lnSpc>
              <a:spcBef>
                <a:spcPts val="102"/>
              </a:spcBef>
            </a:pPr>
            <a:r>
              <a:rPr sz="2700" spc="0" baseline="3337" dirty="0" smtClean="0">
                <a:latin typeface="Wingdings"/>
                <a:cs typeface="Wingdings"/>
              </a:rPr>
              <a:t></a:t>
            </a:r>
            <a:r>
              <a:rPr sz="2700" spc="0" baseline="3034" dirty="0" smtClean="0">
                <a:latin typeface="Calibri"/>
                <a:cs typeface="Calibri"/>
              </a:rPr>
              <a:t>Double</a:t>
            </a:r>
            <a:r>
              <a:rPr sz="2700" spc="24" baseline="3034" dirty="0" smtClean="0">
                <a:latin typeface="Calibri"/>
                <a:cs typeface="Calibri"/>
              </a:rPr>
              <a:t> </a:t>
            </a:r>
            <a:r>
              <a:rPr sz="2700" spc="-4" baseline="3034" dirty="0" smtClean="0">
                <a:latin typeface="Calibri"/>
                <a:cs typeface="Calibri"/>
              </a:rPr>
              <a:t>li</a:t>
            </a:r>
            <a:r>
              <a:rPr sz="2700" spc="0" baseline="3034" dirty="0" smtClean="0">
                <a:latin typeface="Calibri"/>
                <a:cs typeface="Calibri"/>
              </a:rPr>
              <a:t>aison</a:t>
            </a:r>
            <a:r>
              <a:rPr sz="2700" spc="14" baseline="3034" dirty="0" smtClean="0">
                <a:latin typeface="Calibri"/>
                <a:cs typeface="Calibri"/>
              </a:rPr>
              <a:t> </a:t>
            </a:r>
            <a:r>
              <a:rPr sz="2700" spc="0" baseline="3034" dirty="0" smtClean="0">
                <a:latin typeface="Calibri"/>
                <a:cs typeface="Calibri"/>
              </a:rPr>
              <a:t>en</a:t>
            </a:r>
            <a:r>
              <a:rPr sz="2700" spc="14" baseline="3034" dirty="0" smtClean="0">
                <a:latin typeface="Calibri"/>
                <a:cs typeface="Calibri"/>
              </a:rPr>
              <a:t> </a:t>
            </a:r>
            <a:r>
              <a:rPr sz="2700" spc="0" baseline="3034" dirty="0" smtClean="0">
                <a:latin typeface="Calibri"/>
                <a:cs typeface="Calibri"/>
              </a:rPr>
              <a:t>CIS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1725"/>
              </a:lnSpc>
              <a:spcBef>
                <a:spcPts val="940"/>
              </a:spcBef>
            </a:pPr>
            <a:r>
              <a:rPr sz="1800" spc="0" dirty="0" smtClean="0">
                <a:latin typeface="Wingdings"/>
                <a:cs typeface="Wingdings"/>
              </a:rPr>
              <a:t></a:t>
            </a:r>
            <a:r>
              <a:rPr sz="1800" spc="0" dirty="0" smtClean="0">
                <a:latin typeface="Calibri"/>
                <a:cs typeface="Calibri"/>
              </a:rPr>
              <a:t>Ac</a:t>
            </a:r>
            <a:r>
              <a:rPr sz="1800" spc="-4" dirty="0" smtClean="0">
                <a:latin typeface="Calibri"/>
                <a:cs typeface="Calibri"/>
              </a:rPr>
              <a:t>i</a:t>
            </a:r>
            <a:r>
              <a:rPr sz="1800" spc="0" dirty="0" smtClean="0">
                <a:latin typeface="Calibri"/>
                <a:cs typeface="Calibri"/>
              </a:rPr>
              <a:t>d</a:t>
            </a:r>
            <a:r>
              <a:rPr sz="1800" spc="4" dirty="0" smtClean="0">
                <a:latin typeface="Calibri"/>
                <a:cs typeface="Calibri"/>
              </a:rPr>
              <a:t>e</a:t>
            </a:r>
            <a:r>
              <a:rPr sz="1800" spc="0" dirty="0" smtClean="0">
                <a:latin typeface="Calibri"/>
                <a:cs typeface="Calibri"/>
              </a:rPr>
              <a:t>s</a:t>
            </a:r>
            <a:r>
              <a:rPr sz="1800" spc="4" dirty="0" smtClean="0">
                <a:latin typeface="Calibri"/>
                <a:cs typeface="Calibri"/>
              </a:rPr>
              <a:t> </a:t>
            </a:r>
            <a:r>
              <a:rPr sz="1800" spc="0" dirty="0" smtClean="0">
                <a:latin typeface="Calibri"/>
                <a:cs typeface="Calibri"/>
              </a:rPr>
              <a:t>g</a:t>
            </a:r>
            <a:r>
              <a:rPr sz="1800" spc="-34" dirty="0" smtClean="0">
                <a:latin typeface="Calibri"/>
                <a:cs typeface="Calibri"/>
              </a:rPr>
              <a:t>r</a:t>
            </a:r>
            <a:r>
              <a:rPr sz="1800" spc="0" dirty="0" smtClean="0">
                <a:latin typeface="Calibri"/>
                <a:cs typeface="Calibri"/>
              </a:rPr>
              <a:t>as TRANS</a:t>
            </a:r>
            <a:r>
              <a:rPr sz="1800" spc="-9" dirty="0" smtClean="0">
                <a:latin typeface="Calibri"/>
                <a:cs typeface="Calibri"/>
              </a:rPr>
              <a:t> </a:t>
            </a:r>
            <a:r>
              <a:rPr sz="1800" spc="0" dirty="0" smtClean="0">
                <a:latin typeface="Calibri"/>
                <a:cs typeface="Calibri"/>
              </a:rPr>
              <a:t>(</a:t>
            </a:r>
            <a:r>
              <a:rPr sz="1800" spc="-9" dirty="0" smtClean="0">
                <a:latin typeface="Calibri"/>
                <a:cs typeface="Calibri"/>
              </a:rPr>
              <a:t>t</a:t>
            </a:r>
            <a:r>
              <a:rPr sz="1800" spc="-39" dirty="0" smtClean="0">
                <a:latin typeface="Calibri"/>
                <a:cs typeface="Calibri"/>
              </a:rPr>
              <a:t>r</a:t>
            </a:r>
            <a:r>
              <a:rPr sz="1800" spc="0" dirty="0" smtClean="0">
                <a:latin typeface="Calibri"/>
                <a:cs typeface="Calibri"/>
              </a:rPr>
              <a:t>ans</a:t>
            </a:r>
            <a:r>
              <a:rPr sz="1800" spc="-34" dirty="0" smtClean="0">
                <a:latin typeface="Calibri"/>
                <a:cs typeface="Calibri"/>
              </a:rPr>
              <a:t>f</a:t>
            </a:r>
            <a:r>
              <a:rPr sz="1800" spc="0" dirty="0" smtClean="0">
                <a:latin typeface="Calibri"/>
                <a:cs typeface="Calibri"/>
              </a:rPr>
              <a:t>ormé);</a:t>
            </a:r>
            <a:r>
              <a:rPr sz="1800" spc="19" dirty="0" smtClean="0">
                <a:latin typeface="Calibri"/>
                <a:cs typeface="Calibri"/>
              </a:rPr>
              <a:t> </a:t>
            </a:r>
            <a:r>
              <a:rPr sz="1800" spc="0" dirty="0" smtClean="0">
                <a:latin typeface="Calibri"/>
                <a:cs typeface="Calibri"/>
              </a:rPr>
              <a:t>p</a:t>
            </a:r>
            <a:r>
              <a:rPr sz="1800" spc="-25" dirty="0" smtClean="0">
                <a:latin typeface="Calibri"/>
                <a:cs typeface="Calibri"/>
              </a:rPr>
              <a:t>r</a:t>
            </a:r>
            <a:r>
              <a:rPr sz="1800" spc="-14" dirty="0" smtClean="0">
                <a:latin typeface="Calibri"/>
                <a:cs typeface="Calibri"/>
              </a:rPr>
              <a:t>o</a:t>
            </a:r>
            <a:r>
              <a:rPr sz="1800" spc="-9" dirty="0" smtClean="0">
                <a:latin typeface="Calibri"/>
                <a:cs typeface="Calibri"/>
              </a:rPr>
              <a:t>v</a:t>
            </a:r>
            <a:r>
              <a:rPr sz="1800" spc="0" dirty="0" smtClean="0">
                <a:latin typeface="Calibri"/>
                <a:cs typeface="Calibri"/>
              </a:rPr>
              <a:t>e</a:t>
            </a:r>
            <a:r>
              <a:rPr sz="1800" spc="4" dirty="0" smtClean="0">
                <a:latin typeface="Calibri"/>
                <a:cs typeface="Calibri"/>
              </a:rPr>
              <a:t>n</a:t>
            </a:r>
            <a:r>
              <a:rPr sz="1800" spc="0" dirty="0" smtClean="0">
                <a:latin typeface="Calibri"/>
                <a:cs typeface="Calibri"/>
              </a:rPr>
              <a:t>a</a:t>
            </a:r>
            <a:r>
              <a:rPr sz="1800" spc="-9" dirty="0" smtClean="0">
                <a:latin typeface="Calibri"/>
                <a:cs typeface="Calibri"/>
              </a:rPr>
              <a:t>n</a:t>
            </a:r>
            <a:r>
              <a:rPr sz="1800" spc="0" dirty="0" smtClean="0">
                <a:latin typeface="Calibri"/>
                <a:cs typeface="Calibri"/>
              </a:rPr>
              <a:t>t</a:t>
            </a:r>
            <a:r>
              <a:rPr sz="1800" spc="-14" dirty="0" smtClean="0">
                <a:latin typeface="Calibri"/>
                <a:cs typeface="Calibri"/>
              </a:rPr>
              <a:t> </a:t>
            </a:r>
            <a:r>
              <a:rPr sz="1800" spc="0" dirty="0" smtClean="0">
                <a:latin typeface="Calibri"/>
                <a:cs typeface="Calibri"/>
              </a:rPr>
              <a:t>d</a:t>
            </a:r>
            <a:r>
              <a:rPr sz="1800" spc="4" dirty="0" smtClean="0">
                <a:latin typeface="Calibri"/>
                <a:cs typeface="Calibri"/>
              </a:rPr>
              <a:t>e</a:t>
            </a:r>
            <a:r>
              <a:rPr sz="1800" spc="0" dirty="0" smtClean="0">
                <a:latin typeface="Calibri"/>
                <a:cs typeface="Calibri"/>
              </a:rPr>
              <a:t>s hu</a:t>
            </a:r>
            <a:r>
              <a:rPr sz="1800" spc="-4" dirty="0" smtClean="0">
                <a:latin typeface="Calibri"/>
                <a:cs typeface="Calibri"/>
              </a:rPr>
              <a:t>il</a:t>
            </a:r>
            <a:r>
              <a:rPr sz="1800" spc="0" dirty="0" smtClean="0">
                <a:latin typeface="Calibri"/>
                <a:cs typeface="Calibri"/>
              </a:rPr>
              <a:t>es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905576" y="6323939"/>
            <a:ext cx="3592922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5"/>
              </a:lnSpc>
              <a:spcBef>
                <a:spcPts val="96"/>
              </a:spcBef>
            </a:pPr>
            <a:r>
              <a:rPr sz="2700" spc="-9" baseline="3034" dirty="0" smtClean="0">
                <a:latin typeface="Calibri"/>
                <a:cs typeface="Calibri"/>
              </a:rPr>
              <a:t>v</a:t>
            </a:r>
            <a:r>
              <a:rPr sz="2700" spc="0" baseline="3034" dirty="0" smtClean="0">
                <a:latin typeface="Calibri"/>
                <a:cs typeface="Calibri"/>
              </a:rPr>
              <a:t>ég</a:t>
            </a:r>
            <a:r>
              <a:rPr sz="2700" spc="-9" baseline="3034" dirty="0" smtClean="0">
                <a:latin typeface="Calibri"/>
                <a:cs typeface="Calibri"/>
              </a:rPr>
              <a:t>é</a:t>
            </a:r>
            <a:r>
              <a:rPr sz="2700" spc="-25" baseline="3034" dirty="0" smtClean="0">
                <a:latin typeface="Calibri"/>
                <a:cs typeface="Calibri"/>
              </a:rPr>
              <a:t>t</a:t>
            </a:r>
            <a:r>
              <a:rPr sz="2700" spc="0" baseline="3034" dirty="0" smtClean="0">
                <a:latin typeface="Calibri"/>
                <a:cs typeface="Calibri"/>
              </a:rPr>
              <a:t>ales</a:t>
            </a:r>
            <a:r>
              <a:rPr sz="2700" spc="-4" baseline="3034" dirty="0" smtClean="0">
                <a:latin typeface="Calibri"/>
                <a:cs typeface="Calibri"/>
              </a:rPr>
              <a:t> </a:t>
            </a:r>
            <a:r>
              <a:rPr sz="2700" spc="0" baseline="3034" dirty="0" smtClean="0">
                <a:latin typeface="Calibri"/>
                <a:cs typeface="Calibri"/>
              </a:rPr>
              <a:t>ou</a:t>
            </a:r>
            <a:r>
              <a:rPr sz="2700" spc="14" baseline="3034" dirty="0" smtClean="0">
                <a:latin typeface="Calibri"/>
                <a:cs typeface="Calibri"/>
              </a:rPr>
              <a:t> </a:t>
            </a:r>
            <a:r>
              <a:rPr sz="2700" spc="0" baseline="3034" dirty="0" smtClean="0">
                <a:latin typeface="Calibri"/>
                <a:cs typeface="Calibri"/>
              </a:rPr>
              <a:t>de</a:t>
            </a:r>
            <a:r>
              <a:rPr sz="2700" spc="14" baseline="3034" dirty="0" smtClean="0">
                <a:latin typeface="Calibri"/>
                <a:cs typeface="Calibri"/>
              </a:rPr>
              <a:t> </a:t>
            </a:r>
            <a:r>
              <a:rPr sz="2700" spc="0" baseline="3034" dirty="0" smtClean="0">
                <a:latin typeface="Calibri"/>
                <a:cs typeface="Calibri"/>
              </a:rPr>
              <a:t>poisson p</a:t>
            </a:r>
            <a:r>
              <a:rPr sz="2700" spc="4" baseline="3034" dirty="0" smtClean="0">
                <a:latin typeface="Calibri"/>
                <a:cs typeface="Calibri"/>
              </a:rPr>
              <a:t>a</a:t>
            </a:r>
            <a:r>
              <a:rPr sz="2700" spc="0" baseline="3034" dirty="0" smtClean="0">
                <a:latin typeface="Calibri"/>
                <a:cs typeface="Calibri"/>
              </a:rPr>
              <a:t>r</a:t>
            </a:r>
            <a:r>
              <a:rPr sz="2700" spc="-4" baseline="3034" dirty="0" smtClean="0">
                <a:latin typeface="Calibri"/>
                <a:cs typeface="Calibri"/>
              </a:rPr>
              <a:t>ti</a:t>
            </a:r>
            <a:r>
              <a:rPr sz="2700" spc="0" baseline="3034" dirty="0" smtClean="0">
                <a:latin typeface="Calibri"/>
                <a:cs typeface="Calibri"/>
              </a:rPr>
              <a:t>el</a:t>
            </a:r>
            <a:r>
              <a:rPr sz="2700" spc="-4" baseline="3034" dirty="0" smtClean="0">
                <a:latin typeface="Calibri"/>
                <a:cs typeface="Calibri"/>
              </a:rPr>
              <a:t>l</a:t>
            </a:r>
            <a:r>
              <a:rPr sz="2700" spc="0" baseline="3034" dirty="0" smtClean="0">
                <a:latin typeface="Calibri"/>
                <a:cs typeface="Calibri"/>
              </a:rPr>
              <a:t>em</a:t>
            </a:r>
            <a:r>
              <a:rPr sz="2700" spc="9" baseline="3034" dirty="0" smtClean="0">
                <a:latin typeface="Calibri"/>
                <a:cs typeface="Calibri"/>
              </a:rPr>
              <a:t>e</a:t>
            </a:r>
            <a:r>
              <a:rPr sz="2700" spc="-9" baseline="3034" dirty="0" smtClean="0">
                <a:latin typeface="Calibri"/>
                <a:cs typeface="Calibri"/>
              </a:rPr>
              <a:t>n</a:t>
            </a:r>
            <a:r>
              <a:rPr sz="2700" spc="0" baseline="3034" dirty="0" smtClean="0">
                <a:latin typeface="Calibri"/>
                <a:cs typeface="Calibri"/>
              </a:rPr>
              <a:t>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712321" y="6531508"/>
            <a:ext cx="231966" cy="204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0"/>
              </a:lnSpc>
              <a:spcBef>
                <a:spcPts val="76"/>
              </a:spcBef>
            </a:pPr>
            <a:r>
              <a:rPr sz="2100" spc="-4" baseline="1950" dirty="0" smtClean="0">
                <a:solidFill>
                  <a:srgbClr val="C00000"/>
                </a:solidFill>
                <a:latin typeface="Calibri"/>
                <a:cs typeface="Calibri"/>
              </a:rPr>
              <a:t>46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448290" y="6548518"/>
            <a:ext cx="692400" cy="1518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60"/>
              </a:lnSpc>
              <a:spcBef>
                <a:spcPts val="57"/>
              </a:spcBef>
            </a:pPr>
            <a:r>
              <a:rPr sz="1000" spc="0" dirty="0" smtClean="0">
                <a:latin typeface="Segoe UI"/>
                <a:cs typeface="Segoe UI"/>
              </a:rPr>
              <a:t>E</a:t>
            </a:r>
            <a:r>
              <a:rPr sz="1000" spc="-4" dirty="0" smtClean="0">
                <a:latin typeface="Segoe UI"/>
                <a:cs typeface="Segoe UI"/>
              </a:rPr>
              <a:t>C</a:t>
            </a:r>
            <a:r>
              <a:rPr sz="1000" spc="4" dirty="0" smtClean="0">
                <a:latin typeface="Segoe UI"/>
                <a:cs typeface="Segoe UI"/>
              </a:rPr>
              <a:t>A</a:t>
            </a:r>
            <a:r>
              <a:rPr sz="1000" spc="0" dirty="0" smtClean="0">
                <a:latin typeface="Segoe UI"/>
                <a:cs typeface="Segoe UI"/>
              </a:rPr>
              <a:t>M</a:t>
            </a:r>
            <a:r>
              <a:rPr sz="1000" spc="-6" dirty="0" smtClean="0">
                <a:latin typeface="Segoe UI"/>
                <a:cs typeface="Segoe UI"/>
              </a:rPr>
              <a:t> </a:t>
            </a:r>
            <a:r>
              <a:rPr sz="1000" spc="0" dirty="0" smtClean="0">
                <a:latin typeface="Segoe UI"/>
                <a:cs typeface="Segoe UI"/>
              </a:rPr>
              <a:t>2015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93826" y="6598259"/>
            <a:ext cx="8518545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5"/>
              </a:lnSpc>
              <a:spcBef>
                <a:spcPts val="96"/>
              </a:spcBef>
            </a:pPr>
            <a:r>
              <a:rPr sz="2700" spc="-34" baseline="3034" dirty="0" smtClean="0">
                <a:latin typeface="Calibri"/>
                <a:cs typeface="Calibri"/>
              </a:rPr>
              <a:t>h</a:t>
            </a:r>
            <a:r>
              <a:rPr sz="2700" spc="-25" baseline="3034" dirty="0" smtClean="0">
                <a:latin typeface="Calibri"/>
                <a:cs typeface="Calibri"/>
              </a:rPr>
              <a:t>y</a:t>
            </a:r>
            <a:r>
              <a:rPr sz="2700" spc="0" baseline="3034" dirty="0" smtClean="0">
                <a:latin typeface="Calibri"/>
                <a:cs typeface="Calibri"/>
              </a:rPr>
              <a:t>d</a:t>
            </a:r>
            <a:r>
              <a:rPr sz="2700" spc="-25" baseline="3034" dirty="0" smtClean="0">
                <a:latin typeface="Calibri"/>
                <a:cs typeface="Calibri"/>
              </a:rPr>
              <a:t>r</a:t>
            </a:r>
            <a:r>
              <a:rPr sz="2700" spc="0" baseline="3034" dirty="0" smtClean="0">
                <a:latin typeface="Calibri"/>
                <a:cs typeface="Calibri"/>
              </a:rPr>
              <a:t>o</a:t>
            </a:r>
            <a:r>
              <a:rPr sz="2700" spc="-9" baseline="3034" dirty="0" smtClean="0">
                <a:latin typeface="Calibri"/>
                <a:cs typeface="Calibri"/>
              </a:rPr>
              <a:t>g</a:t>
            </a:r>
            <a:r>
              <a:rPr sz="2700" spc="0" baseline="3034" dirty="0" smtClean="0">
                <a:latin typeface="Calibri"/>
                <a:cs typeface="Calibri"/>
              </a:rPr>
              <a:t>é</a:t>
            </a:r>
            <a:r>
              <a:rPr sz="2700" spc="4" baseline="3034" dirty="0" smtClean="0">
                <a:latin typeface="Calibri"/>
                <a:cs typeface="Calibri"/>
              </a:rPr>
              <a:t>n</a:t>
            </a:r>
            <a:r>
              <a:rPr sz="2700" spc="0" baseline="3034" dirty="0" smtClean="0">
                <a:latin typeface="Calibri"/>
                <a:cs typeface="Calibri"/>
              </a:rPr>
              <a:t>é</a:t>
            </a:r>
            <a:r>
              <a:rPr sz="2700" spc="4" baseline="3034" dirty="0" smtClean="0">
                <a:latin typeface="Calibri"/>
                <a:cs typeface="Calibri"/>
              </a:rPr>
              <a:t>e</a:t>
            </a:r>
            <a:r>
              <a:rPr sz="2700" spc="0" baseline="3034" dirty="0" smtClean="0">
                <a:latin typeface="Calibri"/>
                <a:cs typeface="Calibri"/>
              </a:rPr>
              <a:t>s o</a:t>
            </a:r>
            <a:r>
              <a:rPr sz="2700" spc="-9" baseline="3034" dirty="0" smtClean="0">
                <a:latin typeface="Calibri"/>
                <a:cs typeface="Calibri"/>
              </a:rPr>
              <a:t>n</a:t>
            </a:r>
            <a:r>
              <a:rPr sz="2700" spc="0" baseline="3034" dirty="0" smtClean="0">
                <a:latin typeface="Calibri"/>
                <a:cs typeface="Calibri"/>
              </a:rPr>
              <a:t>t des</a:t>
            </a:r>
            <a:r>
              <a:rPr sz="2700" spc="4" baseline="3034" dirty="0" smtClean="0">
                <a:latin typeface="Calibri"/>
                <a:cs typeface="Calibri"/>
              </a:rPr>
              <a:t> </a:t>
            </a:r>
            <a:r>
              <a:rPr sz="2700" spc="-4" baseline="3034" dirty="0" smtClean="0">
                <a:latin typeface="Calibri"/>
                <a:cs typeface="Calibri"/>
              </a:rPr>
              <a:t>e</a:t>
            </a:r>
            <a:r>
              <a:rPr sz="2700" spc="-9" baseline="3034" dirty="0" smtClean="0">
                <a:latin typeface="Calibri"/>
                <a:cs typeface="Calibri"/>
              </a:rPr>
              <a:t>f</a:t>
            </a:r>
            <a:r>
              <a:rPr sz="2700" spc="-44" baseline="3034" dirty="0" smtClean="0">
                <a:latin typeface="Calibri"/>
                <a:cs typeface="Calibri"/>
              </a:rPr>
              <a:t>f</a:t>
            </a:r>
            <a:r>
              <a:rPr sz="2700" spc="-9" baseline="3034" dirty="0" smtClean="0">
                <a:latin typeface="Calibri"/>
                <a:cs typeface="Calibri"/>
              </a:rPr>
              <a:t>e</a:t>
            </a:r>
            <a:r>
              <a:rPr sz="2700" spc="0" baseline="3034" dirty="0" smtClean="0">
                <a:latin typeface="Calibri"/>
                <a:cs typeface="Calibri"/>
              </a:rPr>
              <a:t>ts</a:t>
            </a:r>
            <a:r>
              <a:rPr sz="2700" spc="-9" baseline="3034" dirty="0" smtClean="0">
                <a:latin typeface="Calibri"/>
                <a:cs typeface="Calibri"/>
              </a:rPr>
              <a:t> </a:t>
            </a:r>
            <a:r>
              <a:rPr sz="2700" spc="0" baseline="3034" dirty="0" smtClean="0">
                <a:latin typeface="Calibri"/>
                <a:cs typeface="Calibri"/>
              </a:rPr>
              <a:t>n</a:t>
            </a:r>
            <a:r>
              <a:rPr sz="2700" spc="-4" baseline="3034" dirty="0" smtClean="0">
                <a:latin typeface="Calibri"/>
                <a:cs typeface="Calibri"/>
              </a:rPr>
              <a:t>é</a:t>
            </a:r>
            <a:r>
              <a:rPr sz="2700" spc="-34" baseline="3034" dirty="0" smtClean="0">
                <a:latin typeface="Calibri"/>
                <a:cs typeface="Calibri"/>
              </a:rPr>
              <a:t>f</a:t>
            </a:r>
            <a:r>
              <a:rPr sz="2700" spc="0" baseline="3034" dirty="0" smtClean="0">
                <a:latin typeface="Calibri"/>
                <a:cs typeface="Calibri"/>
              </a:rPr>
              <a:t>a</a:t>
            </a:r>
            <a:r>
              <a:rPr sz="2700" spc="-19" baseline="3034" dirty="0" smtClean="0">
                <a:latin typeface="Calibri"/>
                <a:cs typeface="Calibri"/>
              </a:rPr>
              <a:t>s</a:t>
            </a:r>
            <a:r>
              <a:rPr sz="2700" spc="-25" baseline="3034" dirty="0" smtClean="0">
                <a:latin typeface="Calibri"/>
                <a:cs typeface="Calibri"/>
              </a:rPr>
              <a:t>t</a:t>
            </a:r>
            <a:r>
              <a:rPr sz="2700" spc="0" baseline="3034" dirty="0" smtClean="0">
                <a:latin typeface="Calibri"/>
                <a:cs typeface="Calibri"/>
              </a:rPr>
              <a:t>es</a:t>
            </a:r>
            <a:r>
              <a:rPr sz="2700" spc="-4" baseline="3034" dirty="0" smtClean="0">
                <a:latin typeface="Calibri"/>
                <a:cs typeface="Calibri"/>
              </a:rPr>
              <a:t> </a:t>
            </a:r>
            <a:r>
              <a:rPr sz="2700" spc="0" baseline="3034" dirty="0" smtClean="0">
                <a:latin typeface="Calibri"/>
                <a:cs typeface="Calibri"/>
              </a:rPr>
              <a:t>s</a:t>
            </a:r>
            <a:r>
              <a:rPr sz="2700" spc="4" baseline="3034" dirty="0" smtClean="0">
                <a:latin typeface="Calibri"/>
                <a:cs typeface="Calibri"/>
              </a:rPr>
              <a:t>u</a:t>
            </a:r>
            <a:r>
              <a:rPr sz="2700" spc="0" baseline="3034" dirty="0" smtClean="0">
                <a:latin typeface="Calibri"/>
                <a:cs typeface="Calibri"/>
              </a:rPr>
              <a:t>r </a:t>
            </a:r>
            <a:r>
              <a:rPr sz="2700" spc="-9" baseline="3034" dirty="0" smtClean="0">
                <a:latin typeface="Calibri"/>
                <a:cs typeface="Calibri"/>
              </a:rPr>
              <a:t>l</a:t>
            </a:r>
            <a:r>
              <a:rPr sz="2700" spc="0" baseline="3034" dirty="0" smtClean="0">
                <a:latin typeface="Calibri"/>
                <a:cs typeface="Calibri"/>
              </a:rPr>
              <a:t>a</a:t>
            </a:r>
            <a:r>
              <a:rPr sz="2700" spc="14" baseline="3034" dirty="0" smtClean="0">
                <a:latin typeface="Calibri"/>
                <a:cs typeface="Calibri"/>
              </a:rPr>
              <a:t> </a:t>
            </a:r>
            <a:r>
              <a:rPr sz="2700" spc="0" baseline="3034" dirty="0" smtClean="0">
                <a:latin typeface="Calibri"/>
                <a:cs typeface="Calibri"/>
              </a:rPr>
              <a:t>s</a:t>
            </a:r>
            <a:r>
              <a:rPr sz="2700" spc="4" baseline="3034" dirty="0" smtClean="0">
                <a:latin typeface="Calibri"/>
                <a:cs typeface="Calibri"/>
              </a:rPr>
              <a:t>a</a:t>
            </a:r>
            <a:r>
              <a:rPr sz="2700" spc="-9" baseline="3034" dirty="0" smtClean="0">
                <a:latin typeface="Calibri"/>
                <a:cs typeface="Calibri"/>
              </a:rPr>
              <a:t>n</a:t>
            </a:r>
            <a:r>
              <a:rPr sz="2700" spc="-25" baseline="3034" dirty="0" smtClean="0">
                <a:latin typeface="Calibri"/>
                <a:cs typeface="Calibri"/>
              </a:rPr>
              <a:t>t</a:t>
            </a:r>
            <a:r>
              <a:rPr sz="2700" spc="0" baseline="3034" dirty="0" smtClean="0">
                <a:latin typeface="Calibri"/>
                <a:cs typeface="Calibri"/>
              </a:rPr>
              <a:t>é (él</a:t>
            </a:r>
            <a:r>
              <a:rPr sz="2700" spc="-9" baseline="3034" dirty="0" smtClean="0">
                <a:latin typeface="Calibri"/>
                <a:cs typeface="Calibri"/>
              </a:rPr>
              <a:t>èv</a:t>
            </a:r>
            <a:r>
              <a:rPr sz="2700" spc="0" baseline="3034" dirty="0" smtClean="0">
                <a:latin typeface="Calibri"/>
                <a:cs typeface="Calibri"/>
              </a:rPr>
              <a:t>e</a:t>
            </a:r>
            <a:r>
              <a:rPr sz="2700" spc="14" baseline="3034" dirty="0" smtClean="0">
                <a:latin typeface="Calibri"/>
                <a:cs typeface="Calibri"/>
              </a:rPr>
              <a:t> </a:t>
            </a:r>
            <a:r>
              <a:rPr sz="2700" spc="-4" baseline="3034" dirty="0" smtClean="0">
                <a:latin typeface="Calibri"/>
                <a:cs typeface="Calibri"/>
              </a:rPr>
              <a:t>l</a:t>
            </a:r>
            <a:r>
              <a:rPr sz="2700" spc="0" baseline="3034" dirty="0" smtClean="0">
                <a:latin typeface="Calibri"/>
                <a:cs typeface="Calibri"/>
              </a:rPr>
              <a:t>e</a:t>
            </a:r>
            <a:r>
              <a:rPr sz="2700" spc="14" baseline="3034" dirty="0" smtClean="0">
                <a:latin typeface="Calibri"/>
                <a:cs typeface="Calibri"/>
              </a:rPr>
              <a:t> </a:t>
            </a:r>
            <a:r>
              <a:rPr sz="2700" spc="-25" baseline="3034" dirty="0" smtClean="0">
                <a:latin typeface="Calibri"/>
                <a:cs typeface="Calibri"/>
              </a:rPr>
              <a:t>t</a:t>
            </a:r>
            <a:r>
              <a:rPr sz="2700" spc="0" baseline="3034" dirty="0" smtClean="0">
                <a:latin typeface="Calibri"/>
                <a:cs typeface="Calibri"/>
              </a:rPr>
              <a:t>aux du LDL</a:t>
            </a:r>
            <a:r>
              <a:rPr sz="2700" spc="29" baseline="3034" dirty="0" smtClean="0">
                <a:latin typeface="Calibri"/>
                <a:cs typeface="Calibri"/>
              </a:rPr>
              <a:t> </a:t>
            </a:r>
            <a:r>
              <a:rPr sz="2700" spc="-9" baseline="3034" dirty="0" smtClean="0">
                <a:latin typeface="Calibri"/>
                <a:cs typeface="Calibri"/>
              </a:rPr>
              <a:t>e</a:t>
            </a:r>
            <a:r>
              <a:rPr sz="2700" spc="0" baseline="3034" dirty="0" smtClean="0">
                <a:latin typeface="Calibri"/>
                <a:cs typeface="Calibri"/>
              </a:rPr>
              <a:t>t bais</a:t>
            </a:r>
            <a:r>
              <a:rPr sz="2700" spc="4" baseline="3034" dirty="0" smtClean="0">
                <a:latin typeface="Calibri"/>
                <a:cs typeface="Calibri"/>
              </a:rPr>
              <a:t>s</a:t>
            </a:r>
            <a:r>
              <a:rPr sz="2700" spc="0" baseline="3034" dirty="0" smtClean="0">
                <a:latin typeface="Calibri"/>
                <a:cs typeface="Calibri"/>
              </a:rPr>
              <a:t>e le </a:t>
            </a:r>
            <a:r>
              <a:rPr sz="2700" spc="-25" baseline="3034" dirty="0" smtClean="0">
                <a:latin typeface="Calibri"/>
                <a:cs typeface="Calibri"/>
              </a:rPr>
              <a:t>t</a:t>
            </a:r>
            <a:r>
              <a:rPr sz="2700" spc="0" baseline="3034" dirty="0" smtClean="0">
                <a:latin typeface="Calibri"/>
                <a:cs typeface="Calibri"/>
              </a:rPr>
              <a:t>aux</a:t>
            </a:r>
            <a:r>
              <a:rPr sz="2700" spc="14" baseline="3034" dirty="0" smtClean="0">
                <a:latin typeface="Calibri"/>
                <a:cs typeface="Calibri"/>
              </a:rPr>
              <a:t> </a:t>
            </a:r>
            <a:r>
              <a:rPr sz="2700" spc="-4" baseline="3034" dirty="0" smtClean="0">
                <a:latin typeface="Calibri"/>
                <a:cs typeface="Calibri"/>
              </a:rPr>
              <a:t>H</a:t>
            </a:r>
            <a:r>
              <a:rPr sz="2700" spc="0" baseline="3034" dirty="0" smtClean="0">
                <a:latin typeface="Calibri"/>
                <a:cs typeface="Calibri"/>
              </a:rPr>
              <a:t>DL)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 rot="16200000">
            <a:off x="0" y="1761345"/>
            <a:ext cx="3562100" cy="19494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2040-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Ch</a:t>
            </a:r>
            <a:r>
              <a:rPr sz="1400" b="1" i="1" spc="4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400" b="1" i="1" spc="4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400" b="1" i="1" spc="-39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1400" b="1" i="1" spc="-9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1400" b="1" i="1" spc="4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va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400" b="1" i="1" spc="-25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et</a:t>
            </a:r>
            <a:r>
              <a:rPr sz="1400" b="1" i="1" spc="-14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1400" b="1" i="1" spc="4" dirty="0" smtClean="0">
                <a:solidFill>
                  <a:srgbClr val="FFFFFF"/>
                </a:solidFill>
                <a:latin typeface="Arial"/>
                <a:cs typeface="Arial"/>
              </a:rPr>
              <a:t>ir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onn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eme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endParaRPr sz="1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0" y="0"/>
            <a:ext cx="330708" cy="68579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3" name="object 3"/>
          <p:cNvSpPr txBox="1"/>
          <p:nvPr/>
        </p:nvSpPr>
        <p:spPr>
          <a:xfrm>
            <a:off x="8646075" y="3929126"/>
            <a:ext cx="56472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" name="object 2"/>
          <p:cNvSpPr txBox="1"/>
          <p:nvPr/>
        </p:nvSpPr>
        <p:spPr>
          <a:xfrm>
            <a:off x="8532165" y="4172966"/>
            <a:ext cx="56082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object 40"/>
          <p:cNvSpPr/>
          <p:nvPr/>
        </p:nvSpPr>
        <p:spPr>
          <a:xfrm>
            <a:off x="11415522" y="6528054"/>
            <a:ext cx="0" cy="347470"/>
          </a:xfrm>
          <a:custGeom>
            <a:avLst/>
            <a:gdLst/>
            <a:ahLst/>
            <a:cxnLst/>
            <a:rect l="l" t="t" r="r" b="b"/>
            <a:pathLst>
              <a:path h="347470">
                <a:moveTo>
                  <a:pt x="0" y="0"/>
                </a:moveTo>
                <a:lnTo>
                  <a:pt x="0" y="329943"/>
                </a:lnTo>
              </a:path>
            </a:pathLst>
          </a:custGeom>
          <a:ln w="25908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-12192" y="0"/>
            <a:ext cx="3429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-12192" y="0"/>
            <a:ext cx="342900" cy="6858000"/>
          </a:xfrm>
          <a:custGeom>
            <a:avLst/>
            <a:gdLst/>
            <a:ahLst/>
            <a:cxnLst/>
            <a:rect l="l" t="t" r="r" b="b"/>
            <a:pathLst>
              <a:path w="342900" h="6858000">
                <a:moveTo>
                  <a:pt x="342900" y="0"/>
                </a:moveTo>
                <a:lnTo>
                  <a:pt x="12192" y="0"/>
                </a:lnTo>
              </a:path>
              <a:path w="342900" h="6858000">
                <a:moveTo>
                  <a:pt x="12192" y="6858000"/>
                </a:moveTo>
                <a:lnTo>
                  <a:pt x="342900" y="6858000"/>
                </a:lnTo>
                <a:lnTo>
                  <a:pt x="342900" y="0"/>
                </a:lnTo>
              </a:path>
            </a:pathLst>
          </a:custGeom>
          <a:ln w="9144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-21336" y="6385560"/>
            <a:ext cx="361188" cy="3352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-18288" y="5987224"/>
            <a:ext cx="361188" cy="31908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652272" y="3144012"/>
            <a:ext cx="1632203" cy="295198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647700" y="3139440"/>
            <a:ext cx="1641348" cy="2961132"/>
          </a:xfrm>
          <a:custGeom>
            <a:avLst/>
            <a:gdLst/>
            <a:ahLst/>
            <a:cxnLst/>
            <a:rect l="l" t="t" r="r" b="b"/>
            <a:pathLst>
              <a:path w="1641348" h="2961132">
                <a:moveTo>
                  <a:pt x="0" y="2961132"/>
                </a:moveTo>
                <a:lnTo>
                  <a:pt x="1641348" y="2961132"/>
                </a:lnTo>
                <a:lnTo>
                  <a:pt x="1641348" y="0"/>
                </a:lnTo>
                <a:lnTo>
                  <a:pt x="0" y="0"/>
                </a:lnTo>
                <a:lnTo>
                  <a:pt x="0" y="2961132"/>
                </a:lnTo>
                <a:close/>
              </a:path>
            </a:pathLst>
          </a:custGeom>
          <a:ln w="9144">
            <a:solidFill>
              <a:srgbClr val="CC33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850898" y="3551682"/>
            <a:ext cx="358139" cy="460247"/>
          </a:xfrm>
          <a:custGeom>
            <a:avLst/>
            <a:gdLst/>
            <a:ahLst/>
            <a:cxnLst/>
            <a:rect l="l" t="t" r="r" b="b"/>
            <a:pathLst>
              <a:path w="358139" h="460247">
                <a:moveTo>
                  <a:pt x="0" y="460247"/>
                </a:moveTo>
                <a:lnTo>
                  <a:pt x="358139" y="460247"/>
                </a:lnTo>
                <a:lnTo>
                  <a:pt x="358139" y="0"/>
                </a:lnTo>
                <a:lnTo>
                  <a:pt x="0" y="0"/>
                </a:lnTo>
                <a:lnTo>
                  <a:pt x="0" y="460247"/>
                </a:lnTo>
                <a:close/>
              </a:path>
            </a:pathLst>
          </a:custGeom>
          <a:ln w="38100">
            <a:solidFill>
              <a:srgbClr val="0000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850898" y="4723638"/>
            <a:ext cx="352044" cy="467868"/>
          </a:xfrm>
          <a:custGeom>
            <a:avLst/>
            <a:gdLst/>
            <a:ahLst/>
            <a:cxnLst/>
            <a:rect l="l" t="t" r="r" b="b"/>
            <a:pathLst>
              <a:path w="352044" h="467867">
                <a:moveTo>
                  <a:pt x="0" y="467868"/>
                </a:moveTo>
                <a:lnTo>
                  <a:pt x="352044" y="467868"/>
                </a:lnTo>
                <a:lnTo>
                  <a:pt x="352044" y="0"/>
                </a:lnTo>
                <a:lnTo>
                  <a:pt x="0" y="0"/>
                </a:lnTo>
                <a:lnTo>
                  <a:pt x="0" y="467868"/>
                </a:lnTo>
                <a:close/>
              </a:path>
            </a:pathLst>
          </a:custGeom>
          <a:ln w="38100">
            <a:solidFill>
              <a:srgbClr val="0000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850898" y="4152138"/>
            <a:ext cx="352044" cy="467868"/>
          </a:xfrm>
          <a:custGeom>
            <a:avLst/>
            <a:gdLst/>
            <a:ahLst/>
            <a:cxnLst/>
            <a:rect l="l" t="t" r="r" b="b"/>
            <a:pathLst>
              <a:path w="352044" h="467867">
                <a:moveTo>
                  <a:pt x="0" y="467868"/>
                </a:moveTo>
                <a:lnTo>
                  <a:pt x="352044" y="467868"/>
                </a:lnTo>
                <a:lnTo>
                  <a:pt x="352044" y="0"/>
                </a:lnTo>
                <a:lnTo>
                  <a:pt x="0" y="0"/>
                </a:lnTo>
                <a:lnTo>
                  <a:pt x="0" y="467868"/>
                </a:lnTo>
                <a:close/>
              </a:path>
            </a:pathLst>
          </a:custGeom>
          <a:ln w="38100">
            <a:solidFill>
              <a:srgbClr val="0000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3592067" y="3764279"/>
            <a:ext cx="5029199" cy="171145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587496" y="3759708"/>
            <a:ext cx="5038344" cy="1720595"/>
          </a:xfrm>
          <a:custGeom>
            <a:avLst/>
            <a:gdLst/>
            <a:ahLst/>
            <a:cxnLst/>
            <a:rect l="l" t="t" r="r" b="b"/>
            <a:pathLst>
              <a:path w="5038344" h="1720595">
                <a:moveTo>
                  <a:pt x="0" y="1720595"/>
                </a:moveTo>
                <a:lnTo>
                  <a:pt x="5038344" y="1720595"/>
                </a:lnTo>
                <a:lnTo>
                  <a:pt x="5038344" y="0"/>
                </a:lnTo>
                <a:lnTo>
                  <a:pt x="0" y="0"/>
                </a:lnTo>
                <a:lnTo>
                  <a:pt x="0" y="1720595"/>
                </a:lnTo>
                <a:close/>
              </a:path>
            </a:pathLst>
          </a:custGeom>
          <a:ln w="9144">
            <a:solidFill>
              <a:srgbClr val="CC33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592023" y="161290"/>
            <a:ext cx="2076908" cy="3301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45"/>
              </a:lnSpc>
              <a:spcBef>
                <a:spcPts val="127"/>
              </a:spcBef>
            </a:pPr>
            <a:r>
              <a:rPr sz="3600" spc="-4" baseline="3413" dirty="0" smtClean="0">
                <a:solidFill>
                  <a:srgbClr val="00AFEF"/>
                </a:solidFill>
                <a:latin typeface="Calibri"/>
                <a:cs typeface="Calibri"/>
              </a:rPr>
              <a:t>2</a:t>
            </a:r>
            <a:r>
              <a:rPr sz="3600" spc="0" baseline="3413" dirty="0" smtClean="0">
                <a:solidFill>
                  <a:srgbClr val="00AFEF"/>
                </a:solidFill>
                <a:latin typeface="Calibri"/>
                <a:cs typeface="Calibri"/>
              </a:rPr>
              <a:t>. Les gl</a:t>
            </a:r>
            <a:r>
              <a:rPr sz="3600" spc="-25" baseline="3413" dirty="0" smtClean="0">
                <a:solidFill>
                  <a:srgbClr val="00AFEF"/>
                </a:solidFill>
                <a:latin typeface="Calibri"/>
                <a:cs typeface="Calibri"/>
              </a:rPr>
              <a:t>y</a:t>
            </a:r>
            <a:r>
              <a:rPr sz="3600" spc="0" baseline="3413" dirty="0" smtClean="0">
                <a:solidFill>
                  <a:srgbClr val="00AFEF"/>
                </a:solidFill>
                <a:latin typeface="Calibri"/>
                <a:cs typeface="Calibri"/>
              </a:rPr>
              <a:t>c</a:t>
            </a:r>
            <a:r>
              <a:rPr sz="3600" spc="14" baseline="3413" dirty="0" smtClean="0">
                <a:solidFill>
                  <a:srgbClr val="00AFEF"/>
                </a:solidFill>
                <a:latin typeface="Calibri"/>
                <a:cs typeface="Calibri"/>
              </a:rPr>
              <a:t>é</a:t>
            </a:r>
            <a:r>
              <a:rPr sz="3600" spc="0" baseline="3413" dirty="0" smtClean="0">
                <a:solidFill>
                  <a:srgbClr val="00AFEF"/>
                </a:solidFill>
                <a:latin typeface="Calibri"/>
                <a:cs typeface="Calibri"/>
              </a:rPr>
              <a:t>ri</a:t>
            </a:r>
            <a:r>
              <a:rPr sz="3600" spc="4" baseline="3413" dirty="0" smtClean="0">
                <a:solidFill>
                  <a:srgbClr val="00AFEF"/>
                </a:solidFill>
                <a:latin typeface="Calibri"/>
                <a:cs typeface="Calibri"/>
              </a:rPr>
              <a:t>d</a:t>
            </a:r>
            <a:r>
              <a:rPr sz="3600" spc="0" baseline="3413" dirty="0" smtClean="0">
                <a:solidFill>
                  <a:srgbClr val="00AFEF"/>
                </a:solidFill>
                <a:latin typeface="Calibri"/>
                <a:cs typeface="Calibri"/>
              </a:rPr>
              <a:t>es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3100197" y="176419"/>
            <a:ext cx="8423345" cy="2799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50"/>
              </a:lnSpc>
              <a:spcBef>
                <a:spcPts val="107"/>
              </a:spcBef>
            </a:pPr>
            <a:r>
              <a:rPr sz="2000" spc="0" dirty="0" smtClean="0">
                <a:solidFill>
                  <a:srgbClr val="003399"/>
                </a:solidFill>
                <a:latin typeface="Arial"/>
                <a:cs typeface="Arial"/>
              </a:rPr>
              <a:t>=</a:t>
            </a:r>
            <a:r>
              <a:rPr sz="2000" spc="-9" dirty="0" smtClean="0">
                <a:solidFill>
                  <a:srgbClr val="003399"/>
                </a:solidFill>
                <a:latin typeface="Arial"/>
                <a:cs typeface="Arial"/>
              </a:rPr>
              <a:t> </a:t>
            </a:r>
            <a:r>
              <a:rPr sz="2000" spc="0" dirty="0" smtClean="0">
                <a:solidFill>
                  <a:srgbClr val="003399"/>
                </a:solidFill>
                <a:latin typeface="Arial"/>
                <a:cs typeface="Arial"/>
              </a:rPr>
              <a:t>molé</a:t>
            </a:r>
            <a:r>
              <a:rPr sz="2000" spc="4" dirty="0" smtClean="0">
                <a:solidFill>
                  <a:srgbClr val="003399"/>
                </a:solidFill>
                <a:latin typeface="Arial"/>
                <a:cs typeface="Arial"/>
              </a:rPr>
              <a:t>c</a:t>
            </a:r>
            <a:r>
              <a:rPr sz="2000" spc="0" dirty="0" smtClean="0">
                <a:solidFill>
                  <a:srgbClr val="003399"/>
                </a:solidFill>
                <a:latin typeface="Arial"/>
                <a:cs typeface="Arial"/>
              </a:rPr>
              <a:t>ules</a:t>
            </a:r>
            <a:r>
              <a:rPr sz="2000" spc="-19" dirty="0" smtClean="0">
                <a:solidFill>
                  <a:srgbClr val="003399"/>
                </a:solidFill>
                <a:latin typeface="Arial"/>
                <a:cs typeface="Arial"/>
              </a:rPr>
              <a:t> </a:t>
            </a:r>
            <a:r>
              <a:rPr sz="2000" spc="0" dirty="0" smtClean="0">
                <a:solidFill>
                  <a:srgbClr val="003399"/>
                </a:solidFill>
                <a:latin typeface="Arial"/>
                <a:cs typeface="Arial"/>
              </a:rPr>
              <a:t>formées</a:t>
            </a:r>
            <a:r>
              <a:rPr sz="2000" spc="-44" dirty="0" smtClean="0">
                <a:solidFill>
                  <a:srgbClr val="003399"/>
                </a:solidFill>
                <a:latin typeface="Arial"/>
                <a:cs typeface="Arial"/>
              </a:rPr>
              <a:t> </a:t>
            </a:r>
            <a:r>
              <a:rPr sz="2000" spc="0" dirty="0" smtClean="0">
                <a:solidFill>
                  <a:srgbClr val="003399"/>
                </a:solidFill>
                <a:latin typeface="Arial"/>
                <a:cs typeface="Arial"/>
              </a:rPr>
              <a:t>de</a:t>
            </a:r>
            <a:r>
              <a:rPr sz="2000" spc="14" dirty="0" smtClean="0">
                <a:solidFill>
                  <a:srgbClr val="003399"/>
                </a:solidFill>
                <a:latin typeface="Arial"/>
                <a:cs typeface="Arial"/>
              </a:rPr>
              <a:t> </a:t>
            </a:r>
            <a:r>
              <a:rPr sz="2000" spc="0" dirty="0" smtClean="0">
                <a:solidFill>
                  <a:srgbClr val="FF3300"/>
                </a:solidFill>
                <a:latin typeface="Arial"/>
                <a:cs typeface="Arial"/>
              </a:rPr>
              <a:t>1</a:t>
            </a:r>
            <a:r>
              <a:rPr sz="2000" spc="-14" dirty="0" smtClean="0">
                <a:solidFill>
                  <a:srgbClr val="FF3300"/>
                </a:solidFill>
                <a:latin typeface="Arial"/>
                <a:cs typeface="Arial"/>
              </a:rPr>
              <a:t> </a:t>
            </a:r>
            <a:r>
              <a:rPr sz="2000" spc="0" dirty="0" smtClean="0">
                <a:solidFill>
                  <a:srgbClr val="FF3300"/>
                </a:solidFill>
                <a:latin typeface="Arial"/>
                <a:cs typeface="Arial"/>
              </a:rPr>
              <a:t>glycé</a:t>
            </a:r>
            <a:r>
              <a:rPr sz="2000" spc="4" dirty="0" smtClean="0">
                <a:solidFill>
                  <a:srgbClr val="FF3300"/>
                </a:solidFill>
                <a:latin typeface="Arial"/>
                <a:cs typeface="Arial"/>
              </a:rPr>
              <a:t>r</a:t>
            </a:r>
            <a:r>
              <a:rPr sz="2000" spc="0" dirty="0" smtClean="0">
                <a:solidFill>
                  <a:srgbClr val="FF3300"/>
                </a:solidFill>
                <a:latin typeface="Arial"/>
                <a:cs typeface="Arial"/>
              </a:rPr>
              <a:t>ol</a:t>
            </a:r>
            <a:r>
              <a:rPr sz="2000" spc="-9" dirty="0" smtClean="0">
                <a:solidFill>
                  <a:srgbClr val="FF3300"/>
                </a:solidFill>
                <a:latin typeface="Arial"/>
                <a:cs typeface="Arial"/>
              </a:rPr>
              <a:t> </a:t>
            </a:r>
            <a:r>
              <a:rPr sz="2000" spc="0" dirty="0" smtClean="0">
                <a:solidFill>
                  <a:srgbClr val="003399"/>
                </a:solidFill>
                <a:latin typeface="Arial"/>
                <a:cs typeface="Arial"/>
              </a:rPr>
              <a:t>lié</a:t>
            </a:r>
            <a:r>
              <a:rPr sz="2000" spc="4" dirty="0" smtClean="0">
                <a:solidFill>
                  <a:srgbClr val="003399"/>
                </a:solidFill>
                <a:latin typeface="Arial"/>
                <a:cs typeface="Arial"/>
              </a:rPr>
              <a:t> </a:t>
            </a:r>
            <a:r>
              <a:rPr sz="2000" spc="0" dirty="0" smtClean="0">
                <a:solidFill>
                  <a:srgbClr val="003399"/>
                </a:solidFill>
                <a:latin typeface="Arial"/>
                <a:cs typeface="Arial"/>
              </a:rPr>
              <a:t>à</a:t>
            </a:r>
            <a:r>
              <a:rPr sz="2000" spc="-14" dirty="0" smtClean="0">
                <a:solidFill>
                  <a:srgbClr val="003399"/>
                </a:solidFill>
                <a:latin typeface="Arial"/>
                <a:cs typeface="Arial"/>
              </a:rPr>
              <a:t> </a:t>
            </a:r>
            <a:r>
              <a:rPr sz="2000" spc="0" dirty="0" smtClean="0">
                <a:solidFill>
                  <a:srgbClr val="003399"/>
                </a:solidFill>
                <a:latin typeface="Arial"/>
                <a:cs typeface="Arial"/>
              </a:rPr>
              <a:t>1, 2</a:t>
            </a:r>
            <a:r>
              <a:rPr sz="2000" spc="-14" dirty="0" smtClean="0">
                <a:solidFill>
                  <a:srgbClr val="003399"/>
                </a:solidFill>
                <a:latin typeface="Arial"/>
                <a:cs typeface="Arial"/>
              </a:rPr>
              <a:t> </a:t>
            </a:r>
            <a:r>
              <a:rPr sz="2000" spc="0" dirty="0" smtClean="0">
                <a:solidFill>
                  <a:srgbClr val="003399"/>
                </a:solidFill>
                <a:latin typeface="Arial"/>
                <a:cs typeface="Arial"/>
              </a:rPr>
              <a:t>ou </a:t>
            </a:r>
            <a:r>
              <a:rPr sz="2000" spc="0" dirty="0" smtClean="0">
                <a:solidFill>
                  <a:srgbClr val="FF3300"/>
                </a:solidFill>
                <a:latin typeface="Arial"/>
                <a:cs typeface="Arial"/>
              </a:rPr>
              <a:t>3 acid</a:t>
            </a:r>
            <a:r>
              <a:rPr sz="2000" spc="4" dirty="0" smtClean="0">
                <a:solidFill>
                  <a:srgbClr val="FF3300"/>
                </a:solidFill>
                <a:latin typeface="Arial"/>
                <a:cs typeface="Arial"/>
              </a:rPr>
              <a:t>e</a:t>
            </a:r>
            <a:r>
              <a:rPr sz="2000" spc="0" dirty="0" smtClean="0">
                <a:solidFill>
                  <a:srgbClr val="FF3300"/>
                </a:solidFill>
                <a:latin typeface="Arial"/>
                <a:cs typeface="Arial"/>
              </a:rPr>
              <a:t>s</a:t>
            </a:r>
            <a:r>
              <a:rPr sz="2000" spc="-19" dirty="0" smtClean="0">
                <a:solidFill>
                  <a:srgbClr val="FF3300"/>
                </a:solidFill>
                <a:latin typeface="Arial"/>
                <a:cs typeface="Arial"/>
              </a:rPr>
              <a:t> </a:t>
            </a:r>
            <a:r>
              <a:rPr sz="2000" spc="0" dirty="0" smtClean="0">
                <a:solidFill>
                  <a:srgbClr val="FF3300"/>
                </a:solidFill>
                <a:latin typeface="Arial"/>
                <a:cs typeface="Arial"/>
              </a:rPr>
              <a:t>g</a:t>
            </a:r>
            <a:r>
              <a:rPr sz="2000" spc="4" dirty="0" smtClean="0">
                <a:solidFill>
                  <a:srgbClr val="FF3300"/>
                </a:solidFill>
                <a:latin typeface="Arial"/>
                <a:cs typeface="Arial"/>
              </a:rPr>
              <a:t>r</a:t>
            </a:r>
            <a:r>
              <a:rPr sz="2000" spc="0" dirty="0" smtClean="0">
                <a:solidFill>
                  <a:srgbClr val="FF3300"/>
                </a:solidFill>
                <a:latin typeface="Arial"/>
                <a:cs typeface="Arial"/>
              </a:rPr>
              <a:t>as</a:t>
            </a:r>
            <a:r>
              <a:rPr sz="2000" spc="-19" dirty="0" smtClean="0">
                <a:solidFill>
                  <a:srgbClr val="FF3300"/>
                </a:solidFill>
                <a:latin typeface="Arial"/>
                <a:cs typeface="Arial"/>
              </a:rPr>
              <a:t> </a:t>
            </a:r>
            <a:r>
              <a:rPr sz="2000" spc="0" dirty="0" smtClean="0">
                <a:solidFill>
                  <a:srgbClr val="FF3300"/>
                </a:solidFill>
                <a:latin typeface="Arial"/>
                <a:cs typeface="Arial"/>
              </a:rPr>
              <a:t>(triglycé</a:t>
            </a:r>
            <a:r>
              <a:rPr sz="2000" spc="9" dirty="0" smtClean="0">
                <a:solidFill>
                  <a:srgbClr val="FF3300"/>
                </a:solidFill>
                <a:latin typeface="Arial"/>
                <a:cs typeface="Arial"/>
              </a:rPr>
              <a:t>r</a:t>
            </a:r>
            <a:r>
              <a:rPr sz="2000" spc="0" dirty="0" smtClean="0">
                <a:solidFill>
                  <a:srgbClr val="FF3300"/>
                </a:solidFill>
                <a:latin typeface="Arial"/>
                <a:cs typeface="Arial"/>
              </a:rPr>
              <a:t>ide).</a:t>
            </a:r>
            <a:endParaRPr sz="20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540207" y="751352"/>
            <a:ext cx="10924553" cy="19145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36345">
              <a:lnSpc>
                <a:spcPts val="2045"/>
              </a:lnSpc>
              <a:spcBef>
                <a:spcPts val="102"/>
              </a:spcBef>
            </a:pPr>
            <a:r>
              <a:rPr sz="2700" spc="-4" baseline="1668" dirty="0" smtClean="0">
                <a:latin typeface="Wingdings"/>
                <a:cs typeface="Wingdings"/>
              </a:rPr>
              <a:t></a:t>
            </a:r>
            <a:r>
              <a:rPr sz="2700" spc="0" baseline="1517" dirty="0" smtClean="0">
                <a:latin typeface="Calibri"/>
                <a:cs typeface="Calibri"/>
              </a:rPr>
              <a:t>La</a:t>
            </a:r>
            <a:r>
              <a:rPr sz="2700" spc="14" baseline="1517" dirty="0" smtClean="0">
                <a:latin typeface="Calibri"/>
                <a:cs typeface="Calibri"/>
              </a:rPr>
              <a:t> </a:t>
            </a:r>
            <a:r>
              <a:rPr sz="2700" spc="0" baseline="1517" dirty="0" smtClean="0">
                <a:latin typeface="Calibri"/>
                <a:cs typeface="Calibri"/>
              </a:rPr>
              <a:t>plus</a:t>
            </a:r>
            <a:r>
              <a:rPr sz="2700" spc="4" baseline="1517" dirty="0" smtClean="0">
                <a:latin typeface="Calibri"/>
                <a:cs typeface="Calibri"/>
              </a:rPr>
              <a:t> </a:t>
            </a:r>
            <a:r>
              <a:rPr sz="2700" spc="-4" baseline="1517" dirty="0" smtClean="0">
                <a:latin typeface="Calibri"/>
                <a:cs typeface="Calibri"/>
              </a:rPr>
              <a:t>i</a:t>
            </a:r>
            <a:r>
              <a:rPr sz="2700" spc="0" baseline="1517" dirty="0" smtClean="0">
                <a:latin typeface="Calibri"/>
                <a:cs typeface="Calibri"/>
              </a:rPr>
              <a:t>m</a:t>
            </a:r>
            <a:r>
              <a:rPr sz="2700" spc="4" baseline="1517" dirty="0" smtClean="0">
                <a:latin typeface="Calibri"/>
                <a:cs typeface="Calibri"/>
              </a:rPr>
              <a:t>p</a:t>
            </a:r>
            <a:r>
              <a:rPr sz="2700" spc="0" baseline="1517" dirty="0" smtClean="0">
                <a:latin typeface="Calibri"/>
                <a:cs typeface="Calibri"/>
              </a:rPr>
              <a:t>or</a:t>
            </a:r>
            <a:r>
              <a:rPr sz="2700" spc="-29" baseline="1517" dirty="0" smtClean="0">
                <a:latin typeface="Calibri"/>
                <a:cs typeface="Calibri"/>
              </a:rPr>
              <a:t>t</a:t>
            </a:r>
            <a:r>
              <a:rPr sz="2700" spc="0" baseline="1517" dirty="0" smtClean="0">
                <a:latin typeface="Calibri"/>
                <a:cs typeface="Calibri"/>
              </a:rPr>
              <a:t>an</a:t>
            </a:r>
            <a:r>
              <a:rPr sz="2700" spc="-29" baseline="1517" dirty="0" smtClean="0">
                <a:latin typeface="Calibri"/>
                <a:cs typeface="Calibri"/>
              </a:rPr>
              <a:t>t</a:t>
            </a:r>
            <a:r>
              <a:rPr sz="2700" spc="0" baseline="1517" dirty="0" smtClean="0">
                <a:latin typeface="Calibri"/>
                <a:cs typeface="Calibri"/>
              </a:rPr>
              <a:t>e</a:t>
            </a:r>
            <a:r>
              <a:rPr sz="2700" spc="14" baseline="1517" dirty="0" smtClean="0">
                <a:latin typeface="Calibri"/>
                <a:cs typeface="Calibri"/>
              </a:rPr>
              <a:t> </a:t>
            </a:r>
            <a:r>
              <a:rPr sz="2700" spc="-29" baseline="1517" dirty="0" smtClean="0">
                <a:latin typeface="Calibri"/>
                <a:cs typeface="Calibri"/>
              </a:rPr>
              <a:t>r</a:t>
            </a:r>
            <a:r>
              <a:rPr sz="2700" spc="0" baseline="1517" dirty="0" smtClean="0">
                <a:latin typeface="Calibri"/>
                <a:cs typeface="Calibri"/>
              </a:rPr>
              <a:t>é</a:t>
            </a:r>
            <a:r>
              <a:rPr sz="2700" spc="9" baseline="1517" dirty="0" smtClean="0">
                <a:latin typeface="Calibri"/>
                <a:cs typeface="Calibri"/>
              </a:rPr>
              <a:t>s</a:t>
            </a:r>
            <a:r>
              <a:rPr sz="2700" spc="0" baseline="1517" dirty="0" smtClean="0">
                <a:latin typeface="Calibri"/>
                <a:cs typeface="Calibri"/>
              </a:rPr>
              <a:t>e</a:t>
            </a:r>
            <a:r>
              <a:rPr sz="2700" spc="14" baseline="1517" dirty="0" smtClean="0">
                <a:latin typeface="Calibri"/>
                <a:cs typeface="Calibri"/>
              </a:rPr>
              <a:t>r</a:t>
            </a:r>
            <a:r>
              <a:rPr sz="2700" spc="-9" baseline="1517" dirty="0" smtClean="0">
                <a:latin typeface="Calibri"/>
                <a:cs typeface="Calibri"/>
              </a:rPr>
              <a:t>v</a:t>
            </a:r>
            <a:r>
              <a:rPr sz="2700" spc="0" baseline="1517" dirty="0" smtClean="0">
                <a:latin typeface="Calibri"/>
                <a:cs typeface="Calibri"/>
              </a:rPr>
              <a:t>e</a:t>
            </a:r>
            <a:r>
              <a:rPr sz="2700" spc="4" baseline="1517" dirty="0" smtClean="0">
                <a:latin typeface="Calibri"/>
                <a:cs typeface="Calibri"/>
              </a:rPr>
              <a:t> </a:t>
            </a:r>
            <a:r>
              <a:rPr sz="2700" spc="0" baseline="1517" dirty="0" smtClean="0">
                <a:latin typeface="Calibri"/>
                <a:cs typeface="Calibri"/>
              </a:rPr>
              <a:t>é</a:t>
            </a:r>
            <a:r>
              <a:rPr sz="2700" spc="4" baseline="1517" dirty="0" smtClean="0">
                <a:latin typeface="Calibri"/>
                <a:cs typeface="Calibri"/>
              </a:rPr>
              <a:t>n</a:t>
            </a:r>
            <a:r>
              <a:rPr sz="2700" spc="0" baseline="1517" dirty="0" smtClean="0">
                <a:latin typeface="Calibri"/>
                <a:cs typeface="Calibri"/>
              </a:rPr>
              <a:t>e</a:t>
            </a:r>
            <a:r>
              <a:rPr sz="2700" spc="-25" baseline="1517" dirty="0" smtClean="0">
                <a:latin typeface="Calibri"/>
                <a:cs typeface="Calibri"/>
              </a:rPr>
              <a:t>r</a:t>
            </a:r>
            <a:r>
              <a:rPr sz="2700" spc="-4" baseline="1517" dirty="0" smtClean="0">
                <a:latin typeface="Calibri"/>
                <a:cs typeface="Calibri"/>
              </a:rPr>
              <a:t>gé</a:t>
            </a:r>
            <a:r>
              <a:rPr sz="2700" spc="0" baseline="1517" dirty="0" smtClean="0">
                <a:latin typeface="Calibri"/>
                <a:cs typeface="Calibri"/>
              </a:rPr>
              <a:t>t</a:t>
            </a:r>
            <a:r>
              <a:rPr sz="2700" spc="-9" baseline="1517" dirty="0" smtClean="0">
                <a:latin typeface="Calibri"/>
                <a:cs typeface="Calibri"/>
              </a:rPr>
              <a:t>i</a:t>
            </a:r>
            <a:r>
              <a:rPr sz="2700" spc="0" baseline="1517" dirty="0" smtClean="0">
                <a:latin typeface="Calibri"/>
                <a:cs typeface="Calibri"/>
              </a:rPr>
              <a:t>q</a:t>
            </a:r>
            <a:r>
              <a:rPr sz="2700" spc="4" baseline="1517" dirty="0" smtClean="0">
                <a:latin typeface="Calibri"/>
                <a:cs typeface="Calibri"/>
              </a:rPr>
              <a:t>u</a:t>
            </a:r>
            <a:r>
              <a:rPr sz="2700" spc="0" baseline="1517" dirty="0" smtClean="0">
                <a:latin typeface="Calibri"/>
                <a:cs typeface="Calibri"/>
              </a:rPr>
              <a:t>e</a:t>
            </a:r>
            <a:r>
              <a:rPr sz="2700" spc="14" baseline="1517" dirty="0" smtClean="0">
                <a:latin typeface="Calibri"/>
                <a:cs typeface="Calibri"/>
              </a:rPr>
              <a:t> </a:t>
            </a:r>
            <a:r>
              <a:rPr sz="2700" spc="0" baseline="1517" dirty="0" smtClean="0">
                <a:latin typeface="Calibri"/>
                <a:cs typeface="Calibri"/>
              </a:rPr>
              <a:t>ch</a:t>
            </a:r>
            <a:r>
              <a:rPr sz="2700" spc="-4" baseline="1517" dirty="0" smtClean="0">
                <a:latin typeface="Calibri"/>
                <a:cs typeface="Calibri"/>
              </a:rPr>
              <a:t>e</a:t>
            </a:r>
            <a:r>
              <a:rPr sz="2700" spc="0" baseline="1517" dirty="0" smtClean="0">
                <a:latin typeface="Calibri"/>
                <a:cs typeface="Calibri"/>
              </a:rPr>
              <a:t>z</a:t>
            </a:r>
            <a:r>
              <a:rPr sz="2700" spc="9" baseline="1517" dirty="0" smtClean="0">
                <a:latin typeface="Calibri"/>
                <a:cs typeface="Calibri"/>
              </a:rPr>
              <a:t> </a:t>
            </a:r>
            <a:r>
              <a:rPr sz="2700" spc="-4" baseline="1517" dirty="0" smtClean="0">
                <a:latin typeface="Calibri"/>
                <a:cs typeface="Calibri"/>
              </a:rPr>
              <a:t>l</a:t>
            </a:r>
            <a:r>
              <a:rPr sz="2700" spc="-139" baseline="1517" dirty="0" smtClean="0">
                <a:latin typeface="Calibri"/>
                <a:cs typeface="Calibri"/>
              </a:rPr>
              <a:t>’</a:t>
            </a:r>
            <a:r>
              <a:rPr sz="2700" spc="0" baseline="1517" dirty="0" smtClean="0">
                <a:latin typeface="Calibri"/>
                <a:cs typeface="Calibri"/>
              </a:rPr>
              <a:t>a</a:t>
            </a:r>
            <a:r>
              <a:rPr sz="2700" spc="4" baseline="1517" dirty="0" smtClean="0">
                <a:latin typeface="Calibri"/>
                <a:cs typeface="Calibri"/>
              </a:rPr>
              <a:t>n</a:t>
            </a:r>
            <a:r>
              <a:rPr sz="2700" spc="-4" baseline="1517" dirty="0" smtClean="0">
                <a:latin typeface="Calibri"/>
                <a:cs typeface="Calibri"/>
              </a:rPr>
              <a:t>i</a:t>
            </a:r>
            <a:r>
              <a:rPr sz="2700" spc="0" baseline="1517" dirty="0" smtClean="0">
                <a:latin typeface="Calibri"/>
                <a:cs typeface="Calibri"/>
              </a:rPr>
              <a:t>mal</a:t>
            </a:r>
            <a:r>
              <a:rPr sz="2700" spc="19" baseline="1517" dirty="0" smtClean="0">
                <a:latin typeface="Calibri"/>
                <a:cs typeface="Calibri"/>
              </a:rPr>
              <a:t> </a:t>
            </a:r>
            <a:r>
              <a:rPr sz="2700" spc="0" baseline="1517" dirty="0" smtClean="0">
                <a:latin typeface="Calibri"/>
                <a:cs typeface="Calibri"/>
              </a:rPr>
              <a:t>:</a:t>
            </a:r>
            <a:endParaRPr sz="1800">
              <a:latin typeface="Calibri"/>
              <a:cs typeface="Calibri"/>
            </a:endParaRPr>
          </a:p>
          <a:p>
            <a:pPr marL="3148126" marR="2899450" indent="521207">
              <a:lnSpc>
                <a:spcPts val="2197"/>
              </a:lnSpc>
              <a:spcBef>
                <a:spcPts val="942"/>
              </a:spcBef>
            </a:pPr>
            <a:r>
              <a:rPr sz="1800" spc="-129" dirty="0" smtClean="0">
                <a:latin typeface="Calibri"/>
                <a:cs typeface="Calibri"/>
              </a:rPr>
              <a:t>L</a:t>
            </a:r>
            <a:r>
              <a:rPr sz="1800" spc="-139" dirty="0" smtClean="0">
                <a:latin typeface="Calibri"/>
                <a:cs typeface="Calibri"/>
              </a:rPr>
              <a:t>’</a:t>
            </a:r>
            <a:r>
              <a:rPr sz="1800" spc="-34" dirty="0" smtClean="0">
                <a:latin typeface="Calibri"/>
                <a:cs typeface="Calibri"/>
              </a:rPr>
              <a:t>o</a:t>
            </a:r>
            <a:r>
              <a:rPr sz="1800" spc="0" dirty="0" smtClean="0">
                <a:latin typeface="Calibri"/>
                <a:cs typeface="Calibri"/>
              </a:rPr>
              <a:t>x</a:t>
            </a:r>
            <a:r>
              <a:rPr sz="1800" spc="-25" dirty="0" smtClean="0">
                <a:latin typeface="Calibri"/>
                <a:cs typeface="Calibri"/>
              </a:rPr>
              <a:t>y</a:t>
            </a:r>
            <a:r>
              <a:rPr sz="1800" spc="0" dirty="0" smtClean="0">
                <a:latin typeface="Calibri"/>
                <a:cs typeface="Calibri"/>
              </a:rPr>
              <a:t>d</a:t>
            </a:r>
            <a:r>
              <a:rPr sz="1800" spc="-4" dirty="0" smtClean="0">
                <a:latin typeface="Calibri"/>
                <a:cs typeface="Calibri"/>
              </a:rPr>
              <a:t>a</a:t>
            </a:r>
            <a:r>
              <a:rPr sz="1800" spc="0" dirty="0" smtClean="0">
                <a:latin typeface="Calibri"/>
                <a:cs typeface="Calibri"/>
              </a:rPr>
              <a:t>t</a:t>
            </a:r>
            <a:r>
              <a:rPr sz="1800" spc="-9" dirty="0" smtClean="0">
                <a:latin typeface="Calibri"/>
                <a:cs typeface="Calibri"/>
              </a:rPr>
              <a:t>i</a:t>
            </a:r>
            <a:r>
              <a:rPr sz="1800" spc="0" dirty="0" smtClean="0">
                <a:latin typeface="Calibri"/>
                <a:cs typeface="Calibri"/>
              </a:rPr>
              <a:t>on</a:t>
            </a:r>
            <a:r>
              <a:rPr sz="1800" spc="24" dirty="0" smtClean="0">
                <a:latin typeface="Calibri"/>
                <a:cs typeface="Calibri"/>
              </a:rPr>
              <a:t> </a:t>
            </a:r>
            <a:r>
              <a:rPr sz="1800" spc="0" dirty="0" smtClean="0">
                <a:latin typeface="Calibri"/>
                <a:cs typeface="Calibri"/>
              </a:rPr>
              <a:t>1g </a:t>
            </a:r>
            <a:r>
              <a:rPr sz="1800" spc="4" dirty="0" smtClean="0">
                <a:latin typeface="Calibri"/>
                <a:cs typeface="Calibri"/>
              </a:rPr>
              <a:t>d</a:t>
            </a:r>
            <a:r>
              <a:rPr sz="1800" spc="0" dirty="0" smtClean="0">
                <a:latin typeface="Calibri"/>
                <a:cs typeface="Calibri"/>
              </a:rPr>
              <a:t>e</a:t>
            </a:r>
            <a:r>
              <a:rPr sz="1800" spc="14" dirty="0" smtClean="0">
                <a:latin typeface="Calibri"/>
                <a:cs typeface="Calibri"/>
              </a:rPr>
              <a:t> </a:t>
            </a:r>
            <a:r>
              <a:rPr sz="1800" spc="0" dirty="0" smtClean="0">
                <a:latin typeface="Calibri"/>
                <a:cs typeface="Calibri"/>
              </a:rPr>
              <a:t>t</a:t>
            </a:r>
            <a:r>
              <a:rPr sz="1800" spc="-4" dirty="0" smtClean="0">
                <a:latin typeface="Calibri"/>
                <a:cs typeface="Calibri"/>
              </a:rPr>
              <a:t>ri</a:t>
            </a:r>
            <a:r>
              <a:rPr sz="1800" spc="0" dirty="0" smtClean="0">
                <a:latin typeface="Calibri"/>
                <a:cs typeface="Calibri"/>
              </a:rPr>
              <a:t>gl</a:t>
            </a:r>
            <a:r>
              <a:rPr sz="1800" spc="-25" dirty="0" smtClean="0">
                <a:latin typeface="Calibri"/>
                <a:cs typeface="Calibri"/>
              </a:rPr>
              <a:t>y</a:t>
            </a:r>
            <a:r>
              <a:rPr sz="1800" spc="-4" dirty="0" smtClean="0">
                <a:latin typeface="Calibri"/>
                <a:cs typeface="Calibri"/>
              </a:rPr>
              <a:t>c</a:t>
            </a:r>
            <a:r>
              <a:rPr sz="1800" spc="0" dirty="0" smtClean="0">
                <a:latin typeface="Calibri"/>
                <a:cs typeface="Calibri"/>
              </a:rPr>
              <a:t>ér</a:t>
            </a:r>
            <a:r>
              <a:rPr sz="1800" spc="-4" dirty="0" smtClean="0">
                <a:latin typeface="Calibri"/>
                <a:cs typeface="Calibri"/>
              </a:rPr>
              <a:t>i</a:t>
            </a:r>
            <a:r>
              <a:rPr sz="1800" spc="0" dirty="0" smtClean="0">
                <a:latin typeface="Calibri"/>
                <a:cs typeface="Calibri"/>
              </a:rPr>
              <a:t>de</a:t>
            </a:r>
            <a:r>
              <a:rPr sz="1800" spc="29" dirty="0" smtClean="0">
                <a:latin typeface="Calibri"/>
                <a:cs typeface="Calibri"/>
              </a:rPr>
              <a:t> </a:t>
            </a:r>
            <a:r>
              <a:rPr sz="1800" spc="-4" dirty="0" smtClean="0">
                <a:latin typeface="Calibri"/>
                <a:cs typeface="Calibri"/>
              </a:rPr>
              <a:t>li</a:t>
            </a:r>
            <a:r>
              <a:rPr sz="1800" spc="0" dirty="0" smtClean="0">
                <a:latin typeface="Calibri"/>
                <a:cs typeface="Calibri"/>
              </a:rPr>
              <a:t>b</a:t>
            </a:r>
            <a:r>
              <a:rPr sz="1800" spc="4" dirty="0" smtClean="0">
                <a:latin typeface="Calibri"/>
                <a:cs typeface="Calibri"/>
              </a:rPr>
              <a:t>è</a:t>
            </a:r>
            <a:r>
              <a:rPr sz="1800" spc="-29" dirty="0" smtClean="0">
                <a:latin typeface="Calibri"/>
                <a:cs typeface="Calibri"/>
              </a:rPr>
              <a:t>r</a:t>
            </a:r>
            <a:r>
              <a:rPr sz="1800" spc="0" dirty="0" smtClean="0">
                <a:latin typeface="Calibri"/>
                <a:cs typeface="Calibri"/>
              </a:rPr>
              <a:t>e</a:t>
            </a:r>
            <a:r>
              <a:rPr sz="1800" spc="14" dirty="0" smtClean="0">
                <a:latin typeface="Calibri"/>
                <a:cs typeface="Calibri"/>
              </a:rPr>
              <a:t> </a:t>
            </a:r>
            <a:r>
              <a:rPr sz="1800" spc="0" dirty="0" smtClean="0">
                <a:latin typeface="Calibri"/>
                <a:cs typeface="Calibri"/>
              </a:rPr>
              <a:t>38</a:t>
            </a:r>
            <a:r>
              <a:rPr sz="1800" spc="9" dirty="0" smtClean="0">
                <a:latin typeface="Calibri"/>
                <a:cs typeface="Calibri"/>
              </a:rPr>
              <a:t> </a:t>
            </a:r>
            <a:r>
              <a:rPr sz="1800" spc="0" dirty="0" smtClean="0">
                <a:latin typeface="Calibri"/>
                <a:cs typeface="Calibri"/>
              </a:rPr>
              <a:t>kJ </a:t>
            </a:r>
            <a:endParaRPr sz="1800">
              <a:latin typeface="Calibri"/>
              <a:cs typeface="Calibri"/>
            </a:endParaRPr>
          </a:p>
          <a:p>
            <a:pPr marL="3148126" marR="2899450">
              <a:lnSpc>
                <a:spcPts val="2197"/>
              </a:lnSpc>
              <a:spcBef>
                <a:spcPts val="1043"/>
              </a:spcBef>
            </a:pPr>
            <a:r>
              <a:rPr sz="1800" spc="-129" dirty="0" smtClean="0">
                <a:latin typeface="Calibri"/>
                <a:cs typeface="Calibri"/>
              </a:rPr>
              <a:t>L</a:t>
            </a:r>
            <a:r>
              <a:rPr sz="1800" spc="-139" dirty="0" smtClean="0">
                <a:latin typeface="Calibri"/>
                <a:cs typeface="Calibri"/>
              </a:rPr>
              <a:t>’</a:t>
            </a:r>
            <a:r>
              <a:rPr sz="1800" spc="-34" dirty="0" smtClean="0">
                <a:latin typeface="Calibri"/>
                <a:cs typeface="Calibri"/>
              </a:rPr>
              <a:t>o</a:t>
            </a:r>
            <a:r>
              <a:rPr sz="1800" spc="0" dirty="0" smtClean="0">
                <a:latin typeface="Calibri"/>
                <a:cs typeface="Calibri"/>
              </a:rPr>
              <a:t>x</a:t>
            </a:r>
            <a:r>
              <a:rPr sz="1800" spc="-25" dirty="0" smtClean="0">
                <a:latin typeface="Calibri"/>
                <a:cs typeface="Calibri"/>
              </a:rPr>
              <a:t>y</a:t>
            </a:r>
            <a:r>
              <a:rPr sz="1800" spc="0" dirty="0" smtClean="0">
                <a:latin typeface="Calibri"/>
                <a:cs typeface="Calibri"/>
              </a:rPr>
              <a:t>d</a:t>
            </a:r>
            <a:r>
              <a:rPr sz="1800" spc="-4" dirty="0" smtClean="0">
                <a:latin typeface="Calibri"/>
                <a:cs typeface="Calibri"/>
              </a:rPr>
              <a:t>a</a:t>
            </a:r>
            <a:r>
              <a:rPr sz="1800" spc="0" dirty="0" smtClean="0">
                <a:latin typeface="Calibri"/>
                <a:cs typeface="Calibri"/>
              </a:rPr>
              <a:t>t</a:t>
            </a:r>
            <a:r>
              <a:rPr sz="1800" spc="-9" dirty="0" smtClean="0">
                <a:latin typeface="Calibri"/>
                <a:cs typeface="Calibri"/>
              </a:rPr>
              <a:t>i</a:t>
            </a:r>
            <a:r>
              <a:rPr sz="1800" spc="0" dirty="0" smtClean="0">
                <a:latin typeface="Calibri"/>
                <a:cs typeface="Calibri"/>
              </a:rPr>
              <a:t>on</a:t>
            </a:r>
            <a:r>
              <a:rPr sz="1800" spc="24" dirty="0" smtClean="0">
                <a:latin typeface="Calibri"/>
                <a:cs typeface="Calibri"/>
              </a:rPr>
              <a:t> </a:t>
            </a:r>
            <a:r>
              <a:rPr sz="1800" spc="0" dirty="0" smtClean="0">
                <a:latin typeface="Calibri"/>
                <a:cs typeface="Calibri"/>
              </a:rPr>
              <a:t>1g </a:t>
            </a:r>
            <a:r>
              <a:rPr sz="1800" spc="4" dirty="0" smtClean="0">
                <a:latin typeface="Calibri"/>
                <a:cs typeface="Calibri"/>
              </a:rPr>
              <a:t>d</a:t>
            </a:r>
            <a:r>
              <a:rPr sz="1800" spc="0" dirty="0" smtClean="0">
                <a:latin typeface="Calibri"/>
                <a:cs typeface="Calibri"/>
              </a:rPr>
              <a:t>e</a:t>
            </a:r>
            <a:r>
              <a:rPr sz="1800" spc="14" dirty="0" smtClean="0">
                <a:latin typeface="Calibri"/>
                <a:cs typeface="Calibri"/>
              </a:rPr>
              <a:t> </a:t>
            </a:r>
            <a:r>
              <a:rPr sz="1800" spc="0" dirty="0" smtClean="0">
                <a:latin typeface="Calibri"/>
                <a:cs typeface="Calibri"/>
              </a:rPr>
              <a:t>gluc</a:t>
            </a:r>
            <a:r>
              <a:rPr sz="1800" spc="-9" dirty="0" smtClean="0">
                <a:latin typeface="Calibri"/>
                <a:cs typeface="Calibri"/>
              </a:rPr>
              <a:t>i</a:t>
            </a:r>
            <a:r>
              <a:rPr sz="1800" spc="0" dirty="0" smtClean="0">
                <a:latin typeface="Calibri"/>
                <a:cs typeface="Calibri"/>
              </a:rPr>
              <a:t>de</a:t>
            </a:r>
            <a:r>
              <a:rPr sz="1800" spc="29" dirty="0" smtClean="0">
                <a:latin typeface="Calibri"/>
                <a:cs typeface="Calibri"/>
              </a:rPr>
              <a:t> </a:t>
            </a:r>
            <a:r>
              <a:rPr sz="1800" spc="0" dirty="0" smtClean="0">
                <a:latin typeface="Calibri"/>
                <a:cs typeface="Calibri"/>
              </a:rPr>
              <a:t>ou </a:t>
            </a:r>
            <a:r>
              <a:rPr sz="1800" spc="4" dirty="0" smtClean="0">
                <a:latin typeface="Calibri"/>
                <a:cs typeface="Calibri"/>
              </a:rPr>
              <a:t>d</a:t>
            </a:r>
            <a:r>
              <a:rPr sz="1800" spc="0" dirty="0" smtClean="0">
                <a:latin typeface="Calibri"/>
                <a:cs typeface="Calibri"/>
              </a:rPr>
              <a:t>e</a:t>
            </a:r>
            <a:r>
              <a:rPr sz="1800" spc="14" dirty="0" smtClean="0">
                <a:latin typeface="Calibri"/>
                <a:cs typeface="Calibri"/>
              </a:rPr>
              <a:t> </a:t>
            </a:r>
            <a:r>
              <a:rPr sz="1800" spc="0" dirty="0" smtClean="0">
                <a:latin typeface="Calibri"/>
                <a:cs typeface="Calibri"/>
              </a:rPr>
              <a:t>p</a:t>
            </a:r>
            <a:r>
              <a:rPr sz="1800" spc="-25" dirty="0" smtClean="0">
                <a:latin typeface="Calibri"/>
                <a:cs typeface="Calibri"/>
              </a:rPr>
              <a:t>r</a:t>
            </a:r>
            <a:r>
              <a:rPr sz="1800" spc="0" dirty="0" smtClean="0">
                <a:latin typeface="Calibri"/>
                <a:cs typeface="Calibri"/>
              </a:rPr>
              <a:t>o</a:t>
            </a:r>
            <a:r>
              <a:rPr sz="1800" spc="-25" dirty="0" smtClean="0">
                <a:latin typeface="Calibri"/>
                <a:cs typeface="Calibri"/>
              </a:rPr>
              <a:t>t</a:t>
            </a:r>
            <a:r>
              <a:rPr sz="1800" spc="0" dirty="0" smtClean="0">
                <a:latin typeface="Calibri"/>
                <a:cs typeface="Calibri"/>
              </a:rPr>
              <a:t>éine</a:t>
            </a:r>
            <a:r>
              <a:rPr sz="1800" spc="14" dirty="0" smtClean="0">
                <a:latin typeface="Calibri"/>
                <a:cs typeface="Calibri"/>
              </a:rPr>
              <a:t> </a:t>
            </a:r>
            <a:r>
              <a:rPr sz="1800" spc="-4" dirty="0" smtClean="0">
                <a:latin typeface="Calibri"/>
                <a:cs typeface="Calibri"/>
              </a:rPr>
              <a:t>li</a:t>
            </a:r>
            <a:r>
              <a:rPr sz="1800" spc="0" dirty="0" smtClean="0">
                <a:latin typeface="Calibri"/>
                <a:cs typeface="Calibri"/>
              </a:rPr>
              <a:t>b</a:t>
            </a:r>
            <a:r>
              <a:rPr sz="1800" spc="4" dirty="0" smtClean="0">
                <a:latin typeface="Calibri"/>
                <a:cs typeface="Calibri"/>
              </a:rPr>
              <a:t>è</a:t>
            </a:r>
            <a:r>
              <a:rPr sz="1800" spc="-29" dirty="0" smtClean="0">
                <a:latin typeface="Calibri"/>
                <a:cs typeface="Calibri"/>
              </a:rPr>
              <a:t>r</a:t>
            </a:r>
            <a:r>
              <a:rPr sz="1800" spc="0" dirty="0" smtClean="0">
                <a:latin typeface="Calibri"/>
                <a:cs typeface="Calibri"/>
              </a:rPr>
              <a:t>e</a:t>
            </a:r>
            <a:r>
              <a:rPr sz="1800" spc="24" dirty="0" smtClean="0">
                <a:latin typeface="Calibri"/>
                <a:cs typeface="Calibri"/>
              </a:rPr>
              <a:t> </a:t>
            </a:r>
            <a:r>
              <a:rPr sz="1800" spc="0" dirty="0" smtClean="0">
                <a:latin typeface="Calibri"/>
                <a:cs typeface="Calibri"/>
              </a:rPr>
              <a:t>17 kJ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1725"/>
              </a:lnSpc>
              <a:spcBef>
                <a:spcPts val="1043"/>
              </a:spcBef>
            </a:pPr>
            <a:r>
              <a:rPr sz="1800" spc="0" dirty="0" smtClean="0">
                <a:latin typeface="Wingdings"/>
                <a:cs typeface="Wingdings"/>
              </a:rPr>
              <a:t></a:t>
            </a:r>
            <a:r>
              <a:rPr sz="1800" spc="-44" dirty="0" smtClean="0">
                <a:latin typeface="Times New Roman"/>
                <a:cs typeface="Times New Roman"/>
              </a:rPr>
              <a:t> </a:t>
            </a:r>
            <a:r>
              <a:rPr sz="1800" spc="0" dirty="0" smtClean="0">
                <a:latin typeface="Calibri"/>
                <a:cs typeface="Calibri"/>
              </a:rPr>
              <a:t>P</a:t>
            </a:r>
            <a:r>
              <a:rPr sz="1800" spc="-29" dirty="0" smtClean="0">
                <a:latin typeface="Calibri"/>
                <a:cs typeface="Calibri"/>
              </a:rPr>
              <a:t>r</a:t>
            </a:r>
            <a:r>
              <a:rPr sz="1800" spc="0" dirty="0" smtClean="0">
                <a:latin typeface="Calibri"/>
                <a:cs typeface="Calibri"/>
              </a:rPr>
              <a:t>o</a:t>
            </a:r>
            <a:r>
              <a:rPr sz="1800" spc="-25" dirty="0" smtClean="0">
                <a:latin typeface="Calibri"/>
                <a:cs typeface="Calibri"/>
              </a:rPr>
              <a:t>t</a:t>
            </a:r>
            <a:r>
              <a:rPr sz="1800" spc="4" dirty="0" smtClean="0">
                <a:latin typeface="Calibri"/>
                <a:cs typeface="Calibri"/>
              </a:rPr>
              <a:t>e</a:t>
            </a:r>
            <a:r>
              <a:rPr sz="1800" spc="0" dirty="0" smtClean="0">
                <a:latin typeface="Calibri"/>
                <a:cs typeface="Calibri"/>
              </a:rPr>
              <a:t>c</a:t>
            </a:r>
            <a:r>
              <a:rPr sz="1800" spc="-4" dirty="0" smtClean="0">
                <a:latin typeface="Calibri"/>
                <a:cs typeface="Calibri"/>
              </a:rPr>
              <a:t>ti</a:t>
            </a:r>
            <a:r>
              <a:rPr sz="1800" spc="0" dirty="0" smtClean="0">
                <a:latin typeface="Calibri"/>
                <a:cs typeface="Calibri"/>
              </a:rPr>
              <a:t>on</a:t>
            </a:r>
            <a:r>
              <a:rPr sz="1800" spc="24" dirty="0" smtClean="0">
                <a:latin typeface="Calibri"/>
                <a:cs typeface="Calibri"/>
              </a:rPr>
              <a:t> </a:t>
            </a:r>
            <a:r>
              <a:rPr sz="1800" spc="4" dirty="0" smtClean="0">
                <a:latin typeface="Calibri"/>
                <a:cs typeface="Calibri"/>
              </a:rPr>
              <a:t>d</a:t>
            </a:r>
            <a:r>
              <a:rPr sz="1800" spc="0" dirty="0" smtClean="0">
                <a:latin typeface="Calibri"/>
                <a:cs typeface="Calibri"/>
              </a:rPr>
              <a:t>u</a:t>
            </a:r>
            <a:r>
              <a:rPr sz="1800" spc="14" dirty="0" smtClean="0">
                <a:latin typeface="Calibri"/>
                <a:cs typeface="Calibri"/>
              </a:rPr>
              <a:t> </a:t>
            </a:r>
            <a:r>
              <a:rPr sz="1800" spc="0" dirty="0" smtClean="0">
                <a:latin typeface="Calibri"/>
                <a:cs typeface="Calibri"/>
              </a:rPr>
              <a:t>f</a:t>
            </a:r>
            <a:r>
              <a:rPr sz="1800" spc="-25" dirty="0" smtClean="0">
                <a:latin typeface="Calibri"/>
                <a:cs typeface="Calibri"/>
              </a:rPr>
              <a:t>r</a:t>
            </a:r>
            <a:r>
              <a:rPr sz="1800" spc="0" dirty="0" smtClean="0">
                <a:latin typeface="Calibri"/>
                <a:cs typeface="Calibri"/>
              </a:rPr>
              <a:t>oid :</a:t>
            </a:r>
            <a:r>
              <a:rPr sz="1800" spc="9" dirty="0" smtClean="0">
                <a:latin typeface="Calibri"/>
                <a:cs typeface="Calibri"/>
              </a:rPr>
              <a:t> </a:t>
            </a:r>
            <a:r>
              <a:rPr sz="1800" spc="4" dirty="0" smtClean="0">
                <a:latin typeface="Calibri"/>
                <a:cs typeface="Calibri"/>
              </a:rPr>
              <a:t>«</a:t>
            </a:r>
            <a:r>
              <a:rPr sz="1800" spc="0" dirty="0" smtClean="0">
                <a:latin typeface="Calibri"/>
                <a:cs typeface="Calibri"/>
              </a:rPr>
              <a:t>Les</a:t>
            </a:r>
            <a:r>
              <a:rPr sz="1800" spc="4" dirty="0" smtClean="0">
                <a:latin typeface="Calibri"/>
                <a:cs typeface="Calibri"/>
              </a:rPr>
              <a:t> </a:t>
            </a:r>
            <a:r>
              <a:rPr sz="1800" spc="0" dirty="0" smtClean="0">
                <a:latin typeface="Calibri"/>
                <a:cs typeface="Calibri"/>
              </a:rPr>
              <a:t>g</a:t>
            </a:r>
            <a:r>
              <a:rPr sz="1800" spc="-34" dirty="0" smtClean="0">
                <a:latin typeface="Calibri"/>
                <a:cs typeface="Calibri"/>
              </a:rPr>
              <a:t>r</a:t>
            </a:r>
            <a:r>
              <a:rPr sz="1800" spc="0" dirty="0" smtClean="0">
                <a:latin typeface="Calibri"/>
                <a:cs typeface="Calibri"/>
              </a:rPr>
              <a:t>aiss</a:t>
            </a:r>
            <a:r>
              <a:rPr sz="1800" spc="4" dirty="0" smtClean="0">
                <a:latin typeface="Calibri"/>
                <a:cs typeface="Calibri"/>
              </a:rPr>
              <a:t>e</a:t>
            </a:r>
            <a:r>
              <a:rPr sz="1800" spc="0" dirty="0" smtClean="0">
                <a:latin typeface="Calibri"/>
                <a:cs typeface="Calibri"/>
              </a:rPr>
              <a:t>s</a:t>
            </a:r>
            <a:r>
              <a:rPr sz="1800" spc="-14" dirty="0" smtClean="0">
                <a:latin typeface="Calibri"/>
                <a:cs typeface="Calibri"/>
              </a:rPr>
              <a:t> </a:t>
            </a:r>
            <a:r>
              <a:rPr sz="1800" spc="0" dirty="0" smtClean="0">
                <a:latin typeface="Calibri"/>
                <a:cs typeface="Calibri"/>
              </a:rPr>
              <a:t>»</a:t>
            </a:r>
            <a:r>
              <a:rPr sz="1800" spc="14" dirty="0" smtClean="0">
                <a:latin typeface="Calibri"/>
                <a:cs typeface="Calibri"/>
              </a:rPr>
              <a:t> </a:t>
            </a:r>
            <a:r>
              <a:rPr sz="1800" spc="0" dirty="0" smtClean="0">
                <a:latin typeface="Calibri"/>
                <a:cs typeface="Calibri"/>
              </a:rPr>
              <a:t>so</a:t>
            </a:r>
            <a:r>
              <a:rPr sz="1800" spc="-4" dirty="0" smtClean="0">
                <a:latin typeface="Calibri"/>
                <a:cs typeface="Calibri"/>
              </a:rPr>
              <a:t>n</a:t>
            </a:r>
            <a:r>
              <a:rPr sz="1800" spc="0" dirty="0" smtClean="0">
                <a:latin typeface="Calibri"/>
                <a:cs typeface="Calibri"/>
              </a:rPr>
              <a:t>t emm</a:t>
            </a:r>
            <a:r>
              <a:rPr sz="1800" spc="4" dirty="0" smtClean="0">
                <a:latin typeface="Calibri"/>
                <a:cs typeface="Calibri"/>
              </a:rPr>
              <a:t>a</a:t>
            </a:r>
            <a:r>
              <a:rPr sz="1800" spc="-29" dirty="0" smtClean="0">
                <a:latin typeface="Calibri"/>
                <a:cs typeface="Calibri"/>
              </a:rPr>
              <a:t>g</a:t>
            </a:r>
            <a:r>
              <a:rPr sz="1800" spc="0" dirty="0" smtClean="0">
                <a:latin typeface="Calibri"/>
                <a:cs typeface="Calibri"/>
              </a:rPr>
              <a:t>a</a:t>
            </a:r>
            <a:r>
              <a:rPr sz="1800" spc="4" dirty="0" smtClean="0">
                <a:latin typeface="Calibri"/>
                <a:cs typeface="Calibri"/>
              </a:rPr>
              <a:t>s</a:t>
            </a:r>
            <a:r>
              <a:rPr sz="1800" spc="-4" dirty="0" smtClean="0">
                <a:latin typeface="Calibri"/>
                <a:cs typeface="Calibri"/>
              </a:rPr>
              <a:t>i</a:t>
            </a:r>
            <a:r>
              <a:rPr sz="1800" spc="0" dirty="0" smtClean="0">
                <a:latin typeface="Calibri"/>
                <a:cs typeface="Calibri"/>
              </a:rPr>
              <a:t>n</a:t>
            </a:r>
            <a:r>
              <a:rPr sz="1800" spc="4" dirty="0" smtClean="0">
                <a:latin typeface="Calibri"/>
                <a:cs typeface="Calibri"/>
              </a:rPr>
              <a:t>é</a:t>
            </a:r>
            <a:r>
              <a:rPr sz="1800" spc="0" dirty="0" smtClean="0">
                <a:latin typeface="Calibri"/>
                <a:cs typeface="Calibri"/>
              </a:rPr>
              <a:t>es</a:t>
            </a:r>
            <a:r>
              <a:rPr sz="1800" spc="-14" dirty="0" smtClean="0">
                <a:latin typeface="Calibri"/>
                <a:cs typeface="Calibri"/>
              </a:rPr>
              <a:t> </a:t>
            </a:r>
            <a:r>
              <a:rPr sz="1800" spc="0" dirty="0" smtClean="0">
                <a:latin typeface="Calibri"/>
                <a:cs typeface="Calibri"/>
              </a:rPr>
              <a:t>da</a:t>
            </a:r>
            <a:r>
              <a:rPr sz="1800" spc="4" dirty="0" smtClean="0">
                <a:latin typeface="Calibri"/>
                <a:cs typeface="Calibri"/>
              </a:rPr>
              <a:t>n</a:t>
            </a:r>
            <a:r>
              <a:rPr sz="1800" spc="0" dirty="0" smtClean="0">
                <a:latin typeface="Calibri"/>
                <a:cs typeface="Calibri"/>
              </a:rPr>
              <a:t>s </a:t>
            </a:r>
            <a:r>
              <a:rPr sz="1800" spc="-4" dirty="0" smtClean="0">
                <a:latin typeface="Calibri"/>
                <a:cs typeface="Calibri"/>
              </a:rPr>
              <a:t>l</a:t>
            </a:r>
            <a:r>
              <a:rPr sz="1800" spc="0" dirty="0" smtClean="0">
                <a:latin typeface="Calibri"/>
                <a:cs typeface="Calibri"/>
              </a:rPr>
              <a:t>es</a:t>
            </a:r>
            <a:r>
              <a:rPr sz="1800" spc="4" dirty="0" smtClean="0">
                <a:latin typeface="Calibri"/>
                <a:cs typeface="Calibri"/>
              </a:rPr>
              <a:t> </a:t>
            </a:r>
            <a:r>
              <a:rPr sz="1800" spc="0" dirty="0" smtClean="0">
                <a:latin typeface="Calibri"/>
                <a:cs typeface="Calibri"/>
              </a:rPr>
              <a:t>ce</a:t>
            </a:r>
            <a:r>
              <a:rPr sz="1800" spc="-4" dirty="0" smtClean="0">
                <a:latin typeface="Calibri"/>
                <a:cs typeface="Calibri"/>
              </a:rPr>
              <a:t>ll</a:t>
            </a:r>
            <a:r>
              <a:rPr sz="1800" spc="0" dirty="0" smtClean="0">
                <a:latin typeface="Calibri"/>
                <a:cs typeface="Calibri"/>
              </a:rPr>
              <a:t>ules</a:t>
            </a:r>
            <a:r>
              <a:rPr sz="1800" spc="29" dirty="0" smtClean="0">
                <a:latin typeface="Calibri"/>
                <a:cs typeface="Calibri"/>
              </a:rPr>
              <a:t> </a:t>
            </a:r>
            <a:r>
              <a:rPr sz="1800" spc="0" dirty="0" smtClean="0">
                <a:latin typeface="Calibri"/>
                <a:cs typeface="Calibri"/>
              </a:rPr>
              <a:t>adip</a:t>
            </a:r>
            <a:r>
              <a:rPr sz="1800" spc="4" dirty="0" smtClean="0">
                <a:latin typeface="Calibri"/>
                <a:cs typeface="Calibri"/>
              </a:rPr>
              <a:t>e</a:t>
            </a:r>
            <a:r>
              <a:rPr sz="1800" spc="0" dirty="0" smtClean="0">
                <a:latin typeface="Calibri"/>
                <a:cs typeface="Calibri"/>
              </a:rPr>
              <a:t>u</a:t>
            </a:r>
            <a:r>
              <a:rPr sz="1800" spc="4" dirty="0" smtClean="0">
                <a:latin typeface="Calibri"/>
                <a:cs typeface="Calibri"/>
              </a:rPr>
              <a:t>s</a:t>
            </a:r>
            <a:r>
              <a:rPr sz="1800" spc="0" dirty="0" smtClean="0">
                <a:latin typeface="Calibri"/>
                <a:cs typeface="Calibri"/>
              </a:rPr>
              <a:t>es</a:t>
            </a:r>
            <a:r>
              <a:rPr sz="1800" spc="4" dirty="0" smtClean="0">
                <a:latin typeface="Calibri"/>
                <a:cs typeface="Calibri"/>
              </a:rPr>
              <a:t> </a:t>
            </a:r>
            <a:r>
              <a:rPr sz="1800" spc="0" dirty="0" smtClean="0">
                <a:latin typeface="Calibri"/>
                <a:cs typeface="Calibri"/>
              </a:rPr>
              <a:t>q</a:t>
            </a:r>
            <a:r>
              <a:rPr sz="1800" spc="4" dirty="0" smtClean="0">
                <a:latin typeface="Calibri"/>
                <a:cs typeface="Calibri"/>
              </a:rPr>
              <a:t>u</a:t>
            </a:r>
            <a:r>
              <a:rPr sz="1800" spc="0" dirty="0" smtClean="0">
                <a:latin typeface="Calibri"/>
                <a:cs typeface="Calibri"/>
              </a:rPr>
              <a:t>i</a:t>
            </a:r>
            <a:r>
              <a:rPr sz="1800" spc="4" dirty="0" smtClean="0">
                <a:latin typeface="Calibri"/>
                <a:cs typeface="Calibri"/>
              </a:rPr>
              <a:t> </a:t>
            </a:r>
            <a:r>
              <a:rPr sz="1800" spc="0" dirty="0" smtClean="0">
                <a:latin typeface="Calibri"/>
                <a:cs typeface="Calibri"/>
              </a:rPr>
              <a:t>se</a:t>
            </a:r>
            <a:r>
              <a:rPr sz="1800" spc="4" dirty="0" smtClean="0">
                <a:latin typeface="Calibri"/>
                <a:cs typeface="Calibri"/>
              </a:rPr>
              <a:t> </a:t>
            </a:r>
            <a:r>
              <a:rPr sz="1800" spc="-4" dirty="0" smtClean="0">
                <a:latin typeface="Calibri"/>
                <a:cs typeface="Calibri"/>
              </a:rPr>
              <a:t>g</a:t>
            </a:r>
            <a:r>
              <a:rPr sz="1800" spc="0" dirty="0" smtClean="0">
                <a:latin typeface="Calibri"/>
                <a:cs typeface="Calibri"/>
              </a:rPr>
              <a:t>o</a:t>
            </a:r>
            <a:r>
              <a:rPr sz="1800" spc="-9" dirty="0" smtClean="0">
                <a:latin typeface="Calibri"/>
                <a:cs typeface="Calibri"/>
              </a:rPr>
              <a:t>n</a:t>
            </a:r>
            <a:r>
              <a:rPr sz="1800" spc="0" dirty="0" smtClean="0">
                <a:latin typeface="Calibri"/>
                <a:cs typeface="Calibri"/>
              </a:rPr>
              <a:t>fle</a:t>
            </a:r>
            <a:r>
              <a:rPr sz="1800" spc="-9" dirty="0" smtClean="0">
                <a:latin typeface="Calibri"/>
                <a:cs typeface="Calibri"/>
              </a:rPr>
              <a:t>n</a:t>
            </a:r>
            <a:r>
              <a:rPr sz="1800" spc="0" dirty="0" smtClean="0">
                <a:latin typeface="Calibri"/>
                <a:cs typeface="Calibri"/>
              </a:rPr>
              <a:t>t ou</a:t>
            </a:r>
            <a:r>
              <a:rPr sz="1800" spc="9" dirty="0" smtClean="0">
                <a:latin typeface="Calibri"/>
                <a:cs typeface="Calibri"/>
              </a:rPr>
              <a:t> </a:t>
            </a:r>
            <a:r>
              <a:rPr sz="1800" spc="-29" dirty="0" smtClean="0">
                <a:latin typeface="Calibri"/>
                <a:cs typeface="Calibri"/>
              </a:rPr>
              <a:t>r</a:t>
            </a:r>
            <a:r>
              <a:rPr sz="1800" spc="-9" dirty="0" smtClean="0">
                <a:latin typeface="Calibri"/>
                <a:cs typeface="Calibri"/>
              </a:rPr>
              <a:t>é</a:t>
            </a:r>
            <a:r>
              <a:rPr sz="1800" spc="0" dirty="0" smtClean="0">
                <a:latin typeface="Calibri"/>
                <a:cs typeface="Calibri"/>
              </a:rPr>
              <a:t>t</a:t>
            </a:r>
            <a:r>
              <a:rPr sz="1800" spc="-29" dirty="0" smtClean="0">
                <a:latin typeface="Calibri"/>
                <a:cs typeface="Calibri"/>
              </a:rPr>
              <a:t>r</a:t>
            </a:r>
            <a:r>
              <a:rPr sz="1800" spc="0" dirty="0" smtClean="0">
                <a:latin typeface="Calibri"/>
                <a:cs typeface="Calibri"/>
              </a:rPr>
              <a:t>éc</a:t>
            </a:r>
            <a:r>
              <a:rPr sz="1800" spc="-4" dirty="0" smtClean="0">
                <a:latin typeface="Calibri"/>
                <a:cs typeface="Calibri"/>
              </a:rPr>
              <a:t>i</a:t>
            </a:r>
            <a:r>
              <a:rPr sz="1800" spc="0" dirty="0" smtClean="0">
                <a:latin typeface="Calibri"/>
                <a:cs typeface="Calibri"/>
              </a:rPr>
              <a:t>s</a:t>
            </a:r>
            <a:r>
              <a:rPr sz="1800" spc="4" dirty="0" smtClean="0">
                <a:latin typeface="Calibri"/>
                <a:cs typeface="Calibri"/>
              </a:rPr>
              <a:t>s</a:t>
            </a:r>
            <a:r>
              <a:rPr sz="1800" spc="0" dirty="0" smtClean="0">
                <a:latin typeface="Calibri"/>
                <a:cs typeface="Calibri"/>
              </a:rPr>
              <a:t>e</a:t>
            </a:r>
            <a:r>
              <a:rPr sz="1800" spc="-4" dirty="0" smtClean="0">
                <a:latin typeface="Calibri"/>
                <a:cs typeface="Calibri"/>
              </a:rPr>
              <a:t>n</a:t>
            </a:r>
            <a:r>
              <a:rPr sz="1800" spc="0" dirty="0" smtClean="0">
                <a:latin typeface="Calibri"/>
                <a:cs typeface="Calibri"/>
              </a:rPr>
              <a:t>t.</a:t>
            </a:r>
            <a:endParaRPr sz="1800">
              <a:latin typeface="Calibri"/>
              <a:cs typeface="Calibri"/>
            </a:endParaRPr>
          </a:p>
          <a:p>
            <a:pPr marL="12700" marR="36345">
              <a:lnSpc>
                <a:spcPct val="101725"/>
              </a:lnSpc>
              <a:spcBef>
                <a:spcPts val="1045"/>
              </a:spcBef>
            </a:pPr>
            <a:r>
              <a:rPr sz="1800" spc="0" dirty="0" smtClean="0">
                <a:latin typeface="Wingdings"/>
                <a:cs typeface="Wingdings"/>
              </a:rPr>
              <a:t></a:t>
            </a:r>
            <a:r>
              <a:rPr sz="1800" spc="-39" dirty="0" smtClean="0">
                <a:latin typeface="Calibri"/>
                <a:cs typeface="Calibri"/>
              </a:rPr>
              <a:t>R</a:t>
            </a:r>
            <a:r>
              <a:rPr sz="1800" spc="4" dirty="0" smtClean="0">
                <a:latin typeface="Calibri"/>
                <a:cs typeface="Calibri"/>
              </a:rPr>
              <a:t>ésu</a:t>
            </a:r>
            <a:r>
              <a:rPr sz="1800" spc="-4" dirty="0" smtClean="0">
                <a:latin typeface="Calibri"/>
                <a:cs typeface="Calibri"/>
              </a:rPr>
              <a:t>l</a:t>
            </a:r>
            <a:r>
              <a:rPr sz="1800" spc="-25" dirty="0" smtClean="0">
                <a:latin typeface="Calibri"/>
                <a:cs typeface="Calibri"/>
              </a:rPr>
              <a:t>t</a:t>
            </a:r>
            <a:r>
              <a:rPr sz="1800" spc="4" dirty="0" smtClean="0">
                <a:latin typeface="Calibri"/>
                <a:cs typeface="Calibri"/>
              </a:rPr>
              <a:t>e</a:t>
            </a:r>
            <a:r>
              <a:rPr sz="1800" spc="-4" dirty="0" smtClean="0">
                <a:latin typeface="Calibri"/>
                <a:cs typeface="Calibri"/>
              </a:rPr>
              <a:t>n</a:t>
            </a:r>
            <a:r>
              <a:rPr sz="1800" spc="0" dirty="0" smtClean="0">
                <a:latin typeface="Calibri"/>
                <a:cs typeface="Calibri"/>
              </a:rPr>
              <a:t>t</a:t>
            </a:r>
            <a:r>
              <a:rPr sz="1800" spc="9" dirty="0" smtClean="0">
                <a:latin typeface="Calibri"/>
                <a:cs typeface="Calibri"/>
              </a:rPr>
              <a:t> </a:t>
            </a:r>
            <a:r>
              <a:rPr sz="1800" spc="4" dirty="0" smtClean="0">
                <a:latin typeface="Calibri"/>
                <a:cs typeface="Calibri"/>
              </a:rPr>
              <a:t>d</a:t>
            </a:r>
            <a:r>
              <a:rPr sz="1800" spc="0" dirty="0" smtClean="0">
                <a:latin typeface="Calibri"/>
                <a:cs typeface="Calibri"/>
              </a:rPr>
              <a:t>e</a:t>
            </a:r>
            <a:r>
              <a:rPr sz="1800" spc="14" dirty="0" smtClean="0">
                <a:latin typeface="Calibri"/>
                <a:cs typeface="Calibri"/>
              </a:rPr>
              <a:t> </a:t>
            </a:r>
            <a:r>
              <a:rPr sz="1800" spc="-4" dirty="0" smtClean="0">
                <a:latin typeface="Calibri"/>
                <a:cs typeface="Calibri"/>
              </a:rPr>
              <a:t>l</a:t>
            </a:r>
            <a:r>
              <a:rPr sz="1800" spc="-139" dirty="0" smtClean="0">
                <a:latin typeface="Calibri"/>
                <a:cs typeface="Calibri"/>
              </a:rPr>
              <a:t>’</a:t>
            </a:r>
            <a:r>
              <a:rPr sz="1800" spc="4" dirty="0" smtClean="0">
                <a:latin typeface="Calibri"/>
                <a:cs typeface="Calibri"/>
              </a:rPr>
              <a:t>e</a:t>
            </a:r>
            <a:r>
              <a:rPr sz="1800" spc="-19" dirty="0" smtClean="0">
                <a:latin typeface="Calibri"/>
                <a:cs typeface="Calibri"/>
              </a:rPr>
              <a:t>s</a:t>
            </a:r>
            <a:r>
              <a:rPr sz="1800" spc="-25" dirty="0" smtClean="0">
                <a:latin typeface="Calibri"/>
                <a:cs typeface="Calibri"/>
              </a:rPr>
              <a:t>t</a:t>
            </a:r>
            <a:r>
              <a:rPr sz="1800" spc="4" dirty="0" smtClean="0">
                <a:latin typeface="Calibri"/>
                <a:cs typeface="Calibri"/>
              </a:rPr>
              <a:t>é</a:t>
            </a:r>
            <a:r>
              <a:rPr sz="1800" spc="0" dirty="0" smtClean="0">
                <a:latin typeface="Calibri"/>
                <a:cs typeface="Calibri"/>
              </a:rPr>
              <a:t>r</a:t>
            </a:r>
            <a:r>
              <a:rPr sz="1800" spc="-4" dirty="0" smtClean="0">
                <a:latin typeface="Calibri"/>
                <a:cs typeface="Calibri"/>
              </a:rPr>
              <a:t>i</a:t>
            </a:r>
            <a:r>
              <a:rPr sz="1800" spc="0" dirty="0" smtClean="0">
                <a:latin typeface="Calibri"/>
                <a:cs typeface="Calibri"/>
              </a:rPr>
              <a:t>fi</a:t>
            </a:r>
            <a:r>
              <a:rPr sz="1800" spc="-19" dirty="0" smtClean="0">
                <a:latin typeface="Calibri"/>
                <a:cs typeface="Calibri"/>
              </a:rPr>
              <a:t>c</a:t>
            </a:r>
            <a:r>
              <a:rPr sz="1800" spc="-4" dirty="0" smtClean="0">
                <a:latin typeface="Calibri"/>
                <a:cs typeface="Calibri"/>
              </a:rPr>
              <a:t>a</a:t>
            </a:r>
            <a:r>
              <a:rPr sz="1800" spc="0" dirty="0" smtClean="0">
                <a:latin typeface="Calibri"/>
                <a:cs typeface="Calibri"/>
              </a:rPr>
              <a:t>t</a:t>
            </a:r>
            <a:r>
              <a:rPr sz="1800" spc="-9" dirty="0" smtClean="0">
                <a:latin typeface="Calibri"/>
                <a:cs typeface="Calibri"/>
              </a:rPr>
              <a:t>i</a:t>
            </a:r>
            <a:r>
              <a:rPr sz="1800" spc="0" dirty="0" smtClean="0">
                <a:latin typeface="Calibri"/>
                <a:cs typeface="Calibri"/>
              </a:rPr>
              <a:t>on</a:t>
            </a:r>
            <a:r>
              <a:rPr sz="1800" spc="29" dirty="0" smtClean="0">
                <a:latin typeface="Calibri"/>
                <a:cs typeface="Calibri"/>
              </a:rPr>
              <a:t> </a:t>
            </a:r>
            <a:r>
              <a:rPr sz="1800" spc="4" dirty="0" smtClean="0">
                <a:latin typeface="Calibri"/>
                <a:cs typeface="Calibri"/>
              </a:rPr>
              <a:t>d</a:t>
            </a:r>
            <a:r>
              <a:rPr sz="1800" spc="-39" dirty="0" smtClean="0">
                <a:latin typeface="Calibri"/>
                <a:cs typeface="Calibri"/>
              </a:rPr>
              <a:t>’</a:t>
            </a:r>
            <a:r>
              <a:rPr sz="1800" spc="4" dirty="0" smtClean="0">
                <a:latin typeface="Calibri"/>
                <a:cs typeface="Calibri"/>
              </a:rPr>
              <a:t>un</a:t>
            </a:r>
            <a:r>
              <a:rPr sz="1800" spc="0" dirty="0" smtClean="0">
                <a:latin typeface="Calibri"/>
                <a:cs typeface="Calibri"/>
              </a:rPr>
              <a:t>e</a:t>
            </a:r>
            <a:r>
              <a:rPr sz="1800" spc="24" dirty="0" smtClean="0">
                <a:latin typeface="Calibri"/>
                <a:cs typeface="Calibri"/>
              </a:rPr>
              <a:t> </a:t>
            </a:r>
            <a:r>
              <a:rPr sz="1800" spc="0" dirty="0" smtClean="0">
                <a:latin typeface="Calibri"/>
                <a:cs typeface="Calibri"/>
              </a:rPr>
              <a:t>m</a:t>
            </a:r>
            <a:r>
              <a:rPr sz="1800" spc="4" dirty="0" smtClean="0">
                <a:latin typeface="Calibri"/>
                <a:cs typeface="Calibri"/>
              </a:rPr>
              <a:t>o</a:t>
            </a:r>
            <a:r>
              <a:rPr sz="1800" spc="-4" dirty="0" smtClean="0">
                <a:latin typeface="Calibri"/>
                <a:cs typeface="Calibri"/>
              </a:rPr>
              <a:t>l</a:t>
            </a:r>
            <a:r>
              <a:rPr sz="1800" spc="4" dirty="0" smtClean="0">
                <a:latin typeface="Calibri"/>
                <a:cs typeface="Calibri"/>
              </a:rPr>
              <a:t>é</a:t>
            </a:r>
            <a:r>
              <a:rPr sz="1800" spc="0" dirty="0" smtClean="0">
                <a:latin typeface="Calibri"/>
                <a:cs typeface="Calibri"/>
              </a:rPr>
              <a:t>cule</a:t>
            </a:r>
            <a:r>
              <a:rPr sz="1800" spc="14" dirty="0" smtClean="0">
                <a:latin typeface="Calibri"/>
                <a:cs typeface="Calibri"/>
              </a:rPr>
              <a:t> </a:t>
            </a:r>
            <a:r>
              <a:rPr sz="1800" spc="4" dirty="0" smtClean="0">
                <a:latin typeface="Calibri"/>
                <a:cs typeface="Calibri"/>
              </a:rPr>
              <a:t>d</a:t>
            </a:r>
            <a:r>
              <a:rPr sz="1800" spc="0" dirty="0" smtClean="0">
                <a:latin typeface="Calibri"/>
                <a:cs typeface="Calibri"/>
              </a:rPr>
              <a:t>e</a:t>
            </a:r>
            <a:r>
              <a:rPr sz="1800" spc="14" dirty="0" smtClean="0">
                <a:latin typeface="Calibri"/>
                <a:cs typeface="Calibri"/>
              </a:rPr>
              <a:t> </a:t>
            </a:r>
            <a:r>
              <a:rPr sz="1800" spc="4" dirty="0" smtClean="0">
                <a:latin typeface="Calibri"/>
                <a:cs typeface="Calibri"/>
              </a:rPr>
              <a:t>g</a:t>
            </a:r>
            <a:r>
              <a:rPr sz="1800" spc="-4" dirty="0" smtClean="0">
                <a:latin typeface="Calibri"/>
                <a:cs typeface="Calibri"/>
              </a:rPr>
              <a:t>l</a:t>
            </a:r>
            <a:r>
              <a:rPr sz="1800" spc="-19" dirty="0" smtClean="0">
                <a:latin typeface="Calibri"/>
                <a:cs typeface="Calibri"/>
              </a:rPr>
              <a:t>y</a:t>
            </a:r>
            <a:r>
              <a:rPr sz="1800" spc="0" dirty="0" smtClean="0">
                <a:latin typeface="Calibri"/>
                <a:cs typeface="Calibri"/>
              </a:rPr>
              <a:t>cé</a:t>
            </a:r>
            <a:r>
              <a:rPr sz="1800" spc="-25" dirty="0" smtClean="0">
                <a:latin typeface="Calibri"/>
                <a:cs typeface="Calibri"/>
              </a:rPr>
              <a:t>r</a:t>
            </a:r>
            <a:r>
              <a:rPr sz="1800" spc="0" dirty="0" smtClean="0">
                <a:latin typeface="Calibri"/>
                <a:cs typeface="Calibri"/>
              </a:rPr>
              <a:t>ol</a:t>
            </a:r>
            <a:r>
              <a:rPr sz="1800" spc="4" dirty="0" smtClean="0">
                <a:latin typeface="Calibri"/>
                <a:cs typeface="Calibri"/>
              </a:rPr>
              <a:t> p</a:t>
            </a:r>
            <a:r>
              <a:rPr sz="1800" spc="0" dirty="0" smtClean="0">
                <a:latin typeface="Calibri"/>
                <a:cs typeface="Calibri"/>
              </a:rPr>
              <a:t>ar t</a:t>
            </a:r>
            <a:r>
              <a:rPr sz="1800" spc="-25" dirty="0" smtClean="0">
                <a:latin typeface="Calibri"/>
                <a:cs typeface="Calibri"/>
              </a:rPr>
              <a:t>r</a:t>
            </a:r>
            <a:r>
              <a:rPr sz="1800" spc="0" dirty="0" smtClean="0">
                <a:latin typeface="Calibri"/>
                <a:cs typeface="Calibri"/>
              </a:rPr>
              <a:t>ois </a:t>
            </a:r>
            <a:r>
              <a:rPr sz="1800" spc="4" dirty="0" smtClean="0">
                <a:latin typeface="Calibri"/>
                <a:cs typeface="Calibri"/>
              </a:rPr>
              <a:t>m</a:t>
            </a:r>
            <a:r>
              <a:rPr sz="1800" spc="0" dirty="0" smtClean="0">
                <a:latin typeface="Calibri"/>
                <a:cs typeface="Calibri"/>
              </a:rPr>
              <a:t>olécule</a:t>
            </a:r>
            <a:r>
              <a:rPr sz="1800" spc="24" dirty="0" smtClean="0">
                <a:latin typeface="Calibri"/>
                <a:cs typeface="Calibri"/>
              </a:rPr>
              <a:t> </a:t>
            </a:r>
            <a:r>
              <a:rPr sz="1800" spc="4" dirty="0" smtClean="0">
                <a:latin typeface="Calibri"/>
                <a:cs typeface="Calibri"/>
              </a:rPr>
              <a:t>d</a:t>
            </a:r>
            <a:r>
              <a:rPr sz="1800" spc="-139" dirty="0" smtClean="0">
                <a:latin typeface="Calibri"/>
                <a:cs typeface="Calibri"/>
              </a:rPr>
              <a:t>’</a:t>
            </a:r>
            <a:r>
              <a:rPr sz="1800" spc="0" dirty="0" smtClean="0">
                <a:latin typeface="Calibri"/>
                <a:cs typeface="Calibri"/>
              </a:rPr>
              <a:t>acid</a:t>
            </a:r>
            <a:r>
              <a:rPr sz="1800" spc="4" dirty="0" smtClean="0">
                <a:latin typeface="Calibri"/>
                <a:cs typeface="Calibri"/>
              </a:rPr>
              <a:t>e</a:t>
            </a:r>
            <a:r>
              <a:rPr sz="1800" spc="0" dirty="0" smtClean="0">
                <a:latin typeface="Calibri"/>
                <a:cs typeface="Calibri"/>
              </a:rPr>
              <a:t>s</a:t>
            </a:r>
            <a:r>
              <a:rPr sz="1800" spc="-19" dirty="0" smtClean="0">
                <a:latin typeface="Calibri"/>
                <a:cs typeface="Calibri"/>
              </a:rPr>
              <a:t> </a:t>
            </a:r>
            <a:r>
              <a:rPr sz="1800" spc="0" dirty="0" smtClean="0">
                <a:latin typeface="Calibri"/>
                <a:cs typeface="Calibri"/>
              </a:rPr>
              <a:t>g</a:t>
            </a:r>
            <a:r>
              <a:rPr sz="1800" spc="-34" dirty="0" smtClean="0">
                <a:latin typeface="Calibri"/>
                <a:cs typeface="Calibri"/>
              </a:rPr>
              <a:t>r</a:t>
            </a:r>
            <a:r>
              <a:rPr sz="1800" spc="0" dirty="0" smtClean="0">
                <a:latin typeface="Calibri"/>
                <a:cs typeface="Calibri"/>
              </a:rPr>
              <a:t>as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2555875" y="3215321"/>
            <a:ext cx="1090769" cy="2543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9"/>
              </a:lnSpc>
              <a:spcBef>
                <a:spcPts val="97"/>
              </a:spcBef>
            </a:pPr>
            <a:r>
              <a:rPr sz="1800" spc="-4" dirty="0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  <a:r>
              <a:rPr sz="1800" spc="0" dirty="0" smtClean="0">
                <a:solidFill>
                  <a:srgbClr val="FF0000"/>
                </a:solidFill>
                <a:latin typeface="Arial"/>
                <a:cs typeface="Arial"/>
              </a:rPr>
              <a:t>Sto</a:t>
            </a:r>
            <a:r>
              <a:rPr sz="1800" spc="-4" dirty="0" smtClean="0">
                <a:solidFill>
                  <a:srgbClr val="FF0000"/>
                </a:solidFill>
                <a:latin typeface="Arial"/>
                <a:cs typeface="Arial"/>
              </a:rPr>
              <a:t>c</a:t>
            </a:r>
            <a:r>
              <a:rPr sz="1800" spc="0" dirty="0" smtClean="0">
                <a:solidFill>
                  <a:srgbClr val="FF0000"/>
                </a:solidFill>
                <a:latin typeface="Arial"/>
                <a:cs typeface="Arial"/>
              </a:rPr>
              <a:t>k</a:t>
            </a:r>
            <a:r>
              <a:rPr sz="1800" spc="-4" dirty="0" smtClean="0">
                <a:solidFill>
                  <a:srgbClr val="FF0000"/>
                </a:solidFill>
                <a:latin typeface="Arial"/>
                <a:cs typeface="Arial"/>
              </a:rPr>
              <a:t>ag</a:t>
            </a:r>
            <a:r>
              <a:rPr sz="1800" spc="0" dirty="0" smtClean="0">
                <a:solidFill>
                  <a:srgbClr val="FF0000"/>
                </a:solidFill>
                <a:latin typeface="Arial"/>
                <a:cs typeface="Arial"/>
              </a:rPr>
              <a:t>e</a:t>
            </a:r>
            <a:endParaRPr sz="18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714115" y="3215321"/>
            <a:ext cx="427356" cy="2543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9"/>
              </a:lnSpc>
              <a:spcBef>
                <a:spcPts val="97"/>
              </a:spcBef>
            </a:pPr>
            <a:r>
              <a:rPr sz="1800" spc="-4" dirty="0" smtClean="0">
                <a:solidFill>
                  <a:srgbClr val="003399"/>
                </a:solidFill>
                <a:latin typeface="Arial"/>
                <a:cs typeface="Arial"/>
              </a:rPr>
              <a:t>de</a:t>
            </a:r>
            <a:r>
              <a:rPr sz="1800" spc="0" dirty="0" smtClean="0">
                <a:solidFill>
                  <a:srgbClr val="003399"/>
                </a:solidFill>
                <a:latin typeface="Arial"/>
                <a:cs typeface="Arial"/>
              </a:rPr>
              <a:t>s</a:t>
            </a:r>
            <a:endParaRPr sz="18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146973" y="3215321"/>
            <a:ext cx="718523" cy="2543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9"/>
              </a:lnSpc>
              <a:spcBef>
                <a:spcPts val="97"/>
              </a:spcBef>
            </a:pPr>
            <a:r>
              <a:rPr sz="1800" spc="-4" dirty="0" smtClean="0">
                <a:solidFill>
                  <a:srgbClr val="003399"/>
                </a:solidFill>
                <a:latin typeface="Arial"/>
                <a:cs typeface="Arial"/>
              </a:rPr>
              <a:t>a</a:t>
            </a:r>
            <a:r>
              <a:rPr sz="1800" spc="0" dirty="0" smtClean="0">
                <a:solidFill>
                  <a:srgbClr val="003399"/>
                </a:solidFill>
                <a:latin typeface="Arial"/>
                <a:cs typeface="Arial"/>
              </a:rPr>
              <a:t>ci</a:t>
            </a:r>
            <a:r>
              <a:rPr sz="1800" spc="-9" dirty="0" smtClean="0">
                <a:solidFill>
                  <a:srgbClr val="003399"/>
                </a:solidFill>
                <a:latin typeface="Arial"/>
                <a:cs typeface="Arial"/>
              </a:rPr>
              <a:t>d</a:t>
            </a:r>
            <a:r>
              <a:rPr sz="1800" spc="-4" dirty="0" smtClean="0">
                <a:solidFill>
                  <a:srgbClr val="003399"/>
                </a:solidFill>
                <a:latin typeface="Arial"/>
                <a:cs typeface="Arial"/>
              </a:rPr>
              <a:t>e</a:t>
            </a:r>
            <a:r>
              <a:rPr sz="1800" spc="0" dirty="0" smtClean="0">
                <a:solidFill>
                  <a:srgbClr val="003399"/>
                </a:solidFill>
                <a:latin typeface="Arial"/>
                <a:cs typeface="Arial"/>
              </a:rPr>
              <a:t>s</a:t>
            </a:r>
            <a:endParaRPr sz="18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870999" y="3215321"/>
            <a:ext cx="503353" cy="2543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9"/>
              </a:lnSpc>
              <a:spcBef>
                <a:spcPts val="97"/>
              </a:spcBef>
            </a:pPr>
            <a:r>
              <a:rPr sz="1800" spc="-4" dirty="0" smtClean="0">
                <a:solidFill>
                  <a:srgbClr val="003399"/>
                </a:solidFill>
                <a:latin typeface="Arial"/>
                <a:cs typeface="Arial"/>
              </a:rPr>
              <a:t>g</a:t>
            </a:r>
            <a:r>
              <a:rPr sz="1800" spc="0" dirty="0" smtClean="0">
                <a:solidFill>
                  <a:srgbClr val="003399"/>
                </a:solidFill>
                <a:latin typeface="Arial"/>
                <a:cs typeface="Arial"/>
              </a:rPr>
              <a:t>r</a:t>
            </a:r>
            <a:r>
              <a:rPr sz="1800" spc="-4" dirty="0" smtClean="0">
                <a:solidFill>
                  <a:srgbClr val="003399"/>
                </a:solidFill>
                <a:latin typeface="Arial"/>
                <a:cs typeface="Arial"/>
              </a:rPr>
              <a:t>a</a:t>
            </a:r>
            <a:r>
              <a:rPr sz="1800" spc="0" dirty="0" smtClean="0">
                <a:solidFill>
                  <a:srgbClr val="003399"/>
                </a:solidFill>
                <a:latin typeface="Arial"/>
                <a:cs typeface="Arial"/>
              </a:rPr>
              <a:t>s</a:t>
            </a:r>
            <a:endParaRPr sz="18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378252" y="3215321"/>
            <a:ext cx="541809" cy="2543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9"/>
              </a:lnSpc>
              <a:spcBef>
                <a:spcPts val="97"/>
              </a:spcBef>
            </a:pPr>
            <a:r>
              <a:rPr sz="1800" spc="0" dirty="0" smtClean="0">
                <a:solidFill>
                  <a:srgbClr val="003399"/>
                </a:solidFill>
                <a:latin typeface="Arial"/>
                <a:cs typeface="Arial"/>
              </a:rPr>
              <a:t>s</a:t>
            </a:r>
            <a:r>
              <a:rPr sz="1800" spc="-4" dirty="0" smtClean="0">
                <a:solidFill>
                  <a:srgbClr val="003399"/>
                </a:solidFill>
                <a:latin typeface="Arial"/>
                <a:cs typeface="Arial"/>
              </a:rPr>
              <a:t>ou</a:t>
            </a:r>
            <a:r>
              <a:rPr sz="1800" spc="0" dirty="0" smtClean="0">
                <a:solidFill>
                  <a:srgbClr val="003399"/>
                </a:solidFill>
                <a:latin typeface="Arial"/>
                <a:cs typeface="Arial"/>
              </a:rPr>
              <a:t>s</a:t>
            </a:r>
            <a:endParaRPr sz="18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923961" y="3215321"/>
            <a:ext cx="961849" cy="2543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9"/>
              </a:lnSpc>
              <a:spcBef>
                <a:spcPts val="97"/>
              </a:spcBef>
            </a:pPr>
            <a:r>
              <a:rPr sz="1800" spc="0" dirty="0" smtClean="0">
                <a:solidFill>
                  <a:srgbClr val="003399"/>
                </a:solidFill>
                <a:latin typeface="Arial"/>
                <a:cs typeface="Arial"/>
              </a:rPr>
              <a:t>forme</a:t>
            </a:r>
            <a:r>
              <a:rPr sz="1800" spc="-4" dirty="0" smtClean="0">
                <a:solidFill>
                  <a:srgbClr val="003399"/>
                </a:solidFill>
                <a:latin typeface="Arial"/>
                <a:cs typeface="Arial"/>
              </a:rPr>
              <a:t> </a:t>
            </a:r>
            <a:r>
              <a:rPr sz="1800" spc="0" dirty="0" smtClean="0">
                <a:solidFill>
                  <a:srgbClr val="003399"/>
                </a:solidFill>
                <a:latin typeface="Arial"/>
                <a:cs typeface="Arial"/>
              </a:rPr>
              <a:t>de</a:t>
            </a:r>
            <a:endParaRPr sz="18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890384" y="3215321"/>
            <a:ext cx="1274762" cy="2543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9"/>
              </a:lnSpc>
              <a:spcBef>
                <a:spcPts val="97"/>
              </a:spcBef>
            </a:pPr>
            <a:r>
              <a:rPr sz="1800" spc="0" dirty="0" smtClean="0">
                <a:solidFill>
                  <a:srgbClr val="FF0000"/>
                </a:solidFill>
                <a:latin typeface="Arial"/>
                <a:cs typeface="Arial"/>
              </a:rPr>
              <a:t>trig</a:t>
            </a:r>
            <a:r>
              <a:rPr sz="1800" spc="-9" dirty="0" smtClean="0">
                <a:solidFill>
                  <a:srgbClr val="FF0000"/>
                </a:solidFill>
                <a:latin typeface="Arial"/>
                <a:cs typeface="Arial"/>
              </a:rPr>
              <a:t>l</a:t>
            </a:r>
            <a:r>
              <a:rPr sz="1800" spc="-25" dirty="0" smtClean="0">
                <a:solidFill>
                  <a:srgbClr val="FF0000"/>
                </a:solidFill>
                <a:latin typeface="Arial"/>
                <a:cs typeface="Arial"/>
              </a:rPr>
              <a:t>y</a:t>
            </a:r>
            <a:r>
              <a:rPr sz="1800" spc="0" dirty="0" smtClean="0">
                <a:solidFill>
                  <a:srgbClr val="FF0000"/>
                </a:solidFill>
                <a:latin typeface="Arial"/>
                <a:cs typeface="Arial"/>
              </a:rPr>
              <a:t>cér</a:t>
            </a:r>
            <a:r>
              <a:rPr sz="1800" spc="-4" dirty="0" smtClean="0">
                <a:solidFill>
                  <a:srgbClr val="FF0000"/>
                </a:solidFill>
                <a:latin typeface="Arial"/>
                <a:cs typeface="Arial"/>
              </a:rPr>
              <a:t>i</a:t>
            </a:r>
            <a:r>
              <a:rPr sz="1800" spc="0" dirty="0" smtClean="0">
                <a:solidFill>
                  <a:srgbClr val="FF0000"/>
                </a:solidFill>
                <a:latin typeface="Arial"/>
                <a:cs typeface="Arial"/>
              </a:rPr>
              <a:t>d</a:t>
            </a:r>
            <a:r>
              <a:rPr sz="1800" spc="-4" dirty="0" smtClean="0">
                <a:solidFill>
                  <a:srgbClr val="FF0000"/>
                </a:solidFill>
                <a:latin typeface="Arial"/>
                <a:cs typeface="Arial"/>
              </a:rPr>
              <a:t>e</a:t>
            </a:r>
            <a:r>
              <a:rPr sz="1800" spc="0" dirty="0" smtClean="0">
                <a:solidFill>
                  <a:srgbClr val="FF0000"/>
                </a:solidFill>
                <a:latin typeface="Arial"/>
                <a:cs typeface="Arial"/>
              </a:rPr>
              <a:t>s</a:t>
            </a:r>
            <a:endParaRPr sz="18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8172450" y="3215321"/>
            <a:ext cx="567446" cy="2543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9"/>
              </a:lnSpc>
              <a:spcBef>
                <a:spcPts val="97"/>
              </a:spcBef>
            </a:pPr>
            <a:r>
              <a:rPr sz="1800" spc="0" dirty="0" smtClean="0">
                <a:solidFill>
                  <a:srgbClr val="003399"/>
                </a:solidFill>
                <a:latin typeface="Arial"/>
                <a:cs typeface="Arial"/>
              </a:rPr>
              <a:t>(tro</a:t>
            </a:r>
            <a:r>
              <a:rPr sz="1800" spc="-4" dirty="0" smtClean="0">
                <a:solidFill>
                  <a:srgbClr val="003399"/>
                </a:solidFill>
                <a:latin typeface="Arial"/>
                <a:cs typeface="Arial"/>
              </a:rPr>
              <a:t>i</a:t>
            </a:r>
            <a:r>
              <a:rPr sz="1800" spc="0" dirty="0" smtClean="0">
                <a:solidFill>
                  <a:srgbClr val="003399"/>
                </a:solidFill>
                <a:latin typeface="Arial"/>
                <a:cs typeface="Arial"/>
              </a:rPr>
              <a:t>s</a:t>
            </a:r>
            <a:endParaRPr sz="18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743796" y="3215321"/>
            <a:ext cx="858842" cy="2543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9"/>
              </a:lnSpc>
              <a:spcBef>
                <a:spcPts val="97"/>
              </a:spcBef>
            </a:pPr>
            <a:r>
              <a:rPr sz="1800" spc="0" dirty="0" smtClean="0">
                <a:solidFill>
                  <a:srgbClr val="003399"/>
                </a:solidFill>
                <a:latin typeface="Arial"/>
                <a:cs typeface="Arial"/>
              </a:rPr>
              <a:t>c</a:t>
            </a:r>
            <a:r>
              <a:rPr sz="1800" spc="-4" dirty="0" smtClean="0">
                <a:solidFill>
                  <a:srgbClr val="003399"/>
                </a:solidFill>
                <a:latin typeface="Arial"/>
                <a:cs typeface="Arial"/>
              </a:rPr>
              <a:t>ha</a:t>
            </a:r>
            <a:r>
              <a:rPr sz="1800" spc="0" dirty="0" smtClean="0">
                <a:solidFill>
                  <a:srgbClr val="003399"/>
                </a:solidFill>
                <a:latin typeface="Arial"/>
                <a:cs typeface="Arial"/>
              </a:rPr>
              <a:t>în</a:t>
            </a:r>
            <a:r>
              <a:rPr sz="1800" spc="-9" dirty="0" smtClean="0">
                <a:solidFill>
                  <a:srgbClr val="003399"/>
                </a:solidFill>
                <a:latin typeface="Arial"/>
                <a:cs typeface="Arial"/>
              </a:rPr>
              <a:t>e</a:t>
            </a:r>
            <a:r>
              <a:rPr sz="1800" spc="0" dirty="0" smtClean="0">
                <a:solidFill>
                  <a:srgbClr val="003399"/>
                </a:solidFill>
                <a:latin typeface="Arial"/>
                <a:cs typeface="Arial"/>
              </a:rPr>
              <a:t>s</a:t>
            </a:r>
            <a:endParaRPr sz="18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9608140" y="3215321"/>
            <a:ext cx="566988" cy="2543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9"/>
              </a:lnSpc>
              <a:spcBef>
                <a:spcPts val="97"/>
              </a:spcBef>
            </a:pPr>
            <a:r>
              <a:rPr sz="1800" spc="-4" dirty="0" smtClean="0">
                <a:solidFill>
                  <a:srgbClr val="003399"/>
                </a:solidFill>
                <a:latin typeface="Arial"/>
                <a:cs typeface="Arial"/>
              </a:rPr>
              <a:t>d</a:t>
            </a:r>
            <a:r>
              <a:rPr sz="1800" spc="0" dirty="0" smtClean="0">
                <a:solidFill>
                  <a:srgbClr val="003399"/>
                </a:solidFill>
                <a:latin typeface="Arial"/>
                <a:cs typeface="Arial"/>
              </a:rPr>
              <a:t>’</a:t>
            </a:r>
            <a:r>
              <a:rPr sz="1800" spc="-4" dirty="0" smtClean="0">
                <a:solidFill>
                  <a:srgbClr val="003399"/>
                </a:solidFill>
                <a:latin typeface="Arial"/>
                <a:cs typeface="Arial"/>
              </a:rPr>
              <a:t>A</a:t>
            </a:r>
            <a:r>
              <a:rPr sz="1800" spc="0" dirty="0" smtClean="0">
                <a:solidFill>
                  <a:srgbClr val="003399"/>
                </a:solidFill>
                <a:latin typeface="Arial"/>
                <a:cs typeface="Arial"/>
              </a:rPr>
              <a:t>G</a:t>
            </a:r>
            <a:endParaRPr sz="18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0179029" y="3215321"/>
            <a:ext cx="528532" cy="2543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9"/>
              </a:lnSpc>
              <a:spcBef>
                <a:spcPts val="97"/>
              </a:spcBef>
            </a:pPr>
            <a:r>
              <a:rPr sz="1800" spc="0" dirty="0" smtClean="0">
                <a:solidFill>
                  <a:srgbClr val="003399"/>
                </a:solidFill>
                <a:latin typeface="Arial"/>
                <a:cs typeface="Arial"/>
              </a:rPr>
              <a:t>li</a:t>
            </a:r>
            <a:r>
              <a:rPr sz="1800" spc="-9" dirty="0" smtClean="0">
                <a:solidFill>
                  <a:srgbClr val="003399"/>
                </a:solidFill>
                <a:latin typeface="Arial"/>
                <a:cs typeface="Arial"/>
              </a:rPr>
              <a:t>é</a:t>
            </a:r>
            <a:r>
              <a:rPr sz="1800" spc="-4" dirty="0" smtClean="0">
                <a:solidFill>
                  <a:srgbClr val="003399"/>
                </a:solidFill>
                <a:latin typeface="Arial"/>
                <a:cs typeface="Arial"/>
              </a:rPr>
              <a:t>e</a:t>
            </a:r>
            <a:r>
              <a:rPr sz="1800" spc="0" dirty="0" smtClean="0">
                <a:solidFill>
                  <a:srgbClr val="003399"/>
                </a:solidFill>
                <a:latin typeface="Arial"/>
                <a:cs typeface="Arial"/>
              </a:rPr>
              <a:t>s</a:t>
            </a:r>
            <a:endParaRPr sz="18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0713064" y="3215321"/>
            <a:ext cx="377226" cy="2543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9"/>
              </a:lnSpc>
              <a:spcBef>
                <a:spcPts val="97"/>
              </a:spcBef>
            </a:pPr>
            <a:r>
              <a:rPr sz="1800" spc="0" dirty="0" smtClean="0">
                <a:solidFill>
                  <a:srgbClr val="003399"/>
                </a:solidFill>
                <a:latin typeface="Arial"/>
                <a:cs typeface="Arial"/>
              </a:rPr>
              <a:t>à 1</a:t>
            </a:r>
            <a:endParaRPr sz="18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1094190" y="3215321"/>
            <a:ext cx="918128" cy="2543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9"/>
              </a:lnSpc>
              <a:spcBef>
                <a:spcPts val="97"/>
              </a:spcBef>
            </a:pPr>
            <a:r>
              <a:rPr sz="1800" spc="-4" dirty="0" smtClean="0">
                <a:solidFill>
                  <a:srgbClr val="003399"/>
                </a:solidFill>
                <a:latin typeface="Arial"/>
                <a:cs typeface="Arial"/>
              </a:rPr>
              <a:t>g</a:t>
            </a:r>
            <a:r>
              <a:rPr sz="1800" spc="0" dirty="0" smtClean="0">
                <a:solidFill>
                  <a:srgbClr val="003399"/>
                </a:solidFill>
                <a:latin typeface="Arial"/>
                <a:cs typeface="Arial"/>
              </a:rPr>
              <a:t>l</a:t>
            </a:r>
            <a:r>
              <a:rPr sz="1800" spc="-29" dirty="0" smtClean="0">
                <a:solidFill>
                  <a:srgbClr val="003399"/>
                </a:solidFill>
                <a:latin typeface="Arial"/>
                <a:cs typeface="Arial"/>
              </a:rPr>
              <a:t>y</a:t>
            </a:r>
            <a:r>
              <a:rPr sz="1800" spc="0" dirty="0" smtClean="0">
                <a:solidFill>
                  <a:srgbClr val="003399"/>
                </a:solidFill>
                <a:latin typeface="Arial"/>
                <a:cs typeface="Arial"/>
              </a:rPr>
              <a:t>c</a:t>
            </a:r>
            <a:r>
              <a:rPr sz="1800" spc="-4" dirty="0" smtClean="0">
                <a:solidFill>
                  <a:srgbClr val="003399"/>
                </a:solidFill>
                <a:latin typeface="Arial"/>
                <a:cs typeface="Arial"/>
              </a:rPr>
              <a:t>é</a:t>
            </a:r>
            <a:r>
              <a:rPr sz="1800" spc="0" dirty="0" smtClean="0">
                <a:solidFill>
                  <a:srgbClr val="003399"/>
                </a:solidFill>
                <a:latin typeface="Arial"/>
                <a:cs typeface="Arial"/>
              </a:rPr>
              <a:t>r</a:t>
            </a:r>
            <a:r>
              <a:rPr sz="1800" spc="-4" dirty="0" smtClean="0">
                <a:solidFill>
                  <a:srgbClr val="003399"/>
                </a:solidFill>
                <a:latin typeface="Arial"/>
                <a:cs typeface="Arial"/>
              </a:rPr>
              <a:t>o</a:t>
            </a:r>
            <a:r>
              <a:rPr sz="1800" spc="0" dirty="0" smtClean="0">
                <a:solidFill>
                  <a:srgbClr val="003399"/>
                </a:solidFill>
                <a:latin typeface="Arial"/>
                <a:cs typeface="Arial"/>
              </a:rPr>
              <a:t>l)</a:t>
            </a:r>
            <a:endParaRPr sz="18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362962" y="6076498"/>
            <a:ext cx="2576880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55"/>
              </a:lnSpc>
              <a:spcBef>
                <a:spcPts val="127"/>
              </a:spcBef>
            </a:pPr>
            <a:r>
              <a:rPr sz="2400" spc="0" dirty="0" smtClean="0">
                <a:solidFill>
                  <a:srgbClr val="0000FF"/>
                </a:solidFill>
                <a:latin typeface="Arial"/>
                <a:cs typeface="Arial"/>
              </a:rPr>
              <a:t>3 </a:t>
            </a:r>
            <a:r>
              <a:rPr sz="2400" spc="4" dirty="0" smtClean="0">
                <a:solidFill>
                  <a:srgbClr val="0000FF"/>
                </a:solidFill>
                <a:latin typeface="Arial"/>
                <a:cs typeface="Arial"/>
              </a:rPr>
              <a:t>f</a:t>
            </a:r>
            <a:r>
              <a:rPr sz="2400" spc="0" dirty="0" smtClean="0">
                <a:solidFill>
                  <a:srgbClr val="0000FF"/>
                </a:solidFill>
                <a:latin typeface="Arial"/>
                <a:cs typeface="Arial"/>
              </a:rPr>
              <a:t>oncti</a:t>
            </a:r>
            <a:r>
              <a:rPr sz="2400" spc="-4" dirty="0" smtClean="0">
                <a:solidFill>
                  <a:srgbClr val="0000FF"/>
                </a:solidFill>
                <a:latin typeface="Arial"/>
                <a:cs typeface="Arial"/>
              </a:rPr>
              <a:t>o</a:t>
            </a:r>
            <a:r>
              <a:rPr sz="2400" spc="0" dirty="0" smtClean="0">
                <a:solidFill>
                  <a:srgbClr val="0000FF"/>
                </a:solidFill>
                <a:latin typeface="Arial"/>
                <a:cs typeface="Arial"/>
              </a:rPr>
              <a:t>ns alco</a:t>
            </a:r>
            <a:r>
              <a:rPr sz="2400" spc="-9" dirty="0" smtClean="0">
                <a:solidFill>
                  <a:srgbClr val="0000FF"/>
                </a:solidFill>
                <a:latin typeface="Arial"/>
                <a:cs typeface="Arial"/>
              </a:rPr>
              <a:t>o</a:t>
            </a:r>
            <a:r>
              <a:rPr sz="2400" spc="0" dirty="0" smtClean="0">
                <a:solidFill>
                  <a:srgbClr val="0000FF"/>
                </a:solidFill>
                <a:latin typeface="Arial"/>
                <a:cs typeface="Arial"/>
              </a:rPr>
              <a:t>ls</a:t>
            </a:r>
            <a:endParaRPr sz="24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185910" y="6155994"/>
            <a:ext cx="2718958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5"/>
              </a:lnSpc>
              <a:spcBef>
                <a:spcPts val="96"/>
              </a:spcBef>
            </a:pPr>
            <a:r>
              <a:rPr sz="2700" spc="0" baseline="3034" dirty="0" smtClean="0">
                <a:latin typeface="Calibri"/>
                <a:cs typeface="Calibri"/>
              </a:rPr>
              <a:t>I</a:t>
            </a:r>
            <a:r>
              <a:rPr sz="2700" spc="-9" baseline="3034" dirty="0" smtClean="0">
                <a:latin typeface="Calibri"/>
                <a:cs typeface="Calibri"/>
              </a:rPr>
              <a:t>n</a:t>
            </a:r>
            <a:r>
              <a:rPr sz="2700" spc="-25" baseline="3034" dirty="0" smtClean="0">
                <a:latin typeface="Calibri"/>
                <a:cs typeface="Calibri"/>
              </a:rPr>
              <a:t>t</a:t>
            </a:r>
            <a:r>
              <a:rPr sz="2700" spc="0" baseline="3034" dirty="0" smtClean="0">
                <a:latin typeface="Calibri"/>
                <a:cs typeface="Calibri"/>
              </a:rPr>
              <a:t>é</a:t>
            </a:r>
            <a:r>
              <a:rPr sz="2700" spc="-25" baseline="3034" dirty="0" smtClean="0">
                <a:latin typeface="Calibri"/>
                <a:cs typeface="Calibri"/>
              </a:rPr>
              <a:t>r</a:t>
            </a:r>
            <a:r>
              <a:rPr sz="2700" spc="-9" baseline="3034" dirty="0" smtClean="0">
                <a:latin typeface="Calibri"/>
                <a:cs typeface="Calibri"/>
              </a:rPr>
              <a:t>ê</a:t>
            </a:r>
            <a:r>
              <a:rPr sz="2700" spc="0" baseline="3034" dirty="0" smtClean="0">
                <a:latin typeface="Calibri"/>
                <a:cs typeface="Calibri"/>
              </a:rPr>
              <a:t>t </a:t>
            </a:r>
            <a:r>
              <a:rPr sz="2700" spc="-4" baseline="3034" dirty="0" smtClean="0">
                <a:latin typeface="Calibri"/>
                <a:cs typeface="Calibri"/>
              </a:rPr>
              <a:t>i</a:t>
            </a:r>
            <a:r>
              <a:rPr sz="2700" spc="0" baseline="3034" dirty="0" smtClean="0">
                <a:latin typeface="Calibri"/>
                <a:cs typeface="Calibri"/>
              </a:rPr>
              <a:t>ndu</a:t>
            </a:r>
            <a:r>
              <a:rPr sz="2700" spc="-14" baseline="3034" dirty="0" smtClean="0">
                <a:latin typeface="Calibri"/>
                <a:cs typeface="Calibri"/>
              </a:rPr>
              <a:t>s</a:t>
            </a:r>
            <a:r>
              <a:rPr sz="2700" spc="0" baseline="3034" dirty="0" smtClean="0">
                <a:latin typeface="Calibri"/>
                <a:cs typeface="Calibri"/>
              </a:rPr>
              <a:t>t</a:t>
            </a:r>
            <a:r>
              <a:rPr sz="2700" spc="-4" baseline="3034" dirty="0" smtClean="0">
                <a:latin typeface="Calibri"/>
                <a:cs typeface="Calibri"/>
              </a:rPr>
              <a:t>ri</a:t>
            </a:r>
            <a:r>
              <a:rPr sz="2700" spc="0" baseline="3034" dirty="0" smtClean="0">
                <a:latin typeface="Calibri"/>
                <a:cs typeface="Calibri"/>
              </a:rPr>
              <a:t>el</a:t>
            </a:r>
            <a:r>
              <a:rPr sz="2700" spc="24" baseline="3034" dirty="0" smtClean="0">
                <a:latin typeface="Calibri"/>
                <a:cs typeface="Calibri"/>
              </a:rPr>
              <a:t> </a:t>
            </a:r>
            <a:r>
              <a:rPr sz="2700" spc="0" baseline="3034" dirty="0" smtClean="0">
                <a:latin typeface="Calibri"/>
                <a:cs typeface="Calibri"/>
              </a:rPr>
              <a:t>:</a:t>
            </a:r>
            <a:r>
              <a:rPr sz="2700" spc="9" baseline="3034" dirty="0" smtClean="0">
                <a:latin typeface="Calibri"/>
                <a:cs typeface="Calibri"/>
              </a:rPr>
              <a:t> </a:t>
            </a:r>
            <a:r>
              <a:rPr sz="2700" spc="-4" baseline="3034" dirty="0" smtClean="0">
                <a:latin typeface="Calibri"/>
                <a:cs typeface="Calibri"/>
              </a:rPr>
              <a:t>l</a:t>
            </a:r>
            <a:r>
              <a:rPr sz="2700" spc="0" baseline="3034" dirty="0" smtClean="0">
                <a:latin typeface="Calibri"/>
                <a:cs typeface="Calibri"/>
              </a:rPr>
              <a:t>es</a:t>
            </a:r>
            <a:r>
              <a:rPr sz="2700" spc="4" baseline="3034" dirty="0" smtClean="0">
                <a:latin typeface="Calibri"/>
                <a:cs typeface="Calibri"/>
              </a:rPr>
              <a:t> s</a:t>
            </a:r>
            <a:r>
              <a:rPr sz="2700" spc="-19" baseline="3034" dirty="0" smtClean="0">
                <a:latin typeface="Calibri"/>
                <a:cs typeface="Calibri"/>
              </a:rPr>
              <a:t>a</a:t>
            </a:r>
            <a:r>
              <a:rPr sz="2700" spc="-9" baseline="3034" dirty="0" smtClean="0">
                <a:latin typeface="Calibri"/>
                <a:cs typeface="Calibri"/>
              </a:rPr>
              <a:t>v</a:t>
            </a:r>
            <a:r>
              <a:rPr sz="2700" spc="0" baseline="3034" dirty="0" smtClean="0">
                <a:latin typeface="Calibri"/>
                <a:cs typeface="Calibri"/>
              </a:rPr>
              <a:t>ons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1712321" y="6531508"/>
            <a:ext cx="231966" cy="204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0"/>
              </a:lnSpc>
              <a:spcBef>
                <a:spcPts val="76"/>
              </a:spcBef>
            </a:pPr>
            <a:r>
              <a:rPr sz="2100" spc="-4" baseline="1950" dirty="0" smtClean="0">
                <a:solidFill>
                  <a:srgbClr val="C00000"/>
                </a:solidFill>
                <a:latin typeface="Calibri"/>
                <a:cs typeface="Calibri"/>
              </a:rPr>
              <a:t>47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448290" y="6548518"/>
            <a:ext cx="692400" cy="1518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60"/>
              </a:lnSpc>
              <a:spcBef>
                <a:spcPts val="57"/>
              </a:spcBef>
            </a:pPr>
            <a:r>
              <a:rPr sz="1000" spc="0" dirty="0" smtClean="0">
                <a:latin typeface="Segoe UI"/>
                <a:cs typeface="Segoe UI"/>
              </a:rPr>
              <a:t>E</a:t>
            </a:r>
            <a:r>
              <a:rPr sz="1000" spc="-4" dirty="0" smtClean="0">
                <a:latin typeface="Segoe UI"/>
                <a:cs typeface="Segoe UI"/>
              </a:rPr>
              <a:t>C</a:t>
            </a:r>
            <a:r>
              <a:rPr sz="1000" spc="4" dirty="0" smtClean="0">
                <a:latin typeface="Segoe UI"/>
                <a:cs typeface="Segoe UI"/>
              </a:rPr>
              <a:t>A</a:t>
            </a:r>
            <a:r>
              <a:rPr sz="1000" spc="0" dirty="0" smtClean="0">
                <a:latin typeface="Segoe UI"/>
                <a:cs typeface="Segoe UI"/>
              </a:rPr>
              <a:t>M</a:t>
            </a:r>
            <a:r>
              <a:rPr sz="1000" spc="-6" dirty="0" smtClean="0">
                <a:latin typeface="Segoe UI"/>
                <a:cs typeface="Segoe UI"/>
              </a:rPr>
              <a:t> </a:t>
            </a:r>
            <a:r>
              <a:rPr sz="1000" spc="0" dirty="0" smtClean="0">
                <a:latin typeface="Segoe UI"/>
                <a:cs typeface="Segoe UI"/>
              </a:rPr>
              <a:t>2015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8" name="object 8"/>
          <p:cNvSpPr txBox="1"/>
          <p:nvPr/>
        </p:nvSpPr>
        <p:spPr>
          <a:xfrm rot="16200000">
            <a:off x="0" y="1761345"/>
            <a:ext cx="3562100" cy="19494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2040-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Ch</a:t>
            </a:r>
            <a:r>
              <a:rPr sz="1400" b="1" i="1" spc="4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400" b="1" i="1" spc="4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400" b="1" i="1" spc="-39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1400" b="1" i="1" spc="-9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1400" b="1" i="1" spc="4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va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400" b="1" i="1" spc="-25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et</a:t>
            </a:r>
            <a:r>
              <a:rPr sz="1400" b="1" i="1" spc="-14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1400" b="1" i="1" spc="4" dirty="0" smtClean="0">
                <a:solidFill>
                  <a:srgbClr val="FFFFFF"/>
                </a:solidFill>
                <a:latin typeface="Arial"/>
                <a:cs typeface="Arial"/>
              </a:rPr>
              <a:t>ir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onn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eme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endParaRPr sz="14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850898" y="4723638"/>
            <a:ext cx="352044" cy="46786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6" name="object 6"/>
          <p:cNvSpPr txBox="1"/>
          <p:nvPr/>
        </p:nvSpPr>
        <p:spPr>
          <a:xfrm>
            <a:off x="1850898" y="4152138"/>
            <a:ext cx="352044" cy="46786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5" name="object 5"/>
          <p:cNvSpPr txBox="1"/>
          <p:nvPr/>
        </p:nvSpPr>
        <p:spPr>
          <a:xfrm>
            <a:off x="3587496" y="3759708"/>
            <a:ext cx="5038344" cy="172059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4" name="object 4"/>
          <p:cNvSpPr txBox="1"/>
          <p:nvPr/>
        </p:nvSpPr>
        <p:spPr>
          <a:xfrm>
            <a:off x="1850898" y="3551682"/>
            <a:ext cx="358139" cy="46024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3" name="object 3"/>
          <p:cNvSpPr txBox="1"/>
          <p:nvPr/>
        </p:nvSpPr>
        <p:spPr>
          <a:xfrm>
            <a:off x="647700" y="3139440"/>
            <a:ext cx="1641348" cy="296113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" name="object 2"/>
          <p:cNvSpPr txBox="1"/>
          <p:nvPr/>
        </p:nvSpPr>
        <p:spPr>
          <a:xfrm>
            <a:off x="0" y="0"/>
            <a:ext cx="330708" cy="68579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object 19"/>
          <p:cNvSpPr/>
          <p:nvPr/>
        </p:nvSpPr>
        <p:spPr>
          <a:xfrm>
            <a:off x="11415522" y="6528054"/>
            <a:ext cx="0" cy="347470"/>
          </a:xfrm>
          <a:custGeom>
            <a:avLst/>
            <a:gdLst/>
            <a:ahLst/>
            <a:cxnLst/>
            <a:rect l="l" t="t" r="r" b="b"/>
            <a:pathLst>
              <a:path h="347470">
                <a:moveTo>
                  <a:pt x="0" y="0"/>
                </a:moveTo>
                <a:lnTo>
                  <a:pt x="0" y="329943"/>
                </a:lnTo>
              </a:path>
            </a:pathLst>
          </a:custGeom>
          <a:ln w="25908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-12192" y="0"/>
            <a:ext cx="3429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-12192" y="0"/>
            <a:ext cx="342900" cy="6858000"/>
          </a:xfrm>
          <a:custGeom>
            <a:avLst/>
            <a:gdLst/>
            <a:ahLst/>
            <a:cxnLst/>
            <a:rect l="l" t="t" r="r" b="b"/>
            <a:pathLst>
              <a:path w="342900" h="6858000">
                <a:moveTo>
                  <a:pt x="342900" y="0"/>
                </a:moveTo>
                <a:lnTo>
                  <a:pt x="12192" y="0"/>
                </a:lnTo>
              </a:path>
              <a:path w="342900" h="6858000">
                <a:moveTo>
                  <a:pt x="12192" y="6858000"/>
                </a:moveTo>
                <a:lnTo>
                  <a:pt x="342900" y="6858000"/>
                </a:lnTo>
                <a:lnTo>
                  <a:pt x="342900" y="0"/>
                </a:lnTo>
              </a:path>
            </a:pathLst>
          </a:custGeom>
          <a:ln w="9144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-21336" y="6385560"/>
            <a:ext cx="361188" cy="3352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-18288" y="5987224"/>
            <a:ext cx="361188" cy="31908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475232" y="291083"/>
            <a:ext cx="8763000" cy="22372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470660" y="286511"/>
            <a:ext cx="8772144" cy="2246376"/>
          </a:xfrm>
          <a:custGeom>
            <a:avLst/>
            <a:gdLst/>
            <a:ahLst/>
            <a:cxnLst/>
            <a:rect l="l" t="t" r="r" b="b"/>
            <a:pathLst>
              <a:path w="8772144" h="2246376">
                <a:moveTo>
                  <a:pt x="0" y="2246376"/>
                </a:moveTo>
                <a:lnTo>
                  <a:pt x="8772144" y="2246376"/>
                </a:lnTo>
                <a:lnTo>
                  <a:pt x="8772144" y="0"/>
                </a:lnTo>
                <a:lnTo>
                  <a:pt x="0" y="0"/>
                </a:lnTo>
                <a:lnTo>
                  <a:pt x="0" y="2246376"/>
                </a:lnTo>
                <a:close/>
              </a:path>
            </a:pathLst>
          </a:custGeom>
          <a:ln w="9144">
            <a:solidFill>
              <a:srgbClr val="CC33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011161" y="381762"/>
            <a:ext cx="618744" cy="477012"/>
          </a:xfrm>
          <a:custGeom>
            <a:avLst/>
            <a:gdLst/>
            <a:ahLst/>
            <a:cxnLst/>
            <a:rect l="l" t="t" r="r" b="b"/>
            <a:pathLst>
              <a:path w="618744" h="477012">
                <a:moveTo>
                  <a:pt x="0" y="238505"/>
                </a:moveTo>
                <a:lnTo>
                  <a:pt x="4050" y="199824"/>
                </a:lnTo>
                <a:lnTo>
                  <a:pt x="15776" y="163128"/>
                </a:lnTo>
                <a:lnTo>
                  <a:pt x="34540" y="128909"/>
                </a:lnTo>
                <a:lnTo>
                  <a:pt x="59704" y="97657"/>
                </a:lnTo>
                <a:lnTo>
                  <a:pt x="90630" y="69865"/>
                </a:lnTo>
                <a:lnTo>
                  <a:pt x="108054" y="57420"/>
                </a:lnTo>
                <a:lnTo>
                  <a:pt x="126680" y="46024"/>
                </a:lnTo>
                <a:lnTo>
                  <a:pt x="146428" y="35739"/>
                </a:lnTo>
                <a:lnTo>
                  <a:pt x="167218" y="26626"/>
                </a:lnTo>
                <a:lnTo>
                  <a:pt x="188970" y="18746"/>
                </a:lnTo>
                <a:lnTo>
                  <a:pt x="211604" y="12161"/>
                </a:lnTo>
                <a:lnTo>
                  <a:pt x="235041" y="6933"/>
                </a:lnTo>
                <a:lnTo>
                  <a:pt x="259201" y="3122"/>
                </a:lnTo>
                <a:lnTo>
                  <a:pt x="284004" y="790"/>
                </a:lnTo>
                <a:lnTo>
                  <a:pt x="309372" y="0"/>
                </a:lnTo>
                <a:lnTo>
                  <a:pt x="334739" y="790"/>
                </a:lnTo>
                <a:lnTo>
                  <a:pt x="359542" y="3122"/>
                </a:lnTo>
                <a:lnTo>
                  <a:pt x="383702" y="6933"/>
                </a:lnTo>
                <a:lnTo>
                  <a:pt x="407139" y="12161"/>
                </a:lnTo>
                <a:lnTo>
                  <a:pt x="429773" y="18746"/>
                </a:lnTo>
                <a:lnTo>
                  <a:pt x="451525" y="26626"/>
                </a:lnTo>
                <a:lnTo>
                  <a:pt x="472315" y="35739"/>
                </a:lnTo>
                <a:lnTo>
                  <a:pt x="492063" y="46024"/>
                </a:lnTo>
                <a:lnTo>
                  <a:pt x="510689" y="57420"/>
                </a:lnTo>
                <a:lnTo>
                  <a:pt x="528113" y="69865"/>
                </a:lnTo>
                <a:lnTo>
                  <a:pt x="544257" y="83298"/>
                </a:lnTo>
                <a:lnTo>
                  <a:pt x="572381" y="112881"/>
                </a:lnTo>
                <a:lnTo>
                  <a:pt x="594425" y="145678"/>
                </a:lnTo>
                <a:lnTo>
                  <a:pt x="609750" y="181198"/>
                </a:lnTo>
                <a:lnTo>
                  <a:pt x="617718" y="218948"/>
                </a:lnTo>
                <a:lnTo>
                  <a:pt x="618744" y="238505"/>
                </a:lnTo>
                <a:lnTo>
                  <a:pt x="617718" y="258063"/>
                </a:lnTo>
                <a:lnTo>
                  <a:pt x="609750" y="295813"/>
                </a:lnTo>
                <a:lnTo>
                  <a:pt x="594425" y="331333"/>
                </a:lnTo>
                <a:lnTo>
                  <a:pt x="572381" y="364130"/>
                </a:lnTo>
                <a:lnTo>
                  <a:pt x="544257" y="393713"/>
                </a:lnTo>
                <a:lnTo>
                  <a:pt x="528113" y="407146"/>
                </a:lnTo>
                <a:lnTo>
                  <a:pt x="510689" y="419591"/>
                </a:lnTo>
                <a:lnTo>
                  <a:pt x="492063" y="430987"/>
                </a:lnTo>
                <a:lnTo>
                  <a:pt x="472315" y="441272"/>
                </a:lnTo>
                <a:lnTo>
                  <a:pt x="451525" y="450385"/>
                </a:lnTo>
                <a:lnTo>
                  <a:pt x="429773" y="458265"/>
                </a:lnTo>
                <a:lnTo>
                  <a:pt x="407139" y="464850"/>
                </a:lnTo>
                <a:lnTo>
                  <a:pt x="383702" y="470078"/>
                </a:lnTo>
                <a:lnTo>
                  <a:pt x="359542" y="473889"/>
                </a:lnTo>
                <a:lnTo>
                  <a:pt x="334739" y="476221"/>
                </a:lnTo>
                <a:lnTo>
                  <a:pt x="309372" y="477012"/>
                </a:lnTo>
                <a:lnTo>
                  <a:pt x="284004" y="476221"/>
                </a:lnTo>
                <a:lnTo>
                  <a:pt x="259201" y="473889"/>
                </a:lnTo>
                <a:lnTo>
                  <a:pt x="235041" y="470078"/>
                </a:lnTo>
                <a:lnTo>
                  <a:pt x="211604" y="464850"/>
                </a:lnTo>
                <a:lnTo>
                  <a:pt x="188970" y="458265"/>
                </a:lnTo>
                <a:lnTo>
                  <a:pt x="167218" y="450385"/>
                </a:lnTo>
                <a:lnTo>
                  <a:pt x="146428" y="441272"/>
                </a:lnTo>
                <a:lnTo>
                  <a:pt x="126680" y="430987"/>
                </a:lnTo>
                <a:lnTo>
                  <a:pt x="108054" y="419591"/>
                </a:lnTo>
                <a:lnTo>
                  <a:pt x="90630" y="407146"/>
                </a:lnTo>
                <a:lnTo>
                  <a:pt x="74486" y="393713"/>
                </a:lnTo>
                <a:lnTo>
                  <a:pt x="46362" y="364130"/>
                </a:lnTo>
                <a:lnTo>
                  <a:pt x="24318" y="331333"/>
                </a:lnTo>
                <a:lnTo>
                  <a:pt x="8993" y="295813"/>
                </a:lnTo>
                <a:lnTo>
                  <a:pt x="1025" y="258063"/>
                </a:lnTo>
                <a:lnTo>
                  <a:pt x="0" y="238505"/>
                </a:lnTo>
                <a:close/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578217" y="842137"/>
            <a:ext cx="2737357" cy="1929257"/>
          </a:xfrm>
          <a:custGeom>
            <a:avLst/>
            <a:gdLst/>
            <a:ahLst/>
            <a:cxnLst/>
            <a:rect l="l" t="t" r="r" b="b"/>
            <a:pathLst>
              <a:path w="2737357" h="1929257">
                <a:moveTo>
                  <a:pt x="2681731" y="1897888"/>
                </a:moveTo>
                <a:lnTo>
                  <a:pt x="2671389" y="1890608"/>
                </a:lnTo>
                <a:lnTo>
                  <a:pt x="2653156" y="1916557"/>
                </a:lnTo>
                <a:lnTo>
                  <a:pt x="2737357" y="1929257"/>
                </a:lnTo>
                <a:lnTo>
                  <a:pt x="2681731" y="1897888"/>
                </a:lnTo>
                <a:close/>
              </a:path>
              <a:path w="2737357" h="1929257">
                <a:moveTo>
                  <a:pt x="2696972" y="1854200"/>
                </a:moveTo>
                <a:lnTo>
                  <a:pt x="2678723" y="1880171"/>
                </a:lnTo>
                <a:lnTo>
                  <a:pt x="2689098" y="1887474"/>
                </a:lnTo>
                <a:lnTo>
                  <a:pt x="2696972" y="1854200"/>
                </a:lnTo>
                <a:close/>
              </a:path>
              <a:path w="2737357" h="1929257">
                <a:moveTo>
                  <a:pt x="7365" y="0"/>
                </a:moveTo>
                <a:lnTo>
                  <a:pt x="0" y="10413"/>
                </a:lnTo>
                <a:lnTo>
                  <a:pt x="2671389" y="1890608"/>
                </a:lnTo>
                <a:lnTo>
                  <a:pt x="2681731" y="1897888"/>
                </a:lnTo>
                <a:lnTo>
                  <a:pt x="2737357" y="1929257"/>
                </a:lnTo>
                <a:lnTo>
                  <a:pt x="2696972" y="1854200"/>
                </a:lnTo>
                <a:lnTo>
                  <a:pt x="2689098" y="1887474"/>
                </a:lnTo>
                <a:lnTo>
                  <a:pt x="2678723" y="1880171"/>
                </a:lnTo>
                <a:lnTo>
                  <a:pt x="7365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121152" y="3348228"/>
            <a:ext cx="5149596" cy="315772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116580" y="3343655"/>
            <a:ext cx="5158740" cy="3166872"/>
          </a:xfrm>
          <a:custGeom>
            <a:avLst/>
            <a:gdLst/>
            <a:ahLst/>
            <a:cxnLst/>
            <a:rect l="l" t="t" r="r" b="b"/>
            <a:pathLst>
              <a:path w="5158740" h="3166872">
                <a:moveTo>
                  <a:pt x="0" y="3166872"/>
                </a:moveTo>
                <a:lnTo>
                  <a:pt x="5158740" y="3166872"/>
                </a:lnTo>
                <a:lnTo>
                  <a:pt x="5158740" y="0"/>
                </a:lnTo>
                <a:lnTo>
                  <a:pt x="0" y="0"/>
                </a:lnTo>
                <a:lnTo>
                  <a:pt x="0" y="3166872"/>
                </a:lnTo>
                <a:close/>
              </a:path>
            </a:pathLst>
          </a:custGeom>
          <a:ln w="9143">
            <a:solidFill>
              <a:srgbClr val="CC33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0014585" y="2829433"/>
            <a:ext cx="1389957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5"/>
              </a:lnSpc>
              <a:spcBef>
                <a:spcPts val="96"/>
              </a:spcBef>
            </a:pPr>
            <a:r>
              <a:rPr sz="2700" spc="-19" baseline="3034" dirty="0" smtClean="0">
                <a:solidFill>
                  <a:srgbClr val="FF0000"/>
                </a:solidFill>
                <a:latin typeface="Calibri"/>
                <a:cs typeface="Calibri"/>
              </a:rPr>
              <a:t>F</a:t>
            </a:r>
            <a:r>
              <a:rPr sz="2700" spc="0" baseline="3034" dirty="0" smtClean="0">
                <a:solidFill>
                  <a:srgbClr val="FF0000"/>
                </a:solidFill>
                <a:latin typeface="Calibri"/>
                <a:cs typeface="Calibri"/>
              </a:rPr>
              <a:t>onc</a:t>
            </a:r>
            <a:r>
              <a:rPr sz="2700" spc="-4" baseline="3034" dirty="0" smtClean="0">
                <a:solidFill>
                  <a:srgbClr val="FF0000"/>
                </a:solidFill>
                <a:latin typeface="Calibri"/>
                <a:cs typeface="Calibri"/>
              </a:rPr>
              <a:t>ti</a:t>
            </a:r>
            <a:r>
              <a:rPr sz="2700" spc="0" baseline="3034" dirty="0" smtClean="0">
                <a:solidFill>
                  <a:srgbClr val="FF0000"/>
                </a:solidFill>
                <a:latin typeface="Calibri"/>
                <a:cs typeface="Calibri"/>
              </a:rPr>
              <a:t>on</a:t>
            </a:r>
            <a:r>
              <a:rPr sz="2700" spc="24" baseline="3034" dirty="0" smtClean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700" spc="0" baseline="3034" dirty="0" smtClean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2700" spc="-14" baseline="3034" dirty="0" smtClean="0">
                <a:solidFill>
                  <a:srgbClr val="FF0000"/>
                </a:solidFill>
                <a:latin typeface="Calibri"/>
                <a:cs typeface="Calibri"/>
              </a:rPr>
              <a:t>s</a:t>
            </a:r>
            <a:r>
              <a:rPr sz="2700" spc="-25" baseline="3034" dirty="0" smtClean="0">
                <a:solidFill>
                  <a:srgbClr val="FF0000"/>
                </a:solidFill>
                <a:latin typeface="Calibri"/>
                <a:cs typeface="Calibri"/>
              </a:rPr>
              <a:t>t</a:t>
            </a:r>
            <a:r>
              <a:rPr sz="2700" spc="0" baseline="3034" dirty="0" smtClean="0">
                <a:solidFill>
                  <a:srgbClr val="FF0000"/>
                </a:solidFill>
                <a:latin typeface="Calibri"/>
                <a:cs typeface="Calibri"/>
              </a:rPr>
              <a:t>er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712321" y="6531508"/>
            <a:ext cx="231966" cy="204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0"/>
              </a:lnSpc>
              <a:spcBef>
                <a:spcPts val="76"/>
              </a:spcBef>
            </a:pPr>
            <a:r>
              <a:rPr sz="2100" spc="-4" baseline="1950" dirty="0" smtClean="0">
                <a:solidFill>
                  <a:srgbClr val="C00000"/>
                </a:solidFill>
                <a:latin typeface="Calibri"/>
                <a:cs typeface="Calibri"/>
              </a:rPr>
              <a:t>48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448290" y="6548518"/>
            <a:ext cx="692400" cy="1518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60"/>
              </a:lnSpc>
              <a:spcBef>
                <a:spcPts val="57"/>
              </a:spcBef>
            </a:pPr>
            <a:r>
              <a:rPr sz="1000" spc="0" dirty="0" smtClean="0">
                <a:latin typeface="Segoe UI"/>
                <a:cs typeface="Segoe UI"/>
              </a:rPr>
              <a:t>E</a:t>
            </a:r>
            <a:r>
              <a:rPr sz="1000" spc="-4" dirty="0" smtClean="0">
                <a:latin typeface="Segoe UI"/>
                <a:cs typeface="Segoe UI"/>
              </a:rPr>
              <a:t>C</a:t>
            </a:r>
            <a:r>
              <a:rPr sz="1000" spc="4" dirty="0" smtClean="0">
                <a:latin typeface="Segoe UI"/>
                <a:cs typeface="Segoe UI"/>
              </a:rPr>
              <a:t>A</a:t>
            </a:r>
            <a:r>
              <a:rPr sz="1000" spc="0" dirty="0" smtClean="0">
                <a:latin typeface="Segoe UI"/>
                <a:cs typeface="Segoe UI"/>
              </a:rPr>
              <a:t>M</a:t>
            </a:r>
            <a:r>
              <a:rPr sz="1000" spc="-6" dirty="0" smtClean="0">
                <a:latin typeface="Segoe UI"/>
                <a:cs typeface="Segoe UI"/>
              </a:rPr>
              <a:t> </a:t>
            </a:r>
            <a:r>
              <a:rPr sz="1000" spc="0" dirty="0" smtClean="0">
                <a:latin typeface="Segoe UI"/>
                <a:cs typeface="Segoe UI"/>
              </a:rPr>
              <a:t>2015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5" name="object 5"/>
          <p:cNvSpPr txBox="1"/>
          <p:nvPr/>
        </p:nvSpPr>
        <p:spPr>
          <a:xfrm rot="16200000">
            <a:off x="0" y="1761345"/>
            <a:ext cx="3562100" cy="19494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2040-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Ch</a:t>
            </a:r>
            <a:r>
              <a:rPr sz="1400" b="1" i="1" spc="4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400" b="1" i="1" spc="4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400" b="1" i="1" spc="-39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1400" b="1" i="1" spc="-9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1400" b="1" i="1" spc="4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va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400" b="1" i="1" spc="-25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et</a:t>
            </a:r>
            <a:r>
              <a:rPr sz="1400" b="1" i="1" spc="-14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1400" b="1" i="1" spc="4" dirty="0" smtClean="0">
                <a:solidFill>
                  <a:srgbClr val="FFFFFF"/>
                </a:solidFill>
                <a:latin typeface="Arial"/>
                <a:cs typeface="Arial"/>
              </a:rPr>
              <a:t>ir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onn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eme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endParaRPr sz="1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116580" y="3343655"/>
            <a:ext cx="5158740" cy="316687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3" name="object 3"/>
          <p:cNvSpPr txBox="1"/>
          <p:nvPr/>
        </p:nvSpPr>
        <p:spPr>
          <a:xfrm>
            <a:off x="1470660" y="286511"/>
            <a:ext cx="8772144" cy="224637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" name="object 2"/>
          <p:cNvSpPr txBox="1"/>
          <p:nvPr/>
        </p:nvSpPr>
        <p:spPr>
          <a:xfrm>
            <a:off x="0" y="0"/>
            <a:ext cx="330708" cy="68579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object 65"/>
          <p:cNvSpPr txBox="1"/>
          <p:nvPr/>
        </p:nvSpPr>
        <p:spPr>
          <a:xfrm>
            <a:off x="5017008" y="2997708"/>
            <a:ext cx="4070689" cy="3931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R="22945">
              <a:lnSpc>
                <a:spcPts val="850"/>
              </a:lnSpc>
              <a:spcBef>
                <a:spcPts val="29"/>
              </a:spcBef>
            </a:pPr>
            <a:endParaRPr sz="850"/>
          </a:p>
          <a:p>
            <a:pPr marL="421112">
              <a:lnSpc>
                <a:spcPct val="95825"/>
              </a:lnSpc>
            </a:pPr>
            <a:r>
              <a:rPr sz="1700" spc="0" dirty="0" smtClean="0">
                <a:latin typeface="Arial"/>
                <a:cs typeface="Arial"/>
              </a:rPr>
              <a:t>é</a:t>
            </a:r>
            <a:r>
              <a:rPr sz="1700" spc="-4" dirty="0" smtClean="0">
                <a:latin typeface="Arial"/>
                <a:cs typeface="Arial"/>
              </a:rPr>
              <a:t>than</a:t>
            </a:r>
            <a:r>
              <a:rPr sz="1700" spc="0" dirty="0" smtClean="0">
                <a:latin typeface="Arial"/>
                <a:cs typeface="Arial"/>
              </a:rPr>
              <a:t>oa</a:t>
            </a:r>
            <a:r>
              <a:rPr sz="1700" spc="-4" dirty="0" smtClean="0">
                <a:latin typeface="Arial"/>
                <a:cs typeface="Arial"/>
              </a:rPr>
              <a:t>t</a:t>
            </a:r>
            <a:r>
              <a:rPr sz="1700" spc="0" dirty="0" smtClean="0">
                <a:latin typeface="Arial"/>
                <a:cs typeface="Arial"/>
              </a:rPr>
              <a:t>e</a:t>
            </a:r>
            <a:r>
              <a:rPr sz="1700" spc="-76" dirty="0" smtClean="0">
                <a:latin typeface="Arial"/>
                <a:cs typeface="Arial"/>
              </a:rPr>
              <a:t> </a:t>
            </a:r>
            <a:r>
              <a:rPr sz="1700" spc="0" dirty="0" smtClean="0">
                <a:latin typeface="Arial"/>
                <a:cs typeface="Arial"/>
              </a:rPr>
              <a:t>d'</a:t>
            </a:r>
            <a:r>
              <a:rPr sz="1700" spc="-4" dirty="0" smtClean="0">
                <a:latin typeface="Arial"/>
                <a:cs typeface="Arial"/>
              </a:rPr>
              <a:t>éth</a:t>
            </a:r>
            <a:r>
              <a:rPr sz="1700" spc="0" dirty="0" smtClean="0">
                <a:latin typeface="Arial"/>
                <a:cs typeface="Arial"/>
              </a:rPr>
              <a:t>y</a:t>
            </a:r>
            <a:r>
              <a:rPr sz="1700" spc="4" dirty="0" smtClean="0">
                <a:latin typeface="Arial"/>
                <a:cs typeface="Arial"/>
              </a:rPr>
              <a:t>l</a:t>
            </a:r>
            <a:r>
              <a:rPr sz="1700" spc="0" dirty="0" smtClean="0">
                <a:latin typeface="Arial"/>
                <a:cs typeface="Arial"/>
              </a:rPr>
              <a:t>e</a:t>
            </a:r>
            <a:r>
              <a:rPr sz="1700" spc="-59" dirty="0" smtClean="0">
                <a:latin typeface="Arial"/>
                <a:cs typeface="Arial"/>
              </a:rPr>
              <a:t> </a:t>
            </a:r>
            <a:r>
              <a:rPr sz="1700" spc="0" dirty="0" smtClean="0">
                <a:latin typeface="Arial"/>
                <a:cs typeface="Arial"/>
              </a:rPr>
              <a:t>ou</a:t>
            </a:r>
            <a:r>
              <a:rPr sz="1700" spc="-28" dirty="0" smtClean="0">
                <a:latin typeface="Arial"/>
                <a:cs typeface="Arial"/>
              </a:rPr>
              <a:t> </a:t>
            </a:r>
            <a:r>
              <a:rPr sz="1700" spc="0" dirty="0" smtClean="0">
                <a:latin typeface="Arial"/>
                <a:cs typeface="Arial"/>
              </a:rPr>
              <a:t>ac</a:t>
            </a:r>
            <a:r>
              <a:rPr sz="1700" spc="-4" dirty="0" smtClean="0">
                <a:latin typeface="Arial"/>
                <a:cs typeface="Arial"/>
              </a:rPr>
              <a:t>état</a:t>
            </a:r>
            <a:r>
              <a:rPr sz="1700" spc="0" dirty="0" smtClean="0">
                <a:latin typeface="Arial"/>
                <a:cs typeface="Arial"/>
              </a:rPr>
              <a:t>e</a:t>
            </a:r>
            <a:r>
              <a:rPr sz="1700" spc="-51" dirty="0" smtClean="0">
                <a:latin typeface="Arial"/>
                <a:cs typeface="Arial"/>
              </a:rPr>
              <a:t> </a:t>
            </a:r>
            <a:r>
              <a:rPr sz="1700" spc="-4" dirty="0" smtClean="0">
                <a:latin typeface="Arial"/>
                <a:cs typeface="Arial"/>
              </a:rPr>
              <a:t>d</a:t>
            </a:r>
            <a:r>
              <a:rPr sz="1700" spc="4" dirty="0" smtClean="0">
                <a:latin typeface="Arial"/>
                <a:cs typeface="Arial"/>
              </a:rPr>
              <a:t>'</a:t>
            </a:r>
            <a:r>
              <a:rPr sz="1700" spc="0" dirty="0" smtClean="0">
                <a:latin typeface="Arial"/>
                <a:cs typeface="Arial"/>
              </a:rPr>
              <a:t>é</a:t>
            </a:r>
            <a:r>
              <a:rPr sz="1700" spc="-9" dirty="0" smtClean="0">
                <a:latin typeface="Arial"/>
                <a:cs typeface="Arial"/>
              </a:rPr>
              <a:t>t</a:t>
            </a:r>
            <a:r>
              <a:rPr sz="1700" spc="0" dirty="0" smtClean="0">
                <a:latin typeface="Arial"/>
                <a:cs typeface="Arial"/>
              </a:rPr>
              <a:t>hy</a:t>
            </a:r>
            <a:r>
              <a:rPr sz="1700" spc="4" dirty="0" smtClean="0">
                <a:latin typeface="Arial"/>
                <a:cs typeface="Arial"/>
              </a:rPr>
              <a:t>l</a:t>
            </a:r>
            <a:r>
              <a:rPr sz="1700" spc="0" dirty="0" smtClean="0">
                <a:latin typeface="Arial"/>
                <a:cs typeface="Arial"/>
              </a:rPr>
              <a:t>e</a:t>
            </a:r>
            <a:endParaRPr sz="1700">
              <a:latin typeface="Arial"/>
              <a:cs typeface="Arial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3395472" y="3874007"/>
            <a:ext cx="1729739" cy="123748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600"/>
              </a:lnSpc>
              <a:spcBef>
                <a:spcPts val="26"/>
              </a:spcBef>
            </a:pPr>
            <a:endParaRPr sz="600"/>
          </a:p>
          <a:p>
            <a:pPr marL="159223" marR="454818" indent="906775">
              <a:lnSpc>
                <a:spcPts val="1954"/>
              </a:lnSpc>
            </a:pPr>
            <a:r>
              <a:rPr sz="1700" spc="0" dirty="0" smtClean="0">
                <a:latin typeface="Arial"/>
                <a:cs typeface="Arial"/>
              </a:rPr>
              <a:t>O </a:t>
            </a:r>
            <a:endParaRPr sz="1700">
              <a:latin typeface="Arial"/>
              <a:cs typeface="Arial"/>
            </a:endParaRPr>
          </a:p>
          <a:p>
            <a:pPr marL="159223" marR="454818">
              <a:lnSpc>
                <a:spcPts val="1831"/>
              </a:lnSpc>
              <a:spcBef>
                <a:spcPts val="486"/>
              </a:spcBef>
            </a:pPr>
            <a:r>
              <a:rPr sz="1700" spc="4" dirty="0" smtClean="0">
                <a:latin typeface="Arial"/>
                <a:cs typeface="Arial"/>
              </a:rPr>
              <a:t>C</a:t>
            </a:r>
            <a:r>
              <a:rPr sz="1875" spc="0" baseline="-13914" dirty="0" smtClean="0">
                <a:latin typeface="Arial"/>
                <a:cs typeface="Arial"/>
              </a:rPr>
              <a:t>6</a:t>
            </a:r>
            <a:r>
              <a:rPr sz="1700" spc="4" dirty="0" smtClean="0">
                <a:latin typeface="Arial"/>
                <a:cs typeface="Arial"/>
              </a:rPr>
              <a:t>H</a:t>
            </a:r>
            <a:r>
              <a:rPr sz="1875" spc="0" baseline="-13914" dirty="0" smtClean="0">
                <a:latin typeface="Arial"/>
                <a:cs typeface="Arial"/>
              </a:rPr>
              <a:t>5    </a:t>
            </a:r>
            <a:r>
              <a:rPr sz="1875" spc="119" baseline="-13914" dirty="0" smtClean="0">
                <a:latin typeface="Arial"/>
                <a:cs typeface="Arial"/>
              </a:rPr>
              <a:t> </a:t>
            </a:r>
            <a:r>
              <a:rPr sz="1700" spc="0" dirty="0" smtClean="0">
                <a:latin typeface="Arial"/>
                <a:cs typeface="Arial"/>
              </a:rPr>
              <a:t>C</a:t>
            </a:r>
            <a:endParaRPr sz="1700">
              <a:latin typeface="Arial"/>
              <a:cs typeface="Arial"/>
            </a:endParaRPr>
          </a:p>
          <a:p>
            <a:pPr marL="1065999">
              <a:lnSpc>
                <a:spcPts val="1714"/>
              </a:lnSpc>
              <a:spcBef>
                <a:spcPts val="916"/>
              </a:spcBef>
            </a:pPr>
            <a:r>
              <a:rPr sz="1700" spc="0" dirty="0" smtClean="0">
                <a:latin typeface="Arial"/>
                <a:cs typeface="Arial"/>
              </a:rPr>
              <a:t>O</a:t>
            </a:r>
            <a:endParaRPr sz="1700">
              <a:latin typeface="Arial"/>
              <a:cs typeface="Arial"/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11415522" y="6528054"/>
            <a:ext cx="0" cy="347470"/>
          </a:xfrm>
          <a:custGeom>
            <a:avLst/>
            <a:gdLst/>
            <a:ahLst/>
            <a:cxnLst/>
            <a:rect l="l" t="t" r="r" b="b"/>
            <a:pathLst>
              <a:path h="347470">
                <a:moveTo>
                  <a:pt x="0" y="0"/>
                </a:moveTo>
                <a:lnTo>
                  <a:pt x="0" y="329943"/>
                </a:lnTo>
              </a:path>
            </a:pathLst>
          </a:custGeom>
          <a:ln w="25908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-12192" y="0"/>
            <a:ext cx="3429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-12192" y="0"/>
            <a:ext cx="342900" cy="6858000"/>
          </a:xfrm>
          <a:custGeom>
            <a:avLst/>
            <a:gdLst/>
            <a:ahLst/>
            <a:cxnLst/>
            <a:rect l="l" t="t" r="r" b="b"/>
            <a:pathLst>
              <a:path w="342900" h="6858000">
                <a:moveTo>
                  <a:pt x="342900" y="0"/>
                </a:moveTo>
                <a:lnTo>
                  <a:pt x="12192" y="0"/>
                </a:lnTo>
              </a:path>
              <a:path w="342900" h="6858000">
                <a:moveTo>
                  <a:pt x="12192" y="6858000"/>
                </a:moveTo>
                <a:lnTo>
                  <a:pt x="342900" y="6858000"/>
                </a:lnTo>
                <a:lnTo>
                  <a:pt x="342900" y="0"/>
                </a:lnTo>
              </a:path>
            </a:pathLst>
          </a:custGeom>
          <a:ln w="9144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-21336" y="6385560"/>
            <a:ext cx="361188" cy="3352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-18288" y="5987224"/>
            <a:ext cx="361188" cy="31908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4309703" y="3337533"/>
            <a:ext cx="56575" cy="99545"/>
          </a:xfrm>
          <a:custGeom>
            <a:avLst/>
            <a:gdLst/>
            <a:ahLst/>
            <a:cxnLst/>
            <a:rect l="l" t="t" r="r" b="b"/>
            <a:pathLst>
              <a:path w="56575" h="99545">
                <a:moveTo>
                  <a:pt x="0" y="0"/>
                </a:moveTo>
                <a:lnTo>
                  <a:pt x="56575" y="99545"/>
                </a:lnTo>
              </a:path>
            </a:pathLst>
          </a:custGeom>
          <a:ln w="685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4296395" y="3016294"/>
            <a:ext cx="57452" cy="99438"/>
          </a:xfrm>
          <a:custGeom>
            <a:avLst/>
            <a:gdLst/>
            <a:ahLst/>
            <a:cxnLst/>
            <a:rect l="l" t="t" r="r" b="b"/>
            <a:pathLst>
              <a:path w="57452" h="99438">
                <a:moveTo>
                  <a:pt x="57452" y="0"/>
                </a:moveTo>
                <a:lnTo>
                  <a:pt x="0" y="99438"/>
                </a:lnTo>
              </a:path>
            </a:pathLst>
          </a:custGeom>
          <a:ln w="685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4333707" y="3038074"/>
            <a:ext cx="57881" cy="99438"/>
          </a:xfrm>
          <a:custGeom>
            <a:avLst/>
            <a:gdLst/>
            <a:ahLst/>
            <a:cxnLst/>
            <a:rect l="l" t="t" r="r" b="b"/>
            <a:pathLst>
              <a:path w="57881" h="99438">
                <a:moveTo>
                  <a:pt x="57881" y="0"/>
                </a:moveTo>
                <a:lnTo>
                  <a:pt x="0" y="99438"/>
                </a:lnTo>
              </a:path>
            </a:pathLst>
          </a:custGeom>
          <a:ln w="685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3960269" y="3236773"/>
            <a:ext cx="190797" cy="0"/>
          </a:xfrm>
          <a:custGeom>
            <a:avLst/>
            <a:gdLst/>
            <a:ahLst/>
            <a:cxnLst/>
            <a:rect l="l" t="t" r="r" b="b"/>
            <a:pathLst>
              <a:path w="190797">
                <a:moveTo>
                  <a:pt x="190797" y="0"/>
                </a:moveTo>
                <a:lnTo>
                  <a:pt x="0" y="0"/>
                </a:lnTo>
              </a:path>
            </a:pathLst>
          </a:custGeom>
          <a:ln w="684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4417309" y="4493182"/>
            <a:ext cx="56164" cy="99545"/>
          </a:xfrm>
          <a:custGeom>
            <a:avLst/>
            <a:gdLst/>
            <a:ahLst/>
            <a:cxnLst/>
            <a:rect l="l" t="t" r="r" b="b"/>
            <a:pathLst>
              <a:path w="56164" h="99545">
                <a:moveTo>
                  <a:pt x="0" y="0"/>
                </a:moveTo>
                <a:lnTo>
                  <a:pt x="56164" y="99545"/>
                </a:lnTo>
              </a:path>
            </a:pathLst>
          </a:custGeom>
          <a:ln w="685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4403590" y="4171908"/>
            <a:ext cx="57881" cy="99545"/>
          </a:xfrm>
          <a:custGeom>
            <a:avLst/>
            <a:gdLst/>
            <a:ahLst/>
            <a:cxnLst/>
            <a:rect l="l" t="t" r="r" b="b"/>
            <a:pathLst>
              <a:path w="57881" h="99545">
                <a:moveTo>
                  <a:pt x="57881" y="0"/>
                </a:moveTo>
                <a:lnTo>
                  <a:pt x="0" y="99545"/>
                </a:lnTo>
              </a:path>
            </a:pathLst>
          </a:custGeom>
          <a:ln w="685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4441313" y="4193706"/>
            <a:ext cx="57881" cy="99527"/>
          </a:xfrm>
          <a:custGeom>
            <a:avLst/>
            <a:gdLst/>
            <a:ahLst/>
            <a:cxnLst/>
            <a:rect l="l" t="t" r="r" b="b"/>
            <a:pathLst>
              <a:path w="57881" h="99527">
                <a:moveTo>
                  <a:pt x="57881" y="0"/>
                </a:moveTo>
                <a:lnTo>
                  <a:pt x="0" y="99527"/>
                </a:lnTo>
              </a:path>
            </a:pathLst>
          </a:custGeom>
          <a:ln w="685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4896637" y="4356039"/>
            <a:ext cx="92599" cy="346910"/>
          </a:xfrm>
          <a:custGeom>
            <a:avLst/>
            <a:gdLst/>
            <a:ahLst/>
            <a:cxnLst/>
            <a:rect l="l" t="t" r="r" b="b"/>
            <a:pathLst>
              <a:path w="92599" h="346910">
                <a:moveTo>
                  <a:pt x="0" y="346910"/>
                </a:moveTo>
                <a:lnTo>
                  <a:pt x="92599" y="0"/>
                </a:lnTo>
              </a:path>
            </a:pathLst>
          </a:custGeom>
          <a:ln w="685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4896637" y="4702950"/>
            <a:ext cx="92599" cy="346484"/>
          </a:xfrm>
          <a:custGeom>
            <a:avLst/>
            <a:gdLst/>
            <a:ahLst/>
            <a:cxnLst/>
            <a:rect l="l" t="t" r="r" b="b"/>
            <a:pathLst>
              <a:path w="92599" h="346484">
                <a:moveTo>
                  <a:pt x="0" y="0"/>
                </a:moveTo>
                <a:lnTo>
                  <a:pt x="92599" y="346484"/>
                </a:lnTo>
              </a:path>
            </a:pathLst>
          </a:custGeom>
          <a:ln w="685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3395472" y="3874007"/>
            <a:ext cx="1729739" cy="1237488"/>
          </a:xfrm>
          <a:custGeom>
            <a:avLst/>
            <a:gdLst/>
            <a:ahLst/>
            <a:cxnLst/>
            <a:rect l="l" t="t" r="r" b="b"/>
            <a:pathLst>
              <a:path w="1729739" h="1237488">
                <a:moveTo>
                  <a:pt x="0" y="1237488"/>
                </a:moveTo>
                <a:lnTo>
                  <a:pt x="1729739" y="1237488"/>
                </a:lnTo>
                <a:lnTo>
                  <a:pt x="1729739" y="0"/>
                </a:lnTo>
                <a:lnTo>
                  <a:pt x="0" y="0"/>
                </a:lnTo>
                <a:lnTo>
                  <a:pt x="0" y="1237488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4060083" y="773784"/>
            <a:ext cx="0" cy="164547"/>
          </a:xfrm>
          <a:custGeom>
            <a:avLst/>
            <a:gdLst/>
            <a:ahLst/>
            <a:cxnLst/>
            <a:rect l="l" t="t" r="r" b="b"/>
            <a:pathLst>
              <a:path h="164547">
                <a:moveTo>
                  <a:pt x="0" y="0"/>
                </a:moveTo>
                <a:lnTo>
                  <a:pt x="0" y="164547"/>
                </a:lnTo>
              </a:path>
            </a:pathLst>
          </a:custGeom>
          <a:ln w="349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4100746" y="773784"/>
            <a:ext cx="0" cy="164547"/>
          </a:xfrm>
          <a:custGeom>
            <a:avLst/>
            <a:gdLst/>
            <a:ahLst/>
            <a:cxnLst/>
            <a:rect l="l" t="t" r="r" b="b"/>
            <a:pathLst>
              <a:path h="164547">
                <a:moveTo>
                  <a:pt x="0" y="0"/>
                </a:moveTo>
                <a:lnTo>
                  <a:pt x="0" y="164547"/>
                </a:lnTo>
              </a:path>
            </a:pathLst>
          </a:custGeom>
          <a:ln w="349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4156495" y="1071454"/>
            <a:ext cx="127241" cy="72671"/>
          </a:xfrm>
          <a:custGeom>
            <a:avLst/>
            <a:gdLst/>
            <a:ahLst/>
            <a:cxnLst/>
            <a:rect l="l" t="t" r="r" b="b"/>
            <a:pathLst>
              <a:path w="127241" h="72671">
                <a:moveTo>
                  <a:pt x="127241" y="72671"/>
                </a:moveTo>
                <a:lnTo>
                  <a:pt x="0" y="0"/>
                </a:lnTo>
              </a:path>
            </a:pathLst>
          </a:custGeom>
          <a:ln w="349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3859818" y="1074728"/>
            <a:ext cx="138387" cy="79647"/>
          </a:xfrm>
          <a:custGeom>
            <a:avLst/>
            <a:gdLst/>
            <a:ahLst/>
            <a:cxnLst/>
            <a:rect l="l" t="t" r="r" b="b"/>
            <a:pathLst>
              <a:path w="138387" h="79647">
                <a:moveTo>
                  <a:pt x="138387" y="0"/>
                </a:moveTo>
                <a:lnTo>
                  <a:pt x="0" y="79647"/>
                </a:lnTo>
              </a:path>
            </a:pathLst>
          </a:custGeom>
          <a:ln w="349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4455799" y="1195402"/>
            <a:ext cx="176878" cy="0"/>
          </a:xfrm>
          <a:custGeom>
            <a:avLst/>
            <a:gdLst/>
            <a:ahLst/>
            <a:cxnLst/>
            <a:rect l="l" t="t" r="r" b="b"/>
            <a:pathLst>
              <a:path w="176878">
                <a:moveTo>
                  <a:pt x="0" y="0"/>
                </a:moveTo>
                <a:lnTo>
                  <a:pt x="176878" y="0"/>
                </a:lnTo>
              </a:path>
            </a:pathLst>
          </a:custGeom>
          <a:ln w="349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017008" y="2997708"/>
            <a:ext cx="4047743" cy="393191"/>
          </a:xfrm>
          <a:custGeom>
            <a:avLst/>
            <a:gdLst/>
            <a:ahLst/>
            <a:cxnLst/>
            <a:rect l="l" t="t" r="r" b="b"/>
            <a:pathLst>
              <a:path w="4047743" h="393191">
                <a:moveTo>
                  <a:pt x="0" y="393191"/>
                </a:moveTo>
                <a:lnTo>
                  <a:pt x="4047743" y="393191"/>
                </a:lnTo>
                <a:lnTo>
                  <a:pt x="4047743" y="0"/>
                </a:lnTo>
                <a:lnTo>
                  <a:pt x="0" y="0"/>
                </a:lnTo>
                <a:lnTo>
                  <a:pt x="0" y="393191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744118" y="226012"/>
            <a:ext cx="2831431" cy="62412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050"/>
              </a:lnSpc>
              <a:spcBef>
                <a:spcPts val="102"/>
              </a:spcBef>
            </a:pPr>
            <a:r>
              <a:rPr sz="2700" b="1" spc="0" baseline="2657" dirty="0" smtClean="0">
                <a:latin typeface="Comic Sans MS"/>
                <a:cs typeface="Comic Sans MS"/>
              </a:rPr>
              <a:t>Nome</a:t>
            </a:r>
            <a:r>
              <a:rPr sz="2700" b="1" spc="4" baseline="2657" dirty="0" smtClean="0">
                <a:latin typeface="Comic Sans MS"/>
                <a:cs typeface="Comic Sans MS"/>
              </a:rPr>
              <a:t>n</a:t>
            </a:r>
            <a:r>
              <a:rPr sz="2700" b="1" spc="0" baseline="2657" dirty="0" smtClean="0">
                <a:latin typeface="Comic Sans MS"/>
                <a:cs typeface="Comic Sans MS"/>
              </a:rPr>
              <a:t>cl</a:t>
            </a:r>
            <a:r>
              <a:rPr sz="2700" b="1" spc="-9" baseline="2657" dirty="0" smtClean="0">
                <a:latin typeface="Comic Sans MS"/>
                <a:cs typeface="Comic Sans MS"/>
              </a:rPr>
              <a:t>a</a:t>
            </a:r>
            <a:r>
              <a:rPr sz="2700" b="1" spc="0" baseline="2657" dirty="0" smtClean="0">
                <a:latin typeface="Comic Sans MS"/>
                <a:cs typeface="Comic Sans MS"/>
              </a:rPr>
              <a:t>ture</a:t>
            </a:r>
            <a:r>
              <a:rPr sz="2700" b="1" spc="-9" baseline="2657" dirty="0" smtClean="0">
                <a:latin typeface="Comic Sans MS"/>
                <a:cs typeface="Comic Sans MS"/>
              </a:rPr>
              <a:t> </a:t>
            </a:r>
            <a:r>
              <a:rPr sz="2700" b="1" spc="0" baseline="2657" dirty="0" smtClean="0">
                <a:latin typeface="Comic Sans MS"/>
                <a:cs typeface="Comic Sans MS"/>
              </a:rPr>
              <a:t>des es</a:t>
            </a:r>
            <a:r>
              <a:rPr sz="2700" b="1" spc="4" baseline="2657" dirty="0" smtClean="0">
                <a:latin typeface="Comic Sans MS"/>
                <a:cs typeface="Comic Sans MS"/>
              </a:rPr>
              <a:t>t</a:t>
            </a:r>
            <a:r>
              <a:rPr sz="2700" b="1" spc="0" baseline="2657" dirty="0" smtClean="0">
                <a:latin typeface="Comic Sans MS"/>
                <a:cs typeface="Comic Sans MS"/>
              </a:rPr>
              <a:t>ers</a:t>
            </a:r>
            <a:endParaRPr sz="1800">
              <a:latin typeface="Comic Sans MS"/>
              <a:cs typeface="Comic Sans MS"/>
            </a:endParaRPr>
          </a:p>
          <a:p>
            <a:pPr marL="12700" marR="34335">
              <a:lnSpc>
                <a:spcPct val="116129"/>
              </a:lnSpc>
              <a:spcBef>
                <a:spcPts val="1088"/>
              </a:spcBef>
            </a:pPr>
            <a:r>
              <a:rPr sz="1200" spc="0" dirty="0" smtClean="0">
                <a:latin typeface="Comic Sans MS"/>
                <a:cs typeface="Comic Sans MS"/>
              </a:rPr>
              <a:t>F</a:t>
            </a:r>
            <a:r>
              <a:rPr sz="1200" spc="4" dirty="0" smtClean="0">
                <a:latin typeface="Comic Sans MS"/>
                <a:cs typeface="Comic Sans MS"/>
              </a:rPr>
              <a:t>o</a:t>
            </a:r>
            <a:r>
              <a:rPr sz="1200" spc="9" dirty="0" smtClean="0">
                <a:latin typeface="Comic Sans MS"/>
                <a:cs typeface="Comic Sans MS"/>
              </a:rPr>
              <a:t>r</a:t>
            </a:r>
            <a:r>
              <a:rPr sz="1200" spc="0" dirty="0" smtClean="0">
                <a:latin typeface="Comic Sans MS"/>
                <a:cs typeface="Comic Sans MS"/>
              </a:rPr>
              <a:t>m</a:t>
            </a:r>
            <a:r>
              <a:rPr sz="1200" spc="4" dirty="0" smtClean="0">
                <a:latin typeface="Comic Sans MS"/>
                <a:cs typeface="Comic Sans MS"/>
              </a:rPr>
              <a:t>u</a:t>
            </a:r>
            <a:r>
              <a:rPr sz="1200" spc="-4" dirty="0" smtClean="0">
                <a:latin typeface="Comic Sans MS"/>
                <a:cs typeface="Comic Sans MS"/>
              </a:rPr>
              <a:t>l</a:t>
            </a:r>
            <a:r>
              <a:rPr sz="1200" spc="0" dirty="0" smtClean="0">
                <a:latin typeface="Comic Sans MS"/>
                <a:cs typeface="Comic Sans MS"/>
              </a:rPr>
              <a:t>e</a:t>
            </a:r>
            <a:r>
              <a:rPr sz="1200" spc="-14" dirty="0" smtClean="0">
                <a:latin typeface="Comic Sans MS"/>
                <a:cs typeface="Comic Sans MS"/>
              </a:rPr>
              <a:t> </a:t>
            </a:r>
            <a:r>
              <a:rPr sz="1200" spc="0" dirty="0" smtClean="0">
                <a:latin typeface="Comic Sans MS"/>
                <a:cs typeface="Comic Sans MS"/>
              </a:rPr>
              <a:t>géné</a:t>
            </a:r>
            <a:r>
              <a:rPr sz="1200" spc="9" dirty="0" smtClean="0">
                <a:latin typeface="Comic Sans MS"/>
                <a:cs typeface="Comic Sans MS"/>
              </a:rPr>
              <a:t>r</a:t>
            </a:r>
            <a:r>
              <a:rPr sz="1200" spc="0" dirty="0" smtClean="0">
                <a:latin typeface="Comic Sans MS"/>
                <a:cs typeface="Comic Sans MS"/>
              </a:rPr>
              <a:t>a</a:t>
            </a:r>
            <a:r>
              <a:rPr sz="1200" spc="-4" dirty="0" smtClean="0">
                <a:latin typeface="Comic Sans MS"/>
                <a:cs typeface="Comic Sans MS"/>
              </a:rPr>
              <a:t>l</a:t>
            </a:r>
            <a:r>
              <a:rPr sz="1200" spc="4" dirty="0" smtClean="0">
                <a:latin typeface="Comic Sans MS"/>
                <a:cs typeface="Comic Sans MS"/>
              </a:rPr>
              <a:t>e</a:t>
            </a:r>
            <a:r>
              <a:rPr sz="1200" spc="0" dirty="0" smtClean="0">
                <a:latin typeface="Comic Sans MS"/>
                <a:cs typeface="Comic Sans MS"/>
              </a:rPr>
              <a:t>:</a:t>
            </a:r>
            <a:endParaRPr sz="1200">
              <a:latin typeface="Comic Sans MS"/>
              <a:cs typeface="Comic Sans MS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3990968" y="578094"/>
            <a:ext cx="212255" cy="56279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14"/>
              </a:lnSpc>
              <a:spcBef>
                <a:spcPts val="85"/>
              </a:spcBef>
            </a:pPr>
            <a:r>
              <a:rPr sz="1550" spc="0" dirty="0" smtClean="0">
                <a:latin typeface="Arial"/>
                <a:cs typeface="Arial"/>
              </a:rPr>
              <a:t>O</a:t>
            </a:r>
            <a:endParaRPr sz="1550">
              <a:latin typeface="Arial"/>
              <a:cs typeface="Arial"/>
            </a:endParaRPr>
          </a:p>
          <a:p>
            <a:pPr marL="19705" marR="4270">
              <a:lnSpc>
                <a:spcPct val="95825"/>
              </a:lnSpc>
              <a:spcBef>
                <a:spcPts val="778"/>
              </a:spcBef>
            </a:pPr>
            <a:r>
              <a:rPr sz="1550" spc="0" dirty="0" smtClean="0">
                <a:latin typeface="Arial"/>
                <a:cs typeface="Arial"/>
              </a:rPr>
              <a:t>C</a:t>
            </a:r>
            <a:endParaRPr sz="1550"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4625633" y="1032855"/>
            <a:ext cx="233544" cy="27585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080"/>
              </a:lnSpc>
              <a:spcBef>
                <a:spcPts val="104"/>
              </a:spcBef>
            </a:pPr>
            <a:r>
              <a:rPr sz="2325" spc="-129" baseline="-3740" dirty="0" smtClean="0">
                <a:latin typeface="Arial"/>
                <a:cs typeface="Arial"/>
              </a:rPr>
              <a:t>R</a:t>
            </a:r>
            <a:r>
              <a:rPr sz="2550" spc="0" baseline="5115" dirty="0" smtClean="0">
                <a:latin typeface="Arial"/>
                <a:cs typeface="Arial"/>
              </a:rPr>
              <a:t>'</a:t>
            </a:r>
            <a:endParaRPr sz="1700"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3701287" y="1081991"/>
            <a:ext cx="200979" cy="22671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14"/>
              </a:lnSpc>
              <a:spcBef>
                <a:spcPts val="85"/>
              </a:spcBef>
            </a:pPr>
            <a:r>
              <a:rPr sz="1550" spc="0" dirty="0" smtClean="0">
                <a:latin typeface="Arial"/>
                <a:cs typeface="Arial"/>
              </a:rPr>
              <a:t>R</a:t>
            </a:r>
            <a:endParaRPr sz="1550"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4283505" y="1081991"/>
            <a:ext cx="212255" cy="22671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14"/>
              </a:lnSpc>
              <a:spcBef>
                <a:spcPts val="85"/>
              </a:spcBef>
            </a:pPr>
            <a:r>
              <a:rPr sz="1550" spc="0" dirty="0" smtClean="0">
                <a:latin typeface="Arial"/>
                <a:cs typeface="Arial"/>
              </a:rPr>
              <a:t>O</a:t>
            </a:r>
            <a:endParaRPr sz="155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744118" y="1663385"/>
            <a:ext cx="260994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000"/>
              </a:lnSpc>
              <a:spcBef>
                <a:spcPts val="100"/>
              </a:spcBef>
            </a:pPr>
            <a:r>
              <a:rPr sz="2700" spc="0" baseline="2657" dirty="0" smtClean="0">
                <a:latin typeface="Comic Sans MS"/>
                <a:cs typeface="Comic Sans MS"/>
              </a:rPr>
              <a:t>a)</a:t>
            </a:r>
            <a:endParaRPr sz="1800">
              <a:latin typeface="Comic Sans MS"/>
              <a:cs typeface="Comic Sans MS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1087018" y="1663385"/>
            <a:ext cx="3984752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000"/>
              </a:lnSpc>
              <a:spcBef>
                <a:spcPts val="100"/>
              </a:spcBef>
            </a:pPr>
            <a:r>
              <a:rPr sz="2700" spc="0" baseline="2657" dirty="0" smtClean="0">
                <a:latin typeface="Comic Sans MS"/>
                <a:cs typeface="Comic Sans MS"/>
              </a:rPr>
              <a:t>On remplace da</a:t>
            </a:r>
            <a:r>
              <a:rPr sz="2700" spc="4" baseline="2657" dirty="0" smtClean="0">
                <a:latin typeface="Comic Sans MS"/>
                <a:cs typeface="Comic Sans MS"/>
              </a:rPr>
              <a:t>n</a:t>
            </a:r>
            <a:r>
              <a:rPr sz="2700" spc="0" baseline="2657" dirty="0" smtClean="0">
                <a:latin typeface="Comic Sans MS"/>
                <a:cs typeface="Comic Sans MS"/>
              </a:rPr>
              <a:t>s</a:t>
            </a:r>
            <a:r>
              <a:rPr sz="2700" spc="-9" baseline="2657" dirty="0" smtClean="0">
                <a:latin typeface="Comic Sans MS"/>
                <a:cs typeface="Comic Sans MS"/>
              </a:rPr>
              <a:t> </a:t>
            </a:r>
            <a:r>
              <a:rPr sz="2700" spc="0" baseline="2657" dirty="0" smtClean="0">
                <a:latin typeface="Comic Sans MS"/>
                <a:cs typeface="Comic Sans MS"/>
              </a:rPr>
              <a:t>le n</a:t>
            </a:r>
            <a:r>
              <a:rPr sz="2700" spc="4" baseline="2657" dirty="0" smtClean="0">
                <a:latin typeface="Comic Sans MS"/>
                <a:cs typeface="Comic Sans MS"/>
              </a:rPr>
              <a:t>o</a:t>
            </a:r>
            <a:r>
              <a:rPr sz="2700" spc="0" baseline="2657" dirty="0" smtClean="0">
                <a:latin typeface="Comic Sans MS"/>
                <a:cs typeface="Comic Sans MS"/>
              </a:rPr>
              <a:t>m </a:t>
            </a:r>
            <a:r>
              <a:rPr sz="2700" spc="-4" baseline="2657" dirty="0" smtClean="0">
                <a:latin typeface="Comic Sans MS"/>
                <a:cs typeface="Comic Sans MS"/>
              </a:rPr>
              <a:t>d</a:t>
            </a:r>
            <a:r>
              <a:rPr sz="2700" spc="0" baseline="2657" dirty="0" smtClean="0">
                <a:latin typeface="Comic Sans MS"/>
                <a:cs typeface="Comic Sans MS"/>
              </a:rPr>
              <a:t>e l’acide la</a:t>
            </a:r>
            <a:endParaRPr sz="1800">
              <a:latin typeface="Comic Sans MS"/>
              <a:cs typeface="Comic Sans MS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5080431" y="1663385"/>
            <a:ext cx="1297101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000"/>
              </a:lnSpc>
              <a:spcBef>
                <a:spcPts val="100"/>
              </a:spcBef>
            </a:pPr>
            <a:r>
              <a:rPr sz="2700" spc="4" baseline="2657" dirty="0" smtClean="0">
                <a:latin typeface="Comic Sans MS"/>
                <a:cs typeface="Comic Sans MS"/>
              </a:rPr>
              <a:t>t</a:t>
            </a:r>
            <a:r>
              <a:rPr sz="2700" spc="0" baseline="2657" dirty="0" smtClean="0">
                <a:latin typeface="Comic Sans MS"/>
                <a:cs typeface="Comic Sans MS"/>
              </a:rPr>
              <a:t>ermi</a:t>
            </a:r>
            <a:r>
              <a:rPr sz="2700" spc="4" baseline="2657" dirty="0" smtClean="0">
                <a:latin typeface="Comic Sans MS"/>
                <a:cs typeface="Comic Sans MS"/>
              </a:rPr>
              <a:t>n</a:t>
            </a:r>
            <a:r>
              <a:rPr sz="2700" spc="0" baseline="2657" dirty="0" smtClean="0">
                <a:latin typeface="Comic Sans MS"/>
                <a:cs typeface="Comic Sans MS"/>
              </a:rPr>
              <a:t>aison</a:t>
            </a:r>
            <a:endParaRPr sz="1800">
              <a:latin typeface="Comic Sans MS"/>
              <a:cs typeface="Comic Sans MS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6385052" y="1663385"/>
            <a:ext cx="707552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000"/>
              </a:lnSpc>
              <a:spcBef>
                <a:spcPts val="100"/>
              </a:spcBef>
            </a:pPr>
            <a:r>
              <a:rPr sz="2700" spc="0" baseline="2657" dirty="0" smtClean="0">
                <a:latin typeface="Comic Sans MS"/>
                <a:cs typeface="Comic Sans MS"/>
              </a:rPr>
              <a:t>–oïque</a:t>
            </a:r>
            <a:endParaRPr sz="1800">
              <a:latin typeface="Comic Sans MS"/>
              <a:cs typeface="Comic Sans MS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7102856" y="1663385"/>
            <a:ext cx="408729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000"/>
              </a:lnSpc>
              <a:spcBef>
                <a:spcPts val="100"/>
              </a:spcBef>
            </a:pPr>
            <a:r>
              <a:rPr sz="2700" spc="0" baseline="2657" dirty="0" smtClean="0">
                <a:latin typeface="Comic Sans MS"/>
                <a:cs typeface="Comic Sans MS"/>
              </a:rPr>
              <a:t>par</a:t>
            </a:r>
            <a:endParaRPr sz="1800">
              <a:latin typeface="Comic Sans MS"/>
              <a:cs typeface="Comic Sans MS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520432" y="1663385"/>
            <a:ext cx="422235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000"/>
              </a:lnSpc>
              <a:spcBef>
                <a:spcPts val="100"/>
              </a:spcBef>
            </a:pPr>
            <a:r>
              <a:rPr sz="2700" b="1" spc="0" baseline="2657" dirty="0" smtClean="0">
                <a:latin typeface="Comic Sans MS"/>
                <a:cs typeface="Comic Sans MS"/>
              </a:rPr>
              <a:t>ate</a:t>
            </a:r>
            <a:endParaRPr sz="1800">
              <a:latin typeface="Comic Sans MS"/>
              <a:cs typeface="Comic Sans MS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7982458" y="1663385"/>
            <a:ext cx="292643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000"/>
              </a:lnSpc>
              <a:spcBef>
                <a:spcPts val="100"/>
              </a:spcBef>
            </a:pPr>
            <a:r>
              <a:rPr sz="2700" spc="0" baseline="2657" dirty="0" smtClean="0">
                <a:latin typeface="Comic Sans MS"/>
                <a:cs typeface="Comic Sans MS"/>
              </a:rPr>
              <a:t>et</a:t>
            </a:r>
            <a:endParaRPr sz="1800">
              <a:latin typeface="Comic Sans MS"/>
              <a:cs typeface="Comic Sans MS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8283752" y="1663385"/>
            <a:ext cx="299563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000"/>
              </a:lnSpc>
              <a:spcBef>
                <a:spcPts val="100"/>
              </a:spcBef>
            </a:pPr>
            <a:r>
              <a:rPr sz="2700" spc="0" baseline="2657" dirty="0" smtClean="0">
                <a:latin typeface="Comic Sans MS"/>
                <a:cs typeface="Comic Sans MS"/>
              </a:rPr>
              <a:t>on</a:t>
            </a:r>
            <a:endParaRPr sz="1800">
              <a:latin typeface="Comic Sans MS"/>
              <a:cs typeface="Comic Sans MS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8591676" y="1663385"/>
            <a:ext cx="464651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000"/>
              </a:lnSpc>
              <a:spcBef>
                <a:spcPts val="100"/>
              </a:spcBef>
            </a:pPr>
            <a:r>
              <a:rPr sz="2700" spc="0" baseline="2657" dirty="0" smtClean="0">
                <a:latin typeface="Comic Sans MS"/>
                <a:cs typeface="Comic Sans MS"/>
              </a:rPr>
              <a:t>fait</a:t>
            </a:r>
            <a:endParaRPr sz="1800">
              <a:latin typeface="Comic Sans MS"/>
              <a:cs typeface="Comic Sans MS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9064193" y="1663385"/>
            <a:ext cx="700171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000"/>
              </a:lnSpc>
              <a:spcBef>
                <a:spcPts val="100"/>
              </a:spcBef>
            </a:pPr>
            <a:r>
              <a:rPr sz="2700" spc="0" baseline="2657" dirty="0" smtClean="0">
                <a:latin typeface="Comic Sans MS"/>
                <a:cs typeface="Comic Sans MS"/>
              </a:rPr>
              <a:t>suivre</a:t>
            </a:r>
            <a:endParaRPr sz="1800">
              <a:latin typeface="Comic Sans MS"/>
              <a:cs typeface="Comic Sans MS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9772853" y="1663385"/>
            <a:ext cx="408729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000"/>
              </a:lnSpc>
              <a:spcBef>
                <a:spcPts val="100"/>
              </a:spcBef>
            </a:pPr>
            <a:r>
              <a:rPr sz="2700" spc="0" baseline="2657" dirty="0" smtClean="0">
                <a:latin typeface="Comic Sans MS"/>
                <a:cs typeface="Comic Sans MS"/>
              </a:rPr>
              <a:t>par</a:t>
            </a:r>
            <a:endParaRPr sz="1800">
              <a:latin typeface="Comic Sans MS"/>
              <a:cs typeface="Comic Sans MS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0190276" y="1663385"/>
            <a:ext cx="247548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000"/>
              </a:lnSpc>
              <a:spcBef>
                <a:spcPts val="100"/>
              </a:spcBef>
            </a:pPr>
            <a:r>
              <a:rPr sz="2700" spc="0" baseline="2657" dirty="0" smtClean="0">
                <a:latin typeface="Comic Sans MS"/>
                <a:cs typeface="Comic Sans MS"/>
              </a:rPr>
              <a:t>le</a:t>
            </a:r>
            <a:endParaRPr sz="1800">
              <a:latin typeface="Comic Sans MS"/>
              <a:cs typeface="Comic Sans MS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0446537" y="1663385"/>
            <a:ext cx="477510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000"/>
              </a:lnSpc>
              <a:spcBef>
                <a:spcPts val="100"/>
              </a:spcBef>
            </a:pPr>
            <a:r>
              <a:rPr sz="2700" spc="4" baseline="2657" dirty="0" smtClean="0">
                <a:latin typeface="Comic Sans MS"/>
                <a:cs typeface="Comic Sans MS"/>
              </a:rPr>
              <a:t>n</a:t>
            </a:r>
            <a:r>
              <a:rPr sz="2700" spc="0" baseline="2657" dirty="0" smtClean="0">
                <a:latin typeface="Comic Sans MS"/>
                <a:cs typeface="Comic Sans MS"/>
              </a:rPr>
              <a:t>om</a:t>
            </a:r>
            <a:endParaRPr sz="1800">
              <a:latin typeface="Comic Sans MS"/>
              <a:cs typeface="Comic Sans MS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0930712" y="1663385"/>
            <a:ext cx="312846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000"/>
              </a:lnSpc>
              <a:spcBef>
                <a:spcPts val="100"/>
              </a:spcBef>
            </a:pPr>
            <a:r>
              <a:rPr sz="2700" spc="0" baseline="2657" dirty="0" smtClean="0">
                <a:latin typeface="Comic Sans MS"/>
                <a:cs typeface="Comic Sans MS"/>
              </a:rPr>
              <a:t>du</a:t>
            </a:r>
            <a:endParaRPr sz="1800">
              <a:latin typeface="Comic Sans MS"/>
              <a:cs typeface="Comic Sans M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087018" y="1937705"/>
            <a:ext cx="777493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000"/>
              </a:lnSpc>
              <a:spcBef>
                <a:spcPts val="100"/>
              </a:spcBef>
            </a:pPr>
            <a:r>
              <a:rPr sz="2700" spc="0" baseline="2657" dirty="0" smtClean="0">
                <a:latin typeface="Comic Sans MS"/>
                <a:cs typeface="Comic Sans MS"/>
              </a:rPr>
              <a:t>groupe</a:t>
            </a:r>
            <a:endParaRPr sz="1800">
              <a:latin typeface="Comic Sans MS"/>
              <a:cs typeface="Comic Sans M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873173" y="1937705"/>
            <a:ext cx="244398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000"/>
              </a:lnSpc>
              <a:spcBef>
                <a:spcPts val="100"/>
              </a:spcBef>
            </a:pPr>
            <a:r>
              <a:rPr sz="2700" spc="0" baseline="2657" dirty="0" smtClean="0">
                <a:latin typeface="Comic Sans MS"/>
                <a:cs typeface="Comic Sans MS"/>
              </a:rPr>
              <a:t>R’</a:t>
            </a:r>
            <a:endParaRPr sz="1800">
              <a:latin typeface="Comic Sans MS"/>
              <a:cs typeface="Comic Sans M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124862" y="1937705"/>
            <a:ext cx="311607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000"/>
              </a:lnSpc>
              <a:spcBef>
                <a:spcPts val="100"/>
              </a:spcBef>
            </a:pPr>
            <a:r>
              <a:rPr sz="2700" spc="0" baseline="2657" dirty="0" smtClean="0">
                <a:latin typeface="Comic Sans MS"/>
                <a:cs typeface="Comic Sans MS"/>
              </a:rPr>
              <a:t>lié</a:t>
            </a:r>
            <a:endParaRPr sz="1800">
              <a:latin typeface="Comic Sans MS"/>
              <a:cs typeface="Comic Sans M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445131" y="1937705"/>
            <a:ext cx="408762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000"/>
              </a:lnSpc>
              <a:spcBef>
                <a:spcPts val="100"/>
              </a:spcBef>
            </a:pPr>
            <a:r>
              <a:rPr sz="2700" spc="0" baseline="2657" dirty="0" smtClean="0">
                <a:latin typeface="Comic Sans MS"/>
                <a:cs typeface="Comic Sans MS"/>
              </a:rPr>
              <a:t>par</a:t>
            </a:r>
            <a:endParaRPr sz="1800">
              <a:latin typeface="Comic Sans MS"/>
              <a:cs typeface="Comic Sans M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862554" y="1937705"/>
            <a:ext cx="239369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000"/>
              </a:lnSpc>
              <a:spcBef>
                <a:spcPts val="100"/>
              </a:spcBef>
            </a:pPr>
            <a:r>
              <a:rPr sz="2700" spc="0" baseline="2657" dirty="0" smtClean="0">
                <a:latin typeface="Comic Sans MS"/>
                <a:cs typeface="Comic Sans MS"/>
              </a:rPr>
              <a:t>la</a:t>
            </a:r>
            <a:endParaRPr sz="1800">
              <a:latin typeface="Comic Sans MS"/>
              <a:cs typeface="Comic Sans M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109442" y="1937705"/>
            <a:ext cx="1629943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000"/>
              </a:lnSpc>
              <a:spcBef>
                <a:spcPts val="100"/>
              </a:spcBef>
            </a:pPr>
            <a:r>
              <a:rPr sz="2700" spc="0" baseline="2657" dirty="0" smtClean="0">
                <a:latin typeface="Comic Sans MS"/>
                <a:cs typeface="Comic Sans MS"/>
              </a:rPr>
              <a:t>pr</a:t>
            </a:r>
            <a:r>
              <a:rPr sz="2700" spc="-4" baseline="2657" dirty="0" smtClean="0">
                <a:latin typeface="Comic Sans MS"/>
                <a:cs typeface="Comic Sans MS"/>
              </a:rPr>
              <a:t>é</a:t>
            </a:r>
            <a:r>
              <a:rPr sz="2700" spc="0" baseline="2657" dirty="0" smtClean="0">
                <a:latin typeface="Comic Sans MS"/>
                <a:cs typeface="Comic Sans MS"/>
              </a:rPr>
              <a:t>position de.</a:t>
            </a:r>
            <a:endParaRPr sz="1800">
              <a:latin typeface="Comic Sans MS"/>
              <a:cs typeface="Comic Sans M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341147" y="2813287"/>
            <a:ext cx="225470" cy="24064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835"/>
              </a:lnSpc>
              <a:spcBef>
                <a:spcPts val="91"/>
              </a:spcBef>
            </a:pPr>
            <a:r>
              <a:rPr sz="1700" spc="0" dirty="0" smtClean="0">
                <a:latin typeface="Arial"/>
                <a:cs typeface="Arial"/>
              </a:rPr>
              <a:t>O</a:t>
            </a:r>
            <a:endParaRPr sz="17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528704" y="3123564"/>
            <a:ext cx="463787" cy="27094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039"/>
              </a:lnSpc>
              <a:spcBef>
                <a:spcPts val="102"/>
              </a:spcBef>
            </a:pPr>
            <a:r>
              <a:rPr sz="2550" spc="0" baseline="5115" dirty="0" smtClean="0">
                <a:latin typeface="Arial"/>
                <a:cs typeface="Arial"/>
              </a:rPr>
              <a:t>C</a:t>
            </a:r>
            <a:r>
              <a:rPr sz="2550" spc="4" baseline="5115" dirty="0" smtClean="0">
                <a:latin typeface="Arial"/>
                <a:cs typeface="Arial"/>
              </a:rPr>
              <a:t>H</a:t>
            </a:r>
            <a:r>
              <a:rPr sz="1875" spc="0" baseline="-6957" dirty="0" smtClean="0">
                <a:latin typeface="Arial"/>
                <a:cs typeface="Arial"/>
              </a:rPr>
              <a:t>3</a:t>
            </a:r>
            <a:endParaRPr sz="125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162799" y="3123564"/>
            <a:ext cx="213393" cy="24064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835"/>
              </a:lnSpc>
              <a:spcBef>
                <a:spcPts val="91"/>
              </a:spcBef>
            </a:pPr>
            <a:r>
              <a:rPr sz="1700" spc="0" dirty="0" smtClean="0">
                <a:latin typeface="Arial"/>
                <a:cs typeface="Arial"/>
              </a:rPr>
              <a:t>C</a:t>
            </a:r>
            <a:endParaRPr sz="17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341147" y="3434091"/>
            <a:ext cx="720556" cy="27058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039"/>
              </a:lnSpc>
              <a:spcBef>
                <a:spcPts val="102"/>
              </a:spcBef>
            </a:pPr>
            <a:r>
              <a:rPr sz="2550" spc="-9" baseline="5115" dirty="0" smtClean="0">
                <a:latin typeface="Arial"/>
                <a:cs typeface="Arial"/>
              </a:rPr>
              <a:t>O</a:t>
            </a:r>
            <a:r>
              <a:rPr sz="2550" spc="0" baseline="5115" dirty="0" smtClean="0">
                <a:latin typeface="Arial"/>
                <a:cs typeface="Arial"/>
              </a:rPr>
              <a:t>C</a:t>
            </a:r>
            <a:r>
              <a:rPr sz="1875" spc="0" baseline="-6957" dirty="0" smtClean="0">
                <a:latin typeface="Arial"/>
                <a:cs typeface="Arial"/>
              </a:rPr>
              <a:t>2</a:t>
            </a:r>
            <a:r>
              <a:rPr sz="2550" spc="4" baseline="5115" dirty="0" smtClean="0">
                <a:latin typeface="Arial"/>
                <a:cs typeface="Arial"/>
              </a:rPr>
              <a:t>H</a:t>
            </a:r>
            <a:r>
              <a:rPr sz="1875" spc="0" baseline="-6957" dirty="0" smtClean="0">
                <a:latin typeface="Arial"/>
                <a:cs typeface="Arial"/>
              </a:rPr>
              <a:t>5</a:t>
            </a:r>
            <a:endParaRPr sz="12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533098" y="4294102"/>
            <a:ext cx="2142803" cy="24064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835"/>
              </a:lnSpc>
              <a:spcBef>
                <a:spcPts val="91"/>
              </a:spcBef>
            </a:pPr>
            <a:r>
              <a:rPr sz="1700" spc="-4" dirty="0" smtClean="0">
                <a:latin typeface="Arial"/>
                <a:cs typeface="Arial"/>
              </a:rPr>
              <a:t>ben</a:t>
            </a:r>
            <a:r>
              <a:rPr sz="1700" spc="0" dirty="0" smtClean="0">
                <a:latin typeface="Arial"/>
                <a:cs typeface="Arial"/>
              </a:rPr>
              <a:t>zoa</a:t>
            </a:r>
            <a:r>
              <a:rPr sz="1700" spc="-4" dirty="0" smtClean="0">
                <a:latin typeface="Arial"/>
                <a:cs typeface="Arial"/>
              </a:rPr>
              <a:t>t</a:t>
            </a:r>
            <a:r>
              <a:rPr sz="1700" spc="0" dirty="0" smtClean="0">
                <a:latin typeface="Arial"/>
                <a:cs typeface="Arial"/>
              </a:rPr>
              <a:t>e</a:t>
            </a:r>
            <a:r>
              <a:rPr sz="1700" spc="-75" dirty="0" smtClean="0">
                <a:latin typeface="Arial"/>
                <a:cs typeface="Arial"/>
              </a:rPr>
              <a:t> </a:t>
            </a:r>
            <a:r>
              <a:rPr sz="1700" spc="-4" dirty="0" smtClean="0">
                <a:latin typeface="Arial"/>
                <a:cs typeface="Arial"/>
              </a:rPr>
              <a:t>d</a:t>
            </a:r>
            <a:r>
              <a:rPr sz="1700" spc="4" dirty="0" smtClean="0">
                <a:latin typeface="Arial"/>
                <a:cs typeface="Arial"/>
              </a:rPr>
              <a:t>'i</a:t>
            </a:r>
            <a:r>
              <a:rPr sz="1700" spc="-4" dirty="0" smtClean="0">
                <a:latin typeface="Arial"/>
                <a:cs typeface="Arial"/>
              </a:rPr>
              <a:t>s</a:t>
            </a:r>
            <a:r>
              <a:rPr sz="1700" spc="0" dirty="0" smtClean="0">
                <a:latin typeface="Arial"/>
                <a:cs typeface="Arial"/>
              </a:rPr>
              <a:t>o</a:t>
            </a:r>
            <a:r>
              <a:rPr sz="1700" spc="-4" dirty="0" smtClean="0">
                <a:latin typeface="Arial"/>
                <a:cs typeface="Arial"/>
              </a:rPr>
              <a:t>pr</a:t>
            </a:r>
            <a:r>
              <a:rPr sz="1700" spc="0" dirty="0" smtClean="0">
                <a:latin typeface="Arial"/>
                <a:cs typeface="Arial"/>
              </a:rPr>
              <a:t>op</a:t>
            </a:r>
            <a:r>
              <a:rPr sz="1700" spc="-4" dirty="0" smtClean="0">
                <a:latin typeface="Arial"/>
                <a:cs typeface="Arial"/>
              </a:rPr>
              <a:t>y</a:t>
            </a:r>
            <a:r>
              <a:rPr sz="1700" spc="4" dirty="0" smtClean="0">
                <a:latin typeface="Arial"/>
                <a:cs typeface="Arial"/>
              </a:rPr>
              <a:t>l</a:t>
            </a:r>
            <a:r>
              <a:rPr sz="1700" spc="0" dirty="0" smtClean="0">
                <a:latin typeface="Arial"/>
                <a:cs typeface="Arial"/>
              </a:rPr>
              <a:t>e</a:t>
            </a:r>
            <a:endParaRPr sz="17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1087862" y="6473351"/>
            <a:ext cx="206461" cy="1518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35"/>
              </a:lnSpc>
              <a:spcBef>
                <a:spcPts val="56"/>
              </a:spcBef>
            </a:pPr>
            <a:r>
              <a:rPr sz="1000" spc="4" dirty="0" smtClean="0">
                <a:latin typeface="Verdana"/>
                <a:cs typeface="Verdana"/>
              </a:rPr>
              <a:t>49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712321" y="6531508"/>
            <a:ext cx="231966" cy="204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0"/>
              </a:lnSpc>
              <a:spcBef>
                <a:spcPts val="76"/>
              </a:spcBef>
            </a:pPr>
            <a:r>
              <a:rPr sz="2100" spc="-4" baseline="1950" dirty="0" smtClean="0">
                <a:solidFill>
                  <a:srgbClr val="C00000"/>
                </a:solidFill>
                <a:latin typeface="Calibri"/>
                <a:cs typeface="Calibri"/>
              </a:rPr>
              <a:t>49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448290" y="6548518"/>
            <a:ext cx="692400" cy="1518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60"/>
              </a:lnSpc>
              <a:spcBef>
                <a:spcPts val="57"/>
              </a:spcBef>
            </a:pPr>
            <a:r>
              <a:rPr sz="1000" spc="0" dirty="0" smtClean="0">
                <a:latin typeface="Segoe UI"/>
                <a:cs typeface="Segoe UI"/>
              </a:rPr>
              <a:t>E</a:t>
            </a:r>
            <a:r>
              <a:rPr sz="1000" spc="-4" dirty="0" smtClean="0">
                <a:latin typeface="Segoe UI"/>
                <a:cs typeface="Segoe UI"/>
              </a:rPr>
              <a:t>C</a:t>
            </a:r>
            <a:r>
              <a:rPr sz="1000" spc="4" dirty="0" smtClean="0">
                <a:latin typeface="Segoe UI"/>
                <a:cs typeface="Segoe UI"/>
              </a:rPr>
              <a:t>A</a:t>
            </a:r>
            <a:r>
              <a:rPr sz="1000" spc="0" dirty="0" smtClean="0">
                <a:latin typeface="Segoe UI"/>
                <a:cs typeface="Segoe UI"/>
              </a:rPr>
              <a:t>M</a:t>
            </a:r>
            <a:r>
              <a:rPr sz="1000" spc="-6" dirty="0" smtClean="0">
                <a:latin typeface="Segoe UI"/>
                <a:cs typeface="Segoe UI"/>
              </a:rPr>
              <a:t> </a:t>
            </a:r>
            <a:r>
              <a:rPr sz="1000" spc="0" dirty="0" smtClean="0">
                <a:latin typeface="Segoe UI"/>
                <a:cs typeface="Segoe UI"/>
              </a:rPr>
              <a:t>2015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7" name="object 7"/>
          <p:cNvSpPr txBox="1"/>
          <p:nvPr/>
        </p:nvSpPr>
        <p:spPr>
          <a:xfrm rot="16200000">
            <a:off x="0" y="1761345"/>
            <a:ext cx="3562100" cy="19494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2040-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Ch</a:t>
            </a:r>
            <a:r>
              <a:rPr sz="1400" b="1" i="1" spc="4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400" b="1" i="1" spc="4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400" b="1" i="1" spc="-39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1400" b="1" i="1" spc="-9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1400" b="1" i="1" spc="4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va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400" b="1" i="1" spc="-25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et</a:t>
            </a:r>
            <a:r>
              <a:rPr sz="1400" b="1" i="1" spc="-14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1400" b="1" i="1" spc="4" dirty="0" smtClean="0">
                <a:solidFill>
                  <a:srgbClr val="FFFFFF"/>
                </a:solidFill>
                <a:latin typeface="Arial"/>
                <a:cs typeface="Arial"/>
              </a:rPr>
              <a:t>ir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onn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eme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endParaRPr sz="1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395472" y="3874007"/>
            <a:ext cx="1729739" cy="123748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5" name="object 5"/>
          <p:cNvSpPr txBox="1"/>
          <p:nvPr/>
        </p:nvSpPr>
        <p:spPr>
          <a:xfrm>
            <a:off x="5017008" y="2997708"/>
            <a:ext cx="4047743" cy="3931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4" name="object 4"/>
          <p:cNvSpPr txBox="1"/>
          <p:nvPr/>
        </p:nvSpPr>
        <p:spPr>
          <a:xfrm>
            <a:off x="0" y="0"/>
            <a:ext cx="330708" cy="68579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3" name="object 3"/>
          <p:cNvSpPr txBox="1"/>
          <p:nvPr/>
        </p:nvSpPr>
        <p:spPr>
          <a:xfrm>
            <a:off x="4455799" y="1055702"/>
            <a:ext cx="176878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" name="object 2"/>
          <p:cNvSpPr txBox="1"/>
          <p:nvPr/>
        </p:nvSpPr>
        <p:spPr>
          <a:xfrm>
            <a:off x="3960269" y="3097073"/>
            <a:ext cx="190797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object 91"/>
          <p:cNvSpPr txBox="1"/>
          <p:nvPr/>
        </p:nvSpPr>
        <p:spPr>
          <a:xfrm>
            <a:off x="742188" y="845820"/>
            <a:ext cx="1725168" cy="30327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49866">
              <a:lnSpc>
                <a:spcPct val="95825"/>
              </a:lnSpc>
              <a:spcBef>
                <a:spcPts val="395"/>
              </a:spcBef>
            </a:pPr>
            <a:r>
              <a:rPr sz="1350" spc="0" dirty="0" smtClean="0">
                <a:latin typeface="Arial"/>
                <a:cs typeface="Arial"/>
              </a:rPr>
              <a:t>gly</a:t>
            </a:r>
            <a:r>
              <a:rPr sz="1350" spc="-4" dirty="0" smtClean="0">
                <a:latin typeface="Arial"/>
                <a:cs typeface="Arial"/>
              </a:rPr>
              <a:t>c</a:t>
            </a:r>
            <a:r>
              <a:rPr sz="1350" spc="0" dirty="0" smtClean="0">
                <a:latin typeface="Arial"/>
                <a:cs typeface="Arial"/>
              </a:rPr>
              <a:t>é</a:t>
            </a:r>
            <a:r>
              <a:rPr sz="1350" spc="-4" dirty="0" smtClean="0">
                <a:latin typeface="Arial"/>
                <a:cs typeface="Arial"/>
              </a:rPr>
              <a:t>r</a:t>
            </a:r>
            <a:r>
              <a:rPr sz="1350" spc="0" dirty="0" smtClean="0">
                <a:latin typeface="Arial"/>
                <a:cs typeface="Arial"/>
              </a:rPr>
              <a:t>ol</a:t>
            </a:r>
            <a:r>
              <a:rPr sz="1350" spc="102" dirty="0" smtClean="0">
                <a:latin typeface="Arial"/>
                <a:cs typeface="Arial"/>
              </a:rPr>
              <a:t> </a:t>
            </a:r>
            <a:r>
              <a:rPr sz="1350" spc="-4" dirty="0" smtClean="0">
                <a:latin typeface="Arial"/>
                <a:cs typeface="Arial"/>
              </a:rPr>
              <a:t>(</a:t>
            </a:r>
            <a:r>
              <a:rPr sz="1350" spc="0" dirty="0" smtClean="0">
                <a:latin typeface="Arial"/>
                <a:cs typeface="Arial"/>
              </a:rPr>
              <a:t>e</a:t>
            </a:r>
            <a:r>
              <a:rPr sz="1350" spc="-4" dirty="0" smtClean="0">
                <a:latin typeface="Arial"/>
                <a:cs typeface="Arial"/>
              </a:rPr>
              <a:t>st</a:t>
            </a:r>
            <a:r>
              <a:rPr sz="1350" spc="0" dirty="0" smtClean="0">
                <a:latin typeface="Arial"/>
                <a:cs typeface="Arial"/>
              </a:rPr>
              <a:t>e</a:t>
            </a:r>
            <a:r>
              <a:rPr sz="1350" spc="-4" dirty="0" smtClean="0">
                <a:latin typeface="Arial"/>
                <a:cs typeface="Arial"/>
              </a:rPr>
              <a:t>r</a:t>
            </a:r>
            <a:r>
              <a:rPr sz="1350" spc="0" dirty="0" smtClean="0">
                <a:latin typeface="Arial"/>
                <a:cs typeface="Arial"/>
              </a:rPr>
              <a:t>)</a:t>
            </a:r>
            <a:endParaRPr sz="1350">
              <a:latin typeface="Arial"/>
              <a:cs typeface="Arial"/>
            </a:endParaRPr>
          </a:p>
        </p:txBody>
      </p:sp>
      <p:sp>
        <p:nvSpPr>
          <p:cNvPr id="90" name="object 90"/>
          <p:cNvSpPr txBox="1"/>
          <p:nvPr/>
        </p:nvSpPr>
        <p:spPr>
          <a:xfrm>
            <a:off x="3968496" y="1284731"/>
            <a:ext cx="6507480" cy="168097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1300"/>
              </a:lnSpc>
              <a:spcBef>
                <a:spcPts val="57"/>
              </a:spcBef>
            </a:pPr>
            <a:endParaRPr sz="1300"/>
          </a:p>
          <a:p>
            <a:pPr marL="3133163">
              <a:lnSpc>
                <a:spcPct val="95825"/>
              </a:lnSpc>
            </a:pPr>
            <a:r>
              <a:rPr sz="1350" spc="0" dirty="0" smtClean="0">
                <a:latin typeface="Arial"/>
                <a:cs typeface="Arial"/>
              </a:rPr>
              <a:t>sa</a:t>
            </a:r>
            <a:r>
              <a:rPr sz="1350" spc="9" dirty="0" smtClean="0">
                <a:latin typeface="Arial"/>
                <a:cs typeface="Arial"/>
              </a:rPr>
              <a:t>v</a:t>
            </a:r>
            <a:r>
              <a:rPr sz="1350" spc="-4" dirty="0" smtClean="0">
                <a:latin typeface="Arial"/>
                <a:cs typeface="Arial"/>
              </a:rPr>
              <a:t>o</a:t>
            </a:r>
            <a:r>
              <a:rPr sz="1350" spc="0" dirty="0" smtClean="0">
                <a:latin typeface="Arial"/>
                <a:cs typeface="Arial"/>
              </a:rPr>
              <a:t>ns</a:t>
            </a:r>
            <a:r>
              <a:rPr sz="1350" spc="90" dirty="0" smtClean="0">
                <a:latin typeface="Arial"/>
                <a:cs typeface="Arial"/>
              </a:rPr>
              <a:t> </a:t>
            </a:r>
            <a:r>
              <a:rPr sz="1350" spc="0" dirty="0" smtClean="0">
                <a:latin typeface="Arial"/>
                <a:cs typeface="Arial"/>
              </a:rPr>
              <a:t>:</a:t>
            </a:r>
            <a:r>
              <a:rPr sz="1350" spc="11" dirty="0" smtClean="0">
                <a:latin typeface="Arial"/>
                <a:cs typeface="Arial"/>
              </a:rPr>
              <a:t> </a:t>
            </a:r>
            <a:r>
              <a:rPr sz="1350" spc="-5" dirty="0" smtClean="0">
                <a:latin typeface="Arial"/>
                <a:cs typeface="Arial"/>
              </a:rPr>
              <a:t>m</a:t>
            </a:r>
            <a:r>
              <a:rPr sz="1350" spc="5" dirty="0" smtClean="0">
                <a:latin typeface="Arial"/>
                <a:cs typeface="Arial"/>
              </a:rPr>
              <a:t>i</a:t>
            </a:r>
            <a:r>
              <a:rPr sz="1350" spc="-5" dirty="0" smtClean="0">
                <a:latin typeface="Arial"/>
                <a:cs typeface="Arial"/>
              </a:rPr>
              <a:t>c</a:t>
            </a:r>
            <a:r>
              <a:rPr sz="1350" spc="0" dirty="0" smtClean="0">
                <a:latin typeface="Arial"/>
                <a:cs typeface="Arial"/>
              </a:rPr>
              <a:t>e</a:t>
            </a:r>
            <a:r>
              <a:rPr sz="1350" spc="5" dirty="0" smtClean="0">
                <a:latin typeface="Arial"/>
                <a:cs typeface="Arial"/>
              </a:rPr>
              <a:t>ll</a:t>
            </a:r>
            <a:r>
              <a:rPr sz="1350" spc="0" dirty="0" smtClean="0">
                <a:latin typeface="Arial"/>
                <a:cs typeface="Arial"/>
              </a:rPr>
              <a:t>es</a:t>
            </a:r>
            <a:endParaRPr sz="1350">
              <a:latin typeface="Arial"/>
              <a:cs typeface="Arial"/>
            </a:endParaRPr>
          </a:p>
          <a:p>
            <a:pPr marL="1977777">
              <a:lnSpc>
                <a:spcPts val="1705"/>
              </a:lnSpc>
              <a:spcBef>
                <a:spcPts val="677"/>
              </a:spcBef>
            </a:pPr>
            <a:r>
              <a:rPr sz="2025" spc="4" baseline="-12883" dirty="0" smtClean="0">
                <a:latin typeface="Arial"/>
                <a:cs typeface="Arial"/>
              </a:rPr>
              <a:t>N</a:t>
            </a:r>
            <a:r>
              <a:rPr sz="2025" spc="0" baseline="-12883" dirty="0" smtClean="0">
                <a:latin typeface="Arial"/>
                <a:cs typeface="Arial"/>
              </a:rPr>
              <a:t>a</a:t>
            </a:r>
            <a:r>
              <a:rPr sz="1575" spc="0" baseline="16564" dirty="0" smtClean="0">
                <a:latin typeface="Arial"/>
                <a:cs typeface="Arial"/>
              </a:rPr>
              <a:t>+        </a:t>
            </a:r>
            <a:r>
              <a:rPr sz="1575" spc="189" baseline="16564" dirty="0" smtClean="0">
                <a:latin typeface="Arial"/>
                <a:cs typeface="Arial"/>
              </a:rPr>
              <a:t> </a:t>
            </a:r>
            <a:r>
              <a:rPr sz="2025" spc="0" baseline="4294" dirty="0" smtClean="0">
                <a:solidFill>
                  <a:srgbClr val="FF0000"/>
                </a:solidFill>
                <a:latin typeface="Arial"/>
                <a:cs typeface="Arial"/>
              </a:rPr>
              <a:t>O</a:t>
            </a:r>
            <a:endParaRPr sz="1350">
              <a:latin typeface="Arial"/>
              <a:cs typeface="Arial"/>
            </a:endParaRPr>
          </a:p>
          <a:p>
            <a:pPr marL="491450" marR="5210216" algn="ctr">
              <a:lnSpc>
                <a:spcPts val="805"/>
              </a:lnSpc>
            </a:pPr>
            <a:r>
              <a:rPr sz="2025" spc="0" baseline="-10736" dirty="0" smtClean="0">
                <a:latin typeface="Arial"/>
                <a:cs typeface="Arial"/>
              </a:rPr>
              <a:t>hyd</a:t>
            </a:r>
            <a:r>
              <a:rPr sz="2025" spc="-5" baseline="-10736" dirty="0" smtClean="0">
                <a:latin typeface="Arial"/>
                <a:cs typeface="Arial"/>
              </a:rPr>
              <a:t>ro</a:t>
            </a:r>
            <a:r>
              <a:rPr sz="2025" spc="5" baseline="-10736" dirty="0" smtClean="0">
                <a:latin typeface="Arial"/>
                <a:cs typeface="Arial"/>
              </a:rPr>
              <a:t>l</a:t>
            </a:r>
            <a:r>
              <a:rPr sz="2025" spc="0" baseline="-10736" dirty="0" smtClean="0">
                <a:latin typeface="Arial"/>
                <a:cs typeface="Arial"/>
              </a:rPr>
              <a:t>y</a:t>
            </a:r>
            <a:r>
              <a:rPr sz="2025" spc="-5" baseline="-10736" dirty="0" smtClean="0">
                <a:latin typeface="Arial"/>
                <a:cs typeface="Arial"/>
              </a:rPr>
              <a:t>s</a:t>
            </a:r>
            <a:r>
              <a:rPr sz="2025" spc="0" baseline="-10736" dirty="0" smtClean="0">
                <a:latin typeface="Arial"/>
                <a:cs typeface="Arial"/>
              </a:rPr>
              <a:t>e</a:t>
            </a:r>
            <a:endParaRPr sz="1350">
              <a:latin typeface="Arial"/>
              <a:cs typeface="Arial"/>
            </a:endParaRPr>
          </a:p>
          <a:p>
            <a:pPr marL="2251183" marR="3711804" algn="ctr">
              <a:lnSpc>
                <a:spcPts val="1955"/>
              </a:lnSpc>
              <a:spcBef>
                <a:spcPts val="57"/>
              </a:spcBef>
            </a:pPr>
            <a:r>
              <a:rPr sz="2025" spc="50" baseline="34356" dirty="0" smtClean="0">
                <a:solidFill>
                  <a:srgbClr val="FF0000"/>
                </a:solidFill>
                <a:latin typeface="Arial"/>
                <a:cs typeface="Arial"/>
              </a:rPr>
              <a:t>-</a:t>
            </a:r>
            <a:r>
              <a:rPr sz="2025" spc="0" baseline="-4294" dirty="0" smtClean="0">
                <a:solidFill>
                  <a:srgbClr val="FF0000"/>
                </a:solidFill>
                <a:latin typeface="Arial"/>
                <a:cs typeface="Arial"/>
              </a:rPr>
              <a:t>O  </a:t>
            </a:r>
            <a:r>
              <a:rPr sz="2025" spc="54" baseline="-4294" dirty="0" smtClean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25" spc="0" baseline="19325" dirty="0" smtClean="0">
                <a:solidFill>
                  <a:srgbClr val="FF0000"/>
                </a:solidFill>
                <a:latin typeface="Arial"/>
                <a:cs typeface="Arial"/>
              </a:rPr>
              <a:t>C</a:t>
            </a:r>
            <a:endParaRPr sz="1350">
              <a:latin typeface="Arial"/>
              <a:cs typeface="Arial"/>
            </a:endParaRPr>
          </a:p>
          <a:p>
            <a:pPr marL="418598">
              <a:lnSpc>
                <a:spcPts val="1552"/>
              </a:lnSpc>
              <a:spcBef>
                <a:spcPts val="262"/>
              </a:spcBef>
            </a:pPr>
            <a:r>
              <a:rPr sz="1350" spc="0" dirty="0" smtClean="0">
                <a:latin typeface="Arial"/>
                <a:cs typeface="Arial"/>
              </a:rPr>
              <a:t>sap</a:t>
            </a:r>
            <a:r>
              <a:rPr sz="1350" spc="-4" dirty="0" smtClean="0">
                <a:latin typeface="Arial"/>
                <a:cs typeface="Arial"/>
              </a:rPr>
              <a:t>o</a:t>
            </a:r>
            <a:r>
              <a:rPr sz="1350" spc="0" dirty="0" smtClean="0">
                <a:latin typeface="Arial"/>
                <a:cs typeface="Arial"/>
              </a:rPr>
              <a:t>n</a:t>
            </a:r>
            <a:r>
              <a:rPr sz="1350" spc="4" dirty="0" smtClean="0">
                <a:latin typeface="Arial"/>
                <a:cs typeface="Arial"/>
              </a:rPr>
              <a:t>i</a:t>
            </a:r>
            <a:r>
              <a:rPr sz="1350" spc="-4" dirty="0" smtClean="0">
                <a:latin typeface="Arial"/>
                <a:cs typeface="Arial"/>
              </a:rPr>
              <a:t>f</a:t>
            </a:r>
            <a:r>
              <a:rPr sz="1350" spc="4" dirty="0" smtClean="0">
                <a:latin typeface="Arial"/>
                <a:cs typeface="Arial"/>
              </a:rPr>
              <a:t>i</a:t>
            </a:r>
            <a:r>
              <a:rPr sz="1350" spc="-4" dirty="0" smtClean="0">
                <a:latin typeface="Arial"/>
                <a:cs typeface="Arial"/>
              </a:rPr>
              <a:t>c</a:t>
            </a:r>
            <a:r>
              <a:rPr sz="1350" spc="0" dirty="0" smtClean="0">
                <a:latin typeface="Arial"/>
                <a:cs typeface="Arial"/>
              </a:rPr>
              <a:t>a</a:t>
            </a:r>
            <a:r>
              <a:rPr sz="1350" spc="-4" dirty="0" smtClean="0">
                <a:latin typeface="Arial"/>
                <a:cs typeface="Arial"/>
              </a:rPr>
              <a:t>t</a:t>
            </a:r>
            <a:r>
              <a:rPr sz="1350" spc="4" dirty="0" smtClean="0">
                <a:latin typeface="Arial"/>
                <a:cs typeface="Arial"/>
              </a:rPr>
              <a:t>i</a:t>
            </a:r>
            <a:r>
              <a:rPr sz="1350" spc="0" dirty="0" smtClean="0">
                <a:latin typeface="Arial"/>
                <a:cs typeface="Arial"/>
              </a:rPr>
              <a:t>on          </a:t>
            </a:r>
            <a:r>
              <a:rPr sz="1350" spc="182" dirty="0" smtClean="0">
                <a:latin typeface="Arial"/>
                <a:cs typeface="Arial"/>
              </a:rPr>
              <a:t> </a:t>
            </a:r>
            <a:r>
              <a:rPr sz="2025" spc="0" baseline="-15030" dirty="0" smtClean="0">
                <a:latin typeface="Arial"/>
                <a:cs typeface="Arial"/>
              </a:rPr>
              <a:t>K</a:t>
            </a:r>
            <a:r>
              <a:rPr sz="1575" spc="0" baseline="13803" dirty="0" smtClean="0">
                <a:latin typeface="Arial"/>
                <a:cs typeface="Arial"/>
              </a:rPr>
              <a:t>+</a:t>
            </a:r>
            <a:endParaRPr sz="1050">
              <a:latin typeface="Arial"/>
              <a:cs typeface="Arial"/>
            </a:endParaRPr>
          </a:p>
          <a:p>
            <a:pPr marL="423874">
              <a:lnSpc>
                <a:spcPct val="95825"/>
              </a:lnSpc>
              <a:spcBef>
                <a:spcPts val="655"/>
              </a:spcBef>
            </a:pPr>
            <a:r>
              <a:rPr sz="1350" spc="4" dirty="0" smtClean="0">
                <a:latin typeface="Arial"/>
                <a:cs typeface="Arial"/>
              </a:rPr>
              <a:t>N</a:t>
            </a:r>
            <a:r>
              <a:rPr sz="1350" spc="-4" dirty="0" smtClean="0">
                <a:latin typeface="Arial"/>
                <a:cs typeface="Arial"/>
              </a:rPr>
              <a:t>aO</a:t>
            </a:r>
            <a:r>
              <a:rPr sz="1350" spc="0" dirty="0" smtClean="0">
                <a:latin typeface="Arial"/>
                <a:cs typeface="Arial"/>
              </a:rPr>
              <a:t>H</a:t>
            </a:r>
            <a:r>
              <a:rPr sz="1350" spc="84" dirty="0" smtClean="0">
                <a:latin typeface="Arial"/>
                <a:cs typeface="Arial"/>
              </a:rPr>
              <a:t> </a:t>
            </a:r>
            <a:r>
              <a:rPr sz="1350" spc="-4" dirty="0" smtClean="0">
                <a:latin typeface="Arial"/>
                <a:cs typeface="Arial"/>
              </a:rPr>
              <a:t>(</a:t>
            </a:r>
            <a:r>
              <a:rPr sz="1350" spc="0" dirty="0" smtClean="0">
                <a:latin typeface="Arial"/>
                <a:cs typeface="Arial"/>
              </a:rPr>
              <a:t>K</a:t>
            </a:r>
            <a:r>
              <a:rPr sz="1350" spc="-4" dirty="0" smtClean="0">
                <a:latin typeface="Arial"/>
                <a:cs typeface="Arial"/>
              </a:rPr>
              <a:t>O</a:t>
            </a:r>
            <a:r>
              <a:rPr sz="1350" spc="0" dirty="0" smtClean="0">
                <a:latin typeface="Arial"/>
                <a:cs typeface="Arial"/>
              </a:rPr>
              <a:t>H)</a:t>
            </a:r>
            <a:endParaRPr sz="1350">
              <a:latin typeface="Arial"/>
              <a:cs typeface="Arial"/>
            </a:endParaRPr>
          </a:p>
        </p:txBody>
      </p:sp>
      <p:sp>
        <p:nvSpPr>
          <p:cNvPr id="89" name="object 89"/>
          <p:cNvSpPr/>
          <p:nvPr/>
        </p:nvSpPr>
        <p:spPr>
          <a:xfrm>
            <a:off x="11415522" y="6528054"/>
            <a:ext cx="0" cy="347470"/>
          </a:xfrm>
          <a:custGeom>
            <a:avLst/>
            <a:gdLst/>
            <a:ahLst/>
            <a:cxnLst/>
            <a:rect l="l" t="t" r="r" b="b"/>
            <a:pathLst>
              <a:path h="347470">
                <a:moveTo>
                  <a:pt x="0" y="0"/>
                </a:moveTo>
                <a:lnTo>
                  <a:pt x="0" y="329943"/>
                </a:lnTo>
              </a:path>
            </a:pathLst>
          </a:custGeom>
          <a:ln w="25908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-12192" y="0"/>
            <a:ext cx="3429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-12192" y="0"/>
            <a:ext cx="342900" cy="6858000"/>
          </a:xfrm>
          <a:custGeom>
            <a:avLst/>
            <a:gdLst/>
            <a:ahLst/>
            <a:cxnLst/>
            <a:rect l="l" t="t" r="r" b="b"/>
            <a:pathLst>
              <a:path w="342900" h="6858000">
                <a:moveTo>
                  <a:pt x="342900" y="0"/>
                </a:moveTo>
                <a:lnTo>
                  <a:pt x="12192" y="0"/>
                </a:lnTo>
              </a:path>
              <a:path w="342900" h="6858000">
                <a:moveTo>
                  <a:pt x="12192" y="6858000"/>
                </a:moveTo>
                <a:lnTo>
                  <a:pt x="342900" y="6858000"/>
                </a:lnTo>
                <a:lnTo>
                  <a:pt x="342900" y="0"/>
                </a:lnTo>
              </a:path>
            </a:pathLst>
          </a:custGeom>
          <a:ln w="9144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-21336" y="6385560"/>
            <a:ext cx="361188" cy="3352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-18288" y="5987224"/>
            <a:ext cx="361188" cy="31908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1017348" y="1789469"/>
            <a:ext cx="0" cy="209840"/>
          </a:xfrm>
          <a:custGeom>
            <a:avLst/>
            <a:gdLst/>
            <a:ahLst/>
            <a:cxnLst/>
            <a:rect l="l" t="t" r="r" b="b"/>
            <a:pathLst>
              <a:path h="209840">
                <a:moveTo>
                  <a:pt x="0" y="0"/>
                </a:moveTo>
                <a:lnTo>
                  <a:pt x="0" y="209840"/>
                </a:lnTo>
              </a:path>
            </a:pathLst>
          </a:custGeom>
          <a:ln w="562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1391501" y="1679343"/>
            <a:ext cx="259613" cy="0"/>
          </a:xfrm>
          <a:custGeom>
            <a:avLst/>
            <a:gdLst/>
            <a:ahLst/>
            <a:cxnLst/>
            <a:rect l="l" t="t" r="r" b="b"/>
            <a:pathLst>
              <a:path w="259613">
                <a:moveTo>
                  <a:pt x="0" y="0"/>
                </a:moveTo>
                <a:lnTo>
                  <a:pt x="259613" y="0"/>
                </a:lnTo>
              </a:path>
            </a:pathLst>
          </a:custGeom>
          <a:ln w="562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1017348" y="2230267"/>
            <a:ext cx="0" cy="211307"/>
          </a:xfrm>
          <a:custGeom>
            <a:avLst/>
            <a:gdLst/>
            <a:ahLst/>
            <a:cxnLst/>
            <a:rect l="l" t="t" r="r" b="b"/>
            <a:pathLst>
              <a:path h="211307">
                <a:moveTo>
                  <a:pt x="0" y="0"/>
                </a:moveTo>
                <a:lnTo>
                  <a:pt x="0" y="211307"/>
                </a:lnTo>
              </a:path>
            </a:pathLst>
          </a:custGeom>
          <a:ln w="562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1292422" y="2120434"/>
            <a:ext cx="358693" cy="0"/>
          </a:xfrm>
          <a:custGeom>
            <a:avLst/>
            <a:gdLst/>
            <a:ahLst/>
            <a:cxnLst/>
            <a:rect l="l" t="t" r="r" b="b"/>
            <a:pathLst>
              <a:path w="358693">
                <a:moveTo>
                  <a:pt x="0" y="0"/>
                </a:moveTo>
                <a:lnTo>
                  <a:pt x="358693" y="0"/>
                </a:lnTo>
              </a:path>
            </a:pathLst>
          </a:custGeom>
          <a:ln w="562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1391501" y="2562552"/>
            <a:ext cx="259613" cy="0"/>
          </a:xfrm>
          <a:custGeom>
            <a:avLst/>
            <a:gdLst/>
            <a:ahLst/>
            <a:cxnLst/>
            <a:rect l="l" t="t" r="r" b="b"/>
            <a:pathLst>
              <a:path w="259613">
                <a:moveTo>
                  <a:pt x="0" y="0"/>
                </a:moveTo>
                <a:lnTo>
                  <a:pt x="259613" y="0"/>
                </a:lnTo>
              </a:path>
            </a:pathLst>
          </a:custGeom>
          <a:ln w="562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3590356" y="1586960"/>
            <a:ext cx="254000" cy="146346"/>
          </a:xfrm>
          <a:custGeom>
            <a:avLst/>
            <a:gdLst/>
            <a:ahLst/>
            <a:cxnLst/>
            <a:rect l="l" t="t" r="r" b="b"/>
            <a:pathLst>
              <a:path w="254000" h="146346">
                <a:moveTo>
                  <a:pt x="254000" y="146346"/>
                </a:moveTo>
                <a:lnTo>
                  <a:pt x="0" y="0"/>
                </a:lnTo>
              </a:path>
            </a:pathLst>
          </a:custGeom>
          <a:ln w="5623">
            <a:solidFill>
              <a:srgbClr val="FF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3336063" y="1586960"/>
            <a:ext cx="254293" cy="146346"/>
          </a:xfrm>
          <a:custGeom>
            <a:avLst/>
            <a:gdLst/>
            <a:ahLst/>
            <a:cxnLst/>
            <a:rect l="l" t="t" r="r" b="b"/>
            <a:pathLst>
              <a:path w="254293" h="146346">
                <a:moveTo>
                  <a:pt x="254293" y="0"/>
                </a:moveTo>
                <a:lnTo>
                  <a:pt x="0" y="146346"/>
                </a:lnTo>
              </a:path>
            </a:pathLst>
          </a:custGeom>
          <a:ln w="5623">
            <a:solidFill>
              <a:srgbClr val="FF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3081623" y="1586960"/>
            <a:ext cx="254440" cy="146346"/>
          </a:xfrm>
          <a:custGeom>
            <a:avLst/>
            <a:gdLst/>
            <a:ahLst/>
            <a:cxnLst/>
            <a:rect l="l" t="t" r="r" b="b"/>
            <a:pathLst>
              <a:path w="254440" h="146346">
                <a:moveTo>
                  <a:pt x="254440" y="146346"/>
                </a:moveTo>
                <a:lnTo>
                  <a:pt x="0" y="0"/>
                </a:lnTo>
              </a:path>
            </a:pathLst>
          </a:custGeom>
          <a:ln w="5623">
            <a:solidFill>
              <a:srgbClr val="FF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2827622" y="1586960"/>
            <a:ext cx="254000" cy="146346"/>
          </a:xfrm>
          <a:custGeom>
            <a:avLst/>
            <a:gdLst/>
            <a:ahLst/>
            <a:cxnLst/>
            <a:rect l="l" t="t" r="r" b="b"/>
            <a:pathLst>
              <a:path w="254000" h="146346">
                <a:moveTo>
                  <a:pt x="254000" y="0"/>
                </a:moveTo>
                <a:lnTo>
                  <a:pt x="0" y="146346"/>
                </a:lnTo>
              </a:path>
            </a:pathLst>
          </a:custGeom>
          <a:ln w="5623">
            <a:solidFill>
              <a:srgbClr val="FF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2582123" y="1571563"/>
            <a:ext cx="254293" cy="146346"/>
          </a:xfrm>
          <a:custGeom>
            <a:avLst/>
            <a:gdLst/>
            <a:ahLst/>
            <a:cxnLst/>
            <a:rect l="l" t="t" r="r" b="b"/>
            <a:pathLst>
              <a:path w="254293" h="146346">
                <a:moveTo>
                  <a:pt x="254293" y="146346"/>
                </a:moveTo>
                <a:lnTo>
                  <a:pt x="0" y="0"/>
                </a:lnTo>
              </a:path>
            </a:pathLst>
          </a:custGeom>
          <a:ln w="5623">
            <a:solidFill>
              <a:srgbClr val="FF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2564535" y="1602504"/>
            <a:ext cx="254293" cy="146346"/>
          </a:xfrm>
          <a:custGeom>
            <a:avLst/>
            <a:gdLst/>
            <a:ahLst/>
            <a:cxnLst/>
            <a:rect l="l" t="t" r="r" b="b"/>
            <a:pathLst>
              <a:path w="254293" h="146346">
                <a:moveTo>
                  <a:pt x="254293" y="146346"/>
                </a:moveTo>
                <a:lnTo>
                  <a:pt x="0" y="0"/>
                </a:lnTo>
              </a:path>
            </a:pathLst>
          </a:custGeom>
          <a:ln w="5623">
            <a:solidFill>
              <a:srgbClr val="FF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2319314" y="1586960"/>
            <a:ext cx="254015" cy="146346"/>
          </a:xfrm>
          <a:custGeom>
            <a:avLst/>
            <a:gdLst/>
            <a:ahLst/>
            <a:cxnLst/>
            <a:rect l="l" t="t" r="r" b="b"/>
            <a:pathLst>
              <a:path w="254015" h="146346">
                <a:moveTo>
                  <a:pt x="254015" y="0"/>
                </a:moveTo>
                <a:lnTo>
                  <a:pt x="0" y="146346"/>
                </a:lnTo>
              </a:path>
            </a:pathLst>
          </a:custGeom>
          <a:ln w="5623">
            <a:solidFill>
              <a:srgbClr val="FF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2136633" y="1627726"/>
            <a:ext cx="182680" cy="105580"/>
          </a:xfrm>
          <a:custGeom>
            <a:avLst/>
            <a:gdLst/>
            <a:ahLst/>
            <a:cxnLst/>
            <a:rect l="l" t="t" r="r" b="b"/>
            <a:pathLst>
              <a:path w="182680" h="105580">
                <a:moveTo>
                  <a:pt x="182680" y="105580"/>
                </a:moveTo>
                <a:lnTo>
                  <a:pt x="0" y="0"/>
                </a:lnTo>
              </a:path>
            </a:pathLst>
          </a:custGeom>
          <a:ln w="5623">
            <a:solidFill>
              <a:srgbClr val="FF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2082535" y="1375799"/>
            <a:ext cx="0" cy="117458"/>
          </a:xfrm>
          <a:custGeom>
            <a:avLst/>
            <a:gdLst/>
            <a:ahLst/>
            <a:cxnLst/>
            <a:rect l="l" t="t" r="r" b="b"/>
            <a:pathLst>
              <a:path h="117458">
                <a:moveTo>
                  <a:pt x="0" y="117458"/>
                </a:moveTo>
                <a:lnTo>
                  <a:pt x="0" y="0"/>
                </a:lnTo>
              </a:path>
            </a:pathLst>
          </a:custGeom>
          <a:ln w="5620">
            <a:solidFill>
              <a:srgbClr val="FF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2047403" y="1375799"/>
            <a:ext cx="0" cy="117458"/>
          </a:xfrm>
          <a:custGeom>
            <a:avLst/>
            <a:gdLst/>
            <a:ahLst/>
            <a:cxnLst/>
            <a:rect l="l" t="t" r="r" b="b"/>
            <a:pathLst>
              <a:path h="117458">
                <a:moveTo>
                  <a:pt x="0" y="117458"/>
                </a:moveTo>
                <a:lnTo>
                  <a:pt x="0" y="0"/>
                </a:lnTo>
              </a:path>
            </a:pathLst>
          </a:custGeom>
          <a:ln w="5620">
            <a:solidFill>
              <a:srgbClr val="FF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1853465" y="1609102"/>
            <a:ext cx="128934" cy="34020"/>
          </a:xfrm>
          <a:custGeom>
            <a:avLst/>
            <a:gdLst/>
            <a:ahLst/>
            <a:cxnLst/>
            <a:rect l="l" t="t" r="r" b="b"/>
            <a:pathLst>
              <a:path w="128934" h="34020">
                <a:moveTo>
                  <a:pt x="128934" y="0"/>
                </a:moveTo>
                <a:lnTo>
                  <a:pt x="0" y="34020"/>
                </a:lnTo>
              </a:path>
            </a:pathLst>
          </a:custGeom>
          <a:ln w="5623">
            <a:solidFill>
              <a:srgbClr val="FF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3579071" y="2037876"/>
            <a:ext cx="254440" cy="146346"/>
          </a:xfrm>
          <a:custGeom>
            <a:avLst/>
            <a:gdLst/>
            <a:ahLst/>
            <a:cxnLst/>
            <a:rect l="l" t="t" r="r" b="b"/>
            <a:pathLst>
              <a:path w="254440" h="146346">
                <a:moveTo>
                  <a:pt x="254440" y="146346"/>
                </a:moveTo>
                <a:lnTo>
                  <a:pt x="0" y="0"/>
                </a:lnTo>
              </a:path>
            </a:pathLst>
          </a:custGeom>
          <a:ln w="5623">
            <a:solidFill>
              <a:srgbClr val="FF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3325070" y="2037876"/>
            <a:ext cx="254000" cy="146346"/>
          </a:xfrm>
          <a:custGeom>
            <a:avLst/>
            <a:gdLst/>
            <a:ahLst/>
            <a:cxnLst/>
            <a:rect l="l" t="t" r="r" b="b"/>
            <a:pathLst>
              <a:path w="254000" h="146346">
                <a:moveTo>
                  <a:pt x="254000" y="0"/>
                </a:moveTo>
                <a:lnTo>
                  <a:pt x="0" y="146346"/>
                </a:lnTo>
              </a:path>
            </a:pathLst>
          </a:custGeom>
          <a:ln w="5623">
            <a:solidFill>
              <a:srgbClr val="FF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3070777" y="2037876"/>
            <a:ext cx="254293" cy="146346"/>
          </a:xfrm>
          <a:custGeom>
            <a:avLst/>
            <a:gdLst/>
            <a:ahLst/>
            <a:cxnLst/>
            <a:rect l="l" t="t" r="r" b="b"/>
            <a:pathLst>
              <a:path w="254293" h="146346">
                <a:moveTo>
                  <a:pt x="254293" y="146346"/>
                </a:moveTo>
                <a:lnTo>
                  <a:pt x="0" y="0"/>
                </a:lnTo>
              </a:path>
            </a:pathLst>
          </a:custGeom>
          <a:ln w="5623">
            <a:solidFill>
              <a:srgbClr val="FF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2816483" y="2037876"/>
            <a:ext cx="254293" cy="146346"/>
          </a:xfrm>
          <a:custGeom>
            <a:avLst/>
            <a:gdLst/>
            <a:ahLst/>
            <a:cxnLst/>
            <a:rect l="l" t="t" r="r" b="b"/>
            <a:pathLst>
              <a:path w="254293" h="146346">
                <a:moveTo>
                  <a:pt x="254293" y="0"/>
                </a:moveTo>
                <a:lnTo>
                  <a:pt x="0" y="146346"/>
                </a:lnTo>
              </a:path>
            </a:pathLst>
          </a:custGeom>
          <a:ln w="5623">
            <a:solidFill>
              <a:srgbClr val="FF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2571277" y="2022479"/>
            <a:ext cx="253853" cy="146346"/>
          </a:xfrm>
          <a:custGeom>
            <a:avLst/>
            <a:gdLst/>
            <a:ahLst/>
            <a:cxnLst/>
            <a:rect l="l" t="t" r="r" b="b"/>
            <a:pathLst>
              <a:path w="253853" h="146346">
                <a:moveTo>
                  <a:pt x="253853" y="146346"/>
                </a:moveTo>
                <a:lnTo>
                  <a:pt x="0" y="0"/>
                </a:lnTo>
              </a:path>
            </a:pathLst>
          </a:custGeom>
          <a:ln w="5623">
            <a:solidFill>
              <a:srgbClr val="FF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2553689" y="2053420"/>
            <a:ext cx="254000" cy="146346"/>
          </a:xfrm>
          <a:custGeom>
            <a:avLst/>
            <a:gdLst/>
            <a:ahLst/>
            <a:cxnLst/>
            <a:rect l="l" t="t" r="r" b="b"/>
            <a:pathLst>
              <a:path w="254000" h="146346">
                <a:moveTo>
                  <a:pt x="254000" y="146346"/>
                </a:moveTo>
                <a:lnTo>
                  <a:pt x="0" y="0"/>
                </a:lnTo>
              </a:path>
            </a:pathLst>
          </a:custGeom>
          <a:ln w="5623">
            <a:solidFill>
              <a:srgbClr val="FF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2308072" y="2037876"/>
            <a:ext cx="254410" cy="146346"/>
          </a:xfrm>
          <a:custGeom>
            <a:avLst/>
            <a:gdLst/>
            <a:ahLst/>
            <a:cxnLst/>
            <a:rect l="l" t="t" r="r" b="b"/>
            <a:pathLst>
              <a:path w="254410" h="146346">
                <a:moveTo>
                  <a:pt x="254410" y="0"/>
                </a:moveTo>
                <a:lnTo>
                  <a:pt x="0" y="146346"/>
                </a:lnTo>
              </a:path>
            </a:pathLst>
          </a:custGeom>
          <a:ln w="5623">
            <a:solidFill>
              <a:srgbClr val="FF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2125391" y="2078642"/>
            <a:ext cx="182680" cy="105580"/>
          </a:xfrm>
          <a:custGeom>
            <a:avLst/>
            <a:gdLst/>
            <a:ahLst/>
            <a:cxnLst/>
            <a:rect l="l" t="t" r="r" b="b"/>
            <a:pathLst>
              <a:path w="182680" h="105580">
                <a:moveTo>
                  <a:pt x="182680" y="105580"/>
                </a:moveTo>
                <a:lnTo>
                  <a:pt x="0" y="0"/>
                </a:lnTo>
              </a:path>
            </a:pathLst>
          </a:custGeom>
          <a:ln w="5623">
            <a:solidFill>
              <a:srgbClr val="FF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2071645" y="1826715"/>
            <a:ext cx="0" cy="117898"/>
          </a:xfrm>
          <a:custGeom>
            <a:avLst/>
            <a:gdLst/>
            <a:ahLst/>
            <a:cxnLst/>
            <a:rect l="l" t="t" r="r" b="b"/>
            <a:pathLst>
              <a:path h="117898">
                <a:moveTo>
                  <a:pt x="0" y="117898"/>
                </a:moveTo>
                <a:lnTo>
                  <a:pt x="0" y="0"/>
                </a:lnTo>
              </a:path>
            </a:pathLst>
          </a:custGeom>
          <a:ln w="5620">
            <a:solidFill>
              <a:srgbClr val="FF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2036161" y="1826715"/>
            <a:ext cx="0" cy="117898"/>
          </a:xfrm>
          <a:custGeom>
            <a:avLst/>
            <a:gdLst/>
            <a:ahLst/>
            <a:cxnLst/>
            <a:rect l="l" t="t" r="r" b="b"/>
            <a:pathLst>
              <a:path h="117898">
                <a:moveTo>
                  <a:pt x="0" y="117898"/>
                </a:moveTo>
                <a:lnTo>
                  <a:pt x="0" y="0"/>
                </a:lnTo>
              </a:path>
            </a:pathLst>
          </a:custGeom>
          <a:ln w="5620">
            <a:solidFill>
              <a:srgbClr val="FF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1842576" y="2060019"/>
            <a:ext cx="128934" cy="34020"/>
          </a:xfrm>
          <a:custGeom>
            <a:avLst/>
            <a:gdLst/>
            <a:ahLst/>
            <a:cxnLst/>
            <a:rect l="l" t="t" r="r" b="b"/>
            <a:pathLst>
              <a:path w="128934" h="34020">
                <a:moveTo>
                  <a:pt x="128934" y="0"/>
                </a:moveTo>
                <a:lnTo>
                  <a:pt x="0" y="34020"/>
                </a:lnTo>
              </a:path>
            </a:pathLst>
          </a:custGeom>
          <a:ln w="5623">
            <a:solidFill>
              <a:srgbClr val="FF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3557379" y="2532784"/>
            <a:ext cx="254000" cy="146346"/>
          </a:xfrm>
          <a:custGeom>
            <a:avLst/>
            <a:gdLst/>
            <a:ahLst/>
            <a:cxnLst/>
            <a:rect l="l" t="t" r="r" b="b"/>
            <a:pathLst>
              <a:path w="254000" h="146346">
                <a:moveTo>
                  <a:pt x="254000" y="146346"/>
                </a:moveTo>
                <a:lnTo>
                  <a:pt x="0" y="0"/>
                </a:lnTo>
              </a:path>
            </a:pathLst>
          </a:custGeom>
          <a:ln w="5623">
            <a:solidFill>
              <a:srgbClr val="FF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3302939" y="2532784"/>
            <a:ext cx="254440" cy="146346"/>
          </a:xfrm>
          <a:custGeom>
            <a:avLst/>
            <a:gdLst/>
            <a:ahLst/>
            <a:cxnLst/>
            <a:rect l="l" t="t" r="r" b="b"/>
            <a:pathLst>
              <a:path w="254440" h="146346">
                <a:moveTo>
                  <a:pt x="254440" y="0"/>
                </a:moveTo>
                <a:lnTo>
                  <a:pt x="0" y="146346"/>
                </a:lnTo>
              </a:path>
            </a:pathLst>
          </a:custGeom>
          <a:ln w="5623">
            <a:solidFill>
              <a:srgbClr val="FF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3048645" y="2532784"/>
            <a:ext cx="254293" cy="146346"/>
          </a:xfrm>
          <a:custGeom>
            <a:avLst/>
            <a:gdLst/>
            <a:ahLst/>
            <a:cxnLst/>
            <a:rect l="l" t="t" r="r" b="b"/>
            <a:pathLst>
              <a:path w="254293" h="146346">
                <a:moveTo>
                  <a:pt x="254293" y="146346"/>
                </a:moveTo>
                <a:lnTo>
                  <a:pt x="0" y="0"/>
                </a:lnTo>
              </a:path>
            </a:pathLst>
          </a:custGeom>
          <a:ln w="5623">
            <a:solidFill>
              <a:srgbClr val="FF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2794645" y="2532784"/>
            <a:ext cx="254000" cy="146346"/>
          </a:xfrm>
          <a:custGeom>
            <a:avLst/>
            <a:gdLst/>
            <a:ahLst/>
            <a:cxnLst/>
            <a:rect l="l" t="t" r="r" b="b"/>
            <a:pathLst>
              <a:path w="254000" h="146346">
                <a:moveTo>
                  <a:pt x="254000" y="0"/>
                </a:moveTo>
                <a:lnTo>
                  <a:pt x="0" y="146346"/>
                </a:lnTo>
              </a:path>
            </a:pathLst>
          </a:custGeom>
          <a:ln w="5623">
            <a:solidFill>
              <a:srgbClr val="FF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2548999" y="2517240"/>
            <a:ext cx="254440" cy="146346"/>
          </a:xfrm>
          <a:custGeom>
            <a:avLst/>
            <a:gdLst/>
            <a:ahLst/>
            <a:cxnLst/>
            <a:rect l="l" t="t" r="r" b="b"/>
            <a:pathLst>
              <a:path w="254440" h="146346">
                <a:moveTo>
                  <a:pt x="254440" y="146346"/>
                </a:moveTo>
                <a:lnTo>
                  <a:pt x="0" y="0"/>
                </a:lnTo>
              </a:path>
            </a:pathLst>
          </a:custGeom>
          <a:ln w="5623">
            <a:solidFill>
              <a:srgbClr val="FF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2531557" y="2548181"/>
            <a:ext cx="254293" cy="146346"/>
          </a:xfrm>
          <a:custGeom>
            <a:avLst/>
            <a:gdLst/>
            <a:ahLst/>
            <a:cxnLst/>
            <a:rect l="l" t="t" r="r" b="b"/>
            <a:pathLst>
              <a:path w="254293" h="146346">
                <a:moveTo>
                  <a:pt x="254293" y="146346"/>
                </a:moveTo>
                <a:lnTo>
                  <a:pt x="0" y="0"/>
                </a:lnTo>
              </a:path>
            </a:pathLst>
          </a:custGeom>
          <a:ln w="5623">
            <a:solidFill>
              <a:srgbClr val="FF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2286292" y="2532784"/>
            <a:ext cx="254059" cy="146346"/>
          </a:xfrm>
          <a:custGeom>
            <a:avLst/>
            <a:gdLst/>
            <a:ahLst/>
            <a:cxnLst/>
            <a:rect l="l" t="t" r="r" b="b"/>
            <a:pathLst>
              <a:path w="254059" h="146346">
                <a:moveTo>
                  <a:pt x="254059" y="0"/>
                </a:moveTo>
                <a:lnTo>
                  <a:pt x="0" y="146346"/>
                </a:lnTo>
              </a:path>
            </a:pathLst>
          </a:custGeom>
          <a:ln w="5623">
            <a:solidFill>
              <a:srgbClr val="FF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2103611" y="2573403"/>
            <a:ext cx="182680" cy="105727"/>
          </a:xfrm>
          <a:custGeom>
            <a:avLst/>
            <a:gdLst/>
            <a:ahLst/>
            <a:cxnLst/>
            <a:rect l="l" t="t" r="r" b="b"/>
            <a:pathLst>
              <a:path w="182680" h="105727">
                <a:moveTo>
                  <a:pt x="182680" y="105727"/>
                </a:moveTo>
                <a:lnTo>
                  <a:pt x="0" y="0"/>
                </a:lnTo>
              </a:path>
            </a:pathLst>
          </a:custGeom>
          <a:ln w="5623">
            <a:solidFill>
              <a:srgbClr val="FF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2049499" y="2321770"/>
            <a:ext cx="0" cy="117604"/>
          </a:xfrm>
          <a:custGeom>
            <a:avLst/>
            <a:gdLst/>
            <a:ahLst/>
            <a:cxnLst/>
            <a:rect l="l" t="t" r="r" b="b"/>
            <a:pathLst>
              <a:path h="117604">
                <a:moveTo>
                  <a:pt x="0" y="117604"/>
                </a:moveTo>
                <a:lnTo>
                  <a:pt x="0" y="0"/>
                </a:lnTo>
              </a:path>
            </a:pathLst>
          </a:custGeom>
          <a:ln w="5620">
            <a:solidFill>
              <a:srgbClr val="FF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2014367" y="2321770"/>
            <a:ext cx="0" cy="117604"/>
          </a:xfrm>
          <a:custGeom>
            <a:avLst/>
            <a:gdLst/>
            <a:ahLst/>
            <a:cxnLst/>
            <a:rect l="l" t="t" r="r" b="b"/>
            <a:pathLst>
              <a:path h="117604">
                <a:moveTo>
                  <a:pt x="0" y="117604"/>
                </a:moveTo>
                <a:lnTo>
                  <a:pt x="0" y="0"/>
                </a:lnTo>
              </a:path>
            </a:pathLst>
          </a:custGeom>
          <a:ln w="5620">
            <a:solidFill>
              <a:srgbClr val="FF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820444" y="2554780"/>
            <a:ext cx="128934" cy="34166"/>
          </a:xfrm>
          <a:custGeom>
            <a:avLst/>
            <a:gdLst/>
            <a:ahLst/>
            <a:cxnLst/>
            <a:rect l="l" t="t" r="r" b="b"/>
            <a:pathLst>
              <a:path w="128934" h="34166">
                <a:moveTo>
                  <a:pt x="128934" y="0"/>
                </a:moveTo>
                <a:lnTo>
                  <a:pt x="0" y="34166"/>
                </a:lnTo>
              </a:path>
            </a:pathLst>
          </a:custGeom>
          <a:ln w="5623">
            <a:solidFill>
              <a:srgbClr val="FF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583373" y="2195220"/>
            <a:ext cx="109925" cy="65841"/>
          </a:xfrm>
          <a:custGeom>
            <a:avLst/>
            <a:gdLst/>
            <a:ahLst/>
            <a:cxnLst/>
            <a:rect l="l" t="t" r="r" b="b"/>
            <a:pathLst>
              <a:path w="109925" h="65841">
                <a:moveTo>
                  <a:pt x="109925" y="32993"/>
                </a:moveTo>
                <a:lnTo>
                  <a:pt x="0" y="0"/>
                </a:lnTo>
                <a:lnTo>
                  <a:pt x="21838" y="32993"/>
                </a:lnTo>
                <a:lnTo>
                  <a:pt x="0" y="65841"/>
                </a:lnTo>
                <a:lnTo>
                  <a:pt x="109925" y="329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583373" y="2195220"/>
            <a:ext cx="109925" cy="65841"/>
          </a:xfrm>
          <a:custGeom>
            <a:avLst/>
            <a:gdLst/>
            <a:ahLst/>
            <a:cxnLst/>
            <a:rect l="l" t="t" r="r" b="b"/>
            <a:pathLst>
              <a:path w="109925" h="65841">
                <a:moveTo>
                  <a:pt x="109925" y="32993"/>
                </a:moveTo>
                <a:lnTo>
                  <a:pt x="0" y="65841"/>
                </a:lnTo>
                <a:lnTo>
                  <a:pt x="21838" y="32993"/>
                </a:lnTo>
                <a:lnTo>
                  <a:pt x="0" y="0"/>
                </a:lnTo>
                <a:lnTo>
                  <a:pt x="109925" y="32993"/>
                </a:lnTo>
                <a:close/>
              </a:path>
            </a:pathLst>
          </a:custGeom>
          <a:ln w="562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8190065" y="2126006"/>
            <a:ext cx="254440" cy="146346"/>
          </a:xfrm>
          <a:custGeom>
            <a:avLst/>
            <a:gdLst/>
            <a:ahLst/>
            <a:cxnLst/>
            <a:rect l="l" t="t" r="r" b="b"/>
            <a:pathLst>
              <a:path w="254440" h="146346">
                <a:moveTo>
                  <a:pt x="254440" y="146346"/>
                </a:moveTo>
                <a:lnTo>
                  <a:pt x="0" y="0"/>
                </a:lnTo>
              </a:path>
            </a:pathLst>
          </a:custGeom>
          <a:ln w="5623">
            <a:solidFill>
              <a:srgbClr val="FF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7936065" y="2126006"/>
            <a:ext cx="254000" cy="146346"/>
          </a:xfrm>
          <a:custGeom>
            <a:avLst/>
            <a:gdLst/>
            <a:ahLst/>
            <a:cxnLst/>
            <a:rect l="l" t="t" r="r" b="b"/>
            <a:pathLst>
              <a:path w="254000" h="146346">
                <a:moveTo>
                  <a:pt x="254000" y="0"/>
                </a:moveTo>
                <a:lnTo>
                  <a:pt x="0" y="146346"/>
                </a:lnTo>
              </a:path>
            </a:pathLst>
          </a:custGeom>
          <a:ln w="5623">
            <a:solidFill>
              <a:srgbClr val="FF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7681771" y="2126006"/>
            <a:ext cx="254293" cy="146346"/>
          </a:xfrm>
          <a:custGeom>
            <a:avLst/>
            <a:gdLst/>
            <a:ahLst/>
            <a:cxnLst/>
            <a:rect l="l" t="t" r="r" b="b"/>
            <a:pathLst>
              <a:path w="254293" h="146346">
                <a:moveTo>
                  <a:pt x="254293" y="146346"/>
                </a:moveTo>
                <a:lnTo>
                  <a:pt x="0" y="0"/>
                </a:lnTo>
              </a:path>
            </a:pathLst>
          </a:custGeom>
          <a:ln w="5623">
            <a:solidFill>
              <a:srgbClr val="FF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7427771" y="2126006"/>
            <a:ext cx="254000" cy="146346"/>
          </a:xfrm>
          <a:custGeom>
            <a:avLst/>
            <a:gdLst/>
            <a:ahLst/>
            <a:cxnLst/>
            <a:rect l="l" t="t" r="r" b="b"/>
            <a:pathLst>
              <a:path w="254000" h="146346">
                <a:moveTo>
                  <a:pt x="254000" y="0"/>
                </a:moveTo>
                <a:lnTo>
                  <a:pt x="0" y="146346"/>
                </a:lnTo>
              </a:path>
            </a:pathLst>
          </a:custGeom>
          <a:ln w="5623">
            <a:solidFill>
              <a:srgbClr val="FF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7182125" y="2110609"/>
            <a:ext cx="254440" cy="146346"/>
          </a:xfrm>
          <a:custGeom>
            <a:avLst/>
            <a:gdLst/>
            <a:ahLst/>
            <a:cxnLst/>
            <a:rect l="l" t="t" r="r" b="b"/>
            <a:pathLst>
              <a:path w="254440" h="146346">
                <a:moveTo>
                  <a:pt x="254440" y="146346"/>
                </a:moveTo>
                <a:lnTo>
                  <a:pt x="0" y="0"/>
                </a:lnTo>
              </a:path>
            </a:pathLst>
          </a:custGeom>
          <a:ln w="5623">
            <a:solidFill>
              <a:srgbClr val="FF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7164683" y="2141404"/>
            <a:ext cx="254293" cy="146052"/>
          </a:xfrm>
          <a:custGeom>
            <a:avLst/>
            <a:gdLst/>
            <a:ahLst/>
            <a:cxnLst/>
            <a:rect l="l" t="t" r="r" b="b"/>
            <a:pathLst>
              <a:path w="254293" h="146052">
                <a:moveTo>
                  <a:pt x="254293" y="146052"/>
                </a:moveTo>
                <a:lnTo>
                  <a:pt x="0" y="0"/>
                </a:lnTo>
              </a:path>
            </a:pathLst>
          </a:custGeom>
          <a:ln w="5623">
            <a:solidFill>
              <a:srgbClr val="FF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6919037" y="2126006"/>
            <a:ext cx="254293" cy="146346"/>
          </a:xfrm>
          <a:custGeom>
            <a:avLst/>
            <a:gdLst/>
            <a:ahLst/>
            <a:cxnLst/>
            <a:rect l="l" t="t" r="r" b="b"/>
            <a:pathLst>
              <a:path w="254293" h="146346">
                <a:moveTo>
                  <a:pt x="254293" y="0"/>
                </a:moveTo>
                <a:lnTo>
                  <a:pt x="0" y="146346"/>
                </a:lnTo>
              </a:path>
            </a:pathLst>
          </a:custGeom>
          <a:ln w="5623">
            <a:solidFill>
              <a:srgbClr val="FF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6736415" y="2166772"/>
            <a:ext cx="182622" cy="105580"/>
          </a:xfrm>
          <a:custGeom>
            <a:avLst/>
            <a:gdLst/>
            <a:ahLst/>
            <a:cxnLst/>
            <a:rect l="l" t="t" r="r" b="b"/>
            <a:pathLst>
              <a:path w="182622" h="105580">
                <a:moveTo>
                  <a:pt x="182622" y="105580"/>
                </a:moveTo>
                <a:lnTo>
                  <a:pt x="0" y="0"/>
                </a:lnTo>
              </a:path>
            </a:pathLst>
          </a:custGeom>
          <a:ln w="5623">
            <a:solidFill>
              <a:srgbClr val="FF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6453541" y="2147709"/>
            <a:ext cx="128978" cy="34460"/>
          </a:xfrm>
          <a:custGeom>
            <a:avLst/>
            <a:gdLst/>
            <a:ahLst/>
            <a:cxnLst/>
            <a:rect l="l" t="t" r="r" b="b"/>
            <a:pathLst>
              <a:path w="128978" h="34460">
                <a:moveTo>
                  <a:pt x="128978" y="0"/>
                </a:moveTo>
                <a:lnTo>
                  <a:pt x="0" y="34460"/>
                </a:lnTo>
              </a:path>
            </a:pathLst>
          </a:custGeom>
          <a:ln w="5623">
            <a:solidFill>
              <a:srgbClr val="FF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3968496" y="1284731"/>
            <a:ext cx="6507480" cy="1680972"/>
          </a:xfrm>
          <a:custGeom>
            <a:avLst/>
            <a:gdLst/>
            <a:ahLst/>
            <a:cxnLst/>
            <a:rect l="l" t="t" r="r" b="b"/>
            <a:pathLst>
              <a:path w="6507480" h="1680972">
                <a:moveTo>
                  <a:pt x="0" y="1680972"/>
                </a:moveTo>
                <a:lnTo>
                  <a:pt x="6507480" y="1680972"/>
                </a:lnTo>
                <a:lnTo>
                  <a:pt x="6507480" y="0"/>
                </a:lnTo>
                <a:lnTo>
                  <a:pt x="0" y="0"/>
                </a:lnTo>
                <a:lnTo>
                  <a:pt x="0" y="168097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206058" y="3317012"/>
            <a:ext cx="254293" cy="146346"/>
          </a:xfrm>
          <a:custGeom>
            <a:avLst/>
            <a:gdLst/>
            <a:ahLst/>
            <a:cxnLst/>
            <a:rect l="l" t="t" r="r" b="b"/>
            <a:pathLst>
              <a:path w="254293" h="146346">
                <a:moveTo>
                  <a:pt x="0" y="0"/>
                </a:moveTo>
                <a:lnTo>
                  <a:pt x="254293" y="146346"/>
                </a:lnTo>
              </a:path>
            </a:pathLst>
          </a:custGeom>
          <a:ln w="562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936694" y="3430364"/>
            <a:ext cx="110364" cy="65987"/>
          </a:xfrm>
          <a:custGeom>
            <a:avLst/>
            <a:gdLst/>
            <a:ahLst/>
            <a:cxnLst/>
            <a:rect l="l" t="t" r="r" b="b"/>
            <a:pathLst>
              <a:path w="110364" h="65987">
                <a:moveTo>
                  <a:pt x="110364" y="32993"/>
                </a:moveTo>
                <a:lnTo>
                  <a:pt x="0" y="0"/>
                </a:lnTo>
                <a:lnTo>
                  <a:pt x="22131" y="32993"/>
                </a:lnTo>
                <a:lnTo>
                  <a:pt x="0" y="65987"/>
                </a:lnTo>
                <a:lnTo>
                  <a:pt x="110364" y="329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3460352" y="3463358"/>
            <a:ext cx="586707" cy="0"/>
          </a:xfrm>
          <a:custGeom>
            <a:avLst/>
            <a:gdLst/>
            <a:ahLst/>
            <a:cxnLst/>
            <a:rect l="l" t="t" r="r" b="b"/>
            <a:pathLst>
              <a:path w="586707">
                <a:moveTo>
                  <a:pt x="0" y="0"/>
                </a:moveTo>
                <a:lnTo>
                  <a:pt x="586707" y="0"/>
                </a:lnTo>
              </a:path>
            </a:pathLst>
          </a:custGeom>
          <a:ln w="562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936694" y="3430364"/>
            <a:ext cx="110364" cy="65987"/>
          </a:xfrm>
          <a:custGeom>
            <a:avLst/>
            <a:gdLst/>
            <a:ahLst/>
            <a:cxnLst/>
            <a:rect l="l" t="t" r="r" b="b"/>
            <a:pathLst>
              <a:path w="110364" h="65987">
                <a:moveTo>
                  <a:pt x="110364" y="32993"/>
                </a:moveTo>
                <a:lnTo>
                  <a:pt x="0" y="65987"/>
                </a:lnTo>
                <a:lnTo>
                  <a:pt x="22131" y="32993"/>
                </a:lnTo>
                <a:lnTo>
                  <a:pt x="0" y="0"/>
                </a:lnTo>
                <a:lnTo>
                  <a:pt x="110364" y="32993"/>
                </a:lnTo>
                <a:close/>
              </a:path>
            </a:pathLst>
          </a:custGeom>
          <a:ln w="562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292609" y="3284018"/>
            <a:ext cx="1146636" cy="662238"/>
          </a:xfrm>
          <a:custGeom>
            <a:avLst/>
            <a:gdLst/>
            <a:ahLst/>
            <a:cxnLst/>
            <a:rect l="l" t="t" r="r" b="b"/>
            <a:pathLst>
              <a:path w="1146636" h="662238">
                <a:moveTo>
                  <a:pt x="0" y="0"/>
                </a:moveTo>
                <a:lnTo>
                  <a:pt x="1146636" y="662238"/>
                </a:lnTo>
              </a:path>
            </a:pathLst>
          </a:custGeom>
          <a:ln w="562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916028" y="3913262"/>
            <a:ext cx="109925" cy="65973"/>
          </a:xfrm>
          <a:custGeom>
            <a:avLst/>
            <a:gdLst/>
            <a:ahLst/>
            <a:cxnLst/>
            <a:rect l="l" t="t" r="r" b="b"/>
            <a:pathLst>
              <a:path w="109925" h="65973">
                <a:moveTo>
                  <a:pt x="109925" y="32993"/>
                </a:moveTo>
                <a:lnTo>
                  <a:pt x="0" y="0"/>
                </a:lnTo>
                <a:lnTo>
                  <a:pt x="21838" y="32993"/>
                </a:lnTo>
                <a:lnTo>
                  <a:pt x="0" y="65973"/>
                </a:lnTo>
                <a:lnTo>
                  <a:pt x="109925" y="329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3439246" y="3946256"/>
            <a:ext cx="586707" cy="0"/>
          </a:xfrm>
          <a:custGeom>
            <a:avLst/>
            <a:gdLst/>
            <a:ahLst/>
            <a:cxnLst/>
            <a:rect l="l" t="t" r="r" b="b"/>
            <a:pathLst>
              <a:path w="586707">
                <a:moveTo>
                  <a:pt x="0" y="0"/>
                </a:moveTo>
                <a:lnTo>
                  <a:pt x="586707" y="0"/>
                </a:lnTo>
              </a:path>
            </a:pathLst>
          </a:custGeom>
          <a:ln w="562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3916028" y="3913262"/>
            <a:ext cx="109925" cy="65973"/>
          </a:xfrm>
          <a:custGeom>
            <a:avLst/>
            <a:gdLst/>
            <a:ahLst/>
            <a:cxnLst/>
            <a:rect l="l" t="t" r="r" b="b"/>
            <a:pathLst>
              <a:path w="109925" h="65973">
                <a:moveTo>
                  <a:pt x="109925" y="32993"/>
                </a:moveTo>
                <a:lnTo>
                  <a:pt x="0" y="65973"/>
                </a:lnTo>
                <a:lnTo>
                  <a:pt x="21838" y="32993"/>
                </a:lnTo>
                <a:lnTo>
                  <a:pt x="0" y="0"/>
                </a:lnTo>
                <a:lnTo>
                  <a:pt x="109925" y="32993"/>
                </a:lnTo>
                <a:close/>
              </a:path>
            </a:pathLst>
          </a:custGeom>
          <a:ln w="562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742188" y="845820"/>
            <a:ext cx="1725168" cy="303275"/>
          </a:xfrm>
          <a:custGeom>
            <a:avLst/>
            <a:gdLst/>
            <a:ahLst/>
            <a:cxnLst/>
            <a:rect l="l" t="t" r="r" b="b"/>
            <a:pathLst>
              <a:path w="1725168" h="303275">
                <a:moveTo>
                  <a:pt x="0" y="303275"/>
                </a:moveTo>
                <a:lnTo>
                  <a:pt x="1725168" y="303275"/>
                </a:lnTo>
                <a:lnTo>
                  <a:pt x="1725168" y="0"/>
                </a:lnTo>
                <a:lnTo>
                  <a:pt x="0" y="0"/>
                </a:lnTo>
                <a:lnTo>
                  <a:pt x="0" y="3032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627075" y="259588"/>
            <a:ext cx="2769609" cy="3804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950"/>
              </a:lnSpc>
              <a:spcBef>
                <a:spcPts val="147"/>
              </a:spcBef>
            </a:pPr>
            <a:r>
              <a:rPr sz="4200" spc="0" baseline="2925" dirty="0" smtClean="0">
                <a:solidFill>
                  <a:srgbClr val="00AFEF"/>
                </a:solidFill>
                <a:latin typeface="Calibri"/>
                <a:cs typeface="Calibri"/>
              </a:rPr>
              <a:t>I</a:t>
            </a:r>
            <a:r>
              <a:rPr sz="4200" spc="-25" baseline="2925" dirty="0" smtClean="0">
                <a:solidFill>
                  <a:srgbClr val="00AFEF"/>
                </a:solidFill>
                <a:latin typeface="Calibri"/>
                <a:cs typeface="Calibri"/>
              </a:rPr>
              <a:t>nt</a:t>
            </a:r>
            <a:r>
              <a:rPr sz="4200" spc="0" baseline="2925" dirty="0" smtClean="0">
                <a:solidFill>
                  <a:srgbClr val="00AFEF"/>
                </a:solidFill>
                <a:latin typeface="Calibri"/>
                <a:cs typeface="Calibri"/>
              </a:rPr>
              <a:t>é</a:t>
            </a:r>
            <a:r>
              <a:rPr sz="4200" spc="-34" baseline="2925" dirty="0" smtClean="0">
                <a:solidFill>
                  <a:srgbClr val="00AFEF"/>
                </a:solidFill>
                <a:latin typeface="Calibri"/>
                <a:cs typeface="Calibri"/>
              </a:rPr>
              <a:t>r</a:t>
            </a:r>
            <a:r>
              <a:rPr sz="4200" spc="-9" baseline="2925" dirty="0" smtClean="0">
                <a:solidFill>
                  <a:srgbClr val="00AFEF"/>
                </a:solidFill>
                <a:latin typeface="Calibri"/>
                <a:cs typeface="Calibri"/>
              </a:rPr>
              <a:t>ê</a:t>
            </a:r>
            <a:r>
              <a:rPr sz="4200" spc="0" baseline="2925" dirty="0" smtClean="0">
                <a:solidFill>
                  <a:srgbClr val="00AFEF"/>
                </a:solidFill>
                <a:latin typeface="Calibri"/>
                <a:cs typeface="Calibri"/>
              </a:rPr>
              <a:t>ts</a:t>
            </a:r>
            <a:r>
              <a:rPr sz="4200" spc="-37" baseline="2925" dirty="0" smtClean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4200" spc="0" baseline="2925" dirty="0" smtClean="0">
                <a:solidFill>
                  <a:srgbClr val="00AFEF"/>
                </a:solidFill>
                <a:latin typeface="Calibri"/>
                <a:cs typeface="Calibri"/>
              </a:rPr>
              <a:t>i</a:t>
            </a:r>
            <a:r>
              <a:rPr sz="4200" spc="-9" baseline="2925" dirty="0" smtClean="0">
                <a:solidFill>
                  <a:srgbClr val="00AFEF"/>
                </a:solidFill>
                <a:latin typeface="Calibri"/>
                <a:cs typeface="Calibri"/>
              </a:rPr>
              <a:t>n</a:t>
            </a:r>
            <a:r>
              <a:rPr sz="4200" spc="0" baseline="2925" dirty="0" smtClean="0">
                <a:solidFill>
                  <a:srgbClr val="00AFEF"/>
                </a:solidFill>
                <a:latin typeface="Calibri"/>
                <a:cs typeface="Calibri"/>
              </a:rPr>
              <a:t>du</a:t>
            </a:r>
            <a:r>
              <a:rPr sz="4200" spc="-44" baseline="2925" dirty="0" smtClean="0">
                <a:solidFill>
                  <a:srgbClr val="00AFEF"/>
                </a:solidFill>
                <a:latin typeface="Calibri"/>
                <a:cs typeface="Calibri"/>
              </a:rPr>
              <a:t>s</a:t>
            </a:r>
            <a:r>
              <a:rPr sz="4200" spc="0" baseline="2925" dirty="0" smtClean="0">
                <a:solidFill>
                  <a:srgbClr val="00AFEF"/>
                </a:solidFill>
                <a:latin typeface="Calibri"/>
                <a:cs typeface="Calibri"/>
              </a:rPr>
              <a:t>tr</a:t>
            </a:r>
            <a:r>
              <a:rPr sz="4200" spc="-9" baseline="2925" dirty="0" smtClean="0">
                <a:solidFill>
                  <a:srgbClr val="00AFEF"/>
                </a:solidFill>
                <a:latin typeface="Calibri"/>
                <a:cs typeface="Calibri"/>
              </a:rPr>
              <a:t>i</a:t>
            </a:r>
            <a:r>
              <a:rPr sz="4200" spc="0" baseline="2925" dirty="0" smtClean="0">
                <a:solidFill>
                  <a:srgbClr val="00AFEF"/>
                </a:solidFill>
                <a:latin typeface="Calibri"/>
                <a:cs typeface="Calibri"/>
              </a:rPr>
              <a:t>els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989384" y="1197976"/>
            <a:ext cx="189078" cy="20185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10"/>
              </a:lnSpc>
              <a:spcBef>
                <a:spcPts val="75"/>
              </a:spcBef>
            </a:pPr>
            <a:r>
              <a:rPr sz="1350" spc="0" dirty="0" smtClean="0">
                <a:solidFill>
                  <a:srgbClr val="FF0000"/>
                </a:solidFill>
                <a:latin typeface="Arial"/>
                <a:cs typeface="Arial"/>
              </a:rPr>
              <a:t>O</a:t>
            </a:r>
            <a:endParaRPr sz="135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978494" y="1491694"/>
            <a:ext cx="180497" cy="35904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indent="10889">
              <a:lnSpc>
                <a:spcPts val="1552"/>
              </a:lnSpc>
              <a:spcBef>
                <a:spcPts val="215"/>
              </a:spcBef>
            </a:pPr>
            <a:r>
              <a:rPr sz="1350" spc="0" dirty="0" smtClean="0">
                <a:solidFill>
                  <a:srgbClr val="FF0000"/>
                </a:solidFill>
                <a:latin typeface="Arial"/>
                <a:cs typeface="Arial"/>
              </a:rPr>
              <a:t>C </a:t>
            </a:r>
            <a:endParaRPr sz="1350">
              <a:latin typeface="Arial"/>
              <a:cs typeface="Arial"/>
            </a:endParaRPr>
          </a:p>
          <a:p>
            <a:pPr marL="12700">
              <a:lnSpc>
                <a:spcPts val="1552"/>
              </a:lnSpc>
            </a:pPr>
            <a:r>
              <a:rPr sz="1350" spc="0" dirty="0" smtClean="0">
                <a:solidFill>
                  <a:srgbClr val="FF0000"/>
                </a:solidFill>
                <a:latin typeface="Arial"/>
                <a:cs typeface="Arial"/>
              </a:rPr>
              <a:t>O</a:t>
            </a:r>
            <a:endParaRPr sz="135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914361" y="1531794"/>
            <a:ext cx="540275" cy="7308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65"/>
              </a:lnSpc>
              <a:spcBef>
                <a:spcPts val="128"/>
              </a:spcBef>
            </a:pPr>
            <a:r>
              <a:rPr sz="3075" spc="-4" baseline="7070" dirty="0" smtClean="0">
                <a:latin typeface="Arial"/>
                <a:cs typeface="Arial"/>
              </a:rPr>
              <a:t>C</a:t>
            </a:r>
            <a:r>
              <a:rPr sz="3075" spc="-175" baseline="7070" dirty="0" smtClean="0">
                <a:latin typeface="Arial"/>
                <a:cs typeface="Arial"/>
              </a:rPr>
              <a:t>H</a:t>
            </a:r>
            <a:r>
              <a:rPr sz="2325" spc="0" baseline="-5610" dirty="0" smtClean="0">
                <a:latin typeface="Arial"/>
                <a:cs typeface="Arial"/>
              </a:rPr>
              <a:t>2</a:t>
            </a:r>
            <a:endParaRPr sz="1550">
              <a:latin typeface="Arial"/>
              <a:cs typeface="Arial"/>
            </a:endParaRPr>
          </a:p>
          <a:p>
            <a:pPr marL="12700" marR="46016">
              <a:lnSpc>
                <a:spcPct val="95825"/>
              </a:lnSpc>
              <a:spcBef>
                <a:spcPts val="643"/>
              </a:spcBef>
            </a:pPr>
            <a:r>
              <a:rPr sz="2050" spc="-4" dirty="0" smtClean="0">
                <a:latin typeface="Arial"/>
                <a:cs typeface="Arial"/>
              </a:rPr>
              <a:t>C</a:t>
            </a:r>
            <a:r>
              <a:rPr sz="2050" spc="0" dirty="0" smtClean="0">
                <a:latin typeface="Arial"/>
                <a:cs typeface="Arial"/>
              </a:rPr>
              <a:t>H</a:t>
            </a:r>
            <a:endParaRPr sz="205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706569" y="1567800"/>
            <a:ext cx="189078" cy="20185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10"/>
              </a:lnSpc>
              <a:spcBef>
                <a:spcPts val="75"/>
              </a:spcBef>
            </a:pPr>
            <a:r>
              <a:rPr sz="1350" spc="0" dirty="0" smtClean="0">
                <a:solidFill>
                  <a:srgbClr val="FF0000"/>
                </a:solidFill>
                <a:latin typeface="Arial"/>
                <a:cs typeface="Arial"/>
              </a:rPr>
              <a:t>O</a:t>
            </a:r>
            <a:endParaRPr sz="135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956348" y="1942610"/>
            <a:ext cx="201348" cy="40333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34846">
              <a:lnSpc>
                <a:spcPts val="1510"/>
              </a:lnSpc>
              <a:spcBef>
                <a:spcPts val="75"/>
              </a:spcBef>
            </a:pPr>
            <a:r>
              <a:rPr sz="1350" spc="0" dirty="0" smtClean="0">
                <a:solidFill>
                  <a:srgbClr val="FF0000"/>
                </a:solidFill>
                <a:latin typeface="Arial"/>
                <a:cs typeface="Arial"/>
              </a:rPr>
              <a:t>C</a:t>
            </a:r>
            <a:endParaRPr sz="1350">
              <a:latin typeface="Arial"/>
              <a:cs typeface="Arial"/>
            </a:endParaRPr>
          </a:p>
          <a:p>
            <a:pPr marL="12700" marR="12269">
              <a:lnSpc>
                <a:spcPct val="95825"/>
              </a:lnSpc>
            </a:pPr>
            <a:r>
              <a:rPr sz="1350" spc="0" dirty="0" smtClean="0">
                <a:solidFill>
                  <a:srgbClr val="FF0000"/>
                </a:solidFill>
                <a:latin typeface="Arial"/>
                <a:cs typeface="Arial"/>
              </a:rPr>
              <a:t>O</a:t>
            </a:r>
            <a:endParaRPr sz="135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695679" y="2018716"/>
            <a:ext cx="189078" cy="20185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10"/>
              </a:lnSpc>
              <a:spcBef>
                <a:spcPts val="75"/>
              </a:spcBef>
            </a:pPr>
            <a:r>
              <a:rPr sz="1350" spc="0" dirty="0" smtClean="0">
                <a:solidFill>
                  <a:srgbClr val="FF0000"/>
                </a:solidFill>
                <a:latin typeface="Arial"/>
                <a:cs typeface="Arial"/>
              </a:rPr>
              <a:t>O</a:t>
            </a:r>
            <a:endParaRPr sz="135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914362" y="2415003"/>
            <a:ext cx="540231" cy="33188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65"/>
              </a:lnSpc>
              <a:spcBef>
                <a:spcPts val="128"/>
              </a:spcBef>
            </a:pPr>
            <a:r>
              <a:rPr sz="3075" spc="-4" baseline="7070" dirty="0" smtClean="0">
                <a:latin typeface="Arial"/>
                <a:cs typeface="Arial"/>
              </a:rPr>
              <a:t>C</a:t>
            </a:r>
            <a:r>
              <a:rPr sz="3075" spc="-175" baseline="7070" dirty="0" smtClean="0">
                <a:latin typeface="Arial"/>
                <a:cs typeface="Arial"/>
              </a:rPr>
              <a:t>H</a:t>
            </a:r>
            <a:r>
              <a:rPr sz="2325" spc="0" baseline="-5610" dirty="0" smtClean="0">
                <a:latin typeface="Arial"/>
                <a:cs typeface="Arial"/>
              </a:rPr>
              <a:t>2</a:t>
            </a:r>
            <a:endParaRPr sz="155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956348" y="2437812"/>
            <a:ext cx="179202" cy="20185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10"/>
              </a:lnSpc>
              <a:spcBef>
                <a:spcPts val="75"/>
              </a:spcBef>
            </a:pPr>
            <a:r>
              <a:rPr sz="1350" spc="0" dirty="0" smtClean="0">
                <a:solidFill>
                  <a:srgbClr val="FF0000"/>
                </a:solidFill>
                <a:latin typeface="Arial"/>
                <a:cs typeface="Arial"/>
              </a:rPr>
              <a:t>C</a:t>
            </a:r>
            <a:endParaRPr sz="135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673547" y="2513624"/>
            <a:ext cx="189078" cy="20185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10"/>
              </a:lnSpc>
              <a:spcBef>
                <a:spcPts val="75"/>
              </a:spcBef>
            </a:pPr>
            <a:r>
              <a:rPr sz="1350" spc="0" dirty="0" smtClean="0">
                <a:solidFill>
                  <a:srgbClr val="FF0000"/>
                </a:solidFill>
                <a:latin typeface="Arial"/>
                <a:cs typeface="Arial"/>
              </a:rPr>
              <a:t>O</a:t>
            </a:r>
            <a:endParaRPr sz="135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962843" y="3051498"/>
            <a:ext cx="2577817" cy="20185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10"/>
              </a:lnSpc>
              <a:spcBef>
                <a:spcPts val="75"/>
              </a:spcBef>
            </a:pPr>
            <a:r>
              <a:rPr sz="1350" spc="-4" dirty="0" smtClean="0">
                <a:latin typeface="Arial"/>
                <a:cs typeface="Arial"/>
              </a:rPr>
              <a:t>tr</a:t>
            </a:r>
            <a:r>
              <a:rPr sz="1350" spc="0" dirty="0" smtClean="0">
                <a:latin typeface="Arial"/>
                <a:cs typeface="Arial"/>
              </a:rPr>
              <a:t>ig</a:t>
            </a:r>
            <a:r>
              <a:rPr sz="1350" spc="4" dirty="0" smtClean="0">
                <a:latin typeface="Arial"/>
                <a:cs typeface="Arial"/>
              </a:rPr>
              <a:t>l</a:t>
            </a:r>
            <a:r>
              <a:rPr sz="1350" spc="0" dirty="0" smtClean="0">
                <a:latin typeface="Arial"/>
                <a:cs typeface="Arial"/>
              </a:rPr>
              <a:t>y</a:t>
            </a:r>
            <a:r>
              <a:rPr sz="1350" spc="-4" dirty="0" smtClean="0">
                <a:latin typeface="Arial"/>
                <a:cs typeface="Arial"/>
              </a:rPr>
              <a:t>c</a:t>
            </a:r>
            <a:r>
              <a:rPr sz="1350" spc="0" dirty="0" smtClean="0">
                <a:latin typeface="Arial"/>
                <a:cs typeface="Arial"/>
              </a:rPr>
              <a:t>é</a:t>
            </a:r>
            <a:r>
              <a:rPr sz="1350" spc="-4" dirty="0" smtClean="0">
                <a:latin typeface="Arial"/>
                <a:cs typeface="Arial"/>
              </a:rPr>
              <a:t>r</a:t>
            </a:r>
            <a:r>
              <a:rPr sz="1350" spc="4" dirty="0" smtClean="0">
                <a:latin typeface="Arial"/>
                <a:cs typeface="Arial"/>
              </a:rPr>
              <a:t>i</a:t>
            </a:r>
            <a:r>
              <a:rPr sz="1350" spc="-4" dirty="0" smtClean="0">
                <a:latin typeface="Arial"/>
                <a:cs typeface="Arial"/>
              </a:rPr>
              <a:t>d</a:t>
            </a:r>
            <a:r>
              <a:rPr sz="1350" spc="0" dirty="0" smtClean="0">
                <a:latin typeface="Arial"/>
                <a:cs typeface="Arial"/>
              </a:rPr>
              <a:t>es</a:t>
            </a:r>
            <a:r>
              <a:rPr sz="1350" spc="157" dirty="0" smtClean="0">
                <a:latin typeface="Arial"/>
                <a:cs typeface="Arial"/>
              </a:rPr>
              <a:t> </a:t>
            </a:r>
            <a:r>
              <a:rPr sz="1350" spc="-4" dirty="0" smtClean="0">
                <a:latin typeface="Arial"/>
                <a:cs typeface="Arial"/>
              </a:rPr>
              <a:t>(</a:t>
            </a:r>
            <a:r>
              <a:rPr sz="1350" spc="0" dirty="0" smtClean="0">
                <a:latin typeface="Arial"/>
                <a:cs typeface="Arial"/>
              </a:rPr>
              <a:t>g</a:t>
            </a:r>
            <a:r>
              <a:rPr sz="1350" spc="-4" dirty="0" smtClean="0">
                <a:latin typeface="Arial"/>
                <a:cs typeface="Arial"/>
              </a:rPr>
              <a:t>ra</a:t>
            </a:r>
            <a:r>
              <a:rPr sz="1350" spc="4" dirty="0" smtClean="0">
                <a:latin typeface="Arial"/>
                <a:cs typeface="Arial"/>
              </a:rPr>
              <a:t>i</a:t>
            </a:r>
            <a:r>
              <a:rPr sz="1350" spc="0" dirty="0" smtClean="0">
                <a:latin typeface="Arial"/>
                <a:cs typeface="Arial"/>
              </a:rPr>
              <a:t>s</a:t>
            </a:r>
            <a:r>
              <a:rPr sz="1350" spc="-4" dirty="0" smtClean="0">
                <a:latin typeface="Arial"/>
                <a:cs typeface="Arial"/>
              </a:rPr>
              <a:t>s</a:t>
            </a:r>
            <a:r>
              <a:rPr sz="1350" spc="0" dirty="0" smtClean="0">
                <a:latin typeface="Arial"/>
                <a:cs typeface="Arial"/>
              </a:rPr>
              <a:t>es</a:t>
            </a:r>
            <a:r>
              <a:rPr sz="1350" spc="114" dirty="0" smtClean="0">
                <a:latin typeface="Arial"/>
                <a:cs typeface="Arial"/>
              </a:rPr>
              <a:t> </a:t>
            </a:r>
            <a:r>
              <a:rPr sz="1350" spc="-4" dirty="0" smtClean="0">
                <a:latin typeface="Arial"/>
                <a:cs typeface="Arial"/>
              </a:rPr>
              <a:t>o</a:t>
            </a:r>
            <a:r>
              <a:rPr sz="1350" spc="0" dirty="0" smtClean="0">
                <a:latin typeface="Arial"/>
                <a:cs typeface="Arial"/>
              </a:rPr>
              <a:t>u</a:t>
            </a:r>
            <a:r>
              <a:rPr sz="1350" spc="39" dirty="0" smtClean="0">
                <a:latin typeface="Arial"/>
                <a:cs typeface="Arial"/>
              </a:rPr>
              <a:t> </a:t>
            </a:r>
            <a:r>
              <a:rPr sz="1350" spc="0" dirty="0" smtClean="0">
                <a:latin typeface="Arial"/>
                <a:cs typeface="Arial"/>
              </a:rPr>
              <a:t>hui</a:t>
            </a:r>
            <a:r>
              <a:rPr sz="1350" spc="89" dirty="0" smtClean="0">
                <a:latin typeface="Arial"/>
                <a:cs typeface="Arial"/>
              </a:rPr>
              <a:t>l</a:t>
            </a:r>
            <a:r>
              <a:rPr sz="1350" spc="0" dirty="0" smtClean="0">
                <a:latin typeface="Arial"/>
                <a:cs typeface="Arial"/>
              </a:rPr>
              <a:t>es)</a:t>
            </a:r>
            <a:endParaRPr sz="135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184004" y="3354015"/>
            <a:ext cx="2681869" cy="20185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10"/>
              </a:lnSpc>
              <a:spcBef>
                <a:spcPts val="75"/>
              </a:spcBef>
            </a:pPr>
            <a:r>
              <a:rPr sz="1350" spc="0" dirty="0" smtClean="0">
                <a:latin typeface="Arial"/>
                <a:cs typeface="Arial"/>
              </a:rPr>
              <a:t>l</a:t>
            </a:r>
            <a:r>
              <a:rPr sz="1350" spc="4" dirty="0" smtClean="0">
                <a:latin typeface="Arial"/>
                <a:cs typeface="Arial"/>
              </a:rPr>
              <a:t>i</a:t>
            </a:r>
            <a:r>
              <a:rPr sz="1350" spc="0" dirty="0" smtClean="0">
                <a:latin typeface="Arial"/>
                <a:cs typeface="Arial"/>
              </a:rPr>
              <a:t>quide</a:t>
            </a:r>
            <a:r>
              <a:rPr sz="1350" spc="87" dirty="0" smtClean="0">
                <a:latin typeface="Arial"/>
                <a:cs typeface="Arial"/>
              </a:rPr>
              <a:t> </a:t>
            </a:r>
            <a:r>
              <a:rPr sz="1350" spc="0" dirty="0" smtClean="0">
                <a:latin typeface="Arial"/>
                <a:cs typeface="Arial"/>
              </a:rPr>
              <a:t>à</a:t>
            </a:r>
            <a:r>
              <a:rPr sz="1350" spc="19" dirty="0" smtClean="0">
                <a:latin typeface="Arial"/>
                <a:cs typeface="Arial"/>
              </a:rPr>
              <a:t> </a:t>
            </a:r>
            <a:r>
              <a:rPr sz="1350" spc="0" dirty="0" smtClean="0">
                <a:latin typeface="Arial"/>
                <a:cs typeface="Arial"/>
              </a:rPr>
              <a:t>T</a:t>
            </a:r>
            <a:r>
              <a:rPr sz="1350" spc="29" dirty="0" smtClean="0">
                <a:latin typeface="Arial"/>
                <a:cs typeface="Arial"/>
              </a:rPr>
              <a:t> </a:t>
            </a:r>
            <a:r>
              <a:rPr sz="1350" spc="0" dirty="0" smtClean="0">
                <a:latin typeface="Arial"/>
                <a:cs typeface="Arial"/>
              </a:rPr>
              <a:t>a</a:t>
            </a:r>
            <a:r>
              <a:rPr sz="1350" spc="-4" dirty="0" smtClean="0">
                <a:latin typeface="Arial"/>
                <a:cs typeface="Arial"/>
              </a:rPr>
              <a:t>m</a:t>
            </a:r>
            <a:r>
              <a:rPr sz="1350" spc="0" dirty="0" smtClean="0">
                <a:latin typeface="Arial"/>
                <a:cs typeface="Arial"/>
              </a:rPr>
              <a:t>bian</a:t>
            </a:r>
            <a:r>
              <a:rPr sz="1350" spc="-4" dirty="0" smtClean="0">
                <a:latin typeface="Arial"/>
                <a:cs typeface="Arial"/>
              </a:rPr>
              <a:t>t</a:t>
            </a:r>
            <a:r>
              <a:rPr sz="1350" spc="0" dirty="0" smtClean="0">
                <a:latin typeface="Arial"/>
                <a:cs typeface="Arial"/>
              </a:rPr>
              <a:t>e</a:t>
            </a:r>
            <a:r>
              <a:rPr sz="1350" spc="119" dirty="0" smtClean="0">
                <a:latin typeface="Arial"/>
                <a:cs typeface="Arial"/>
              </a:rPr>
              <a:t> </a:t>
            </a:r>
            <a:r>
              <a:rPr sz="1350" spc="0" dirty="0" smtClean="0">
                <a:latin typeface="Arial"/>
                <a:cs typeface="Arial"/>
              </a:rPr>
              <a:t>:</a:t>
            </a:r>
            <a:r>
              <a:rPr sz="1350" spc="16" dirty="0" smtClean="0">
                <a:latin typeface="Arial"/>
                <a:cs typeface="Arial"/>
              </a:rPr>
              <a:t> </a:t>
            </a:r>
            <a:r>
              <a:rPr sz="1350" spc="-84" dirty="0" smtClean="0">
                <a:latin typeface="Arial"/>
                <a:cs typeface="Arial"/>
              </a:rPr>
              <a:t>i</a:t>
            </a:r>
            <a:r>
              <a:rPr sz="1350" spc="0" dirty="0" smtClean="0">
                <a:latin typeface="Arial"/>
                <a:cs typeface="Arial"/>
              </a:rPr>
              <a:t>nsa</a:t>
            </a:r>
            <a:r>
              <a:rPr sz="1350" spc="-4" dirty="0" smtClean="0">
                <a:latin typeface="Arial"/>
                <a:cs typeface="Arial"/>
              </a:rPr>
              <a:t>t</a:t>
            </a:r>
            <a:r>
              <a:rPr sz="1350" spc="0" dirty="0" smtClean="0">
                <a:latin typeface="Arial"/>
                <a:cs typeface="Arial"/>
              </a:rPr>
              <a:t>u</a:t>
            </a:r>
            <a:r>
              <a:rPr sz="1350" spc="-4" dirty="0" smtClean="0">
                <a:latin typeface="Arial"/>
                <a:cs typeface="Arial"/>
              </a:rPr>
              <a:t>r</a:t>
            </a:r>
            <a:r>
              <a:rPr sz="1350" spc="0" dirty="0" smtClean="0">
                <a:latin typeface="Arial"/>
                <a:cs typeface="Arial"/>
              </a:rPr>
              <a:t>a</a:t>
            </a:r>
            <a:r>
              <a:rPr sz="1350" spc="-4" dirty="0" smtClean="0">
                <a:latin typeface="Arial"/>
                <a:cs typeface="Arial"/>
              </a:rPr>
              <a:t>t</a:t>
            </a:r>
            <a:r>
              <a:rPr sz="1350" spc="4" dirty="0" smtClean="0">
                <a:latin typeface="Arial"/>
                <a:cs typeface="Arial"/>
              </a:rPr>
              <a:t>i</a:t>
            </a:r>
            <a:r>
              <a:rPr sz="1350" spc="-4" dirty="0" smtClean="0">
                <a:latin typeface="Arial"/>
                <a:cs typeface="Arial"/>
              </a:rPr>
              <a:t>o</a:t>
            </a:r>
            <a:r>
              <a:rPr sz="1350" spc="0" dirty="0" smtClean="0">
                <a:latin typeface="Arial"/>
                <a:cs typeface="Arial"/>
              </a:rPr>
              <a:t>n</a:t>
            </a:r>
            <a:endParaRPr sz="135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184004" y="3804960"/>
            <a:ext cx="2505842" cy="20185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10"/>
              </a:lnSpc>
              <a:spcBef>
                <a:spcPts val="75"/>
              </a:spcBef>
            </a:pPr>
            <a:r>
              <a:rPr sz="1350" spc="-4" dirty="0" smtClean="0">
                <a:latin typeface="Arial"/>
                <a:cs typeface="Arial"/>
              </a:rPr>
              <a:t>s</a:t>
            </a:r>
            <a:r>
              <a:rPr sz="1350" spc="0" dirty="0" smtClean="0">
                <a:latin typeface="Arial"/>
                <a:cs typeface="Arial"/>
              </a:rPr>
              <a:t>o</a:t>
            </a:r>
            <a:r>
              <a:rPr sz="1350" spc="4" dirty="0" smtClean="0">
                <a:latin typeface="Arial"/>
                <a:cs typeface="Arial"/>
              </a:rPr>
              <a:t>li</a:t>
            </a:r>
            <a:r>
              <a:rPr sz="1350" spc="-4" dirty="0" smtClean="0">
                <a:latin typeface="Arial"/>
                <a:cs typeface="Arial"/>
              </a:rPr>
              <a:t>d</a:t>
            </a:r>
            <a:r>
              <a:rPr sz="1350" spc="0" dirty="0" smtClean="0">
                <a:latin typeface="Arial"/>
                <a:cs typeface="Arial"/>
              </a:rPr>
              <a:t>e</a:t>
            </a:r>
            <a:r>
              <a:rPr sz="1350" spc="80" dirty="0" smtClean="0">
                <a:latin typeface="Arial"/>
                <a:cs typeface="Arial"/>
              </a:rPr>
              <a:t> </a:t>
            </a:r>
            <a:r>
              <a:rPr sz="1350" spc="0" dirty="0" smtClean="0">
                <a:latin typeface="Arial"/>
                <a:cs typeface="Arial"/>
              </a:rPr>
              <a:t>à</a:t>
            </a:r>
            <a:r>
              <a:rPr sz="1350" spc="19" dirty="0" smtClean="0">
                <a:latin typeface="Arial"/>
                <a:cs typeface="Arial"/>
              </a:rPr>
              <a:t> </a:t>
            </a:r>
            <a:r>
              <a:rPr sz="1350" spc="0" dirty="0" smtClean="0">
                <a:latin typeface="Arial"/>
                <a:cs typeface="Arial"/>
              </a:rPr>
              <a:t>T</a:t>
            </a:r>
            <a:r>
              <a:rPr sz="1350" spc="29" dirty="0" smtClean="0">
                <a:latin typeface="Arial"/>
                <a:cs typeface="Arial"/>
              </a:rPr>
              <a:t> </a:t>
            </a:r>
            <a:r>
              <a:rPr sz="1350" spc="0" dirty="0" smtClean="0">
                <a:latin typeface="Arial"/>
                <a:cs typeface="Arial"/>
              </a:rPr>
              <a:t>a</a:t>
            </a:r>
            <a:r>
              <a:rPr sz="1350" spc="-4" dirty="0" smtClean="0">
                <a:latin typeface="Arial"/>
                <a:cs typeface="Arial"/>
              </a:rPr>
              <a:t>m</a:t>
            </a:r>
            <a:r>
              <a:rPr sz="1350" spc="0" dirty="0" smtClean="0">
                <a:latin typeface="Arial"/>
                <a:cs typeface="Arial"/>
              </a:rPr>
              <a:t>bian</a:t>
            </a:r>
            <a:r>
              <a:rPr sz="1350" spc="-4" dirty="0" smtClean="0">
                <a:latin typeface="Arial"/>
                <a:cs typeface="Arial"/>
              </a:rPr>
              <a:t>t</a:t>
            </a:r>
            <a:r>
              <a:rPr sz="1350" spc="0" dirty="0" smtClean="0">
                <a:latin typeface="Arial"/>
                <a:cs typeface="Arial"/>
              </a:rPr>
              <a:t>e</a:t>
            </a:r>
            <a:r>
              <a:rPr sz="1350" spc="119" dirty="0" smtClean="0">
                <a:latin typeface="Arial"/>
                <a:cs typeface="Arial"/>
              </a:rPr>
              <a:t> </a:t>
            </a:r>
            <a:r>
              <a:rPr sz="1350" spc="0" dirty="0" smtClean="0">
                <a:latin typeface="Arial"/>
                <a:cs typeface="Arial"/>
              </a:rPr>
              <a:t>:</a:t>
            </a:r>
            <a:r>
              <a:rPr sz="1350" spc="16" dirty="0" smtClean="0">
                <a:latin typeface="Arial"/>
                <a:cs typeface="Arial"/>
              </a:rPr>
              <a:t> </a:t>
            </a:r>
            <a:r>
              <a:rPr sz="1350" spc="0" dirty="0" smtClean="0">
                <a:latin typeface="Arial"/>
                <a:cs typeface="Arial"/>
              </a:rPr>
              <a:t>s</a:t>
            </a:r>
            <a:r>
              <a:rPr sz="1350" spc="-4" dirty="0" smtClean="0">
                <a:latin typeface="Arial"/>
                <a:cs typeface="Arial"/>
              </a:rPr>
              <a:t>at</a:t>
            </a:r>
            <a:r>
              <a:rPr sz="1350" spc="0" dirty="0" smtClean="0">
                <a:latin typeface="Arial"/>
                <a:cs typeface="Arial"/>
              </a:rPr>
              <a:t>u</a:t>
            </a:r>
            <a:r>
              <a:rPr sz="1350" spc="-4" dirty="0" smtClean="0">
                <a:latin typeface="Arial"/>
                <a:cs typeface="Arial"/>
              </a:rPr>
              <a:t>r</a:t>
            </a:r>
            <a:r>
              <a:rPr sz="1350" spc="0" dirty="0" smtClean="0">
                <a:latin typeface="Arial"/>
                <a:cs typeface="Arial"/>
              </a:rPr>
              <a:t>a</a:t>
            </a:r>
            <a:r>
              <a:rPr sz="1350" spc="-4" dirty="0" smtClean="0">
                <a:latin typeface="Arial"/>
                <a:cs typeface="Arial"/>
              </a:rPr>
              <a:t>t</a:t>
            </a:r>
            <a:r>
              <a:rPr sz="1350" spc="4" dirty="0" smtClean="0">
                <a:latin typeface="Arial"/>
                <a:cs typeface="Arial"/>
              </a:rPr>
              <a:t>i</a:t>
            </a:r>
            <a:r>
              <a:rPr sz="1350" spc="-4" dirty="0" smtClean="0">
                <a:latin typeface="Arial"/>
                <a:cs typeface="Arial"/>
              </a:rPr>
              <a:t>o</a:t>
            </a:r>
            <a:r>
              <a:rPr sz="1350" spc="0" dirty="0" smtClean="0">
                <a:latin typeface="Arial"/>
                <a:cs typeface="Arial"/>
              </a:rPr>
              <a:t>n</a:t>
            </a:r>
            <a:endParaRPr sz="135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300447" y="4420816"/>
            <a:ext cx="7904437" cy="20185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10"/>
              </a:lnSpc>
              <a:spcBef>
                <a:spcPts val="75"/>
              </a:spcBef>
            </a:pPr>
            <a:r>
              <a:rPr sz="1350" b="1" spc="0" dirty="0" smtClean="0">
                <a:latin typeface="Arial"/>
                <a:cs typeface="Arial"/>
              </a:rPr>
              <a:t>h</a:t>
            </a:r>
            <a:r>
              <a:rPr sz="1350" b="1" spc="-25" dirty="0" smtClean="0">
                <a:latin typeface="Arial"/>
                <a:cs typeface="Arial"/>
              </a:rPr>
              <a:t>y</a:t>
            </a:r>
            <a:r>
              <a:rPr sz="1350" b="1" spc="0" dirty="0" smtClean="0">
                <a:latin typeface="Arial"/>
                <a:cs typeface="Arial"/>
              </a:rPr>
              <a:t>d</a:t>
            </a:r>
            <a:r>
              <a:rPr sz="1350" b="1" spc="-4" dirty="0" smtClean="0">
                <a:latin typeface="Arial"/>
                <a:cs typeface="Arial"/>
              </a:rPr>
              <a:t>r</a:t>
            </a:r>
            <a:r>
              <a:rPr sz="1350" b="1" spc="0" dirty="0" smtClean="0">
                <a:latin typeface="Arial"/>
                <a:cs typeface="Arial"/>
              </a:rPr>
              <a:t>ogéna</a:t>
            </a:r>
            <a:r>
              <a:rPr sz="1350" b="1" spc="-4" dirty="0" smtClean="0">
                <a:latin typeface="Arial"/>
                <a:cs typeface="Arial"/>
              </a:rPr>
              <a:t>ti</a:t>
            </a:r>
            <a:r>
              <a:rPr sz="1350" b="1" spc="0" dirty="0" smtClean="0">
                <a:latin typeface="Arial"/>
                <a:cs typeface="Arial"/>
              </a:rPr>
              <a:t>on</a:t>
            </a:r>
            <a:r>
              <a:rPr sz="1350" b="1" spc="258" dirty="0" smtClean="0">
                <a:latin typeface="Arial"/>
                <a:cs typeface="Arial"/>
              </a:rPr>
              <a:t> </a:t>
            </a:r>
            <a:r>
              <a:rPr sz="1350" b="1" spc="0" dirty="0" smtClean="0">
                <a:latin typeface="Arial"/>
                <a:cs typeface="Arial"/>
              </a:rPr>
              <a:t>ca</a:t>
            </a:r>
            <a:r>
              <a:rPr sz="1350" b="1" spc="-4" dirty="0" smtClean="0">
                <a:latin typeface="Arial"/>
                <a:cs typeface="Arial"/>
              </a:rPr>
              <a:t>t</a:t>
            </a:r>
            <a:r>
              <a:rPr sz="1350" b="1" spc="0" dirty="0" smtClean="0">
                <a:latin typeface="Arial"/>
                <a:cs typeface="Arial"/>
              </a:rPr>
              <a:t>a</a:t>
            </a:r>
            <a:r>
              <a:rPr sz="1350" b="1" spc="-9" dirty="0" smtClean="0">
                <a:latin typeface="Arial"/>
                <a:cs typeface="Arial"/>
              </a:rPr>
              <a:t>l</a:t>
            </a:r>
            <a:r>
              <a:rPr sz="1350" b="1" spc="-25" dirty="0" smtClean="0">
                <a:latin typeface="Arial"/>
                <a:cs typeface="Arial"/>
              </a:rPr>
              <a:t>y</a:t>
            </a:r>
            <a:r>
              <a:rPr sz="1350" b="1" spc="-4" dirty="0" smtClean="0">
                <a:latin typeface="Arial"/>
                <a:cs typeface="Arial"/>
              </a:rPr>
              <a:t>ti</a:t>
            </a:r>
            <a:r>
              <a:rPr sz="1350" b="1" spc="0" dirty="0" smtClean="0">
                <a:latin typeface="Arial"/>
                <a:cs typeface="Arial"/>
              </a:rPr>
              <a:t>que</a:t>
            </a:r>
            <a:r>
              <a:rPr sz="1350" b="1" spc="259" dirty="0" smtClean="0">
                <a:latin typeface="Arial"/>
                <a:cs typeface="Arial"/>
              </a:rPr>
              <a:t> </a:t>
            </a:r>
            <a:r>
              <a:rPr sz="1350" spc="-4" dirty="0" smtClean="0">
                <a:latin typeface="Arial"/>
                <a:cs typeface="Arial"/>
              </a:rPr>
              <a:t>d</a:t>
            </a:r>
            <a:r>
              <a:rPr sz="1350" spc="4" dirty="0" smtClean="0">
                <a:latin typeface="Arial"/>
                <a:cs typeface="Arial"/>
              </a:rPr>
              <a:t>'</a:t>
            </a:r>
            <a:r>
              <a:rPr sz="1350" spc="-4" dirty="0" smtClean="0">
                <a:latin typeface="Arial"/>
                <a:cs typeface="Arial"/>
              </a:rPr>
              <a:t>h</a:t>
            </a:r>
            <a:r>
              <a:rPr sz="1350" spc="0" dirty="0" smtClean="0">
                <a:latin typeface="Arial"/>
                <a:cs typeface="Arial"/>
              </a:rPr>
              <a:t>u</a:t>
            </a:r>
            <a:r>
              <a:rPr sz="1350" spc="4" dirty="0" smtClean="0">
                <a:latin typeface="Arial"/>
                <a:cs typeface="Arial"/>
              </a:rPr>
              <a:t>il</a:t>
            </a:r>
            <a:r>
              <a:rPr sz="1350" spc="0" dirty="0" smtClean="0">
                <a:latin typeface="Arial"/>
                <a:cs typeface="Arial"/>
              </a:rPr>
              <a:t>e</a:t>
            </a:r>
            <a:r>
              <a:rPr sz="1350" spc="84" dirty="0" smtClean="0">
                <a:latin typeface="Arial"/>
                <a:cs typeface="Arial"/>
              </a:rPr>
              <a:t> </a:t>
            </a:r>
            <a:r>
              <a:rPr sz="1350" spc="9" dirty="0" smtClean="0">
                <a:latin typeface="Arial"/>
                <a:cs typeface="Arial"/>
              </a:rPr>
              <a:t>v</a:t>
            </a:r>
            <a:r>
              <a:rPr sz="1350" spc="0" dirty="0" smtClean="0">
                <a:latin typeface="Arial"/>
                <a:cs typeface="Arial"/>
              </a:rPr>
              <a:t>égé</a:t>
            </a:r>
            <a:r>
              <a:rPr sz="1350" spc="-4" dirty="0" smtClean="0">
                <a:latin typeface="Arial"/>
                <a:cs typeface="Arial"/>
              </a:rPr>
              <a:t>t</a:t>
            </a:r>
            <a:r>
              <a:rPr sz="1350" spc="0" dirty="0" smtClean="0">
                <a:latin typeface="Arial"/>
                <a:cs typeface="Arial"/>
              </a:rPr>
              <a:t>a</a:t>
            </a:r>
            <a:r>
              <a:rPr sz="1350" spc="4" dirty="0" smtClean="0">
                <a:latin typeface="Arial"/>
                <a:cs typeface="Arial"/>
              </a:rPr>
              <a:t>l</a:t>
            </a:r>
            <a:r>
              <a:rPr sz="1350" spc="0" dirty="0" smtClean="0">
                <a:latin typeface="Arial"/>
                <a:cs typeface="Arial"/>
              </a:rPr>
              <a:t>e</a:t>
            </a:r>
            <a:r>
              <a:rPr sz="1350" spc="110" dirty="0" smtClean="0">
                <a:latin typeface="Arial"/>
                <a:cs typeface="Arial"/>
              </a:rPr>
              <a:t> </a:t>
            </a:r>
            <a:r>
              <a:rPr sz="1350" spc="-4" dirty="0" smtClean="0">
                <a:latin typeface="Arial"/>
                <a:cs typeface="Arial"/>
              </a:rPr>
              <a:t>(</a:t>
            </a:r>
            <a:r>
              <a:rPr sz="1350" spc="0" dirty="0" smtClean="0">
                <a:latin typeface="Arial"/>
                <a:cs typeface="Arial"/>
              </a:rPr>
              <a:t>so</a:t>
            </a:r>
            <a:r>
              <a:rPr sz="1350" spc="-4" dirty="0" smtClean="0">
                <a:latin typeface="Arial"/>
                <a:cs typeface="Arial"/>
              </a:rPr>
              <a:t>j</a:t>
            </a:r>
            <a:r>
              <a:rPr sz="1350" spc="0" dirty="0" smtClean="0">
                <a:latin typeface="Arial"/>
                <a:cs typeface="Arial"/>
              </a:rPr>
              <a:t>a</a:t>
            </a:r>
            <a:r>
              <a:rPr sz="1350" spc="-4" dirty="0" smtClean="0">
                <a:latin typeface="Arial"/>
                <a:cs typeface="Arial"/>
              </a:rPr>
              <a:t>...</a:t>
            </a:r>
            <a:r>
              <a:rPr sz="1350" spc="0" dirty="0" smtClean="0">
                <a:latin typeface="Arial"/>
                <a:cs typeface="Arial"/>
              </a:rPr>
              <a:t>)</a:t>
            </a:r>
            <a:r>
              <a:rPr sz="1350" spc="106" dirty="0" smtClean="0">
                <a:latin typeface="Arial"/>
                <a:cs typeface="Arial"/>
              </a:rPr>
              <a:t> </a:t>
            </a:r>
            <a:r>
              <a:rPr sz="1350" spc="0" dirty="0" smtClean="0">
                <a:latin typeface="Arial"/>
                <a:cs typeface="Arial"/>
              </a:rPr>
              <a:t>:</a:t>
            </a:r>
            <a:r>
              <a:rPr sz="1350" spc="11" dirty="0" smtClean="0">
                <a:latin typeface="Arial"/>
                <a:cs typeface="Arial"/>
              </a:rPr>
              <a:t> </a:t>
            </a:r>
            <a:r>
              <a:rPr sz="1350" spc="0" dirty="0" smtClean="0">
                <a:latin typeface="Arial"/>
                <a:cs typeface="Arial"/>
              </a:rPr>
              <a:t>g</a:t>
            </a:r>
            <a:r>
              <a:rPr sz="1350" spc="-4" dirty="0" smtClean="0">
                <a:latin typeface="Arial"/>
                <a:cs typeface="Arial"/>
              </a:rPr>
              <a:t>r</a:t>
            </a:r>
            <a:r>
              <a:rPr sz="1350" spc="0" dirty="0" smtClean="0">
                <a:latin typeface="Arial"/>
                <a:cs typeface="Arial"/>
              </a:rPr>
              <a:t>a</a:t>
            </a:r>
            <a:r>
              <a:rPr sz="1350" spc="4" dirty="0" smtClean="0">
                <a:latin typeface="Arial"/>
                <a:cs typeface="Arial"/>
              </a:rPr>
              <a:t>i</a:t>
            </a:r>
            <a:r>
              <a:rPr sz="1350" spc="-4" dirty="0" smtClean="0">
                <a:latin typeface="Arial"/>
                <a:cs typeface="Arial"/>
              </a:rPr>
              <a:t>s</a:t>
            </a:r>
            <a:r>
              <a:rPr sz="1350" spc="0" dirty="0" smtClean="0">
                <a:latin typeface="Arial"/>
                <a:cs typeface="Arial"/>
              </a:rPr>
              <a:t>se</a:t>
            </a:r>
            <a:r>
              <a:rPr sz="1350" spc="91" dirty="0" smtClean="0">
                <a:latin typeface="Arial"/>
                <a:cs typeface="Arial"/>
              </a:rPr>
              <a:t> </a:t>
            </a:r>
            <a:r>
              <a:rPr sz="1350" spc="0" dirty="0" smtClean="0">
                <a:latin typeface="Arial"/>
                <a:cs typeface="Arial"/>
              </a:rPr>
              <a:t>=</a:t>
            </a:r>
            <a:r>
              <a:rPr sz="1350" spc="28" dirty="0" smtClean="0">
                <a:latin typeface="Arial"/>
                <a:cs typeface="Arial"/>
              </a:rPr>
              <a:t> </a:t>
            </a:r>
            <a:r>
              <a:rPr sz="1350" spc="0" dirty="0" smtClean="0">
                <a:latin typeface="Arial"/>
                <a:cs typeface="Arial"/>
              </a:rPr>
              <a:t>du</a:t>
            </a:r>
            <a:r>
              <a:rPr sz="1350" spc="-4" dirty="0" smtClean="0">
                <a:latin typeface="Arial"/>
                <a:cs typeface="Arial"/>
              </a:rPr>
              <a:t>r</a:t>
            </a:r>
            <a:r>
              <a:rPr sz="1350" spc="0" dirty="0" smtClean="0">
                <a:latin typeface="Arial"/>
                <a:cs typeface="Arial"/>
              </a:rPr>
              <a:t>c</a:t>
            </a:r>
            <a:r>
              <a:rPr sz="1350" spc="4" dirty="0" smtClean="0">
                <a:latin typeface="Arial"/>
                <a:cs typeface="Arial"/>
              </a:rPr>
              <a:t>i</a:t>
            </a:r>
            <a:r>
              <a:rPr sz="1350" spc="-4" dirty="0" smtClean="0">
                <a:latin typeface="Arial"/>
                <a:cs typeface="Arial"/>
              </a:rPr>
              <a:t>s</a:t>
            </a:r>
            <a:r>
              <a:rPr sz="1350" spc="0" dirty="0" smtClean="0">
                <a:latin typeface="Arial"/>
                <a:cs typeface="Arial"/>
              </a:rPr>
              <a:t>se</a:t>
            </a:r>
            <a:r>
              <a:rPr sz="1350" spc="-4" dirty="0" smtClean="0">
                <a:latin typeface="Arial"/>
                <a:cs typeface="Arial"/>
              </a:rPr>
              <a:t>m</a:t>
            </a:r>
            <a:r>
              <a:rPr sz="1350" spc="0" dirty="0" smtClean="0">
                <a:latin typeface="Arial"/>
                <a:cs typeface="Arial"/>
              </a:rPr>
              <a:t>ent</a:t>
            </a:r>
            <a:r>
              <a:rPr sz="1350" spc="164" dirty="0" smtClean="0">
                <a:latin typeface="Arial"/>
                <a:cs typeface="Arial"/>
              </a:rPr>
              <a:t> </a:t>
            </a:r>
            <a:r>
              <a:rPr sz="1350" spc="0" dirty="0" smtClean="0">
                <a:latin typeface="Arial"/>
                <a:cs typeface="Arial"/>
              </a:rPr>
              <a:t>des</a:t>
            </a:r>
            <a:r>
              <a:rPr sz="1350" spc="48" dirty="0" smtClean="0">
                <a:latin typeface="Arial"/>
                <a:cs typeface="Arial"/>
              </a:rPr>
              <a:t> </a:t>
            </a:r>
            <a:r>
              <a:rPr sz="1350" spc="0" dirty="0" smtClean="0">
                <a:latin typeface="Arial"/>
                <a:cs typeface="Arial"/>
              </a:rPr>
              <a:t>hu</a:t>
            </a:r>
            <a:r>
              <a:rPr sz="1350" spc="4" dirty="0" smtClean="0">
                <a:latin typeface="Arial"/>
                <a:cs typeface="Arial"/>
              </a:rPr>
              <a:t>il</a:t>
            </a:r>
            <a:r>
              <a:rPr sz="1350" spc="-4" dirty="0" smtClean="0">
                <a:latin typeface="Arial"/>
                <a:cs typeface="Arial"/>
              </a:rPr>
              <a:t>e</a:t>
            </a:r>
            <a:r>
              <a:rPr sz="1350" spc="0" dirty="0" smtClean="0">
                <a:latin typeface="Arial"/>
                <a:cs typeface="Arial"/>
              </a:rPr>
              <a:t>s</a:t>
            </a:r>
            <a:r>
              <a:rPr sz="1350" spc="50" dirty="0" smtClean="0">
                <a:latin typeface="Arial"/>
                <a:cs typeface="Arial"/>
              </a:rPr>
              <a:t> </a:t>
            </a:r>
            <a:r>
              <a:rPr sz="1350" spc="-5" dirty="0" smtClean="0">
                <a:latin typeface="Arial"/>
                <a:cs typeface="Arial"/>
              </a:rPr>
              <a:t>(m</a:t>
            </a:r>
            <a:r>
              <a:rPr sz="1350" spc="0" dirty="0" smtClean="0">
                <a:latin typeface="Arial"/>
                <a:cs typeface="Arial"/>
              </a:rPr>
              <a:t>a</a:t>
            </a:r>
            <a:r>
              <a:rPr sz="1350" spc="-5" dirty="0" smtClean="0">
                <a:latin typeface="Arial"/>
                <a:cs typeface="Arial"/>
              </a:rPr>
              <a:t>r</a:t>
            </a:r>
            <a:r>
              <a:rPr sz="1350" spc="0" dirty="0" smtClean="0">
                <a:latin typeface="Arial"/>
                <a:cs typeface="Arial"/>
              </a:rPr>
              <a:t>g</a:t>
            </a:r>
            <a:r>
              <a:rPr sz="1350" spc="-5" dirty="0" smtClean="0">
                <a:latin typeface="Arial"/>
                <a:cs typeface="Arial"/>
              </a:rPr>
              <a:t>ar</a:t>
            </a:r>
            <a:r>
              <a:rPr sz="1350" spc="5" dirty="0" smtClean="0">
                <a:latin typeface="Arial"/>
                <a:cs typeface="Arial"/>
              </a:rPr>
              <a:t>i</a:t>
            </a:r>
            <a:r>
              <a:rPr sz="1350" spc="0" dirty="0" smtClean="0">
                <a:latin typeface="Arial"/>
                <a:cs typeface="Arial"/>
              </a:rPr>
              <a:t>ne)</a:t>
            </a:r>
            <a:endParaRPr sz="13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300447" y="4816659"/>
            <a:ext cx="6590612" cy="20185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10"/>
              </a:lnSpc>
              <a:spcBef>
                <a:spcPts val="75"/>
              </a:spcBef>
            </a:pPr>
            <a:r>
              <a:rPr sz="1350" spc="4" dirty="0" smtClean="0">
                <a:latin typeface="Arial"/>
                <a:cs typeface="Arial"/>
              </a:rPr>
              <a:t>N</a:t>
            </a:r>
            <a:r>
              <a:rPr sz="1350" spc="0" dirty="0" smtClean="0">
                <a:latin typeface="Arial"/>
                <a:cs typeface="Arial"/>
              </a:rPr>
              <a:t>B</a:t>
            </a:r>
            <a:r>
              <a:rPr sz="1350" spc="56" dirty="0" smtClean="0">
                <a:latin typeface="Arial"/>
                <a:cs typeface="Arial"/>
              </a:rPr>
              <a:t> </a:t>
            </a:r>
            <a:r>
              <a:rPr sz="1350" spc="4" dirty="0" smtClean="0">
                <a:latin typeface="Arial"/>
                <a:cs typeface="Arial"/>
              </a:rPr>
              <a:t>l</a:t>
            </a:r>
            <a:r>
              <a:rPr sz="1350" spc="0" dirty="0" smtClean="0">
                <a:latin typeface="Arial"/>
                <a:cs typeface="Arial"/>
              </a:rPr>
              <a:t>i</a:t>
            </a:r>
            <a:r>
              <a:rPr sz="1350" spc="-4" dirty="0" smtClean="0">
                <a:latin typeface="Arial"/>
                <a:cs typeface="Arial"/>
              </a:rPr>
              <a:t>m</a:t>
            </a:r>
            <a:r>
              <a:rPr sz="1350" spc="4" dirty="0" smtClean="0">
                <a:latin typeface="Arial"/>
                <a:cs typeface="Arial"/>
              </a:rPr>
              <a:t>i</a:t>
            </a:r>
            <a:r>
              <a:rPr sz="1350" spc="-4" dirty="0" smtClean="0">
                <a:latin typeface="Arial"/>
                <a:cs typeface="Arial"/>
              </a:rPr>
              <a:t>t</a:t>
            </a:r>
            <a:r>
              <a:rPr sz="1350" spc="0" dirty="0" smtClean="0">
                <a:latin typeface="Arial"/>
                <a:cs typeface="Arial"/>
              </a:rPr>
              <a:t>e</a:t>
            </a:r>
            <a:r>
              <a:rPr sz="1350" spc="71" dirty="0" smtClean="0">
                <a:latin typeface="Arial"/>
                <a:cs typeface="Arial"/>
              </a:rPr>
              <a:t> </a:t>
            </a:r>
            <a:r>
              <a:rPr sz="1350" spc="4" dirty="0" smtClean="0">
                <a:latin typeface="Arial"/>
                <a:cs typeface="Arial"/>
              </a:rPr>
              <a:t>l</a:t>
            </a:r>
            <a:r>
              <a:rPr sz="1350" spc="0" dirty="0" smtClean="0">
                <a:latin typeface="Arial"/>
                <a:cs typeface="Arial"/>
              </a:rPr>
              <a:t>e</a:t>
            </a:r>
            <a:r>
              <a:rPr sz="1350" spc="30" dirty="0" smtClean="0">
                <a:latin typeface="Arial"/>
                <a:cs typeface="Arial"/>
              </a:rPr>
              <a:t> </a:t>
            </a:r>
            <a:r>
              <a:rPr sz="1350" spc="-4" dirty="0" smtClean="0">
                <a:latin typeface="Arial"/>
                <a:cs typeface="Arial"/>
              </a:rPr>
              <a:t>ra</a:t>
            </a:r>
            <a:r>
              <a:rPr sz="1350" spc="0" dirty="0" smtClean="0">
                <a:latin typeface="Arial"/>
                <a:cs typeface="Arial"/>
              </a:rPr>
              <a:t>nc</a:t>
            </a:r>
            <a:r>
              <a:rPr sz="1350" spc="4" dirty="0" smtClean="0">
                <a:latin typeface="Arial"/>
                <a:cs typeface="Arial"/>
              </a:rPr>
              <a:t>i</a:t>
            </a:r>
            <a:r>
              <a:rPr sz="1350" spc="-4" dirty="0" smtClean="0">
                <a:latin typeface="Arial"/>
                <a:cs typeface="Arial"/>
              </a:rPr>
              <a:t>s</a:t>
            </a:r>
            <a:r>
              <a:rPr sz="1350" spc="0" dirty="0" smtClean="0">
                <a:latin typeface="Arial"/>
                <a:cs typeface="Arial"/>
              </a:rPr>
              <a:t>se</a:t>
            </a:r>
            <a:r>
              <a:rPr sz="1350" spc="-4" dirty="0" smtClean="0">
                <a:latin typeface="Arial"/>
                <a:cs typeface="Arial"/>
              </a:rPr>
              <a:t>m</a:t>
            </a:r>
            <a:r>
              <a:rPr sz="1350" spc="0" dirty="0" smtClean="0">
                <a:latin typeface="Arial"/>
                <a:cs typeface="Arial"/>
              </a:rPr>
              <a:t>ent</a:t>
            </a:r>
            <a:r>
              <a:rPr sz="1350" spc="164" dirty="0" smtClean="0">
                <a:latin typeface="Arial"/>
                <a:cs typeface="Arial"/>
              </a:rPr>
              <a:t> </a:t>
            </a:r>
            <a:r>
              <a:rPr sz="1350" spc="-4" dirty="0" smtClean="0">
                <a:latin typeface="Arial"/>
                <a:cs typeface="Arial"/>
              </a:rPr>
              <a:t>(</a:t>
            </a:r>
            <a:r>
              <a:rPr sz="1350" spc="0" dirty="0" smtClean="0">
                <a:latin typeface="Arial"/>
                <a:cs typeface="Arial"/>
              </a:rPr>
              <a:t>o</a:t>
            </a:r>
            <a:r>
              <a:rPr sz="1350" spc="-9" dirty="0" smtClean="0">
                <a:latin typeface="Arial"/>
                <a:cs typeface="Arial"/>
              </a:rPr>
              <a:t>x</a:t>
            </a:r>
            <a:r>
              <a:rPr sz="1350" spc="-4" dirty="0" smtClean="0">
                <a:latin typeface="Arial"/>
                <a:cs typeface="Arial"/>
              </a:rPr>
              <a:t>y</a:t>
            </a:r>
            <a:r>
              <a:rPr sz="1350" spc="0" dirty="0" smtClean="0">
                <a:latin typeface="Arial"/>
                <a:cs typeface="Arial"/>
              </a:rPr>
              <a:t>da</a:t>
            </a:r>
            <a:r>
              <a:rPr sz="1350" spc="-4" dirty="0" smtClean="0">
                <a:latin typeface="Arial"/>
                <a:cs typeface="Arial"/>
              </a:rPr>
              <a:t>t</a:t>
            </a:r>
            <a:r>
              <a:rPr sz="1350" spc="0" dirty="0" smtClean="0">
                <a:latin typeface="Arial"/>
                <a:cs typeface="Arial"/>
              </a:rPr>
              <a:t>ion</a:t>
            </a:r>
            <a:r>
              <a:rPr sz="1350" spc="133" dirty="0" smtClean="0">
                <a:latin typeface="Arial"/>
                <a:cs typeface="Arial"/>
              </a:rPr>
              <a:t> </a:t>
            </a:r>
            <a:r>
              <a:rPr sz="1350" spc="4" dirty="0" smtClean="0">
                <a:latin typeface="Arial"/>
                <a:cs typeface="Arial"/>
              </a:rPr>
              <a:t>l</a:t>
            </a:r>
            <a:r>
              <a:rPr sz="1350" spc="0" dirty="0" smtClean="0">
                <a:latin typeface="Arial"/>
                <a:cs typeface="Arial"/>
              </a:rPr>
              <a:t>en</a:t>
            </a:r>
            <a:r>
              <a:rPr sz="1350" spc="-4" dirty="0" smtClean="0">
                <a:latin typeface="Arial"/>
                <a:cs typeface="Arial"/>
              </a:rPr>
              <a:t>t</a:t>
            </a:r>
            <a:r>
              <a:rPr sz="1350" spc="0" dirty="0" smtClean="0">
                <a:latin typeface="Arial"/>
                <a:cs typeface="Arial"/>
              </a:rPr>
              <a:t>e</a:t>
            </a:r>
            <a:r>
              <a:rPr sz="1350" spc="72" dirty="0" smtClean="0">
                <a:latin typeface="Arial"/>
                <a:cs typeface="Arial"/>
              </a:rPr>
              <a:t> </a:t>
            </a:r>
            <a:r>
              <a:rPr sz="1350" spc="0" dirty="0" smtClean="0">
                <a:latin typeface="Arial"/>
                <a:cs typeface="Arial"/>
              </a:rPr>
              <a:t>par</a:t>
            </a:r>
            <a:r>
              <a:rPr sz="1350" spc="43" dirty="0" smtClean="0">
                <a:latin typeface="Arial"/>
                <a:cs typeface="Arial"/>
              </a:rPr>
              <a:t> </a:t>
            </a:r>
            <a:r>
              <a:rPr sz="1350" spc="4" dirty="0" smtClean="0">
                <a:latin typeface="Arial"/>
                <a:cs typeface="Arial"/>
              </a:rPr>
              <a:t>l'</a:t>
            </a:r>
            <a:r>
              <a:rPr sz="1350" spc="0" dirty="0" smtClean="0">
                <a:latin typeface="Arial"/>
                <a:cs typeface="Arial"/>
              </a:rPr>
              <a:t>o</a:t>
            </a:r>
            <a:r>
              <a:rPr sz="1350" spc="-9" dirty="0" smtClean="0">
                <a:latin typeface="Arial"/>
                <a:cs typeface="Arial"/>
              </a:rPr>
              <a:t>x</a:t>
            </a:r>
            <a:r>
              <a:rPr sz="1350" spc="0" dirty="0" smtClean="0">
                <a:latin typeface="Arial"/>
                <a:cs typeface="Arial"/>
              </a:rPr>
              <a:t>yg</a:t>
            </a:r>
            <a:r>
              <a:rPr sz="1350" spc="-4" dirty="0" smtClean="0">
                <a:latin typeface="Arial"/>
                <a:cs typeface="Arial"/>
              </a:rPr>
              <a:t>è</a:t>
            </a:r>
            <a:r>
              <a:rPr sz="1350" spc="0" dirty="0" smtClean="0">
                <a:latin typeface="Arial"/>
                <a:cs typeface="Arial"/>
              </a:rPr>
              <a:t>ne</a:t>
            </a:r>
            <a:r>
              <a:rPr sz="1350" spc="125" dirty="0" smtClean="0">
                <a:latin typeface="Arial"/>
                <a:cs typeface="Arial"/>
              </a:rPr>
              <a:t> </a:t>
            </a:r>
            <a:r>
              <a:rPr sz="1350" spc="0" dirty="0" smtClean="0">
                <a:latin typeface="Arial"/>
                <a:cs typeface="Arial"/>
              </a:rPr>
              <a:t>de</a:t>
            </a:r>
            <a:r>
              <a:rPr sz="1350" spc="34" dirty="0" smtClean="0">
                <a:latin typeface="Arial"/>
                <a:cs typeface="Arial"/>
              </a:rPr>
              <a:t> </a:t>
            </a:r>
            <a:r>
              <a:rPr sz="1350" spc="4" dirty="0" smtClean="0">
                <a:latin typeface="Arial"/>
                <a:cs typeface="Arial"/>
              </a:rPr>
              <a:t>l'</a:t>
            </a:r>
            <a:r>
              <a:rPr sz="1350" spc="0" dirty="0" smtClean="0">
                <a:latin typeface="Arial"/>
                <a:cs typeface="Arial"/>
              </a:rPr>
              <a:t>a</a:t>
            </a:r>
            <a:r>
              <a:rPr sz="1350" spc="4" dirty="0" smtClean="0">
                <a:latin typeface="Arial"/>
                <a:cs typeface="Arial"/>
              </a:rPr>
              <a:t>i</a:t>
            </a:r>
            <a:r>
              <a:rPr sz="1350" spc="0" dirty="0" smtClean="0">
                <a:latin typeface="Arial"/>
                <a:cs typeface="Arial"/>
              </a:rPr>
              <a:t>r</a:t>
            </a:r>
            <a:r>
              <a:rPr sz="1350" spc="48" dirty="0" smtClean="0">
                <a:latin typeface="Arial"/>
                <a:cs typeface="Arial"/>
              </a:rPr>
              <a:t> </a:t>
            </a:r>
            <a:r>
              <a:rPr sz="1350" spc="-4" dirty="0" smtClean="0">
                <a:latin typeface="Arial"/>
                <a:cs typeface="Arial"/>
              </a:rPr>
              <a:t>a</a:t>
            </a:r>
            <a:r>
              <a:rPr sz="1350" spc="0" dirty="0" smtClean="0">
                <a:latin typeface="Arial"/>
                <a:cs typeface="Arial"/>
              </a:rPr>
              <a:t>u</a:t>
            </a:r>
            <a:r>
              <a:rPr sz="1350" spc="39" dirty="0" smtClean="0">
                <a:latin typeface="Arial"/>
                <a:cs typeface="Arial"/>
              </a:rPr>
              <a:t> </a:t>
            </a:r>
            <a:r>
              <a:rPr sz="1350" spc="0" dirty="0" smtClean="0">
                <a:latin typeface="Arial"/>
                <a:cs typeface="Arial"/>
              </a:rPr>
              <a:t>n</a:t>
            </a:r>
            <a:r>
              <a:rPr sz="1350" spc="4" dirty="0" smtClean="0">
                <a:latin typeface="Arial"/>
                <a:cs typeface="Arial"/>
              </a:rPr>
              <a:t>iv</a:t>
            </a:r>
            <a:r>
              <a:rPr sz="1350" spc="0" dirty="0" smtClean="0">
                <a:latin typeface="Arial"/>
                <a:cs typeface="Arial"/>
              </a:rPr>
              <a:t>eau</a:t>
            </a:r>
            <a:r>
              <a:rPr sz="1350" spc="84" dirty="0" smtClean="0">
                <a:latin typeface="Arial"/>
                <a:cs typeface="Arial"/>
              </a:rPr>
              <a:t> </a:t>
            </a:r>
            <a:r>
              <a:rPr sz="1350" spc="-4" dirty="0" smtClean="0">
                <a:latin typeface="Arial"/>
                <a:cs typeface="Arial"/>
              </a:rPr>
              <a:t>d</a:t>
            </a:r>
            <a:r>
              <a:rPr sz="1350" spc="0" dirty="0" smtClean="0">
                <a:latin typeface="Arial"/>
                <a:cs typeface="Arial"/>
              </a:rPr>
              <a:t>es</a:t>
            </a:r>
            <a:r>
              <a:rPr sz="1350" spc="53" dirty="0" smtClean="0">
                <a:latin typeface="Arial"/>
                <a:cs typeface="Arial"/>
              </a:rPr>
              <a:t> </a:t>
            </a:r>
            <a:r>
              <a:rPr sz="1350" spc="0" dirty="0" smtClean="0">
                <a:latin typeface="Arial"/>
                <a:cs typeface="Arial"/>
              </a:rPr>
              <a:t>C</a:t>
            </a:r>
            <a:r>
              <a:rPr sz="1350" spc="-4" dirty="0" smtClean="0">
                <a:latin typeface="Arial"/>
                <a:cs typeface="Arial"/>
              </a:rPr>
              <a:t>=</a:t>
            </a:r>
            <a:r>
              <a:rPr sz="1350" spc="4" dirty="0" smtClean="0">
                <a:latin typeface="Arial"/>
                <a:cs typeface="Arial"/>
              </a:rPr>
              <a:t>C</a:t>
            </a:r>
            <a:r>
              <a:rPr sz="1350" spc="0" dirty="0" smtClean="0">
                <a:latin typeface="Arial"/>
                <a:cs typeface="Arial"/>
              </a:rPr>
              <a:t>)</a:t>
            </a:r>
            <a:endParaRPr sz="135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071243" y="5796596"/>
            <a:ext cx="5499862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sz="2100" spc="0" baseline="1708" dirty="0" smtClean="0">
                <a:latin typeface="Comic Sans MS"/>
                <a:cs typeface="Comic Sans MS"/>
              </a:rPr>
              <a:t>-</a:t>
            </a:r>
            <a:r>
              <a:rPr sz="2100" spc="-4" baseline="1708" dirty="0" smtClean="0">
                <a:latin typeface="Comic Sans MS"/>
                <a:cs typeface="Comic Sans MS"/>
              </a:rPr>
              <a:t> </a:t>
            </a:r>
            <a:r>
              <a:rPr sz="2100" spc="4" baseline="1708" dirty="0" smtClean="0">
                <a:latin typeface="Comic Sans MS"/>
                <a:cs typeface="Comic Sans MS"/>
              </a:rPr>
              <a:t>G</a:t>
            </a:r>
            <a:r>
              <a:rPr sz="2100" spc="0" baseline="1708" dirty="0" smtClean="0">
                <a:latin typeface="Comic Sans MS"/>
                <a:cs typeface="Comic Sans MS"/>
              </a:rPr>
              <a:t>raisses</a:t>
            </a:r>
            <a:r>
              <a:rPr sz="2100" spc="-19" baseline="1708" dirty="0" smtClean="0">
                <a:latin typeface="Comic Sans MS"/>
                <a:cs typeface="Comic Sans MS"/>
              </a:rPr>
              <a:t> </a:t>
            </a:r>
            <a:r>
              <a:rPr sz="2100" spc="0" baseline="1708" dirty="0" smtClean="0">
                <a:latin typeface="Comic Sans MS"/>
                <a:cs typeface="Comic Sans MS"/>
              </a:rPr>
              <a:t>(saturées)</a:t>
            </a:r>
            <a:r>
              <a:rPr sz="2100" spc="-19" baseline="1708" dirty="0" smtClean="0">
                <a:latin typeface="Comic Sans MS"/>
                <a:cs typeface="Comic Sans MS"/>
              </a:rPr>
              <a:t> </a:t>
            </a:r>
            <a:r>
              <a:rPr sz="2100" spc="0" baseline="1708" dirty="0" smtClean="0">
                <a:latin typeface="Comic Sans MS"/>
                <a:cs typeface="Comic Sans MS"/>
              </a:rPr>
              <a:t>:</a:t>
            </a:r>
            <a:r>
              <a:rPr sz="2100" spc="-9" baseline="1708" dirty="0" smtClean="0">
                <a:latin typeface="Comic Sans MS"/>
                <a:cs typeface="Comic Sans MS"/>
              </a:rPr>
              <a:t> </a:t>
            </a:r>
            <a:r>
              <a:rPr sz="2100" spc="0" baseline="1708" dirty="0" smtClean="0">
                <a:latin typeface="Comic Sans MS"/>
                <a:cs typeface="Comic Sans MS"/>
              </a:rPr>
              <a:t>at</a:t>
            </a:r>
            <a:r>
              <a:rPr sz="2100" spc="4" baseline="1708" dirty="0" smtClean="0">
                <a:latin typeface="Comic Sans MS"/>
                <a:cs typeface="Comic Sans MS"/>
              </a:rPr>
              <a:t>h</a:t>
            </a:r>
            <a:r>
              <a:rPr sz="2100" spc="0" baseline="1708" dirty="0" smtClean="0">
                <a:latin typeface="Comic Sans MS"/>
                <a:cs typeface="Comic Sans MS"/>
              </a:rPr>
              <a:t>érosclérose</a:t>
            </a:r>
            <a:r>
              <a:rPr sz="2100" spc="-19" baseline="1708" dirty="0" smtClean="0">
                <a:latin typeface="Comic Sans MS"/>
                <a:cs typeface="Comic Sans MS"/>
              </a:rPr>
              <a:t> </a:t>
            </a:r>
            <a:r>
              <a:rPr sz="2100" spc="0" baseline="1708" dirty="0" smtClean="0">
                <a:latin typeface="Comic Sans MS"/>
                <a:cs typeface="Comic Sans MS"/>
              </a:rPr>
              <a:t>(</a:t>
            </a:r>
            <a:r>
              <a:rPr sz="2100" spc="4" baseline="1708" dirty="0" smtClean="0">
                <a:latin typeface="Comic Sans MS"/>
                <a:cs typeface="Comic Sans MS"/>
              </a:rPr>
              <a:t>d</a:t>
            </a:r>
            <a:r>
              <a:rPr sz="2100" spc="0" baseline="1708" dirty="0" smtClean="0">
                <a:latin typeface="Comic Sans MS"/>
                <a:cs typeface="Comic Sans MS"/>
              </a:rPr>
              <a:t>urcissement</a:t>
            </a:r>
            <a:r>
              <a:rPr sz="2100" spc="-24" baseline="1708" dirty="0" smtClean="0">
                <a:latin typeface="Comic Sans MS"/>
                <a:cs typeface="Comic Sans MS"/>
              </a:rPr>
              <a:t> </a:t>
            </a:r>
            <a:r>
              <a:rPr sz="2100" spc="0" baseline="1708" dirty="0" smtClean="0">
                <a:latin typeface="Comic Sans MS"/>
                <a:cs typeface="Comic Sans MS"/>
              </a:rPr>
              <a:t>des</a:t>
            </a:r>
            <a:r>
              <a:rPr sz="2100" spc="-4" baseline="1708" dirty="0" smtClean="0">
                <a:latin typeface="Comic Sans MS"/>
                <a:cs typeface="Comic Sans MS"/>
              </a:rPr>
              <a:t> </a:t>
            </a:r>
            <a:r>
              <a:rPr sz="2100" spc="0" baseline="1708" dirty="0" smtClean="0">
                <a:latin typeface="Comic Sans MS"/>
                <a:cs typeface="Comic Sans MS"/>
              </a:rPr>
              <a:t>artè</a:t>
            </a:r>
            <a:r>
              <a:rPr sz="2100" spc="-4" baseline="1708" dirty="0" smtClean="0">
                <a:latin typeface="Comic Sans MS"/>
                <a:cs typeface="Comic Sans MS"/>
              </a:rPr>
              <a:t>r</a:t>
            </a:r>
            <a:r>
              <a:rPr sz="2100" spc="0" baseline="1708" dirty="0" smtClean="0">
                <a:latin typeface="Comic Sans MS"/>
                <a:cs typeface="Comic Sans MS"/>
              </a:rPr>
              <a:t>es)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071243" y="6223316"/>
            <a:ext cx="395589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sz="2100" spc="0" baseline="1708" dirty="0" smtClean="0">
                <a:latin typeface="Comic Sans MS"/>
                <a:cs typeface="Comic Sans MS"/>
              </a:rPr>
              <a:t>-</a:t>
            </a:r>
            <a:r>
              <a:rPr sz="2100" spc="-4" baseline="1708" dirty="0" smtClean="0">
                <a:latin typeface="Comic Sans MS"/>
                <a:cs typeface="Comic Sans MS"/>
              </a:rPr>
              <a:t> </a:t>
            </a:r>
            <a:r>
              <a:rPr sz="2100" spc="0" baseline="1708" dirty="0" smtClean="0">
                <a:latin typeface="Comic Sans MS"/>
                <a:cs typeface="Comic Sans MS"/>
              </a:rPr>
              <a:t>util</a:t>
            </a:r>
            <a:r>
              <a:rPr sz="2100" spc="4" baseline="1708" dirty="0" smtClean="0">
                <a:latin typeface="Comic Sans MS"/>
                <a:cs typeface="Comic Sans MS"/>
              </a:rPr>
              <a:t>i</a:t>
            </a:r>
            <a:r>
              <a:rPr sz="2100" spc="0" baseline="1708" dirty="0" smtClean="0">
                <a:latin typeface="Comic Sans MS"/>
                <a:cs typeface="Comic Sans MS"/>
              </a:rPr>
              <a:t>sati</a:t>
            </a:r>
            <a:r>
              <a:rPr sz="2100" spc="4" baseline="1708" dirty="0" smtClean="0">
                <a:latin typeface="Comic Sans MS"/>
                <a:cs typeface="Comic Sans MS"/>
              </a:rPr>
              <a:t>o</a:t>
            </a:r>
            <a:r>
              <a:rPr sz="2100" spc="0" baseline="1708" dirty="0" smtClean="0">
                <a:latin typeface="Comic Sans MS"/>
                <a:cs typeface="Comic Sans MS"/>
              </a:rPr>
              <a:t>n</a:t>
            </a:r>
            <a:r>
              <a:rPr sz="2100" spc="-34" baseline="1708" dirty="0" smtClean="0">
                <a:latin typeface="Comic Sans MS"/>
                <a:cs typeface="Comic Sans MS"/>
              </a:rPr>
              <a:t> </a:t>
            </a:r>
            <a:r>
              <a:rPr sz="2100" spc="0" baseline="1708" dirty="0" smtClean="0">
                <a:latin typeface="Comic Sans MS"/>
                <a:cs typeface="Comic Sans MS"/>
              </a:rPr>
              <a:t>des</a:t>
            </a:r>
            <a:r>
              <a:rPr sz="2100" spc="-4" baseline="1708" dirty="0" smtClean="0">
                <a:latin typeface="Comic Sans MS"/>
                <a:cs typeface="Comic Sans MS"/>
              </a:rPr>
              <a:t> </a:t>
            </a:r>
            <a:r>
              <a:rPr sz="2100" spc="4" baseline="1708" dirty="0" smtClean="0">
                <a:latin typeface="Comic Sans MS"/>
                <a:cs typeface="Comic Sans MS"/>
              </a:rPr>
              <a:t>h</a:t>
            </a:r>
            <a:r>
              <a:rPr sz="2100" spc="0" baseline="1708" dirty="0" smtClean="0">
                <a:latin typeface="Comic Sans MS"/>
                <a:cs typeface="Comic Sans MS"/>
              </a:rPr>
              <a:t>uiles</a:t>
            </a:r>
            <a:r>
              <a:rPr sz="2100" spc="-19" baseline="1708" dirty="0" smtClean="0">
                <a:latin typeface="Comic Sans MS"/>
                <a:cs typeface="Comic Sans MS"/>
              </a:rPr>
              <a:t> </a:t>
            </a:r>
            <a:r>
              <a:rPr sz="2100" spc="0" baseline="1708" dirty="0" smtClean="0">
                <a:latin typeface="Comic Sans MS"/>
                <a:cs typeface="Comic Sans MS"/>
              </a:rPr>
              <a:t>végétal</a:t>
            </a:r>
            <a:r>
              <a:rPr sz="2100" spc="-4" baseline="1708" dirty="0" smtClean="0">
                <a:latin typeface="Comic Sans MS"/>
                <a:cs typeface="Comic Sans MS"/>
              </a:rPr>
              <a:t>e</a:t>
            </a:r>
            <a:r>
              <a:rPr sz="2100" spc="0" baseline="1708" dirty="0" smtClean="0">
                <a:latin typeface="Comic Sans MS"/>
                <a:cs typeface="Comic Sans MS"/>
              </a:rPr>
              <a:t>s</a:t>
            </a:r>
            <a:r>
              <a:rPr sz="2100" spc="-29" baseline="1708" dirty="0" smtClean="0">
                <a:latin typeface="Comic Sans MS"/>
                <a:cs typeface="Comic Sans MS"/>
              </a:rPr>
              <a:t> </a:t>
            </a:r>
            <a:r>
              <a:rPr sz="2100" spc="4" baseline="1708" dirty="0" smtClean="0">
                <a:latin typeface="Comic Sans MS"/>
                <a:cs typeface="Comic Sans MS"/>
              </a:rPr>
              <a:t>po</a:t>
            </a:r>
            <a:r>
              <a:rPr sz="2100" spc="0" baseline="1708" dirty="0" smtClean="0">
                <a:latin typeface="Comic Sans MS"/>
                <a:cs typeface="Comic Sans MS"/>
              </a:rPr>
              <a:t>lyinsaturées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448290" y="6465214"/>
            <a:ext cx="857935" cy="23519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814"/>
              </a:lnSpc>
              <a:spcBef>
                <a:spcPts val="90"/>
              </a:spcBef>
            </a:pPr>
            <a:r>
              <a:rPr sz="1500" spc="0" baseline="-5012" dirty="0" smtClean="0">
                <a:latin typeface="Segoe UI"/>
                <a:cs typeface="Segoe UI"/>
              </a:rPr>
              <a:t>E</a:t>
            </a:r>
            <a:r>
              <a:rPr sz="1500" spc="-4" baseline="-5012" dirty="0" smtClean="0">
                <a:latin typeface="Segoe UI"/>
                <a:cs typeface="Segoe UI"/>
              </a:rPr>
              <a:t>C</a:t>
            </a:r>
            <a:r>
              <a:rPr sz="1500" spc="4" baseline="-5012" dirty="0" smtClean="0">
                <a:latin typeface="Segoe UI"/>
                <a:cs typeface="Segoe UI"/>
              </a:rPr>
              <a:t>A</a:t>
            </a:r>
            <a:r>
              <a:rPr sz="1500" spc="0" baseline="-5012" dirty="0" smtClean="0">
                <a:latin typeface="Segoe UI"/>
                <a:cs typeface="Segoe UI"/>
              </a:rPr>
              <a:t>M</a:t>
            </a:r>
            <a:r>
              <a:rPr sz="1500" spc="-6" baseline="-5012" dirty="0" smtClean="0">
                <a:latin typeface="Segoe UI"/>
                <a:cs typeface="Segoe UI"/>
              </a:rPr>
              <a:t> </a:t>
            </a:r>
            <a:r>
              <a:rPr sz="1500" spc="0" baseline="-5012" dirty="0" smtClean="0">
                <a:latin typeface="Segoe UI"/>
                <a:cs typeface="Segoe UI"/>
              </a:rPr>
              <a:t>201</a:t>
            </a:r>
            <a:r>
              <a:rPr sz="1500" spc="-19" baseline="-5012" dirty="0" smtClean="0">
                <a:latin typeface="Segoe UI"/>
                <a:cs typeface="Segoe UI"/>
              </a:rPr>
              <a:t>5</a:t>
            </a:r>
            <a:r>
              <a:rPr sz="1800" spc="4" baseline="20480" dirty="0" smtClean="0">
                <a:solidFill>
                  <a:srgbClr val="888888"/>
                </a:solidFill>
                <a:latin typeface="Calibri"/>
                <a:cs typeface="Calibri"/>
              </a:rPr>
              <a:t>50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712321" y="6531508"/>
            <a:ext cx="231966" cy="204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0"/>
              </a:lnSpc>
              <a:spcBef>
                <a:spcPts val="76"/>
              </a:spcBef>
            </a:pPr>
            <a:r>
              <a:rPr sz="2100" spc="-4" baseline="1950" dirty="0" smtClean="0">
                <a:solidFill>
                  <a:srgbClr val="C00000"/>
                </a:solidFill>
                <a:latin typeface="Calibri"/>
                <a:cs typeface="Calibri"/>
              </a:rPr>
              <a:t>50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 rot="16200000">
            <a:off x="0" y="1761345"/>
            <a:ext cx="3562100" cy="19494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2040-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Ch</a:t>
            </a:r>
            <a:r>
              <a:rPr sz="1400" b="1" i="1" spc="4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400" b="1" i="1" spc="4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400" b="1" i="1" spc="-39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1400" b="1" i="1" spc="-9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1400" b="1" i="1" spc="4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va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400" b="1" i="1" spc="-25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et</a:t>
            </a:r>
            <a:r>
              <a:rPr sz="1400" b="1" i="1" spc="-14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1400" b="1" i="1" spc="4" dirty="0" smtClean="0">
                <a:solidFill>
                  <a:srgbClr val="FFFFFF"/>
                </a:solidFill>
                <a:latin typeface="Arial"/>
                <a:cs typeface="Arial"/>
              </a:rPr>
              <a:t>ir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onn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eme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0" y="0"/>
            <a:ext cx="330708" cy="68579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4" name="object 4"/>
          <p:cNvSpPr txBox="1"/>
          <p:nvPr/>
        </p:nvSpPr>
        <p:spPr>
          <a:xfrm>
            <a:off x="1391501" y="1539643"/>
            <a:ext cx="259613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3" name="object 3"/>
          <p:cNvSpPr txBox="1"/>
          <p:nvPr/>
        </p:nvSpPr>
        <p:spPr>
          <a:xfrm>
            <a:off x="1292422" y="1980734"/>
            <a:ext cx="358693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" name="object 2"/>
          <p:cNvSpPr txBox="1"/>
          <p:nvPr/>
        </p:nvSpPr>
        <p:spPr>
          <a:xfrm>
            <a:off x="1391501" y="2422852"/>
            <a:ext cx="259613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object 27"/>
          <p:cNvSpPr/>
          <p:nvPr/>
        </p:nvSpPr>
        <p:spPr>
          <a:xfrm>
            <a:off x="11415522" y="6528054"/>
            <a:ext cx="0" cy="347470"/>
          </a:xfrm>
          <a:custGeom>
            <a:avLst/>
            <a:gdLst/>
            <a:ahLst/>
            <a:cxnLst/>
            <a:rect l="l" t="t" r="r" b="b"/>
            <a:pathLst>
              <a:path h="347470">
                <a:moveTo>
                  <a:pt x="0" y="0"/>
                </a:moveTo>
                <a:lnTo>
                  <a:pt x="0" y="329943"/>
                </a:lnTo>
              </a:path>
            </a:pathLst>
          </a:custGeom>
          <a:ln w="25908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-12192" y="0"/>
            <a:ext cx="3429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-12192" y="0"/>
            <a:ext cx="342900" cy="6858000"/>
          </a:xfrm>
          <a:custGeom>
            <a:avLst/>
            <a:gdLst/>
            <a:ahLst/>
            <a:cxnLst/>
            <a:rect l="l" t="t" r="r" b="b"/>
            <a:pathLst>
              <a:path w="342900" h="6858000">
                <a:moveTo>
                  <a:pt x="342900" y="0"/>
                </a:moveTo>
                <a:lnTo>
                  <a:pt x="12192" y="0"/>
                </a:lnTo>
              </a:path>
              <a:path w="342900" h="6858000">
                <a:moveTo>
                  <a:pt x="12192" y="6858000"/>
                </a:moveTo>
                <a:lnTo>
                  <a:pt x="342900" y="6858000"/>
                </a:lnTo>
                <a:lnTo>
                  <a:pt x="342900" y="0"/>
                </a:lnTo>
              </a:path>
            </a:pathLst>
          </a:custGeom>
          <a:ln w="9144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-21336" y="6385560"/>
            <a:ext cx="361188" cy="3352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-18288" y="5987224"/>
            <a:ext cx="361188" cy="31908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38200" y="1801368"/>
            <a:ext cx="6449567" cy="302971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212080" y="4396740"/>
            <a:ext cx="2350007" cy="203453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457954" y="4191546"/>
            <a:ext cx="639445" cy="64024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1602994" y="782472"/>
            <a:ext cx="590480" cy="38079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955"/>
              </a:lnSpc>
              <a:spcBef>
                <a:spcPts val="147"/>
              </a:spcBef>
            </a:pPr>
            <a:r>
              <a:rPr sz="2800" spc="0" dirty="0" smtClean="0">
                <a:solidFill>
                  <a:srgbClr val="0000FF"/>
                </a:solidFill>
                <a:latin typeface="Times New Roman"/>
                <a:cs typeface="Times New Roman"/>
              </a:rPr>
              <a:t>L</a:t>
            </a:r>
            <a:r>
              <a:rPr sz="2800" spc="-9" dirty="0" smtClean="0">
                <a:solidFill>
                  <a:srgbClr val="0000FF"/>
                </a:solidFill>
                <a:latin typeface="Times New Roman"/>
                <a:cs typeface="Times New Roman"/>
              </a:rPr>
              <a:t>e</a:t>
            </a:r>
            <a:r>
              <a:rPr sz="2800" spc="0" dirty="0" smtClean="0">
                <a:solidFill>
                  <a:srgbClr val="0000FF"/>
                </a:solidFill>
                <a:latin typeface="Times New Roman"/>
                <a:cs typeface="Times New Roman"/>
              </a:rPr>
              <a:t>s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204680" y="782472"/>
            <a:ext cx="2524194" cy="38079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955"/>
              </a:lnSpc>
              <a:spcBef>
                <a:spcPts val="147"/>
              </a:spcBef>
            </a:pPr>
            <a:r>
              <a:rPr sz="2800" spc="-14" dirty="0" smtClean="0">
                <a:solidFill>
                  <a:srgbClr val="0000FF"/>
                </a:solidFill>
                <a:latin typeface="Times New Roman"/>
                <a:cs typeface="Times New Roman"/>
              </a:rPr>
              <a:t>m</a:t>
            </a:r>
            <a:r>
              <a:rPr sz="2800" spc="0" dirty="0" smtClean="0">
                <a:solidFill>
                  <a:srgbClr val="0000FF"/>
                </a:solidFill>
                <a:latin typeface="Times New Roman"/>
                <a:cs typeface="Times New Roman"/>
              </a:rPr>
              <a:t>o</a:t>
            </a:r>
            <a:r>
              <a:rPr sz="2800" spc="4" dirty="0" smtClean="0">
                <a:solidFill>
                  <a:srgbClr val="0000FF"/>
                </a:solidFill>
                <a:latin typeface="Times New Roman"/>
                <a:cs typeface="Times New Roman"/>
              </a:rPr>
              <a:t>n</a:t>
            </a:r>
            <a:r>
              <a:rPr sz="2800" spc="0" dirty="0" smtClean="0">
                <a:solidFill>
                  <a:srgbClr val="0000FF"/>
                </a:solidFill>
                <a:latin typeface="Times New Roman"/>
                <a:cs typeface="Times New Roman"/>
              </a:rPr>
              <a:t>osac</a:t>
            </a:r>
            <a:r>
              <a:rPr sz="2800" spc="-9" dirty="0" smtClean="0">
                <a:solidFill>
                  <a:srgbClr val="0000FF"/>
                </a:solidFill>
                <a:latin typeface="Times New Roman"/>
                <a:cs typeface="Times New Roman"/>
              </a:rPr>
              <a:t>c</a:t>
            </a:r>
            <a:r>
              <a:rPr sz="2800" spc="0" dirty="0" smtClean="0">
                <a:solidFill>
                  <a:srgbClr val="0000FF"/>
                </a:solidFill>
                <a:latin typeface="Times New Roman"/>
                <a:cs typeface="Times New Roman"/>
              </a:rPr>
              <a:t>hari</a:t>
            </a:r>
            <a:r>
              <a:rPr sz="2800" spc="4" dirty="0" smtClean="0">
                <a:solidFill>
                  <a:srgbClr val="0000FF"/>
                </a:solidFill>
                <a:latin typeface="Times New Roman"/>
                <a:cs typeface="Times New Roman"/>
              </a:rPr>
              <a:t>d</a:t>
            </a:r>
            <a:r>
              <a:rPr sz="2800" spc="0" dirty="0" smtClean="0">
                <a:solidFill>
                  <a:srgbClr val="0000FF"/>
                </a:solidFill>
                <a:latin typeface="Times New Roman"/>
                <a:cs typeface="Times New Roman"/>
              </a:rPr>
              <a:t>es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736527" y="782472"/>
            <a:ext cx="1184348" cy="38079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955"/>
              </a:lnSpc>
              <a:spcBef>
                <a:spcPts val="147"/>
              </a:spcBef>
            </a:pPr>
            <a:r>
              <a:rPr sz="2800" spc="0" dirty="0" smtClean="0">
                <a:solidFill>
                  <a:srgbClr val="0000FF"/>
                </a:solidFill>
                <a:latin typeface="Times New Roman"/>
                <a:cs typeface="Times New Roman"/>
              </a:rPr>
              <a:t>existent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929950" y="782472"/>
            <a:ext cx="712026" cy="38079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955"/>
              </a:lnSpc>
              <a:spcBef>
                <a:spcPts val="147"/>
              </a:spcBef>
            </a:pPr>
            <a:r>
              <a:rPr sz="2800" spc="0" dirty="0" smtClean="0">
                <a:solidFill>
                  <a:srgbClr val="0000FF"/>
                </a:solidFill>
                <a:latin typeface="Times New Roman"/>
                <a:cs typeface="Times New Roman"/>
              </a:rPr>
              <a:t>so</a:t>
            </a:r>
            <a:r>
              <a:rPr sz="2800" spc="9" dirty="0" smtClean="0">
                <a:solidFill>
                  <a:srgbClr val="0000FF"/>
                </a:solidFill>
                <a:latin typeface="Times New Roman"/>
                <a:cs typeface="Times New Roman"/>
              </a:rPr>
              <a:t>u</a:t>
            </a:r>
            <a:r>
              <a:rPr sz="2800" spc="0" dirty="0" smtClean="0">
                <a:solidFill>
                  <a:srgbClr val="0000FF"/>
                </a:solidFill>
                <a:latin typeface="Times New Roman"/>
                <a:cs typeface="Times New Roman"/>
              </a:rPr>
              <a:t>s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650694" y="782472"/>
            <a:ext cx="1064580" cy="38079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955"/>
              </a:lnSpc>
              <a:spcBef>
                <a:spcPts val="147"/>
              </a:spcBef>
            </a:pPr>
            <a:r>
              <a:rPr sz="2800" spc="0" dirty="0" smtClean="0">
                <a:solidFill>
                  <a:srgbClr val="0000FF"/>
                </a:solidFill>
                <a:latin typeface="Times New Roman"/>
                <a:cs typeface="Times New Roman"/>
              </a:rPr>
              <a:t>f</a:t>
            </a:r>
            <a:r>
              <a:rPr sz="2800" spc="4" dirty="0" smtClean="0">
                <a:solidFill>
                  <a:srgbClr val="0000FF"/>
                </a:solidFill>
                <a:latin typeface="Times New Roman"/>
                <a:cs typeface="Times New Roman"/>
              </a:rPr>
              <a:t>o</a:t>
            </a:r>
            <a:r>
              <a:rPr sz="2800" spc="0" dirty="0" smtClean="0">
                <a:solidFill>
                  <a:srgbClr val="0000FF"/>
                </a:solidFill>
                <a:latin typeface="Times New Roman"/>
                <a:cs typeface="Times New Roman"/>
              </a:rPr>
              <a:t>r</a:t>
            </a:r>
            <a:r>
              <a:rPr sz="2800" spc="-14" dirty="0" smtClean="0">
                <a:solidFill>
                  <a:srgbClr val="0000FF"/>
                </a:solidFill>
                <a:latin typeface="Times New Roman"/>
                <a:cs typeface="Times New Roman"/>
              </a:rPr>
              <a:t>m</a:t>
            </a:r>
            <a:r>
              <a:rPr sz="2800" spc="0" dirty="0" smtClean="0">
                <a:solidFill>
                  <a:srgbClr val="0000FF"/>
                </a:solidFill>
                <a:latin typeface="Times New Roman"/>
                <a:cs typeface="Times New Roman"/>
              </a:rPr>
              <a:t>es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725414" y="782472"/>
            <a:ext cx="1487502" cy="38079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955"/>
              </a:lnSpc>
              <a:spcBef>
                <a:spcPts val="147"/>
              </a:spcBef>
            </a:pPr>
            <a:r>
              <a:rPr sz="2800" spc="0" dirty="0" smtClean="0">
                <a:solidFill>
                  <a:srgbClr val="0000FF"/>
                </a:solidFill>
                <a:latin typeface="Times New Roman"/>
                <a:cs typeface="Times New Roman"/>
              </a:rPr>
              <a:t>l</a:t>
            </a:r>
            <a:r>
              <a:rPr sz="2800" spc="4" dirty="0" smtClean="0">
                <a:solidFill>
                  <a:srgbClr val="0000FF"/>
                </a:solidFill>
                <a:latin typeface="Times New Roman"/>
                <a:cs typeface="Times New Roman"/>
              </a:rPr>
              <a:t>i</a:t>
            </a:r>
            <a:r>
              <a:rPr sz="2800" spc="0" dirty="0" smtClean="0">
                <a:solidFill>
                  <a:srgbClr val="0000FF"/>
                </a:solidFill>
                <a:latin typeface="Times New Roman"/>
                <a:cs typeface="Times New Roman"/>
              </a:rPr>
              <a:t>néaire</a:t>
            </a:r>
            <a:r>
              <a:rPr sz="2800" spc="-25" dirty="0" smtClean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800" spc="0" dirty="0" smtClean="0">
                <a:solidFill>
                  <a:srgbClr val="0000FF"/>
                </a:solidFill>
                <a:latin typeface="Times New Roman"/>
                <a:cs typeface="Times New Roman"/>
              </a:rPr>
              <a:t>et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223056" y="782472"/>
            <a:ext cx="1282083" cy="38079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955"/>
              </a:lnSpc>
              <a:spcBef>
                <a:spcPts val="147"/>
              </a:spcBef>
            </a:pPr>
            <a:r>
              <a:rPr sz="2800" spc="-14" dirty="0" smtClean="0">
                <a:solidFill>
                  <a:srgbClr val="0000FF"/>
                </a:solidFill>
                <a:latin typeface="Times New Roman"/>
                <a:cs typeface="Times New Roman"/>
              </a:rPr>
              <a:t>c</a:t>
            </a:r>
            <a:r>
              <a:rPr sz="2800" spc="0" dirty="0" smtClean="0">
                <a:solidFill>
                  <a:srgbClr val="0000FF"/>
                </a:solidFill>
                <a:latin typeface="Times New Roman"/>
                <a:cs typeface="Times New Roman"/>
              </a:rPr>
              <a:t>ycliq</a:t>
            </a:r>
            <a:r>
              <a:rPr sz="2800" spc="9" dirty="0" smtClean="0">
                <a:solidFill>
                  <a:srgbClr val="0000FF"/>
                </a:solidFill>
                <a:latin typeface="Times New Roman"/>
                <a:cs typeface="Times New Roman"/>
              </a:rPr>
              <a:t>u</a:t>
            </a:r>
            <a:r>
              <a:rPr sz="2800" spc="0" dirty="0" smtClean="0">
                <a:solidFill>
                  <a:srgbClr val="0000FF"/>
                </a:solidFill>
                <a:latin typeface="Times New Roman"/>
                <a:cs typeface="Times New Roman"/>
              </a:rPr>
              <a:t>e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602994" y="1267752"/>
            <a:ext cx="427223" cy="3305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55"/>
              </a:lnSpc>
              <a:spcBef>
                <a:spcPts val="127"/>
              </a:spcBef>
            </a:pPr>
            <a:r>
              <a:rPr sz="2400" spc="0" dirty="0" smtClean="0">
                <a:solidFill>
                  <a:srgbClr val="003399"/>
                </a:solidFill>
                <a:latin typeface="Arial"/>
                <a:cs typeface="Arial"/>
              </a:rPr>
              <a:t>Ex</a:t>
            </a:r>
            <a:endParaRPr sz="24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043260" y="1267752"/>
            <a:ext cx="155984" cy="3305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55"/>
              </a:lnSpc>
              <a:spcBef>
                <a:spcPts val="127"/>
              </a:spcBef>
            </a:pPr>
            <a:r>
              <a:rPr sz="2400" spc="0" dirty="0" smtClean="0">
                <a:solidFill>
                  <a:srgbClr val="003399"/>
                </a:solidFill>
                <a:latin typeface="Arial"/>
                <a:cs typeface="Arial"/>
              </a:rPr>
              <a:t>:</a:t>
            </a:r>
            <a:endParaRPr sz="24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210762" y="1267752"/>
            <a:ext cx="308537" cy="3305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55"/>
              </a:lnSpc>
              <a:spcBef>
                <a:spcPts val="127"/>
              </a:spcBef>
            </a:pPr>
            <a:r>
              <a:rPr sz="2400" spc="0" dirty="0" smtClean="0">
                <a:solidFill>
                  <a:srgbClr val="003399"/>
                </a:solidFill>
                <a:latin typeface="Arial"/>
                <a:cs typeface="Arial"/>
              </a:rPr>
              <a:t>le</a:t>
            </a:r>
            <a:endParaRPr sz="24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531733" y="1267752"/>
            <a:ext cx="1121336" cy="3305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55"/>
              </a:lnSpc>
              <a:spcBef>
                <a:spcPts val="127"/>
              </a:spcBef>
            </a:pPr>
            <a:r>
              <a:rPr sz="2400" spc="0" dirty="0" smtClean="0">
                <a:solidFill>
                  <a:srgbClr val="003399"/>
                </a:solidFill>
                <a:latin typeface="Arial"/>
                <a:cs typeface="Arial"/>
              </a:rPr>
              <a:t>gl</a:t>
            </a:r>
            <a:r>
              <a:rPr sz="2400" spc="-9" dirty="0" smtClean="0">
                <a:solidFill>
                  <a:srgbClr val="003399"/>
                </a:solidFill>
                <a:latin typeface="Arial"/>
                <a:cs typeface="Arial"/>
              </a:rPr>
              <a:t>u</a:t>
            </a:r>
            <a:r>
              <a:rPr sz="2400" spc="0" dirty="0" smtClean="0">
                <a:solidFill>
                  <a:srgbClr val="003399"/>
                </a:solidFill>
                <a:latin typeface="Arial"/>
                <a:cs typeface="Arial"/>
              </a:rPr>
              <a:t>cose</a:t>
            </a:r>
            <a:endParaRPr sz="2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934071" y="3030548"/>
            <a:ext cx="1344447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9"/>
              </a:lnSpc>
              <a:spcBef>
                <a:spcPts val="97"/>
              </a:spcBef>
            </a:pPr>
            <a:r>
              <a:rPr sz="1800" spc="-4" dirty="0" smtClean="0">
                <a:latin typeface="Times New Roman"/>
                <a:cs typeface="Times New Roman"/>
              </a:rPr>
              <a:t>β</a:t>
            </a:r>
            <a:r>
              <a:rPr sz="1800" spc="0" dirty="0" smtClean="0">
                <a:latin typeface="Times New Roman"/>
                <a:cs typeface="Times New Roman"/>
              </a:rPr>
              <a:t>–</a:t>
            </a:r>
            <a:r>
              <a:rPr sz="1800" spc="9" dirty="0" smtClean="0">
                <a:latin typeface="Times New Roman"/>
                <a:cs typeface="Times New Roman"/>
              </a:rPr>
              <a:t> </a:t>
            </a:r>
            <a:r>
              <a:rPr sz="1800" spc="0" dirty="0" smtClean="0">
                <a:latin typeface="Times New Roman"/>
                <a:cs typeface="Times New Roman"/>
              </a:rPr>
              <a:t>D</a:t>
            </a:r>
            <a:r>
              <a:rPr sz="1800" spc="-9" dirty="0" smtClean="0">
                <a:latin typeface="Times New Roman"/>
                <a:cs typeface="Times New Roman"/>
              </a:rPr>
              <a:t> </a:t>
            </a:r>
            <a:r>
              <a:rPr sz="1800" spc="0" dirty="0" smtClean="0">
                <a:latin typeface="Times New Roman"/>
                <a:cs typeface="Times New Roman"/>
              </a:rPr>
              <a:t>-glu</a:t>
            </a:r>
            <a:r>
              <a:rPr sz="1800" spc="4" dirty="0" smtClean="0">
                <a:latin typeface="Times New Roman"/>
                <a:cs typeface="Times New Roman"/>
              </a:rPr>
              <a:t>c</a:t>
            </a:r>
            <a:r>
              <a:rPr sz="1800" spc="0" dirty="0" smtClean="0">
                <a:latin typeface="Times New Roman"/>
                <a:cs typeface="Times New Roman"/>
              </a:rPr>
              <a:t>ose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82218" y="5296408"/>
            <a:ext cx="968607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5"/>
              </a:lnSpc>
              <a:spcBef>
                <a:spcPts val="96"/>
              </a:spcBef>
            </a:pPr>
            <a:r>
              <a:rPr sz="2700" spc="-4" baseline="3034" dirty="0" smtClean="0">
                <a:latin typeface="Calibri"/>
                <a:cs typeface="Calibri"/>
              </a:rPr>
              <a:t>D</a:t>
            </a:r>
            <a:r>
              <a:rPr sz="2700" spc="0" baseline="3034" dirty="0" smtClean="0">
                <a:latin typeface="Calibri"/>
                <a:cs typeface="Calibri"/>
              </a:rPr>
              <a:t>-glu</a:t>
            </a:r>
            <a:r>
              <a:rPr sz="2700" spc="-14" baseline="3034" dirty="0" smtClean="0">
                <a:latin typeface="Calibri"/>
                <a:cs typeface="Calibri"/>
              </a:rPr>
              <a:t>c</a:t>
            </a:r>
            <a:r>
              <a:rPr sz="2700" spc="0" baseline="3034" dirty="0" smtClean="0">
                <a:latin typeface="Calibri"/>
                <a:cs typeface="Calibri"/>
              </a:rPr>
              <a:t>ose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793482" y="5479337"/>
            <a:ext cx="1309141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9"/>
              </a:lnSpc>
              <a:spcBef>
                <a:spcPts val="97"/>
              </a:spcBef>
            </a:pPr>
            <a:r>
              <a:rPr sz="1800" spc="4" dirty="0" smtClean="0">
                <a:latin typeface="Times New Roman"/>
                <a:cs typeface="Times New Roman"/>
              </a:rPr>
              <a:t>α</a:t>
            </a:r>
            <a:r>
              <a:rPr sz="1800" spc="0" dirty="0" smtClean="0">
                <a:latin typeface="Times New Roman"/>
                <a:cs typeface="Times New Roman"/>
              </a:rPr>
              <a:t>-</a:t>
            </a:r>
            <a:r>
              <a:rPr sz="1800" spc="-4" dirty="0" smtClean="0">
                <a:latin typeface="Times New Roman"/>
                <a:cs typeface="Times New Roman"/>
              </a:rPr>
              <a:t> D</a:t>
            </a:r>
            <a:r>
              <a:rPr sz="1800" spc="0" dirty="0" smtClean="0">
                <a:latin typeface="Times New Roman"/>
                <a:cs typeface="Times New Roman"/>
              </a:rPr>
              <a:t>-</a:t>
            </a:r>
            <a:r>
              <a:rPr sz="1800" spc="-4" dirty="0" smtClean="0">
                <a:latin typeface="Times New Roman"/>
                <a:cs typeface="Times New Roman"/>
              </a:rPr>
              <a:t> </a:t>
            </a:r>
            <a:r>
              <a:rPr sz="1800" spc="0" dirty="0" smtClean="0">
                <a:latin typeface="Times New Roman"/>
                <a:cs typeface="Times New Roman"/>
              </a:rPr>
              <a:t>glu</a:t>
            </a:r>
            <a:r>
              <a:rPr sz="1800" spc="4" dirty="0" smtClean="0">
                <a:latin typeface="Times New Roman"/>
                <a:cs typeface="Times New Roman"/>
              </a:rPr>
              <a:t>c</a:t>
            </a:r>
            <a:r>
              <a:rPr sz="1800" spc="0" dirty="0" smtClean="0">
                <a:latin typeface="Times New Roman"/>
                <a:cs typeface="Times New Roman"/>
              </a:rPr>
              <a:t>ose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756517" y="6531508"/>
            <a:ext cx="142719" cy="204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0"/>
              </a:lnSpc>
              <a:spcBef>
                <a:spcPts val="76"/>
              </a:spcBef>
            </a:pPr>
            <a:r>
              <a:rPr sz="2100" spc="0" baseline="1950" dirty="0" smtClean="0">
                <a:solidFill>
                  <a:srgbClr val="C00000"/>
                </a:solidFill>
                <a:latin typeface="Calibri"/>
                <a:cs typeface="Calibri"/>
              </a:rPr>
              <a:t>5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448290" y="6548518"/>
            <a:ext cx="692400" cy="1518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60"/>
              </a:lnSpc>
              <a:spcBef>
                <a:spcPts val="57"/>
              </a:spcBef>
            </a:pPr>
            <a:r>
              <a:rPr sz="1000" spc="0" dirty="0" smtClean="0">
                <a:latin typeface="Segoe UI"/>
                <a:cs typeface="Segoe UI"/>
              </a:rPr>
              <a:t>E</a:t>
            </a:r>
            <a:r>
              <a:rPr sz="1000" spc="-4" dirty="0" smtClean="0">
                <a:latin typeface="Segoe UI"/>
                <a:cs typeface="Segoe UI"/>
              </a:rPr>
              <a:t>C</a:t>
            </a:r>
            <a:r>
              <a:rPr sz="1000" spc="4" dirty="0" smtClean="0">
                <a:latin typeface="Segoe UI"/>
                <a:cs typeface="Segoe UI"/>
              </a:rPr>
              <a:t>A</a:t>
            </a:r>
            <a:r>
              <a:rPr sz="1000" spc="0" dirty="0" smtClean="0">
                <a:latin typeface="Segoe UI"/>
                <a:cs typeface="Segoe UI"/>
              </a:rPr>
              <a:t>M</a:t>
            </a:r>
            <a:r>
              <a:rPr sz="1000" spc="-6" dirty="0" smtClean="0">
                <a:latin typeface="Segoe UI"/>
                <a:cs typeface="Segoe UI"/>
              </a:rPr>
              <a:t> </a:t>
            </a:r>
            <a:r>
              <a:rPr sz="1000" spc="0" dirty="0" smtClean="0">
                <a:latin typeface="Segoe UI"/>
                <a:cs typeface="Segoe UI"/>
              </a:rPr>
              <a:t>2015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3" name="object 3"/>
          <p:cNvSpPr txBox="1"/>
          <p:nvPr/>
        </p:nvSpPr>
        <p:spPr>
          <a:xfrm rot="16200000">
            <a:off x="0" y="1761345"/>
            <a:ext cx="3562100" cy="19494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2040-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Ch</a:t>
            </a:r>
            <a:r>
              <a:rPr sz="1400" b="1" i="1" spc="4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400" b="1" i="1" spc="4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400" b="1" i="1" spc="-39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1400" b="1" i="1" spc="-9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1400" b="1" i="1" spc="4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va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400" b="1" i="1" spc="-25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et</a:t>
            </a:r>
            <a:r>
              <a:rPr sz="1400" b="1" i="1" spc="-14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1400" b="1" i="1" spc="4" dirty="0" smtClean="0">
                <a:solidFill>
                  <a:srgbClr val="FFFFFF"/>
                </a:solidFill>
                <a:latin typeface="Arial"/>
                <a:cs typeface="Arial"/>
              </a:rPr>
              <a:t>ir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onn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eme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endParaRPr sz="14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0" y="0"/>
            <a:ext cx="330708" cy="68579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object 71"/>
          <p:cNvSpPr/>
          <p:nvPr/>
        </p:nvSpPr>
        <p:spPr>
          <a:xfrm>
            <a:off x="11415522" y="6528054"/>
            <a:ext cx="0" cy="347470"/>
          </a:xfrm>
          <a:custGeom>
            <a:avLst/>
            <a:gdLst/>
            <a:ahLst/>
            <a:cxnLst/>
            <a:rect l="l" t="t" r="r" b="b"/>
            <a:pathLst>
              <a:path h="347470">
                <a:moveTo>
                  <a:pt x="0" y="0"/>
                </a:moveTo>
                <a:lnTo>
                  <a:pt x="0" y="329943"/>
                </a:lnTo>
              </a:path>
            </a:pathLst>
          </a:custGeom>
          <a:ln w="25908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-12192" y="0"/>
            <a:ext cx="3429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-12192" y="0"/>
            <a:ext cx="342900" cy="6858000"/>
          </a:xfrm>
          <a:custGeom>
            <a:avLst/>
            <a:gdLst/>
            <a:ahLst/>
            <a:cxnLst/>
            <a:rect l="l" t="t" r="r" b="b"/>
            <a:pathLst>
              <a:path w="342900" h="6858000">
                <a:moveTo>
                  <a:pt x="342900" y="0"/>
                </a:moveTo>
                <a:lnTo>
                  <a:pt x="12192" y="0"/>
                </a:lnTo>
              </a:path>
              <a:path w="342900" h="6858000">
                <a:moveTo>
                  <a:pt x="12192" y="6858000"/>
                </a:moveTo>
                <a:lnTo>
                  <a:pt x="342900" y="6858000"/>
                </a:lnTo>
                <a:lnTo>
                  <a:pt x="342900" y="0"/>
                </a:lnTo>
              </a:path>
            </a:pathLst>
          </a:custGeom>
          <a:ln w="9144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-21336" y="6385560"/>
            <a:ext cx="361188" cy="3352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-18288" y="5987224"/>
            <a:ext cx="361188" cy="31908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4969111" y="2145878"/>
            <a:ext cx="1923442" cy="0"/>
          </a:xfrm>
          <a:custGeom>
            <a:avLst/>
            <a:gdLst/>
            <a:ahLst/>
            <a:cxnLst/>
            <a:rect l="l" t="t" r="r" b="b"/>
            <a:pathLst>
              <a:path w="1923442">
                <a:moveTo>
                  <a:pt x="0" y="0"/>
                </a:moveTo>
                <a:lnTo>
                  <a:pt x="1923442" y="0"/>
                </a:lnTo>
              </a:path>
            </a:pathLst>
          </a:custGeom>
          <a:ln w="484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6239675" y="2145878"/>
            <a:ext cx="652878" cy="385447"/>
          </a:xfrm>
          <a:custGeom>
            <a:avLst/>
            <a:gdLst/>
            <a:ahLst/>
            <a:cxnLst/>
            <a:rect l="l" t="t" r="r" b="b"/>
            <a:pathLst>
              <a:path w="652878" h="385447">
                <a:moveTo>
                  <a:pt x="652878" y="0"/>
                </a:moveTo>
                <a:lnTo>
                  <a:pt x="0" y="385447"/>
                </a:lnTo>
              </a:path>
            </a:pathLst>
          </a:custGeom>
          <a:ln w="485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4276058" y="2531325"/>
            <a:ext cx="1963616" cy="0"/>
          </a:xfrm>
          <a:custGeom>
            <a:avLst/>
            <a:gdLst/>
            <a:ahLst/>
            <a:cxnLst/>
            <a:rect l="l" t="t" r="r" b="b"/>
            <a:pathLst>
              <a:path w="1963616">
                <a:moveTo>
                  <a:pt x="1963616" y="0"/>
                </a:moveTo>
                <a:lnTo>
                  <a:pt x="0" y="0"/>
                </a:lnTo>
              </a:path>
            </a:pathLst>
          </a:custGeom>
          <a:ln w="484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4276058" y="2145878"/>
            <a:ext cx="693052" cy="385447"/>
          </a:xfrm>
          <a:custGeom>
            <a:avLst/>
            <a:gdLst/>
            <a:ahLst/>
            <a:cxnLst/>
            <a:rect l="l" t="t" r="r" b="b"/>
            <a:pathLst>
              <a:path w="693052" h="385447">
                <a:moveTo>
                  <a:pt x="0" y="385447"/>
                </a:moveTo>
                <a:lnTo>
                  <a:pt x="693052" y="0"/>
                </a:lnTo>
              </a:path>
            </a:pathLst>
          </a:custGeom>
          <a:ln w="485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5130897" y="2337091"/>
            <a:ext cx="148401" cy="104684"/>
          </a:xfrm>
          <a:custGeom>
            <a:avLst/>
            <a:gdLst/>
            <a:ahLst/>
            <a:cxnLst/>
            <a:rect l="l" t="t" r="r" b="b"/>
            <a:pathLst>
              <a:path w="148401" h="104684">
                <a:moveTo>
                  <a:pt x="0" y="66565"/>
                </a:moveTo>
                <a:lnTo>
                  <a:pt x="0" y="104684"/>
                </a:lnTo>
                <a:lnTo>
                  <a:pt x="148401" y="910"/>
                </a:lnTo>
                <a:lnTo>
                  <a:pt x="148401" y="0"/>
                </a:lnTo>
                <a:lnTo>
                  <a:pt x="0" y="6656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5130897" y="2337091"/>
            <a:ext cx="148401" cy="104684"/>
          </a:xfrm>
          <a:custGeom>
            <a:avLst/>
            <a:gdLst/>
            <a:ahLst/>
            <a:cxnLst/>
            <a:rect l="l" t="t" r="r" b="b"/>
            <a:pathLst>
              <a:path w="148401" h="104684">
                <a:moveTo>
                  <a:pt x="148401" y="0"/>
                </a:moveTo>
                <a:lnTo>
                  <a:pt x="0" y="66565"/>
                </a:lnTo>
                <a:lnTo>
                  <a:pt x="0" y="104684"/>
                </a:lnTo>
                <a:lnTo>
                  <a:pt x="148401" y="910"/>
                </a:lnTo>
                <a:lnTo>
                  <a:pt x="148401" y="0"/>
                </a:lnTo>
                <a:close/>
              </a:path>
            </a:pathLst>
          </a:custGeom>
          <a:ln w="485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5312741" y="2421812"/>
            <a:ext cx="56876" cy="95303"/>
          </a:xfrm>
          <a:custGeom>
            <a:avLst/>
            <a:gdLst/>
            <a:ahLst/>
            <a:cxnLst/>
            <a:rect l="l" t="t" r="r" b="b"/>
            <a:pathLst>
              <a:path w="56876" h="95303">
                <a:moveTo>
                  <a:pt x="28279" y="0"/>
                </a:moveTo>
                <a:lnTo>
                  <a:pt x="0" y="95303"/>
                </a:lnTo>
                <a:lnTo>
                  <a:pt x="28279" y="76237"/>
                </a:lnTo>
                <a:lnTo>
                  <a:pt x="56876" y="95303"/>
                </a:lnTo>
                <a:lnTo>
                  <a:pt x="2827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5341021" y="2421812"/>
            <a:ext cx="0" cy="604500"/>
          </a:xfrm>
          <a:custGeom>
            <a:avLst/>
            <a:gdLst/>
            <a:ahLst/>
            <a:cxnLst/>
            <a:rect l="l" t="t" r="r" b="b"/>
            <a:pathLst>
              <a:path h="604500">
                <a:moveTo>
                  <a:pt x="0" y="604500"/>
                </a:moveTo>
                <a:lnTo>
                  <a:pt x="0" y="0"/>
                </a:lnTo>
              </a:path>
            </a:pathLst>
          </a:custGeom>
          <a:ln w="486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5312741" y="2421812"/>
            <a:ext cx="56876" cy="95303"/>
          </a:xfrm>
          <a:custGeom>
            <a:avLst/>
            <a:gdLst/>
            <a:ahLst/>
            <a:cxnLst/>
            <a:rect l="l" t="t" r="r" b="b"/>
            <a:pathLst>
              <a:path w="56876" h="95303">
                <a:moveTo>
                  <a:pt x="28279" y="0"/>
                </a:moveTo>
                <a:lnTo>
                  <a:pt x="56876" y="95303"/>
                </a:lnTo>
                <a:lnTo>
                  <a:pt x="28279" y="76237"/>
                </a:lnTo>
                <a:lnTo>
                  <a:pt x="0" y="95303"/>
                </a:lnTo>
                <a:lnTo>
                  <a:pt x="28279" y="0"/>
                </a:lnTo>
                <a:close/>
              </a:path>
            </a:pathLst>
          </a:custGeom>
          <a:ln w="486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5919705" y="2331338"/>
            <a:ext cx="158208" cy="110436"/>
          </a:xfrm>
          <a:custGeom>
            <a:avLst/>
            <a:gdLst/>
            <a:ahLst/>
            <a:cxnLst/>
            <a:rect l="l" t="t" r="r" b="b"/>
            <a:pathLst>
              <a:path w="158208" h="110436">
                <a:moveTo>
                  <a:pt x="0" y="910"/>
                </a:moveTo>
                <a:lnTo>
                  <a:pt x="158208" y="110436"/>
                </a:lnTo>
                <a:lnTo>
                  <a:pt x="158208" y="72318"/>
                </a:lnTo>
                <a:lnTo>
                  <a:pt x="0" y="0"/>
                </a:lnTo>
                <a:lnTo>
                  <a:pt x="0" y="91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5919705" y="2331338"/>
            <a:ext cx="158208" cy="110436"/>
          </a:xfrm>
          <a:custGeom>
            <a:avLst/>
            <a:gdLst/>
            <a:ahLst/>
            <a:cxnLst/>
            <a:rect l="l" t="t" r="r" b="b"/>
            <a:pathLst>
              <a:path w="158208" h="110436">
                <a:moveTo>
                  <a:pt x="0" y="910"/>
                </a:moveTo>
                <a:lnTo>
                  <a:pt x="158208" y="110436"/>
                </a:lnTo>
                <a:lnTo>
                  <a:pt x="158208" y="72318"/>
                </a:lnTo>
                <a:lnTo>
                  <a:pt x="0" y="0"/>
                </a:lnTo>
                <a:lnTo>
                  <a:pt x="0" y="910"/>
                </a:lnTo>
                <a:close/>
              </a:path>
            </a:pathLst>
          </a:custGeom>
          <a:ln w="485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5845486" y="2402746"/>
            <a:ext cx="57218" cy="95303"/>
          </a:xfrm>
          <a:custGeom>
            <a:avLst/>
            <a:gdLst/>
            <a:ahLst/>
            <a:cxnLst/>
            <a:rect l="l" t="t" r="r" b="b"/>
            <a:pathLst>
              <a:path w="57218" h="95303">
                <a:moveTo>
                  <a:pt x="28672" y="0"/>
                </a:moveTo>
                <a:lnTo>
                  <a:pt x="0" y="95303"/>
                </a:lnTo>
                <a:lnTo>
                  <a:pt x="28672" y="76237"/>
                </a:lnTo>
                <a:lnTo>
                  <a:pt x="57218" y="95303"/>
                </a:lnTo>
                <a:lnTo>
                  <a:pt x="2867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5874159" y="2402746"/>
            <a:ext cx="0" cy="604513"/>
          </a:xfrm>
          <a:custGeom>
            <a:avLst/>
            <a:gdLst/>
            <a:ahLst/>
            <a:cxnLst/>
            <a:rect l="l" t="t" r="r" b="b"/>
            <a:pathLst>
              <a:path h="604513">
                <a:moveTo>
                  <a:pt x="0" y="604513"/>
                </a:moveTo>
                <a:lnTo>
                  <a:pt x="0" y="0"/>
                </a:lnTo>
              </a:path>
            </a:pathLst>
          </a:custGeom>
          <a:ln w="486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5845486" y="2402746"/>
            <a:ext cx="57218" cy="95303"/>
          </a:xfrm>
          <a:custGeom>
            <a:avLst/>
            <a:gdLst/>
            <a:ahLst/>
            <a:cxnLst/>
            <a:rect l="l" t="t" r="r" b="b"/>
            <a:pathLst>
              <a:path w="57218" h="95303">
                <a:moveTo>
                  <a:pt x="28672" y="0"/>
                </a:moveTo>
                <a:lnTo>
                  <a:pt x="57218" y="95303"/>
                </a:lnTo>
                <a:lnTo>
                  <a:pt x="28672" y="76237"/>
                </a:lnTo>
                <a:lnTo>
                  <a:pt x="0" y="95303"/>
                </a:lnTo>
                <a:lnTo>
                  <a:pt x="28672" y="0"/>
                </a:lnTo>
                <a:close/>
              </a:path>
            </a:pathLst>
          </a:custGeom>
          <a:ln w="486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4873919" y="2964299"/>
            <a:ext cx="1923481" cy="0"/>
          </a:xfrm>
          <a:custGeom>
            <a:avLst/>
            <a:gdLst/>
            <a:ahLst/>
            <a:cxnLst/>
            <a:rect l="l" t="t" r="r" b="b"/>
            <a:pathLst>
              <a:path w="1923481">
                <a:moveTo>
                  <a:pt x="0" y="0"/>
                </a:moveTo>
                <a:lnTo>
                  <a:pt x="1923481" y="0"/>
                </a:lnTo>
              </a:path>
            </a:pathLst>
          </a:custGeom>
          <a:ln w="484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6144521" y="2964299"/>
            <a:ext cx="652878" cy="385755"/>
          </a:xfrm>
          <a:custGeom>
            <a:avLst/>
            <a:gdLst/>
            <a:ahLst/>
            <a:cxnLst/>
            <a:rect l="l" t="t" r="r" b="b"/>
            <a:pathLst>
              <a:path w="652878" h="385755">
                <a:moveTo>
                  <a:pt x="652878" y="0"/>
                </a:moveTo>
                <a:lnTo>
                  <a:pt x="0" y="385755"/>
                </a:lnTo>
              </a:path>
            </a:pathLst>
          </a:custGeom>
          <a:ln w="485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4180873" y="3350054"/>
            <a:ext cx="1963648" cy="0"/>
          </a:xfrm>
          <a:custGeom>
            <a:avLst/>
            <a:gdLst/>
            <a:ahLst/>
            <a:cxnLst/>
            <a:rect l="l" t="t" r="r" b="b"/>
            <a:pathLst>
              <a:path w="1963648">
                <a:moveTo>
                  <a:pt x="1963648" y="0"/>
                </a:moveTo>
                <a:lnTo>
                  <a:pt x="0" y="0"/>
                </a:lnTo>
              </a:path>
            </a:pathLst>
          </a:custGeom>
          <a:ln w="484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4180873" y="2964299"/>
            <a:ext cx="693046" cy="385755"/>
          </a:xfrm>
          <a:custGeom>
            <a:avLst/>
            <a:gdLst/>
            <a:ahLst/>
            <a:cxnLst/>
            <a:rect l="l" t="t" r="r" b="b"/>
            <a:pathLst>
              <a:path w="693046" h="385755">
                <a:moveTo>
                  <a:pt x="0" y="385755"/>
                </a:moveTo>
                <a:lnTo>
                  <a:pt x="693046" y="0"/>
                </a:lnTo>
              </a:path>
            </a:pathLst>
          </a:custGeom>
          <a:ln w="485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5447745" y="3168218"/>
            <a:ext cx="319969" cy="0"/>
          </a:xfrm>
          <a:custGeom>
            <a:avLst/>
            <a:gdLst/>
            <a:ahLst/>
            <a:cxnLst/>
            <a:rect l="l" t="t" r="r" b="b"/>
            <a:pathLst>
              <a:path w="319969">
                <a:moveTo>
                  <a:pt x="0" y="0"/>
                </a:moveTo>
                <a:lnTo>
                  <a:pt x="319969" y="0"/>
                </a:lnTo>
              </a:path>
            </a:pathLst>
          </a:custGeom>
          <a:ln w="484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5421863" y="2311375"/>
            <a:ext cx="182821" cy="0"/>
          </a:xfrm>
          <a:custGeom>
            <a:avLst/>
            <a:gdLst/>
            <a:ahLst/>
            <a:cxnLst/>
            <a:rect l="l" t="t" r="r" b="b"/>
            <a:pathLst>
              <a:path w="182821">
                <a:moveTo>
                  <a:pt x="0" y="0"/>
                </a:moveTo>
                <a:lnTo>
                  <a:pt x="182821" y="0"/>
                </a:lnTo>
              </a:path>
            </a:pathLst>
          </a:custGeom>
          <a:ln w="484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5421863" y="2280817"/>
            <a:ext cx="182821" cy="0"/>
          </a:xfrm>
          <a:custGeom>
            <a:avLst/>
            <a:gdLst/>
            <a:ahLst/>
            <a:cxnLst/>
            <a:rect l="l" t="t" r="r" b="b"/>
            <a:pathLst>
              <a:path w="182821">
                <a:moveTo>
                  <a:pt x="0" y="0"/>
                </a:moveTo>
                <a:lnTo>
                  <a:pt x="182821" y="0"/>
                </a:lnTo>
              </a:path>
            </a:pathLst>
          </a:custGeom>
          <a:ln w="484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5604684" y="2311375"/>
            <a:ext cx="181806" cy="0"/>
          </a:xfrm>
          <a:custGeom>
            <a:avLst/>
            <a:gdLst/>
            <a:ahLst/>
            <a:cxnLst/>
            <a:rect l="l" t="t" r="r" b="b"/>
            <a:pathLst>
              <a:path w="181806">
                <a:moveTo>
                  <a:pt x="0" y="0"/>
                </a:moveTo>
                <a:lnTo>
                  <a:pt x="181806" y="0"/>
                </a:lnTo>
              </a:path>
            </a:pathLst>
          </a:custGeom>
          <a:ln w="484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5604684" y="2280817"/>
            <a:ext cx="181806" cy="0"/>
          </a:xfrm>
          <a:custGeom>
            <a:avLst/>
            <a:gdLst/>
            <a:ahLst/>
            <a:cxnLst/>
            <a:rect l="l" t="t" r="r" b="b"/>
            <a:pathLst>
              <a:path w="181806">
                <a:moveTo>
                  <a:pt x="0" y="0"/>
                </a:moveTo>
                <a:lnTo>
                  <a:pt x="181806" y="0"/>
                </a:lnTo>
              </a:path>
            </a:pathLst>
          </a:custGeom>
          <a:ln w="484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5279298" y="2276278"/>
            <a:ext cx="0" cy="910"/>
          </a:xfrm>
          <a:custGeom>
            <a:avLst/>
            <a:gdLst/>
            <a:ahLst/>
            <a:cxnLst/>
            <a:rect l="l" t="t" r="r" b="b"/>
            <a:pathLst>
              <a:path h="910">
                <a:moveTo>
                  <a:pt x="0" y="910"/>
                </a:moveTo>
                <a:lnTo>
                  <a:pt x="0" y="0"/>
                </a:lnTo>
              </a:path>
            </a:pathLst>
          </a:custGeom>
          <a:ln w="486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235502" y="2259943"/>
            <a:ext cx="0" cy="10582"/>
          </a:xfrm>
          <a:custGeom>
            <a:avLst/>
            <a:gdLst/>
            <a:ahLst/>
            <a:cxnLst/>
            <a:rect l="l" t="t" r="r" b="b"/>
            <a:pathLst>
              <a:path h="10582">
                <a:moveTo>
                  <a:pt x="0" y="10582"/>
                </a:moveTo>
                <a:lnTo>
                  <a:pt x="0" y="0"/>
                </a:lnTo>
              </a:path>
            </a:pathLst>
          </a:custGeom>
          <a:ln w="486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5192620" y="2243899"/>
            <a:ext cx="0" cy="19975"/>
          </a:xfrm>
          <a:custGeom>
            <a:avLst/>
            <a:gdLst/>
            <a:ahLst/>
            <a:cxnLst/>
            <a:rect l="l" t="t" r="r" b="b"/>
            <a:pathLst>
              <a:path h="19975">
                <a:moveTo>
                  <a:pt x="0" y="19975"/>
                </a:moveTo>
                <a:lnTo>
                  <a:pt x="0" y="0"/>
                </a:lnTo>
              </a:path>
            </a:pathLst>
          </a:custGeom>
          <a:ln w="486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5148836" y="2227564"/>
            <a:ext cx="0" cy="28737"/>
          </a:xfrm>
          <a:custGeom>
            <a:avLst/>
            <a:gdLst/>
            <a:ahLst/>
            <a:cxnLst/>
            <a:rect l="l" t="t" r="r" b="b"/>
            <a:pathLst>
              <a:path h="28737">
                <a:moveTo>
                  <a:pt x="0" y="28737"/>
                </a:moveTo>
                <a:lnTo>
                  <a:pt x="0" y="0"/>
                </a:lnTo>
              </a:path>
            </a:pathLst>
          </a:custGeom>
          <a:ln w="486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5105040" y="2211533"/>
            <a:ext cx="0" cy="38118"/>
          </a:xfrm>
          <a:custGeom>
            <a:avLst/>
            <a:gdLst/>
            <a:ahLst/>
            <a:cxnLst/>
            <a:rect l="l" t="t" r="r" b="b"/>
            <a:pathLst>
              <a:path h="38118">
                <a:moveTo>
                  <a:pt x="0" y="38118"/>
                </a:moveTo>
                <a:lnTo>
                  <a:pt x="0" y="0"/>
                </a:lnTo>
              </a:path>
            </a:pathLst>
          </a:custGeom>
          <a:ln w="486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919705" y="2278996"/>
            <a:ext cx="0" cy="910"/>
          </a:xfrm>
          <a:custGeom>
            <a:avLst/>
            <a:gdLst/>
            <a:ahLst/>
            <a:cxnLst/>
            <a:rect l="l" t="t" r="r" b="b"/>
            <a:pathLst>
              <a:path h="910">
                <a:moveTo>
                  <a:pt x="0" y="0"/>
                </a:moveTo>
                <a:lnTo>
                  <a:pt x="0" y="910"/>
                </a:lnTo>
              </a:path>
            </a:pathLst>
          </a:custGeom>
          <a:ln w="486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965633" y="2262055"/>
            <a:ext cx="0" cy="10291"/>
          </a:xfrm>
          <a:custGeom>
            <a:avLst/>
            <a:gdLst/>
            <a:ahLst/>
            <a:cxnLst/>
            <a:rect l="l" t="t" r="r" b="b"/>
            <a:pathLst>
              <a:path h="10291">
                <a:moveTo>
                  <a:pt x="0" y="0"/>
                </a:moveTo>
                <a:lnTo>
                  <a:pt x="0" y="10291"/>
                </a:lnTo>
              </a:path>
            </a:pathLst>
          </a:custGeom>
          <a:ln w="486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6012195" y="2245720"/>
            <a:ext cx="0" cy="19053"/>
          </a:xfrm>
          <a:custGeom>
            <a:avLst/>
            <a:gdLst/>
            <a:ahLst/>
            <a:cxnLst/>
            <a:rect l="l" t="t" r="r" b="b"/>
            <a:pathLst>
              <a:path h="19053">
                <a:moveTo>
                  <a:pt x="0" y="0"/>
                </a:moveTo>
                <a:lnTo>
                  <a:pt x="0" y="19053"/>
                </a:lnTo>
              </a:path>
            </a:pathLst>
          </a:custGeom>
          <a:ln w="486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057741" y="2228475"/>
            <a:ext cx="0" cy="28737"/>
          </a:xfrm>
          <a:custGeom>
            <a:avLst/>
            <a:gdLst/>
            <a:ahLst/>
            <a:cxnLst/>
            <a:rect l="l" t="t" r="r" b="b"/>
            <a:pathLst>
              <a:path h="28737">
                <a:moveTo>
                  <a:pt x="0" y="0"/>
                </a:moveTo>
                <a:lnTo>
                  <a:pt x="0" y="28737"/>
                </a:lnTo>
              </a:path>
            </a:pathLst>
          </a:custGeom>
          <a:ln w="486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6103415" y="2211533"/>
            <a:ext cx="0" cy="38118"/>
          </a:xfrm>
          <a:custGeom>
            <a:avLst/>
            <a:gdLst/>
            <a:ahLst/>
            <a:cxnLst/>
            <a:rect l="l" t="t" r="r" b="b"/>
            <a:pathLst>
              <a:path h="38118">
                <a:moveTo>
                  <a:pt x="0" y="0"/>
                </a:moveTo>
                <a:lnTo>
                  <a:pt x="0" y="38118"/>
                </a:lnTo>
              </a:path>
            </a:pathLst>
          </a:custGeom>
          <a:ln w="486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2496312" y="4002024"/>
            <a:ext cx="6553200" cy="252831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635000" y="231756"/>
            <a:ext cx="7380790" cy="2280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95"/>
              </a:lnSpc>
              <a:spcBef>
                <a:spcPts val="89"/>
              </a:spcBef>
            </a:pPr>
            <a:r>
              <a:rPr sz="2400" spc="4" baseline="1494" dirty="0" smtClean="0">
                <a:solidFill>
                  <a:srgbClr val="FF0000"/>
                </a:solidFill>
                <a:latin typeface="Comic Sans MS"/>
                <a:cs typeface="Comic Sans MS"/>
              </a:rPr>
              <a:t>R</a:t>
            </a:r>
            <a:r>
              <a:rPr sz="2400" spc="0" baseline="1494" dirty="0" smtClean="0">
                <a:solidFill>
                  <a:srgbClr val="FF0000"/>
                </a:solidFill>
                <a:latin typeface="Comic Sans MS"/>
                <a:cs typeface="Comic Sans MS"/>
              </a:rPr>
              <a:t>é</a:t>
            </a:r>
            <a:r>
              <a:rPr sz="2400" spc="4" baseline="1494" dirty="0" smtClean="0">
                <a:solidFill>
                  <a:srgbClr val="FF0000"/>
                </a:solidFill>
                <a:latin typeface="Comic Sans MS"/>
                <a:cs typeface="Comic Sans MS"/>
              </a:rPr>
              <a:t>d</a:t>
            </a:r>
            <a:r>
              <a:rPr sz="2400" spc="0" baseline="1494" dirty="0" smtClean="0">
                <a:solidFill>
                  <a:srgbClr val="FF0000"/>
                </a:solidFill>
                <a:latin typeface="Comic Sans MS"/>
                <a:cs typeface="Comic Sans MS"/>
              </a:rPr>
              <a:t>uc</a:t>
            </a:r>
            <a:r>
              <a:rPr sz="2400" spc="4" baseline="1494" dirty="0" smtClean="0">
                <a:solidFill>
                  <a:srgbClr val="FF0000"/>
                </a:solidFill>
                <a:latin typeface="Comic Sans MS"/>
                <a:cs typeface="Comic Sans MS"/>
              </a:rPr>
              <a:t>t</a:t>
            </a:r>
            <a:r>
              <a:rPr sz="2400" spc="0" baseline="1494" dirty="0" smtClean="0">
                <a:solidFill>
                  <a:srgbClr val="FF0000"/>
                </a:solidFill>
                <a:latin typeface="Comic Sans MS"/>
                <a:cs typeface="Comic Sans MS"/>
              </a:rPr>
              <a:t>ion</a:t>
            </a:r>
            <a:r>
              <a:rPr sz="2400" spc="-73" baseline="1494" dirty="0" smtClean="0">
                <a:solidFill>
                  <a:srgbClr val="FF0000"/>
                </a:solidFill>
                <a:latin typeface="Comic Sans MS"/>
                <a:cs typeface="Comic Sans MS"/>
              </a:rPr>
              <a:t> </a:t>
            </a:r>
            <a:r>
              <a:rPr sz="2400" spc="0" baseline="1494" dirty="0" smtClean="0">
                <a:solidFill>
                  <a:srgbClr val="FF0000"/>
                </a:solidFill>
                <a:latin typeface="Comic Sans MS"/>
                <a:cs typeface="Comic Sans MS"/>
              </a:rPr>
              <a:t>c</a:t>
            </a:r>
            <a:r>
              <a:rPr sz="2400" spc="-4" baseline="1494" dirty="0" smtClean="0">
                <a:solidFill>
                  <a:srgbClr val="FF0000"/>
                </a:solidFill>
                <a:latin typeface="Comic Sans MS"/>
                <a:cs typeface="Comic Sans MS"/>
              </a:rPr>
              <a:t>a</a:t>
            </a:r>
            <a:r>
              <a:rPr sz="2400" spc="0" baseline="1494" dirty="0" smtClean="0">
                <a:solidFill>
                  <a:srgbClr val="FF0000"/>
                </a:solidFill>
                <a:latin typeface="Comic Sans MS"/>
                <a:cs typeface="Comic Sans MS"/>
              </a:rPr>
              <a:t>tal</a:t>
            </a:r>
            <a:r>
              <a:rPr sz="2400" spc="-4" baseline="1494" dirty="0" smtClean="0">
                <a:solidFill>
                  <a:srgbClr val="FF0000"/>
                </a:solidFill>
                <a:latin typeface="Comic Sans MS"/>
                <a:cs typeface="Comic Sans MS"/>
              </a:rPr>
              <a:t>y</a:t>
            </a:r>
            <a:r>
              <a:rPr sz="2400" spc="0" baseline="1494" dirty="0" smtClean="0">
                <a:solidFill>
                  <a:srgbClr val="FF0000"/>
                </a:solidFill>
                <a:latin typeface="Comic Sans MS"/>
                <a:cs typeface="Comic Sans MS"/>
              </a:rPr>
              <a:t>tique</a:t>
            </a:r>
            <a:r>
              <a:rPr sz="2400" spc="-32" baseline="1494" dirty="0" smtClean="0">
                <a:solidFill>
                  <a:srgbClr val="FF0000"/>
                </a:solidFill>
                <a:latin typeface="Comic Sans MS"/>
                <a:cs typeface="Comic Sans MS"/>
              </a:rPr>
              <a:t> </a:t>
            </a:r>
            <a:r>
              <a:rPr sz="2400" spc="0" baseline="1494" dirty="0" smtClean="0">
                <a:solidFill>
                  <a:srgbClr val="FF0000"/>
                </a:solidFill>
                <a:latin typeface="Comic Sans MS"/>
                <a:cs typeface="Comic Sans MS"/>
              </a:rPr>
              <a:t>:</a:t>
            </a:r>
            <a:r>
              <a:rPr sz="2400" spc="-4" baseline="1494" dirty="0" smtClean="0">
                <a:solidFill>
                  <a:srgbClr val="FF0000"/>
                </a:solidFill>
                <a:latin typeface="Comic Sans MS"/>
                <a:cs typeface="Comic Sans MS"/>
              </a:rPr>
              <a:t> </a:t>
            </a:r>
            <a:r>
              <a:rPr sz="2400" spc="0" baseline="1494" dirty="0" smtClean="0">
                <a:solidFill>
                  <a:srgbClr val="FF0000"/>
                </a:solidFill>
                <a:latin typeface="Comic Sans MS"/>
                <a:cs typeface="Comic Sans MS"/>
              </a:rPr>
              <a:t>add</a:t>
            </a:r>
            <a:r>
              <a:rPr sz="2400" spc="-4" baseline="1494" dirty="0" smtClean="0">
                <a:solidFill>
                  <a:srgbClr val="FF0000"/>
                </a:solidFill>
                <a:latin typeface="Comic Sans MS"/>
                <a:cs typeface="Comic Sans MS"/>
              </a:rPr>
              <a:t>i</a:t>
            </a:r>
            <a:r>
              <a:rPr sz="2400" spc="0" baseline="1494" dirty="0" smtClean="0">
                <a:solidFill>
                  <a:srgbClr val="FF0000"/>
                </a:solidFill>
                <a:latin typeface="Comic Sans MS"/>
                <a:cs typeface="Comic Sans MS"/>
              </a:rPr>
              <a:t>tion</a:t>
            </a:r>
            <a:r>
              <a:rPr sz="2400" spc="-40" baseline="1494" dirty="0" smtClean="0">
                <a:solidFill>
                  <a:srgbClr val="FF0000"/>
                </a:solidFill>
                <a:latin typeface="Comic Sans MS"/>
                <a:cs typeface="Comic Sans MS"/>
              </a:rPr>
              <a:t> </a:t>
            </a:r>
            <a:r>
              <a:rPr sz="2400" spc="0" baseline="1494" dirty="0" smtClean="0">
                <a:solidFill>
                  <a:srgbClr val="FF0000"/>
                </a:solidFill>
                <a:latin typeface="Comic Sans MS"/>
                <a:cs typeface="Comic Sans MS"/>
              </a:rPr>
              <a:t>d’hydrog</a:t>
            </a:r>
            <a:r>
              <a:rPr sz="2400" spc="4" baseline="1494" dirty="0" smtClean="0">
                <a:solidFill>
                  <a:srgbClr val="FF0000"/>
                </a:solidFill>
                <a:latin typeface="Comic Sans MS"/>
                <a:cs typeface="Comic Sans MS"/>
              </a:rPr>
              <a:t>èn</a:t>
            </a:r>
            <a:r>
              <a:rPr sz="2400" spc="0" baseline="1494" dirty="0" smtClean="0">
                <a:solidFill>
                  <a:srgbClr val="FF0000"/>
                </a:solidFill>
                <a:latin typeface="Comic Sans MS"/>
                <a:cs typeface="Comic Sans MS"/>
              </a:rPr>
              <a:t>e</a:t>
            </a:r>
            <a:r>
              <a:rPr sz="2400" spc="-74" baseline="1494" dirty="0" smtClean="0">
                <a:solidFill>
                  <a:srgbClr val="FF0000"/>
                </a:solidFill>
                <a:latin typeface="Comic Sans MS"/>
                <a:cs typeface="Comic Sans MS"/>
              </a:rPr>
              <a:t> </a:t>
            </a:r>
            <a:r>
              <a:rPr sz="2400" spc="0" baseline="1494" dirty="0" smtClean="0">
                <a:solidFill>
                  <a:srgbClr val="FF0000"/>
                </a:solidFill>
                <a:latin typeface="Comic Sans MS"/>
                <a:cs typeface="Comic Sans MS"/>
              </a:rPr>
              <a:t>:</a:t>
            </a:r>
            <a:r>
              <a:rPr sz="2400" spc="-4" baseline="1494" dirty="0" smtClean="0">
                <a:solidFill>
                  <a:srgbClr val="FF0000"/>
                </a:solidFill>
                <a:latin typeface="Comic Sans MS"/>
                <a:cs typeface="Comic Sans MS"/>
              </a:rPr>
              <a:t> </a:t>
            </a:r>
            <a:r>
              <a:rPr sz="2400" spc="0" baseline="1494" dirty="0" smtClean="0">
                <a:solidFill>
                  <a:srgbClr val="FF0000"/>
                </a:solidFill>
                <a:latin typeface="Comic Sans MS"/>
                <a:cs typeface="Comic Sans MS"/>
              </a:rPr>
              <a:t>PREP</a:t>
            </a:r>
            <a:r>
              <a:rPr sz="2400" spc="-4" baseline="1494" dirty="0" smtClean="0">
                <a:solidFill>
                  <a:srgbClr val="FF0000"/>
                </a:solidFill>
                <a:latin typeface="Comic Sans MS"/>
                <a:cs typeface="Comic Sans MS"/>
              </a:rPr>
              <a:t>A</a:t>
            </a:r>
            <a:r>
              <a:rPr sz="2400" spc="4" baseline="1494" dirty="0" smtClean="0">
                <a:solidFill>
                  <a:srgbClr val="FF0000"/>
                </a:solidFill>
                <a:latin typeface="Comic Sans MS"/>
                <a:cs typeface="Comic Sans MS"/>
              </a:rPr>
              <a:t>R</a:t>
            </a:r>
            <a:r>
              <a:rPr sz="2400" spc="0" baseline="1494" dirty="0" smtClean="0">
                <a:solidFill>
                  <a:srgbClr val="FF0000"/>
                </a:solidFill>
                <a:latin typeface="Comic Sans MS"/>
                <a:cs typeface="Comic Sans MS"/>
              </a:rPr>
              <a:t>A</a:t>
            </a:r>
            <a:r>
              <a:rPr sz="2400" spc="-9" baseline="1494" dirty="0" smtClean="0">
                <a:solidFill>
                  <a:srgbClr val="FF0000"/>
                </a:solidFill>
                <a:latin typeface="Comic Sans MS"/>
                <a:cs typeface="Comic Sans MS"/>
              </a:rPr>
              <a:t>T</a:t>
            </a:r>
            <a:r>
              <a:rPr sz="2400" spc="0" baseline="1494" dirty="0" smtClean="0">
                <a:solidFill>
                  <a:srgbClr val="FF0000"/>
                </a:solidFill>
                <a:latin typeface="Comic Sans MS"/>
                <a:cs typeface="Comic Sans MS"/>
              </a:rPr>
              <a:t>ION</a:t>
            </a:r>
            <a:r>
              <a:rPr sz="2400" spc="-75" baseline="1494" dirty="0" smtClean="0">
                <a:solidFill>
                  <a:srgbClr val="FF0000"/>
                </a:solidFill>
                <a:latin typeface="Comic Sans MS"/>
                <a:cs typeface="Comic Sans MS"/>
              </a:rPr>
              <a:t> </a:t>
            </a:r>
            <a:r>
              <a:rPr sz="2400" spc="0" baseline="1494" dirty="0" smtClean="0">
                <a:solidFill>
                  <a:srgbClr val="FF0000"/>
                </a:solidFill>
                <a:latin typeface="Comic Sans MS"/>
                <a:cs typeface="Comic Sans MS"/>
              </a:rPr>
              <a:t>DES</a:t>
            </a:r>
            <a:r>
              <a:rPr sz="2400" spc="-32" baseline="1494" dirty="0" smtClean="0">
                <a:solidFill>
                  <a:srgbClr val="FF0000"/>
                </a:solidFill>
                <a:latin typeface="Comic Sans MS"/>
                <a:cs typeface="Comic Sans MS"/>
              </a:rPr>
              <a:t> </a:t>
            </a:r>
            <a:r>
              <a:rPr sz="2400" spc="0" baseline="1494" dirty="0" smtClean="0">
                <a:solidFill>
                  <a:srgbClr val="FF0000"/>
                </a:solidFill>
                <a:latin typeface="Comic Sans MS"/>
                <a:cs typeface="Comic Sans MS"/>
              </a:rPr>
              <a:t>A</a:t>
            </a:r>
            <a:r>
              <a:rPr sz="2400" spc="-4" baseline="1494" dirty="0" smtClean="0">
                <a:solidFill>
                  <a:srgbClr val="FF0000"/>
                </a:solidFill>
                <a:latin typeface="Comic Sans MS"/>
                <a:cs typeface="Comic Sans MS"/>
              </a:rPr>
              <a:t>L</a:t>
            </a:r>
            <a:r>
              <a:rPr sz="2400" spc="0" baseline="1494" dirty="0" smtClean="0">
                <a:solidFill>
                  <a:srgbClr val="FF0000"/>
                </a:solidFill>
                <a:latin typeface="Comic Sans MS"/>
                <a:cs typeface="Comic Sans MS"/>
              </a:rPr>
              <a:t>C</a:t>
            </a:r>
            <a:r>
              <a:rPr sz="2400" spc="-4" baseline="1494" dirty="0" smtClean="0">
                <a:solidFill>
                  <a:srgbClr val="FF0000"/>
                </a:solidFill>
                <a:latin typeface="Comic Sans MS"/>
                <a:cs typeface="Comic Sans MS"/>
              </a:rPr>
              <a:t>A</a:t>
            </a:r>
            <a:r>
              <a:rPr sz="2400" spc="0" baseline="1494" dirty="0" smtClean="0">
                <a:solidFill>
                  <a:srgbClr val="FF0000"/>
                </a:solidFill>
                <a:latin typeface="Comic Sans MS"/>
                <a:cs typeface="Comic Sans MS"/>
              </a:rPr>
              <a:t>NES</a:t>
            </a:r>
            <a:endParaRPr sz="1600">
              <a:latin typeface="Comic Sans MS"/>
              <a:cs typeface="Comic Sans MS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695960" y="907629"/>
            <a:ext cx="7285534" cy="63068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26746">
              <a:lnSpc>
                <a:spcPts val="1620"/>
              </a:lnSpc>
              <a:spcBef>
                <a:spcPts val="81"/>
              </a:spcBef>
            </a:pPr>
            <a:r>
              <a:rPr sz="2100" spc="0" baseline="3417" dirty="0" smtClean="0">
                <a:latin typeface="Comic Sans MS"/>
                <a:cs typeface="Comic Sans MS"/>
              </a:rPr>
              <a:t>-</a:t>
            </a:r>
            <a:r>
              <a:rPr sz="2100" spc="-4" baseline="3417" dirty="0" smtClean="0">
                <a:latin typeface="Comic Sans MS"/>
                <a:cs typeface="Comic Sans MS"/>
              </a:rPr>
              <a:t> </a:t>
            </a:r>
            <a:r>
              <a:rPr sz="2100" spc="0" baseline="3417" dirty="0" smtClean="0">
                <a:latin typeface="Comic Sans MS"/>
                <a:cs typeface="Comic Sans MS"/>
              </a:rPr>
              <a:t>a</a:t>
            </a:r>
            <a:r>
              <a:rPr sz="2100" spc="4" baseline="3417" dirty="0" smtClean="0">
                <a:latin typeface="Comic Sans MS"/>
                <a:cs typeface="Comic Sans MS"/>
              </a:rPr>
              <a:t>d</a:t>
            </a:r>
            <a:r>
              <a:rPr sz="2100" spc="0" baseline="3417" dirty="0" smtClean="0">
                <a:latin typeface="Comic Sans MS"/>
                <a:cs typeface="Comic Sans MS"/>
              </a:rPr>
              <a:t>d</a:t>
            </a:r>
            <a:r>
              <a:rPr sz="2100" spc="4" baseline="3417" dirty="0" smtClean="0">
                <a:latin typeface="Comic Sans MS"/>
                <a:cs typeface="Comic Sans MS"/>
              </a:rPr>
              <a:t>i</a:t>
            </a:r>
            <a:r>
              <a:rPr sz="2100" spc="0" baseline="3417" dirty="0" smtClean="0">
                <a:latin typeface="Comic Sans MS"/>
                <a:cs typeface="Comic Sans MS"/>
              </a:rPr>
              <a:t>ti</a:t>
            </a:r>
            <a:r>
              <a:rPr sz="2100" spc="4" baseline="3417" dirty="0" smtClean="0">
                <a:latin typeface="Comic Sans MS"/>
                <a:cs typeface="Comic Sans MS"/>
              </a:rPr>
              <a:t>o</a:t>
            </a:r>
            <a:r>
              <a:rPr sz="2100" spc="0" baseline="3417" dirty="0" smtClean="0">
                <a:latin typeface="Comic Sans MS"/>
                <a:cs typeface="Comic Sans MS"/>
              </a:rPr>
              <a:t>n</a:t>
            </a:r>
            <a:r>
              <a:rPr sz="2100" spc="-34" baseline="3417" dirty="0" smtClean="0">
                <a:latin typeface="Comic Sans MS"/>
                <a:cs typeface="Comic Sans MS"/>
              </a:rPr>
              <a:t> </a:t>
            </a:r>
            <a:r>
              <a:rPr sz="2100" spc="0" baseline="3417" dirty="0" smtClean="0">
                <a:latin typeface="Comic Sans MS"/>
                <a:cs typeface="Comic Sans MS"/>
              </a:rPr>
              <a:t>d’</a:t>
            </a:r>
            <a:r>
              <a:rPr sz="2100" spc="4" baseline="3417" dirty="0" smtClean="0">
                <a:latin typeface="Comic Sans MS"/>
                <a:cs typeface="Comic Sans MS"/>
              </a:rPr>
              <a:t>h</a:t>
            </a:r>
            <a:r>
              <a:rPr sz="2100" spc="0" baseline="3417" dirty="0" smtClean="0">
                <a:latin typeface="Comic Sans MS"/>
                <a:cs typeface="Comic Sans MS"/>
              </a:rPr>
              <a:t>y</a:t>
            </a:r>
            <a:r>
              <a:rPr sz="2100" spc="4" baseline="3417" dirty="0" smtClean="0">
                <a:latin typeface="Comic Sans MS"/>
                <a:cs typeface="Comic Sans MS"/>
              </a:rPr>
              <a:t>d</a:t>
            </a:r>
            <a:r>
              <a:rPr sz="2100" spc="0" baseline="3417" dirty="0" smtClean="0">
                <a:latin typeface="Comic Sans MS"/>
                <a:cs typeface="Comic Sans MS"/>
              </a:rPr>
              <a:t>rogène</a:t>
            </a:r>
            <a:r>
              <a:rPr sz="2100" spc="-34" baseline="3417" dirty="0" smtClean="0">
                <a:latin typeface="Comic Sans MS"/>
                <a:cs typeface="Comic Sans MS"/>
              </a:rPr>
              <a:t> </a:t>
            </a:r>
            <a:r>
              <a:rPr sz="2100" spc="0" baseline="3417" dirty="0" smtClean="0">
                <a:latin typeface="Comic Sans MS"/>
                <a:cs typeface="Comic Sans MS"/>
              </a:rPr>
              <a:t>sur</a:t>
            </a:r>
            <a:r>
              <a:rPr sz="2100" spc="-9" baseline="3417" dirty="0" smtClean="0">
                <a:latin typeface="Comic Sans MS"/>
                <a:cs typeface="Comic Sans MS"/>
              </a:rPr>
              <a:t> </a:t>
            </a:r>
            <a:r>
              <a:rPr sz="2100" spc="0" baseline="3417" dirty="0" smtClean="0">
                <a:latin typeface="Comic Sans MS"/>
                <a:cs typeface="Comic Sans MS"/>
              </a:rPr>
              <a:t>une</a:t>
            </a:r>
            <a:r>
              <a:rPr sz="2100" spc="-9" baseline="3417" dirty="0" smtClean="0">
                <a:latin typeface="Comic Sans MS"/>
                <a:cs typeface="Comic Sans MS"/>
              </a:rPr>
              <a:t> </a:t>
            </a:r>
            <a:r>
              <a:rPr sz="2100" spc="0" baseline="3417" dirty="0" smtClean="0">
                <a:latin typeface="Comic Sans MS"/>
                <a:cs typeface="Comic Sans MS"/>
              </a:rPr>
              <a:t>d</a:t>
            </a:r>
            <a:r>
              <a:rPr sz="2100" spc="9" baseline="3417" dirty="0" smtClean="0">
                <a:latin typeface="Comic Sans MS"/>
                <a:cs typeface="Comic Sans MS"/>
              </a:rPr>
              <a:t>o</a:t>
            </a:r>
            <a:r>
              <a:rPr sz="2100" spc="0" baseline="3417" dirty="0" smtClean="0">
                <a:latin typeface="Comic Sans MS"/>
                <a:cs typeface="Comic Sans MS"/>
              </a:rPr>
              <a:t>uble</a:t>
            </a:r>
            <a:r>
              <a:rPr sz="2100" spc="-25" baseline="3417" dirty="0" smtClean="0">
                <a:latin typeface="Comic Sans MS"/>
                <a:cs typeface="Comic Sans MS"/>
              </a:rPr>
              <a:t> </a:t>
            </a:r>
            <a:r>
              <a:rPr sz="2100" spc="0" baseline="3417" dirty="0" smtClean="0">
                <a:latin typeface="Comic Sans MS"/>
                <a:cs typeface="Comic Sans MS"/>
              </a:rPr>
              <a:t>lia</a:t>
            </a:r>
            <a:r>
              <a:rPr sz="2100" spc="4" baseline="3417" dirty="0" smtClean="0">
                <a:latin typeface="Comic Sans MS"/>
                <a:cs typeface="Comic Sans MS"/>
              </a:rPr>
              <a:t>i</a:t>
            </a:r>
            <a:r>
              <a:rPr sz="2100" spc="0" baseline="3417" dirty="0" smtClean="0">
                <a:latin typeface="Comic Sans MS"/>
                <a:cs typeface="Comic Sans MS"/>
              </a:rPr>
              <a:t>s</a:t>
            </a:r>
            <a:r>
              <a:rPr sz="2100" spc="4" baseline="3417" dirty="0" smtClean="0">
                <a:latin typeface="Comic Sans MS"/>
                <a:cs typeface="Comic Sans MS"/>
              </a:rPr>
              <a:t>o</a:t>
            </a:r>
            <a:r>
              <a:rPr sz="2100" spc="0" baseline="3417" dirty="0" smtClean="0">
                <a:latin typeface="Comic Sans MS"/>
                <a:cs typeface="Comic Sans MS"/>
              </a:rPr>
              <a:t>n</a:t>
            </a:r>
            <a:r>
              <a:rPr sz="2100" spc="-34" baseline="3417" dirty="0" smtClean="0">
                <a:latin typeface="Comic Sans MS"/>
                <a:cs typeface="Comic Sans MS"/>
              </a:rPr>
              <a:t> </a:t>
            </a:r>
            <a:r>
              <a:rPr sz="2100" spc="4" baseline="3417" dirty="0" smtClean="0">
                <a:latin typeface="Comic Sans MS"/>
                <a:cs typeface="Comic Sans MS"/>
              </a:rPr>
              <a:t>po</a:t>
            </a:r>
            <a:r>
              <a:rPr sz="2100" spc="0" baseline="3417" dirty="0" smtClean="0">
                <a:latin typeface="Comic Sans MS"/>
                <a:cs typeface="Comic Sans MS"/>
              </a:rPr>
              <a:t>ur</a:t>
            </a:r>
            <a:r>
              <a:rPr sz="2100" spc="-19" baseline="3417" dirty="0" smtClean="0">
                <a:latin typeface="Comic Sans MS"/>
                <a:cs typeface="Comic Sans MS"/>
              </a:rPr>
              <a:t> </a:t>
            </a:r>
            <a:r>
              <a:rPr sz="2100" spc="-4" baseline="3417" dirty="0" smtClean="0">
                <a:latin typeface="Comic Sans MS"/>
                <a:cs typeface="Comic Sans MS"/>
              </a:rPr>
              <a:t>f</a:t>
            </a:r>
            <a:r>
              <a:rPr sz="2100" spc="4" baseline="3417" dirty="0" smtClean="0">
                <a:latin typeface="Comic Sans MS"/>
                <a:cs typeface="Comic Sans MS"/>
              </a:rPr>
              <a:t>o</a:t>
            </a:r>
            <a:r>
              <a:rPr sz="2100" spc="0" baseline="3417" dirty="0" smtClean="0">
                <a:latin typeface="Comic Sans MS"/>
                <a:cs typeface="Comic Sans MS"/>
              </a:rPr>
              <a:t>rmer</a:t>
            </a:r>
            <a:r>
              <a:rPr sz="2100" spc="-14" baseline="3417" dirty="0" smtClean="0">
                <a:latin typeface="Comic Sans MS"/>
                <a:cs typeface="Comic Sans MS"/>
              </a:rPr>
              <a:t> </a:t>
            </a:r>
            <a:r>
              <a:rPr sz="2100" spc="0" baseline="3417" dirty="0" smtClean="0">
                <a:latin typeface="Comic Sans MS"/>
                <a:cs typeface="Comic Sans MS"/>
              </a:rPr>
              <a:t>l’alcane</a:t>
            </a:r>
            <a:r>
              <a:rPr sz="2100" spc="-14" baseline="3417" dirty="0" smtClean="0">
                <a:latin typeface="Comic Sans MS"/>
                <a:cs typeface="Comic Sans MS"/>
              </a:rPr>
              <a:t> </a:t>
            </a:r>
            <a:r>
              <a:rPr sz="2100" spc="0" baseline="3417" dirty="0" smtClean="0">
                <a:latin typeface="Comic Sans MS"/>
                <a:cs typeface="Comic Sans MS"/>
              </a:rPr>
              <a:t>corresp</a:t>
            </a:r>
            <a:r>
              <a:rPr sz="2100" spc="9" baseline="3417" dirty="0" smtClean="0">
                <a:latin typeface="Comic Sans MS"/>
                <a:cs typeface="Comic Sans MS"/>
              </a:rPr>
              <a:t>o</a:t>
            </a:r>
            <a:r>
              <a:rPr sz="2100" spc="0" baseline="3417" dirty="0" smtClean="0">
                <a:latin typeface="Comic Sans MS"/>
                <a:cs typeface="Comic Sans MS"/>
              </a:rPr>
              <a:t>ndant.</a:t>
            </a:r>
            <a:endParaRPr sz="1400">
              <a:latin typeface="Comic Sans MS"/>
              <a:cs typeface="Comic Sans MS"/>
            </a:endParaRPr>
          </a:p>
          <a:p>
            <a:pPr marL="12700" marR="26746">
              <a:lnSpc>
                <a:spcPts val="1680"/>
              </a:lnSpc>
              <a:spcBef>
                <a:spcPts val="3"/>
              </a:spcBef>
            </a:pPr>
            <a:r>
              <a:rPr sz="2100" spc="0" baseline="1708" dirty="0" smtClean="0">
                <a:latin typeface="Comic Sans MS"/>
                <a:cs typeface="Comic Sans MS"/>
              </a:rPr>
              <a:t>-</a:t>
            </a:r>
            <a:r>
              <a:rPr sz="2100" spc="-4" baseline="1708" dirty="0" smtClean="0">
                <a:latin typeface="Comic Sans MS"/>
                <a:cs typeface="Comic Sans MS"/>
              </a:rPr>
              <a:t> </a:t>
            </a:r>
            <a:r>
              <a:rPr sz="2100" spc="0" baseline="1708" dirty="0" smtClean="0">
                <a:latin typeface="Comic Sans MS"/>
                <a:cs typeface="Comic Sans MS"/>
              </a:rPr>
              <a:t>v</a:t>
            </a:r>
            <a:r>
              <a:rPr sz="2100" spc="4" baseline="1708" dirty="0" smtClean="0">
                <a:latin typeface="Comic Sans MS"/>
                <a:cs typeface="Comic Sans MS"/>
              </a:rPr>
              <a:t>i</a:t>
            </a:r>
            <a:r>
              <a:rPr sz="2100" spc="0" baseline="1708" dirty="0" smtClean="0">
                <a:latin typeface="Comic Sans MS"/>
                <a:cs typeface="Comic Sans MS"/>
              </a:rPr>
              <a:t>tesse</a:t>
            </a:r>
            <a:r>
              <a:rPr sz="2100" spc="-25" baseline="1708" dirty="0" smtClean="0">
                <a:latin typeface="Comic Sans MS"/>
                <a:cs typeface="Comic Sans MS"/>
              </a:rPr>
              <a:t> </a:t>
            </a:r>
            <a:r>
              <a:rPr sz="2100" spc="0" baseline="1708" dirty="0" smtClean="0">
                <a:latin typeface="Comic Sans MS"/>
                <a:cs typeface="Comic Sans MS"/>
              </a:rPr>
              <a:t>rais</a:t>
            </a:r>
            <a:r>
              <a:rPr sz="2100" spc="4" baseline="1708" dirty="0" smtClean="0">
                <a:latin typeface="Comic Sans MS"/>
                <a:cs typeface="Comic Sans MS"/>
              </a:rPr>
              <a:t>o</a:t>
            </a:r>
            <a:r>
              <a:rPr sz="2100" spc="0" baseline="1708" dirty="0" smtClean="0">
                <a:latin typeface="Comic Sans MS"/>
                <a:cs typeface="Comic Sans MS"/>
              </a:rPr>
              <a:t>n</a:t>
            </a:r>
            <a:r>
              <a:rPr sz="2100" spc="-4" baseline="1708" dirty="0" smtClean="0">
                <a:latin typeface="Comic Sans MS"/>
                <a:cs typeface="Comic Sans MS"/>
              </a:rPr>
              <a:t>n</a:t>
            </a:r>
            <a:r>
              <a:rPr sz="2100" spc="0" baseline="1708" dirty="0" smtClean="0">
                <a:latin typeface="Comic Sans MS"/>
                <a:cs typeface="Comic Sans MS"/>
              </a:rPr>
              <a:t>able</a:t>
            </a:r>
            <a:r>
              <a:rPr sz="2100" spc="-25" baseline="1708" dirty="0" smtClean="0">
                <a:latin typeface="Comic Sans MS"/>
                <a:cs typeface="Comic Sans MS"/>
              </a:rPr>
              <a:t> </a:t>
            </a:r>
            <a:r>
              <a:rPr sz="2100" spc="0" baseline="1708" dirty="0" smtClean="0">
                <a:latin typeface="Comic Sans MS"/>
                <a:cs typeface="Comic Sans MS"/>
              </a:rPr>
              <a:t>qu’en</a:t>
            </a:r>
            <a:r>
              <a:rPr sz="2100" spc="-19" baseline="1708" dirty="0" smtClean="0">
                <a:latin typeface="Comic Sans MS"/>
                <a:cs typeface="Comic Sans MS"/>
              </a:rPr>
              <a:t> </a:t>
            </a:r>
            <a:r>
              <a:rPr sz="2100" spc="4" baseline="1708" dirty="0" smtClean="0">
                <a:latin typeface="Comic Sans MS"/>
                <a:cs typeface="Comic Sans MS"/>
              </a:rPr>
              <a:t>p</a:t>
            </a:r>
            <a:r>
              <a:rPr sz="2100" spc="0" baseline="1708" dirty="0" smtClean="0">
                <a:latin typeface="Comic Sans MS"/>
                <a:cs typeface="Comic Sans MS"/>
              </a:rPr>
              <a:t>rés</a:t>
            </a:r>
            <a:r>
              <a:rPr sz="2100" spc="-4" baseline="1708" dirty="0" smtClean="0">
                <a:latin typeface="Comic Sans MS"/>
                <a:cs typeface="Comic Sans MS"/>
              </a:rPr>
              <a:t>e</a:t>
            </a:r>
            <a:r>
              <a:rPr sz="2100" spc="0" baseline="1708" dirty="0" smtClean="0">
                <a:latin typeface="Comic Sans MS"/>
                <a:cs typeface="Comic Sans MS"/>
              </a:rPr>
              <a:t>nce</a:t>
            </a:r>
            <a:r>
              <a:rPr sz="2100" spc="-14" baseline="1708" dirty="0" smtClean="0">
                <a:latin typeface="Comic Sans MS"/>
                <a:cs typeface="Comic Sans MS"/>
              </a:rPr>
              <a:t> </a:t>
            </a:r>
            <a:r>
              <a:rPr sz="2100" spc="0" baseline="1708" dirty="0" smtClean="0">
                <a:latin typeface="Comic Sans MS"/>
                <a:cs typeface="Comic Sans MS"/>
              </a:rPr>
              <a:t>d’</a:t>
            </a:r>
            <a:r>
              <a:rPr sz="2100" spc="4" baseline="1708" dirty="0" smtClean="0">
                <a:latin typeface="Comic Sans MS"/>
                <a:cs typeface="Comic Sans MS"/>
              </a:rPr>
              <a:t>u</a:t>
            </a:r>
            <a:r>
              <a:rPr sz="2100" spc="0" baseline="1708" dirty="0" smtClean="0">
                <a:latin typeface="Comic Sans MS"/>
                <a:cs typeface="Comic Sans MS"/>
              </a:rPr>
              <a:t>n</a:t>
            </a:r>
            <a:r>
              <a:rPr sz="2100" spc="-9" baseline="1708" dirty="0" smtClean="0">
                <a:latin typeface="Comic Sans MS"/>
                <a:cs typeface="Comic Sans MS"/>
              </a:rPr>
              <a:t> </a:t>
            </a:r>
            <a:r>
              <a:rPr sz="2100" spc="0" baseline="1708" dirty="0" smtClean="0">
                <a:latin typeface="Comic Sans MS"/>
                <a:cs typeface="Comic Sans MS"/>
              </a:rPr>
              <a:t>catalyseur</a:t>
            </a:r>
            <a:r>
              <a:rPr sz="2100" spc="-24" baseline="1708" dirty="0" smtClean="0">
                <a:latin typeface="Comic Sans MS"/>
                <a:cs typeface="Comic Sans MS"/>
              </a:rPr>
              <a:t> </a:t>
            </a:r>
            <a:r>
              <a:rPr sz="2100" spc="0" baseline="1708" dirty="0" smtClean="0">
                <a:latin typeface="Comic Sans MS"/>
                <a:cs typeface="Comic Sans MS"/>
              </a:rPr>
              <a:t>métalliq</a:t>
            </a:r>
            <a:r>
              <a:rPr sz="2100" spc="4" baseline="1708" dirty="0" smtClean="0">
                <a:latin typeface="Comic Sans MS"/>
                <a:cs typeface="Comic Sans MS"/>
              </a:rPr>
              <a:t>u</a:t>
            </a:r>
            <a:r>
              <a:rPr sz="2100" spc="0" baseline="1708" dirty="0" smtClean="0">
                <a:latin typeface="Comic Sans MS"/>
                <a:cs typeface="Comic Sans MS"/>
              </a:rPr>
              <a:t>e,</a:t>
            </a:r>
            <a:r>
              <a:rPr sz="2100" spc="-39" baseline="1708" dirty="0" smtClean="0">
                <a:latin typeface="Comic Sans MS"/>
                <a:cs typeface="Comic Sans MS"/>
              </a:rPr>
              <a:t> </a:t>
            </a:r>
            <a:r>
              <a:rPr sz="2100" spc="0" baseline="1708" dirty="0" smtClean="0">
                <a:latin typeface="Comic Sans MS"/>
                <a:cs typeface="Comic Sans MS"/>
              </a:rPr>
              <a:t>s</a:t>
            </a:r>
            <a:r>
              <a:rPr sz="2100" spc="4" baseline="1708" dirty="0" smtClean="0">
                <a:latin typeface="Comic Sans MS"/>
                <a:cs typeface="Comic Sans MS"/>
              </a:rPr>
              <a:t>o</a:t>
            </a:r>
            <a:r>
              <a:rPr sz="2100" spc="0" baseline="1708" dirty="0" smtClean="0">
                <a:latin typeface="Comic Sans MS"/>
                <a:cs typeface="Comic Sans MS"/>
              </a:rPr>
              <a:t>uvent</a:t>
            </a:r>
            <a:r>
              <a:rPr sz="2100" spc="-24" baseline="1708" dirty="0" smtClean="0">
                <a:latin typeface="Comic Sans MS"/>
                <a:cs typeface="Comic Sans MS"/>
              </a:rPr>
              <a:t> </a:t>
            </a:r>
            <a:r>
              <a:rPr sz="2100" spc="0" baseline="1708" dirty="0" smtClean="0">
                <a:latin typeface="Comic Sans MS"/>
                <a:cs typeface="Comic Sans MS"/>
              </a:rPr>
              <a:t>du</a:t>
            </a:r>
            <a:r>
              <a:rPr sz="2100" spc="-14" baseline="1708" dirty="0" smtClean="0">
                <a:latin typeface="Comic Sans MS"/>
                <a:cs typeface="Comic Sans MS"/>
              </a:rPr>
              <a:t> </a:t>
            </a:r>
            <a:r>
              <a:rPr sz="2100" spc="0" baseline="1708" dirty="0" smtClean="0">
                <a:latin typeface="Comic Sans MS"/>
                <a:cs typeface="Comic Sans MS"/>
              </a:rPr>
              <a:t>Ni.</a:t>
            </a:r>
            <a:endParaRPr sz="1400">
              <a:latin typeface="Comic Sans MS"/>
              <a:cs typeface="Comic Sans MS"/>
            </a:endParaRPr>
          </a:p>
          <a:p>
            <a:pPr marL="12700">
              <a:lnSpc>
                <a:spcPts val="1664"/>
              </a:lnSpc>
            </a:pPr>
            <a:r>
              <a:rPr sz="2100" spc="0" baseline="1708" dirty="0" smtClean="0">
                <a:latin typeface="Comic Sans MS"/>
                <a:cs typeface="Comic Sans MS"/>
              </a:rPr>
              <a:t>-</a:t>
            </a:r>
            <a:r>
              <a:rPr sz="2100" spc="-4" baseline="1708" dirty="0" smtClean="0">
                <a:latin typeface="Comic Sans MS"/>
                <a:cs typeface="Comic Sans MS"/>
              </a:rPr>
              <a:t> </a:t>
            </a:r>
            <a:r>
              <a:rPr sz="2100" spc="0" baseline="1708" dirty="0" smtClean="0">
                <a:latin typeface="Comic Sans MS"/>
                <a:cs typeface="Comic Sans MS"/>
              </a:rPr>
              <a:t>réac</a:t>
            </a:r>
            <a:r>
              <a:rPr sz="2100" spc="-4" baseline="1708" dirty="0" smtClean="0">
                <a:latin typeface="Comic Sans MS"/>
                <a:cs typeface="Comic Sans MS"/>
              </a:rPr>
              <a:t>t</a:t>
            </a:r>
            <a:r>
              <a:rPr sz="2100" spc="0" baseline="1708" dirty="0" smtClean="0">
                <a:latin typeface="Comic Sans MS"/>
                <a:cs typeface="Comic Sans MS"/>
              </a:rPr>
              <a:t>i</a:t>
            </a:r>
            <a:r>
              <a:rPr sz="2100" spc="4" baseline="1708" dirty="0" smtClean="0">
                <a:latin typeface="Comic Sans MS"/>
                <a:cs typeface="Comic Sans MS"/>
              </a:rPr>
              <a:t>o</a:t>
            </a:r>
            <a:r>
              <a:rPr sz="2100" spc="0" baseline="1708" dirty="0" smtClean="0">
                <a:latin typeface="Comic Sans MS"/>
                <a:cs typeface="Comic Sans MS"/>
              </a:rPr>
              <a:t>n</a:t>
            </a:r>
            <a:r>
              <a:rPr sz="2100" spc="-54" baseline="1708" dirty="0" smtClean="0">
                <a:latin typeface="Comic Sans MS"/>
                <a:cs typeface="Comic Sans MS"/>
              </a:rPr>
              <a:t> </a:t>
            </a:r>
            <a:r>
              <a:rPr sz="2100" spc="0" baseline="1708" dirty="0" smtClean="0">
                <a:latin typeface="Comic Sans MS"/>
                <a:cs typeface="Comic Sans MS"/>
              </a:rPr>
              <a:t>se</a:t>
            </a:r>
            <a:r>
              <a:rPr sz="2100" spc="-9" baseline="1708" dirty="0" smtClean="0">
                <a:latin typeface="Comic Sans MS"/>
                <a:cs typeface="Comic Sans MS"/>
              </a:rPr>
              <a:t> </a:t>
            </a:r>
            <a:r>
              <a:rPr sz="2100" spc="4" baseline="1708" dirty="0" smtClean="0">
                <a:latin typeface="Comic Sans MS"/>
                <a:cs typeface="Comic Sans MS"/>
              </a:rPr>
              <a:t>p</a:t>
            </a:r>
            <a:r>
              <a:rPr sz="2100" spc="0" baseline="1708" dirty="0" smtClean="0">
                <a:latin typeface="Comic Sans MS"/>
                <a:cs typeface="Comic Sans MS"/>
              </a:rPr>
              <a:t>ro</a:t>
            </a:r>
            <a:r>
              <a:rPr sz="2100" spc="4" baseline="1708" dirty="0" smtClean="0">
                <a:latin typeface="Comic Sans MS"/>
                <a:cs typeface="Comic Sans MS"/>
              </a:rPr>
              <a:t>d</a:t>
            </a:r>
            <a:r>
              <a:rPr sz="2100" spc="0" baseline="1708" dirty="0" smtClean="0">
                <a:latin typeface="Comic Sans MS"/>
                <a:cs typeface="Comic Sans MS"/>
              </a:rPr>
              <a:t>uit</a:t>
            </a:r>
            <a:r>
              <a:rPr sz="2100" spc="-34" baseline="1708" dirty="0" smtClean="0">
                <a:latin typeface="Comic Sans MS"/>
                <a:cs typeface="Comic Sans MS"/>
              </a:rPr>
              <a:t> </a:t>
            </a:r>
            <a:r>
              <a:rPr sz="2100" spc="0" baseline="1708" dirty="0" smtClean="0">
                <a:latin typeface="Comic Sans MS"/>
                <a:cs typeface="Comic Sans MS"/>
              </a:rPr>
              <a:t>à</a:t>
            </a:r>
            <a:r>
              <a:rPr sz="2100" spc="-9" baseline="1708" dirty="0" smtClean="0">
                <a:latin typeface="Comic Sans MS"/>
                <a:cs typeface="Comic Sans MS"/>
              </a:rPr>
              <a:t> </a:t>
            </a:r>
            <a:r>
              <a:rPr sz="2100" spc="0" baseline="1708" dirty="0" smtClean="0">
                <a:latin typeface="Comic Sans MS"/>
                <a:cs typeface="Comic Sans MS"/>
              </a:rPr>
              <a:t>la</a:t>
            </a:r>
            <a:r>
              <a:rPr sz="2100" spc="-9" baseline="1708" dirty="0" smtClean="0">
                <a:latin typeface="Comic Sans MS"/>
                <a:cs typeface="Comic Sans MS"/>
              </a:rPr>
              <a:t> </a:t>
            </a:r>
            <a:r>
              <a:rPr sz="2100" spc="0" baseline="1708" dirty="0" smtClean="0">
                <a:latin typeface="Comic Sans MS"/>
                <a:cs typeface="Comic Sans MS"/>
              </a:rPr>
              <a:t>sur</a:t>
            </a:r>
            <a:r>
              <a:rPr sz="2100" spc="-4" baseline="1708" dirty="0" smtClean="0">
                <a:latin typeface="Comic Sans MS"/>
                <a:cs typeface="Comic Sans MS"/>
              </a:rPr>
              <a:t>f</a:t>
            </a:r>
            <a:r>
              <a:rPr sz="2100" spc="0" baseline="1708" dirty="0" smtClean="0">
                <a:latin typeface="Comic Sans MS"/>
                <a:cs typeface="Comic Sans MS"/>
              </a:rPr>
              <a:t>ace</a:t>
            </a:r>
            <a:r>
              <a:rPr sz="2100" spc="-9" baseline="1708" dirty="0" smtClean="0">
                <a:latin typeface="Comic Sans MS"/>
                <a:cs typeface="Comic Sans MS"/>
              </a:rPr>
              <a:t> </a:t>
            </a:r>
            <a:r>
              <a:rPr sz="2100" spc="0" baseline="1708" dirty="0" smtClean="0">
                <a:latin typeface="Comic Sans MS"/>
                <a:cs typeface="Comic Sans MS"/>
              </a:rPr>
              <a:t>du</a:t>
            </a:r>
            <a:r>
              <a:rPr sz="2100" spc="-19" baseline="1708" dirty="0" smtClean="0">
                <a:latin typeface="Comic Sans MS"/>
                <a:cs typeface="Comic Sans MS"/>
              </a:rPr>
              <a:t> </a:t>
            </a:r>
            <a:r>
              <a:rPr sz="2100" spc="0" baseline="1708" dirty="0" smtClean="0">
                <a:latin typeface="Comic Sans MS"/>
                <a:cs typeface="Comic Sans MS"/>
              </a:rPr>
              <a:t>catalyseur</a:t>
            </a:r>
            <a:r>
              <a:rPr sz="2100" spc="-19" baseline="1708" dirty="0" smtClean="0">
                <a:latin typeface="Comic Sans MS"/>
                <a:cs typeface="Comic Sans MS"/>
              </a:rPr>
              <a:t> </a:t>
            </a:r>
            <a:r>
              <a:rPr sz="2100" spc="0" baseline="1708" dirty="0" smtClean="0">
                <a:latin typeface="Comic Sans MS"/>
                <a:cs typeface="Comic Sans MS"/>
              </a:rPr>
              <a:t>métalliq</a:t>
            </a:r>
            <a:r>
              <a:rPr sz="2100" spc="4" baseline="1708" dirty="0" smtClean="0">
                <a:latin typeface="Comic Sans MS"/>
                <a:cs typeface="Comic Sans MS"/>
              </a:rPr>
              <a:t>u</a:t>
            </a:r>
            <a:r>
              <a:rPr sz="2100" spc="0" baseline="1708" dirty="0" smtClean="0">
                <a:latin typeface="Comic Sans MS"/>
                <a:cs typeface="Comic Sans MS"/>
              </a:rPr>
              <a:t>e</a:t>
            </a:r>
            <a:r>
              <a:rPr sz="2100" spc="-34" baseline="1708" dirty="0" smtClean="0">
                <a:latin typeface="Comic Sans MS"/>
                <a:cs typeface="Comic Sans MS"/>
              </a:rPr>
              <a:t> </a:t>
            </a:r>
            <a:r>
              <a:rPr sz="2100" spc="0" baseline="1708" dirty="0" smtClean="0">
                <a:latin typeface="Comic Sans MS"/>
                <a:cs typeface="Comic Sans MS"/>
              </a:rPr>
              <a:t>et </a:t>
            </a:r>
            <a:r>
              <a:rPr sz="2100" b="1" spc="0" baseline="1708" dirty="0" smtClean="0">
                <a:latin typeface="Comic Sans MS"/>
                <a:cs typeface="Comic Sans MS"/>
              </a:rPr>
              <a:t>r</a:t>
            </a:r>
            <a:r>
              <a:rPr sz="2100" b="1" spc="-9" baseline="1708" dirty="0" smtClean="0">
                <a:latin typeface="Comic Sans MS"/>
                <a:cs typeface="Comic Sans MS"/>
              </a:rPr>
              <a:t>é</a:t>
            </a:r>
            <a:r>
              <a:rPr sz="2100" b="1" spc="0" baseline="1708" dirty="0" smtClean="0">
                <a:latin typeface="Comic Sans MS"/>
                <a:cs typeface="Comic Sans MS"/>
              </a:rPr>
              <a:t>acti</a:t>
            </a:r>
            <a:r>
              <a:rPr sz="2100" b="1" spc="4" baseline="1708" dirty="0" smtClean="0">
                <a:latin typeface="Comic Sans MS"/>
                <a:cs typeface="Comic Sans MS"/>
              </a:rPr>
              <a:t>o</a:t>
            </a:r>
            <a:r>
              <a:rPr sz="2100" b="1" spc="0" baseline="1708" dirty="0" smtClean="0">
                <a:latin typeface="Comic Sans MS"/>
                <a:cs typeface="Comic Sans MS"/>
              </a:rPr>
              <a:t>n st</a:t>
            </a:r>
            <a:r>
              <a:rPr sz="2100" b="1" spc="-4" baseline="1708" dirty="0" smtClean="0">
                <a:latin typeface="Comic Sans MS"/>
                <a:cs typeface="Comic Sans MS"/>
              </a:rPr>
              <a:t>é</a:t>
            </a:r>
            <a:r>
              <a:rPr sz="2100" b="1" spc="0" baseline="1708" dirty="0" smtClean="0">
                <a:latin typeface="Comic Sans MS"/>
                <a:cs typeface="Comic Sans MS"/>
              </a:rPr>
              <a:t>r</a:t>
            </a:r>
            <a:r>
              <a:rPr sz="2100" b="1" spc="-9" baseline="1708" dirty="0" smtClean="0">
                <a:latin typeface="Comic Sans MS"/>
                <a:cs typeface="Comic Sans MS"/>
              </a:rPr>
              <a:t>é</a:t>
            </a:r>
            <a:r>
              <a:rPr sz="2100" b="1" spc="4" baseline="1708" dirty="0" smtClean="0">
                <a:latin typeface="Comic Sans MS"/>
                <a:cs typeface="Comic Sans MS"/>
              </a:rPr>
              <a:t>o</a:t>
            </a:r>
            <a:r>
              <a:rPr sz="2100" b="1" spc="0" baseline="1708" dirty="0" smtClean="0">
                <a:latin typeface="Comic Sans MS"/>
                <a:cs typeface="Comic Sans MS"/>
              </a:rPr>
              <a:t>s</a:t>
            </a:r>
            <a:r>
              <a:rPr sz="2100" b="1" spc="4" baseline="1708" dirty="0" smtClean="0">
                <a:latin typeface="Comic Sans MS"/>
                <a:cs typeface="Comic Sans MS"/>
              </a:rPr>
              <a:t>p</a:t>
            </a:r>
            <a:r>
              <a:rPr sz="2100" b="1" spc="-4" baseline="1708" dirty="0" smtClean="0">
                <a:latin typeface="Comic Sans MS"/>
                <a:cs typeface="Comic Sans MS"/>
              </a:rPr>
              <a:t>é</a:t>
            </a:r>
            <a:r>
              <a:rPr sz="2100" b="1" spc="0" baseline="1708" dirty="0" smtClean="0">
                <a:latin typeface="Comic Sans MS"/>
                <a:cs typeface="Comic Sans MS"/>
              </a:rPr>
              <a:t>cifique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8008045" y="1334603"/>
            <a:ext cx="244618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sz="2100" b="1" spc="-4" baseline="1708" dirty="0" smtClean="0">
                <a:latin typeface="Comic Sans MS"/>
                <a:cs typeface="Comic Sans MS"/>
              </a:rPr>
              <a:t>e</a:t>
            </a:r>
            <a:r>
              <a:rPr sz="2100" b="1" spc="0" baseline="1708" dirty="0" smtClean="0">
                <a:latin typeface="Comic Sans MS"/>
                <a:cs typeface="Comic Sans MS"/>
              </a:rPr>
              <a:t>n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8279252" y="1334603"/>
            <a:ext cx="47856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sz="2100" b="1" spc="0" baseline="1708" dirty="0" smtClean="0">
                <a:latin typeface="Comic Sans MS"/>
                <a:cs typeface="Comic Sans MS"/>
              </a:rPr>
              <a:t>S</a:t>
            </a:r>
            <a:r>
              <a:rPr sz="2100" b="1" spc="-4" baseline="1708" dirty="0" smtClean="0">
                <a:latin typeface="Comic Sans MS"/>
                <a:cs typeface="Comic Sans MS"/>
              </a:rPr>
              <a:t>Y</a:t>
            </a:r>
            <a:r>
              <a:rPr sz="2100" b="1" spc="4" baseline="1708" dirty="0" smtClean="0">
                <a:latin typeface="Comic Sans MS"/>
                <a:cs typeface="Comic Sans MS"/>
              </a:rPr>
              <a:t>N</a:t>
            </a:r>
            <a:r>
              <a:rPr sz="2100" spc="0" baseline="1708" dirty="0" smtClean="0">
                <a:latin typeface="Comic Sans MS"/>
                <a:cs typeface="Comic Sans MS"/>
              </a:rPr>
              <a:t>.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283624" y="2212361"/>
            <a:ext cx="158708" cy="17783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25"/>
              </a:lnSpc>
              <a:spcBef>
                <a:spcPts val="66"/>
              </a:spcBef>
            </a:pPr>
            <a:r>
              <a:rPr sz="1200" spc="0" dirty="0" smtClean="0">
                <a:latin typeface="Arial"/>
                <a:cs typeface="Arial"/>
              </a:rPr>
              <a:t>C</a:t>
            </a:r>
            <a:endParaRPr sz="12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5791172" y="2212361"/>
            <a:ext cx="158708" cy="17783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25"/>
              </a:lnSpc>
              <a:spcBef>
                <a:spcPts val="66"/>
              </a:spcBef>
            </a:pPr>
            <a:r>
              <a:rPr sz="1200" spc="0" dirty="0" smtClean="0">
                <a:latin typeface="Arial"/>
                <a:cs typeface="Arial"/>
              </a:rPr>
              <a:t>C</a:t>
            </a:r>
            <a:endParaRPr sz="12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5300041" y="3055731"/>
            <a:ext cx="202968" cy="22844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35"/>
              </a:lnSpc>
              <a:spcBef>
                <a:spcPts val="86"/>
              </a:spcBef>
            </a:pPr>
            <a:r>
              <a:rPr sz="1600" spc="0" dirty="0" smtClean="0">
                <a:latin typeface="Arial"/>
                <a:cs typeface="Arial"/>
              </a:rPr>
              <a:t>H</a:t>
            </a:r>
            <a:endParaRPr sz="16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772015" y="3055731"/>
            <a:ext cx="202968" cy="22844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35"/>
              </a:lnSpc>
              <a:spcBef>
                <a:spcPts val="86"/>
              </a:spcBef>
            </a:pPr>
            <a:r>
              <a:rPr sz="1600" spc="0" dirty="0" smtClean="0">
                <a:latin typeface="Arial"/>
                <a:cs typeface="Arial"/>
              </a:rPr>
              <a:t>H</a:t>
            </a:r>
            <a:endParaRPr sz="16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471966" y="3183274"/>
            <a:ext cx="742390" cy="17783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25"/>
              </a:lnSpc>
              <a:spcBef>
                <a:spcPts val="66"/>
              </a:spcBef>
            </a:pPr>
            <a:r>
              <a:rPr sz="1200" spc="-4" dirty="0" smtClean="0">
                <a:latin typeface="Arial"/>
                <a:cs typeface="Arial"/>
              </a:rPr>
              <a:t>cat</a:t>
            </a:r>
            <a:r>
              <a:rPr sz="1200" spc="0" dirty="0" smtClean="0">
                <a:latin typeface="Arial"/>
                <a:cs typeface="Arial"/>
              </a:rPr>
              <a:t>aly</a:t>
            </a:r>
            <a:r>
              <a:rPr sz="1200" spc="-4" dirty="0" smtClean="0">
                <a:latin typeface="Arial"/>
                <a:cs typeface="Arial"/>
              </a:rPr>
              <a:t>s</a:t>
            </a:r>
            <a:r>
              <a:rPr sz="1200" spc="0" dirty="0" smtClean="0">
                <a:latin typeface="Arial"/>
                <a:cs typeface="Arial"/>
              </a:rPr>
              <a:t>e</a:t>
            </a:r>
            <a:r>
              <a:rPr sz="1200" spc="-4" dirty="0" smtClean="0">
                <a:latin typeface="Arial"/>
                <a:cs typeface="Arial"/>
              </a:rPr>
              <a:t>u</a:t>
            </a:r>
            <a:r>
              <a:rPr sz="1200" spc="0" dirty="0" smtClean="0">
                <a:latin typeface="Arial"/>
                <a:cs typeface="Arial"/>
              </a:rPr>
              <a:t>r</a:t>
            </a:r>
            <a:endParaRPr sz="12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998345" y="3572251"/>
            <a:ext cx="1320818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64"/>
              </a:lnSpc>
              <a:spcBef>
                <a:spcPts val="98"/>
              </a:spcBef>
            </a:pPr>
            <a:r>
              <a:rPr sz="1800" spc="0" dirty="0" smtClean="0">
                <a:latin typeface="Verdana"/>
                <a:cs typeface="Verdana"/>
              </a:rPr>
              <a:t>Ap</a:t>
            </a:r>
            <a:r>
              <a:rPr sz="1800" spc="-4" dirty="0" smtClean="0">
                <a:latin typeface="Verdana"/>
                <a:cs typeface="Verdana"/>
              </a:rPr>
              <a:t>p</a:t>
            </a:r>
            <a:r>
              <a:rPr sz="1800" spc="9" dirty="0" smtClean="0">
                <a:latin typeface="Verdana"/>
                <a:cs typeface="Verdana"/>
              </a:rPr>
              <a:t>li</a:t>
            </a:r>
            <a:r>
              <a:rPr sz="1800" spc="0" dirty="0" smtClean="0">
                <a:latin typeface="Verdana"/>
                <a:cs typeface="Verdana"/>
              </a:rPr>
              <a:t>cat</a:t>
            </a:r>
            <a:r>
              <a:rPr sz="1800" spc="4" dirty="0" smtClean="0">
                <a:latin typeface="Verdana"/>
                <a:cs typeface="Verdana"/>
              </a:rPr>
              <a:t>i</a:t>
            </a:r>
            <a:r>
              <a:rPr sz="1800" spc="0" dirty="0" smtClean="0">
                <a:latin typeface="Verdana"/>
                <a:cs typeface="Verdana"/>
              </a:rPr>
              <a:t>on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338855" y="3572251"/>
            <a:ext cx="163497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64"/>
              </a:lnSpc>
              <a:spcBef>
                <a:spcPts val="98"/>
              </a:spcBef>
            </a:pPr>
            <a:r>
              <a:rPr sz="1800" spc="0" dirty="0" smtClean="0">
                <a:latin typeface="Verdana"/>
                <a:cs typeface="Verdana"/>
              </a:rPr>
              <a:t>: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523107" y="3572251"/>
            <a:ext cx="1273955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64"/>
              </a:lnSpc>
              <a:spcBef>
                <a:spcPts val="98"/>
              </a:spcBef>
            </a:pPr>
            <a:r>
              <a:rPr sz="1800" spc="0" dirty="0" smtClean="0">
                <a:latin typeface="Verdana"/>
                <a:cs typeface="Verdana"/>
              </a:rPr>
              <a:t>fabr</a:t>
            </a:r>
            <a:r>
              <a:rPr sz="1800" spc="4" dirty="0" smtClean="0">
                <a:latin typeface="Verdana"/>
                <a:cs typeface="Verdana"/>
              </a:rPr>
              <a:t>i</a:t>
            </a:r>
            <a:r>
              <a:rPr sz="1800" spc="0" dirty="0" smtClean="0">
                <a:latin typeface="Verdana"/>
                <a:cs typeface="Verdana"/>
              </a:rPr>
              <a:t>cat</a:t>
            </a:r>
            <a:r>
              <a:rPr sz="1800" spc="4" dirty="0" smtClean="0">
                <a:latin typeface="Verdana"/>
                <a:cs typeface="Verdana"/>
              </a:rPr>
              <a:t>i</a:t>
            </a:r>
            <a:r>
              <a:rPr sz="1800" spc="0" dirty="0" smtClean="0">
                <a:latin typeface="Verdana"/>
                <a:cs typeface="Verdana"/>
              </a:rPr>
              <a:t>on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816754" y="3572251"/>
            <a:ext cx="337599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64"/>
              </a:lnSpc>
              <a:spcBef>
                <a:spcPts val="98"/>
              </a:spcBef>
            </a:pPr>
            <a:r>
              <a:rPr sz="1800" spc="-4" dirty="0" smtClean="0">
                <a:latin typeface="Verdana"/>
                <a:cs typeface="Verdana"/>
              </a:rPr>
              <a:t>d</a:t>
            </a:r>
            <a:r>
              <a:rPr sz="1800" spc="0" dirty="0" smtClean="0">
                <a:latin typeface="Verdana"/>
                <a:cs typeface="Verdana"/>
              </a:rPr>
              <a:t>e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176113" y="3572251"/>
            <a:ext cx="260763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64"/>
              </a:lnSpc>
              <a:spcBef>
                <a:spcPts val="98"/>
              </a:spcBef>
            </a:pPr>
            <a:r>
              <a:rPr sz="1800" spc="9" dirty="0" smtClean="0">
                <a:latin typeface="Verdana"/>
                <a:cs typeface="Verdana"/>
              </a:rPr>
              <a:t>l</a:t>
            </a:r>
            <a:r>
              <a:rPr sz="1800" spc="0" dirty="0" smtClean="0">
                <a:latin typeface="Verdana"/>
                <a:cs typeface="Verdana"/>
              </a:rPr>
              <a:t>a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457748" y="3572251"/>
            <a:ext cx="1238012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64"/>
              </a:lnSpc>
              <a:spcBef>
                <a:spcPts val="98"/>
              </a:spcBef>
            </a:pPr>
            <a:r>
              <a:rPr sz="1800" spc="0" dirty="0" smtClean="0">
                <a:latin typeface="Verdana"/>
                <a:cs typeface="Verdana"/>
              </a:rPr>
              <a:t>mar</a:t>
            </a:r>
            <a:r>
              <a:rPr sz="1800" spc="-4" dirty="0" smtClean="0">
                <a:latin typeface="Verdana"/>
                <a:cs typeface="Verdana"/>
              </a:rPr>
              <a:t>g</a:t>
            </a:r>
            <a:r>
              <a:rPr sz="1800" spc="0" dirty="0" smtClean="0">
                <a:latin typeface="Verdana"/>
                <a:cs typeface="Verdana"/>
              </a:rPr>
              <a:t>ar</a:t>
            </a:r>
            <a:r>
              <a:rPr sz="1800" spc="9" dirty="0" smtClean="0">
                <a:latin typeface="Verdana"/>
                <a:cs typeface="Verdana"/>
              </a:rPr>
              <a:t>i</a:t>
            </a:r>
            <a:r>
              <a:rPr sz="1800" spc="0" dirty="0" smtClean="0">
                <a:latin typeface="Verdana"/>
                <a:cs typeface="Verdana"/>
              </a:rPr>
              <a:t>ne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1712321" y="6531508"/>
            <a:ext cx="231966" cy="204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0"/>
              </a:lnSpc>
              <a:spcBef>
                <a:spcPts val="76"/>
              </a:spcBef>
            </a:pPr>
            <a:r>
              <a:rPr sz="2100" spc="-4" baseline="1950" dirty="0" smtClean="0">
                <a:solidFill>
                  <a:srgbClr val="C00000"/>
                </a:solidFill>
                <a:latin typeface="Calibri"/>
                <a:cs typeface="Calibri"/>
              </a:rPr>
              <a:t>51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0448290" y="6548518"/>
            <a:ext cx="692400" cy="1518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60"/>
              </a:lnSpc>
              <a:spcBef>
                <a:spcPts val="57"/>
              </a:spcBef>
            </a:pPr>
            <a:r>
              <a:rPr sz="1000" spc="0" dirty="0" smtClean="0">
                <a:latin typeface="Segoe UI"/>
                <a:cs typeface="Segoe UI"/>
              </a:rPr>
              <a:t>E</a:t>
            </a:r>
            <a:r>
              <a:rPr sz="1000" spc="-4" dirty="0" smtClean="0">
                <a:latin typeface="Segoe UI"/>
                <a:cs typeface="Segoe UI"/>
              </a:rPr>
              <a:t>C</a:t>
            </a:r>
            <a:r>
              <a:rPr sz="1000" spc="4" dirty="0" smtClean="0">
                <a:latin typeface="Segoe UI"/>
                <a:cs typeface="Segoe UI"/>
              </a:rPr>
              <a:t>A</a:t>
            </a:r>
            <a:r>
              <a:rPr sz="1000" spc="0" dirty="0" smtClean="0">
                <a:latin typeface="Segoe UI"/>
                <a:cs typeface="Segoe UI"/>
              </a:rPr>
              <a:t>M</a:t>
            </a:r>
            <a:r>
              <a:rPr sz="1000" spc="-6" dirty="0" smtClean="0">
                <a:latin typeface="Segoe UI"/>
                <a:cs typeface="Segoe UI"/>
              </a:rPr>
              <a:t> </a:t>
            </a:r>
            <a:r>
              <a:rPr sz="1000" spc="0" dirty="0" smtClean="0">
                <a:latin typeface="Segoe UI"/>
                <a:cs typeface="Segoe UI"/>
              </a:rPr>
              <a:t>2015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15" name="object 15"/>
          <p:cNvSpPr txBox="1"/>
          <p:nvPr/>
        </p:nvSpPr>
        <p:spPr>
          <a:xfrm rot="16200000">
            <a:off x="0" y="1761345"/>
            <a:ext cx="3562100" cy="19494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2040-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Ch</a:t>
            </a:r>
            <a:r>
              <a:rPr sz="1400" b="1" i="1" spc="4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400" b="1" i="1" spc="4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400" b="1" i="1" spc="-39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1400" b="1" i="1" spc="-9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1400" b="1" i="1" spc="4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va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400" b="1" i="1" spc="-25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et</a:t>
            </a:r>
            <a:r>
              <a:rPr sz="1400" b="1" i="1" spc="-14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1400" b="1" i="1" spc="4" dirty="0" smtClean="0">
                <a:solidFill>
                  <a:srgbClr val="FFFFFF"/>
                </a:solidFill>
                <a:latin typeface="Arial"/>
                <a:cs typeface="Arial"/>
              </a:rPr>
              <a:t>ir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onn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eme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endParaRPr sz="14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276058" y="2402746"/>
            <a:ext cx="1064962" cy="12857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3" name="object 13"/>
          <p:cNvSpPr txBox="1"/>
          <p:nvPr/>
        </p:nvSpPr>
        <p:spPr>
          <a:xfrm>
            <a:off x="5341021" y="2402746"/>
            <a:ext cx="533137" cy="12857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2" name="object 12"/>
          <p:cNvSpPr txBox="1"/>
          <p:nvPr/>
        </p:nvSpPr>
        <p:spPr>
          <a:xfrm>
            <a:off x="5874159" y="2402746"/>
            <a:ext cx="365515" cy="12857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1" name="object 11"/>
          <p:cNvSpPr txBox="1"/>
          <p:nvPr/>
        </p:nvSpPr>
        <p:spPr>
          <a:xfrm>
            <a:off x="6239675" y="2402746"/>
            <a:ext cx="557725" cy="56155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0" name="object 10"/>
          <p:cNvSpPr txBox="1"/>
          <p:nvPr/>
        </p:nvSpPr>
        <p:spPr>
          <a:xfrm>
            <a:off x="4276058" y="2531326"/>
            <a:ext cx="597861" cy="49498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9" name="object 9"/>
          <p:cNvSpPr txBox="1"/>
          <p:nvPr/>
        </p:nvSpPr>
        <p:spPr>
          <a:xfrm>
            <a:off x="4873919" y="2531326"/>
            <a:ext cx="467101" cy="43297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8" name="object 8"/>
          <p:cNvSpPr txBox="1"/>
          <p:nvPr/>
        </p:nvSpPr>
        <p:spPr>
          <a:xfrm>
            <a:off x="5341021" y="2531326"/>
            <a:ext cx="533137" cy="43297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7" name="object 7"/>
          <p:cNvSpPr txBox="1"/>
          <p:nvPr/>
        </p:nvSpPr>
        <p:spPr>
          <a:xfrm>
            <a:off x="5874159" y="2531326"/>
            <a:ext cx="365515" cy="43297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6" name="object 6"/>
          <p:cNvSpPr txBox="1"/>
          <p:nvPr/>
        </p:nvSpPr>
        <p:spPr>
          <a:xfrm>
            <a:off x="4873919" y="2964299"/>
            <a:ext cx="467101" cy="6201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341021" y="2964299"/>
            <a:ext cx="533137" cy="6201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874159" y="2964299"/>
            <a:ext cx="923241" cy="6201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0" y="0"/>
            <a:ext cx="330708" cy="68579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" name="object 2"/>
          <p:cNvSpPr txBox="1"/>
          <p:nvPr/>
        </p:nvSpPr>
        <p:spPr>
          <a:xfrm>
            <a:off x="5447745" y="3028518"/>
            <a:ext cx="319969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object 56"/>
          <p:cNvSpPr txBox="1"/>
          <p:nvPr/>
        </p:nvSpPr>
        <p:spPr>
          <a:xfrm>
            <a:off x="3328416" y="3753612"/>
            <a:ext cx="5617464" cy="143865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600"/>
              </a:lnSpc>
              <a:spcBef>
                <a:spcPts val="29"/>
              </a:spcBef>
            </a:pPr>
            <a:endParaRPr sz="600"/>
          </a:p>
          <a:p>
            <a:pPr marR="179298" algn="r">
              <a:lnSpc>
                <a:spcPts val="1379"/>
              </a:lnSpc>
              <a:spcBef>
                <a:spcPts val="7000"/>
              </a:spcBef>
            </a:pPr>
            <a:r>
              <a:rPr sz="1200" spc="0" dirty="0" smtClean="0">
                <a:latin typeface="Arial"/>
                <a:cs typeface="Arial"/>
              </a:rPr>
              <a:t>CH</a:t>
            </a:r>
            <a:r>
              <a:rPr sz="1350" spc="0" baseline="-12883" dirty="0" smtClean="0">
                <a:latin typeface="Arial"/>
                <a:cs typeface="Arial"/>
              </a:rPr>
              <a:t>2</a:t>
            </a:r>
            <a:endParaRPr sz="900">
              <a:latin typeface="Arial"/>
              <a:cs typeface="Arial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11415522" y="6528054"/>
            <a:ext cx="0" cy="347470"/>
          </a:xfrm>
          <a:custGeom>
            <a:avLst/>
            <a:gdLst/>
            <a:ahLst/>
            <a:cxnLst/>
            <a:rect l="l" t="t" r="r" b="b"/>
            <a:pathLst>
              <a:path h="347470">
                <a:moveTo>
                  <a:pt x="0" y="0"/>
                </a:moveTo>
                <a:lnTo>
                  <a:pt x="0" y="329943"/>
                </a:lnTo>
              </a:path>
            </a:pathLst>
          </a:custGeom>
          <a:ln w="25908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-12192" y="0"/>
            <a:ext cx="3429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-12192" y="0"/>
            <a:ext cx="342900" cy="6858000"/>
          </a:xfrm>
          <a:custGeom>
            <a:avLst/>
            <a:gdLst/>
            <a:ahLst/>
            <a:cxnLst/>
            <a:rect l="l" t="t" r="r" b="b"/>
            <a:pathLst>
              <a:path w="342900" h="6858000">
                <a:moveTo>
                  <a:pt x="342900" y="0"/>
                </a:moveTo>
                <a:lnTo>
                  <a:pt x="12192" y="0"/>
                </a:lnTo>
              </a:path>
              <a:path w="342900" h="6858000">
                <a:moveTo>
                  <a:pt x="12192" y="6858000"/>
                </a:moveTo>
                <a:lnTo>
                  <a:pt x="342900" y="6858000"/>
                </a:lnTo>
                <a:lnTo>
                  <a:pt x="342900" y="0"/>
                </a:lnTo>
              </a:path>
            </a:pathLst>
          </a:custGeom>
          <a:ln w="9144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-21336" y="6385560"/>
            <a:ext cx="361188" cy="3352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-18288" y="5987224"/>
            <a:ext cx="361188" cy="31908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991362" y="4196689"/>
            <a:ext cx="265710" cy="172261"/>
          </a:xfrm>
          <a:custGeom>
            <a:avLst/>
            <a:gdLst/>
            <a:ahLst/>
            <a:cxnLst/>
            <a:rect l="l" t="t" r="r" b="b"/>
            <a:pathLst>
              <a:path w="265710" h="172261">
                <a:moveTo>
                  <a:pt x="265710" y="0"/>
                </a:moveTo>
                <a:lnTo>
                  <a:pt x="0" y="172261"/>
                </a:lnTo>
              </a:path>
            </a:pathLst>
          </a:custGeom>
          <a:ln w="484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257072" y="4196689"/>
            <a:ext cx="246939" cy="198858"/>
          </a:xfrm>
          <a:custGeom>
            <a:avLst/>
            <a:gdLst/>
            <a:ahLst/>
            <a:cxnLst/>
            <a:rect l="l" t="t" r="r" b="b"/>
            <a:pathLst>
              <a:path w="246939" h="198858">
                <a:moveTo>
                  <a:pt x="246939" y="198858"/>
                </a:moveTo>
                <a:lnTo>
                  <a:pt x="0" y="0"/>
                </a:lnTo>
              </a:path>
            </a:pathLst>
          </a:custGeom>
          <a:ln w="485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390625" y="4395547"/>
            <a:ext cx="113386" cy="295584"/>
          </a:xfrm>
          <a:custGeom>
            <a:avLst/>
            <a:gdLst/>
            <a:ahLst/>
            <a:cxnLst/>
            <a:rect l="l" t="t" r="r" b="b"/>
            <a:pathLst>
              <a:path w="113386" h="295584">
                <a:moveTo>
                  <a:pt x="0" y="295584"/>
                </a:moveTo>
                <a:lnTo>
                  <a:pt x="113386" y="0"/>
                </a:lnTo>
              </a:path>
            </a:pathLst>
          </a:custGeom>
          <a:ln w="486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7073168" y="4673893"/>
            <a:ext cx="317457" cy="17238"/>
          </a:xfrm>
          <a:custGeom>
            <a:avLst/>
            <a:gdLst/>
            <a:ahLst/>
            <a:cxnLst/>
            <a:rect l="l" t="t" r="r" b="b"/>
            <a:pathLst>
              <a:path w="317457" h="17238">
                <a:moveTo>
                  <a:pt x="0" y="0"/>
                </a:moveTo>
                <a:lnTo>
                  <a:pt x="317457" y="17238"/>
                </a:lnTo>
              </a:path>
            </a:pathLst>
          </a:custGeom>
          <a:ln w="484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7113373" y="4637634"/>
            <a:ext cx="240978" cy="13298"/>
          </a:xfrm>
          <a:custGeom>
            <a:avLst/>
            <a:gdLst/>
            <a:ahLst/>
            <a:cxnLst/>
            <a:rect l="l" t="t" r="r" b="b"/>
            <a:pathLst>
              <a:path w="240978" h="13298">
                <a:moveTo>
                  <a:pt x="0" y="0"/>
                </a:moveTo>
                <a:lnTo>
                  <a:pt x="240978" y="13298"/>
                </a:lnTo>
              </a:path>
            </a:pathLst>
          </a:custGeom>
          <a:ln w="484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6991362" y="4368950"/>
            <a:ext cx="81805" cy="304942"/>
          </a:xfrm>
          <a:custGeom>
            <a:avLst/>
            <a:gdLst/>
            <a:ahLst/>
            <a:cxnLst/>
            <a:rect l="l" t="t" r="r" b="b"/>
            <a:pathLst>
              <a:path w="81805" h="304942">
                <a:moveTo>
                  <a:pt x="0" y="0"/>
                </a:moveTo>
                <a:lnTo>
                  <a:pt x="81805" y="304942"/>
                </a:lnTo>
              </a:path>
            </a:pathLst>
          </a:custGeom>
          <a:ln w="486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672833" y="3934206"/>
            <a:ext cx="1008887" cy="1080515"/>
          </a:xfrm>
          <a:custGeom>
            <a:avLst/>
            <a:gdLst/>
            <a:ahLst/>
            <a:cxnLst/>
            <a:rect l="l" t="t" r="r" b="b"/>
            <a:pathLst>
              <a:path w="1008887" h="1080515">
                <a:moveTo>
                  <a:pt x="0" y="1080515"/>
                </a:moveTo>
                <a:lnTo>
                  <a:pt x="1008887" y="1080515"/>
                </a:lnTo>
                <a:lnTo>
                  <a:pt x="1008887" y="0"/>
                </a:lnTo>
                <a:lnTo>
                  <a:pt x="0" y="0"/>
                </a:lnTo>
                <a:lnTo>
                  <a:pt x="0" y="1080515"/>
                </a:lnTo>
                <a:close/>
              </a:path>
            </a:pathLst>
          </a:custGeom>
          <a:ln w="25908">
            <a:solidFill>
              <a:srgbClr val="EC7C3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8308119" y="4699593"/>
            <a:ext cx="148645" cy="85827"/>
          </a:xfrm>
          <a:custGeom>
            <a:avLst/>
            <a:gdLst/>
            <a:ahLst/>
            <a:cxnLst/>
            <a:rect l="l" t="t" r="r" b="b"/>
            <a:pathLst>
              <a:path w="148645" h="85827">
                <a:moveTo>
                  <a:pt x="0" y="0"/>
                </a:moveTo>
                <a:lnTo>
                  <a:pt x="148645" y="85827"/>
                </a:lnTo>
              </a:path>
            </a:pathLst>
          </a:custGeom>
          <a:ln w="484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8323592" y="4672996"/>
            <a:ext cx="148645" cy="85827"/>
          </a:xfrm>
          <a:custGeom>
            <a:avLst/>
            <a:gdLst/>
            <a:ahLst/>
            <a:cxnLst/>
            <a:rect l="l" t="t" r="r" b="b"/>
            <a:pathLst>
              <a:path w="148645" h="85827">
                <a:moveTo>
                  <a:pt x="0" y="0"/>
                </a:moveTo>
                <a:lnTo>
                  <a:pt x="148645" y="85827"/>
                </a:lnTo>
              </a:path>
            </a:pathLst>
          </a:custGeom>
          <a:ln w="484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3823067" y="4233856"/>
            <a:ext cx="224059" cy="387751"/>
          </a:xfrm>
          <a:custGeom>
            <a:avLst/>
            <a:gdLst/>
            <a:ahLst/>
            <a:cxnLst/>
            <a:rect l="l" t="t" r="r" b="b"/>
            <a:pathLst>
              <a:path w="224059" h="387751">
                <a:moveTo>
                  <a:pt x="224059" y="387751"/>
                </a:moveTo>
                <a:lnTo>
                  <a:pt x="0" y="0"/>
                </a:lnTo>
              </a:path>
            </a:pathLst>
          </a:custGeom>
          <a:ln w="485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3599016" y="4233856"/>
            <a:ext cx="224051" cy="387751"/>
          </a:xfrm>
          <a:custGeom>
            <a:avLst/>
            <a:gdLst/>
            <a:ahLst/>
            <a:cxnLst/>
            <a:rect l="l" t="t" r="r" b="b"/>
            <a:pathLst>
              <a:path w="224051" h="387751">
                <a:moveTo>
                  <a:pt x="224051" y="0"/>
                </a:moveTo>
                <a:lnTo>
                  <a:pt x="0" y="387751"/>
                </a:lnTo>
              </a:path>
            </a:pathLst>
          </a:custGeom>
          <a:ln w="485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4039212" y="4634907"/>
            <a:ext cx="220406" cy="126632"/>
          </a:xfrm>
          <a:custGeom>
            <a:avLst/>
            <a:gdLst/>
            <a:ahLst/>
            <a:cxnLst/>
            <a:rect l="l" t="t" r="r" b="b"/>
            <a:pathLst>
              <a:path w="220406" h="126632">
                <a:moveTo>
                  <a:pt x="0" y="0"/>
                </a:moveTo>
                <a:lnTo>
                  <a:pt x="220406" y="126632"/>
                </a:lnTo>
              </a:path>
            </a:pathLst>
          </a:custGeom>
          <a:ln w="484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4054723" y="4608019"/>
            <a:ext cx="220102" cy="126922"/>
          </a:xfrm>
          <a:custGeom>
            <a:avLst/>
            <a:gdLst/>
            <a:ahLst/>
            <a:cxnLst/>
            <a:rect l="l" t="t" r="r" b="b"/>
            <a:pathLst>
              <a:path w="220102" h="126922">
                <a:moveTo>
                  <a:pt x="0" y="0"/>
                </a:moveTo>
                <a:lnTo>
                  <a:pt x="220102" y="126922"/>
                </a:lnTo>
              </a:path>
            </a:pathLst>
          </a:custGeom>
          <a:ln w="484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4785547" y="4290978"/>
            <a:ext cx="223704" cy="387751"/>
          </a:xfrm>
          <a:custGeom>
            <a:avLst/>
            <a:gdLst/>
            <a:ahLst/>
            <a:cxnLst/>
            <a:rect l="l" t="t" r="r" b="b"/>
            <a:pathLst>
              <a:path w="223704" h="387751">
                <a:moveTo>
                  <a:pt x="223704" y="387751"/>
                </a:moveTo>
                <a:lnTo>
                  <a:pt x="0" y="0"/>
                </a:lnTo>
              </a:path>
            </a:pathLst>
          </a:custGeom>
          <a:ln w="485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4561501" y="4290978"/>
            <a:ext cx="224046" cy="387751"/>
          </a:xfrm>
          <a:custGeom>
            <a:avLst/>
            <a:gdLst/>
            <a:ahLst/>
            <a:cxnLst/>
            <a:rect l="l" t="t" r="r" b="b"/>
            <a:pathLst>
              <a:path w="224046" h="387751">
                <a:moveTo>
                  <a:pt x="224046" y="0"/>
                </a:moveTo>
                <a:lnTo>
                  <a:pt x="0" y="387751"/>
                </a:lnTo>
              </a:path>
            </a:pathLst>
          </a:custGeom>
          <a:ln w="485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5001642" y="4692028"/>
            <a:ext cx="220178" cy="126632"/>
          </a:xfrm>
          <a:custGeom>
            <a:avLst/>
            <a:gdLst/>
            <a:ahLst/>
            <a:cxnLst/>
            <a:rect l="l" t="t" r="r" b="b"/>
            <a:pathLst>
              <a:path w="220178" h="126632">
                <a:moveTo>
                  <a:pt x="0" y="0"/>
                </a:moveTo>
                <a:lnTo>
                  <a:pt x="220178" y="126632"/>
                </a:lnTo>
              </a:path>
            </a:pathLst>
          </a:custGeom>
          <a:ln w="484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5016861" y="4665431"/>
            <a:ext cx="220178" cy="126632"/>
          </a:xfrm>
          <a:custGeom>
            <a:avLst/>
            <a:gdLst/>
            <a:ahLst/>
            <a:cxnLst/>
            <a:rect l="l" t="t" r="r" b="b"/>
            <a:pathLst>
              <a:path w="220178" h="126632">
                <a:moveTo>
                  <a:pt x="0" y="0"/>
                </a:moveTo>
                <a:lnTo>
                  <a:pt x="220178" y="126632"/>
                </a:lnTo>
              </a:path>
            </a:pathLst>
          </a:custGeom>
          <a:ln w="484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5843163" y="4148029"/>
            <a:ext cx="223729" cy="387751"/>
          </a:xfrm>
          <a:custGeom>
            <a:avLst/>
            <a:gdLst/>
            <a:ahLst/>
            <a:cxnLst/>
            <a:rect l="l" t="t" r="r" b="b"/>
            <a:pathLst>
              <a:path w="223729" h="387751">
                <a:moveTo>
                  <a:pt x="223729" y="387751"/>
                </a:moveTo>
                <a:lnTo>
                  <a:pt x="0" y="0"/>
                </a:lnTo>
              </a:path>
            </a:pathLst>
          </a:custGeom>
          <a:ln w="485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5619180" y="4148029"/>
            <a:ext cx="223982" cy="387751"/>
          </a:xfrm>
          <a:custGeom>
            <a:avLst/>
            <a:gdLst/>
            <a:ahLst/>
            <a:cxnLst/>
            <a:rect l="l" t="t" r="r" b="b"/>
            <a:pathLst>
              <a:path w="223982" h="387751">
                <a:moveTo>
                  <a:pt x="223982" y="0"/>
                </a:moveTo>
                <a:lnTo>
                  <a:pt x="0" y="387751"/>
                </a:lnTo>
              </a:path>
            </a:pathLst>
          </a:custGeom>
          <a:ln w="485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6066893" y="4535781"/>
            <a:ext cx="220178" cy="126632"/>
          </a:xfrm>
          <a:custGeom>
            <a:avLst/>
            <a:gdLst/>
            <a:ahLst/>
            <a:cxnLst/>
            <a:rect l="l" t="t" r="r" b="b"/>
            <a:pathLst>
              <a:path w="220178" h="126632">
                <a:moveTo>
                  <a:pt x="0" y="0"/>
                </a:moveTo>
                <a:lnTo>
                  <a:pt x="220178" y="126632"/>
                </a:lnTo>
              </a:path>
            </a:pathLst>
          </a:custGeom>
          <a:ln w="484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3328416" y="3753612"/>
            <a:ext cx="5617464" cy="1438656"/>
          </a:xfrm>
          <a:custGeom>
            <a:avLst/>
            <a:gdLst/>
            <a:ahLst/>
            <a:cxnLst/>
            <a:rect l="l" t="t" r="r" b="b"/>
            <a:pathLst>
              <a:path w="5617464" h="1438656">
                <a:moveTo>
                  <a:pt x="0" y="1438656"/>
                </a:moveTo>
                <a:lnTo>
                  <a:pt x="5617464" y="1438656"/>
                </a:lnTo>
                <a:lnTo>
                  <a:pt x="5617464" y="0"/>
                </a:lnTo>
                <a:lnTo>
                  <a:pt x="0" y="0"/>
                </a:lnTo>
                <a:lnTo>
                  <a:pt x="0" y="1438656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3328416" y="3753612"/>
            <a:ext cx="5617464" cy="1438656"/>
          </a:xfrm>
          <a:custGeom>
            <a:avLst/>
            <a:gdLst/>
            <a:ahLst/>
            <a:cxnLst/>
            <a:rect l="l" t="t" r="r" b="b"/>
            <a:pathLst>
              <a:path w="5617464" h="1438656">
                <a:moveTo>
                  <a:pt x="0" y="1438656"/>
                </a:moveTo>
                <a:lnTo>
                  <a:pt x="5617464" y="1438656"/>
                </a:lnTo>
                <a:lnTo>
                  <a:pt x="5617464" y="0"/>
                </a:lnTo>
                <a:lnTo>
                  <a:pt x="0" y="0"/>
                </a:lnTo>
                <a:lnTo>
                  <a:pt x="0" y="1438656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1942592" y="183782"/>
            <a:ext cx="6536707" cy="62643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70865">
              <a:lnSpc>
                <a:spcPts val="2085"/>
              </a:lnSpc>
              <a:spcBef>
                <a:spcPts val="104"/>
              </a:spcBef>
            </a:pPr>
            <a:r>
              <a:rPr sz="2700" spc="0" baseline="2657" dirty="0" smtClean="0">
                <a:latin typeface="Comic Sans MS"/>
                <a:cs typeface="Comic Sans MS"/>
              </a:rPr>
              <a:t>réactio</a:t>
            </a:r>
            <a:r>
              <a:rPr sz="2700" spc="9" baseline="2657" dirty="0" smtClean="0">
                <a:latin typeface="Comic Sans MS"/>
                <a:cs typeface="Comic Sans MS"/>
              </a:rPr>
              <a:t>n</a:t>
            </a:r>
            <a:r>
              <a:rPr sz="2700" spc="0" baseline="2657" dirty="0" smtClean="0">
                <a:latin typeface="Comic Sans MS"/>
                <a:cs typeface="Comic Sans MS"/>
              </a:rPr>
              <a:t>s d’hydro</a:t>
            </a:r>
            <a:r>
              <a:rPr sz="2700" spc="4" baseline="2657" dirty="0" smtClean="0">
                <a:latin typeface="Comic Sans MS"/>
                <a:cs typeface="Comic Sans MS"/>
              </a:rPr>
              <a:t>g</a:t>
            </a:r>
            <a:r>
              <a:rPr sz="2700" spc="0" baseline="2657" dirty="0" smtClean="0">
                <a:latin typeface="Comic Sans MS"/>
                <a:cs typeface="Comic Sans MS"/>
              </a:rPr>
              <a:t>én</a:t>
            </a:r>
            <a:r>
              <a:rPr sz="2700" spc="4" baseline="2657" dirty="0" smtClean="0">
                <a:latin typeface="Comic Sans MS"/>
                <a:cs typeface="Comic Sans MS"/>
              </a:rPr>
              <a:t>a</a:t>
            </a:r>
            <a:r>
              <a:rPr sz="2700" spc="0" baseline="2657" dirty="0" smtClean="0">
                <a:latin typeface="Comic Sans MS"/>
                <a:cs typeface="Comic Sans MS"/>
              </a:rPr>
              <a:t>ti</a:t>
            </a:r>
            <a:r>
              <a:rPr sz="2700" spc="4" baseline="2657" dirty="0" smtClean="0">
                <a:latin typeface="Comic Sans MS"/>
                <a:cs typeface="Comic Sans MS"/>
              </a:rPr>
              <a:t>o</a:t>
            </a:r>
            <a:r>
              <a:rPr sz="2700" spc="0" baseline="2657" dirty="0" smtClean="0">
                <a:latin typeface="Comic Sans MS"/>
                <a:cs typeface="Comic Sans MS"/>
              </a:rPr>
              <a:t>n</a:t>
            </a:r>
            <a:r>
              <a:rPr sz="2700" spc="-9" baseline="2657" dirty="0" smtClean="0">
                <a:latin typeface="Comic Sans MS"/>
                <a:cs typeface="Comic Sans MS"/>
              </a:rPr>
              <a:t> </a:t>
            </a:r>
            <a:r>
              <a:rPr sz="2700" spc="0" baseline="2657" dirty="0" smtClean="0">
                <a:latin typeface="Comic Sans MS"/>
                <a:cs typeface="Comic Sans MS"/>
              </a:rPr>
              <a:t>ca</a:t>
            </a:r>
            <a:r>
              <a:rPr sz="2700" spc="4" baseline="2657" dirty="0" smtClean="0">
                <a:latin typeface="Comic Sans MS"/>
                <a:cs typeface="Comic Sans MS"/>
              </a:rPr>
              <a:t>t</a:t>
            </a:r>
            <a:r>
              <a:rPr sz="2700" spc="0" baseline="2657" dirty="0" smtClean="0">
                <a:latin typeface="Comic Sans MS"/>
                <a:cs typeface="Comic Sans MS"/>
              </a:rPr>
              <a:t>alytique</a:t>
            </a:r>
            <a:r>
              <a:rPr sz="2700" spc="9" baseline="2657" dirty="0" smtClean="0">
                <a:latin typeface="Comic Sans MS"/>
                <a:cs typeface="Comic Sans MS"/>
              </a:rPr>
              <a:t> </a:t>
            </a:r>
            <a:r>
              <a:rPr sz="2700" spc="0" baseline="3337" dirty="0" smtClean="0">
                <a:latin typeface="Wingdings"/>
                <a:cs typeface="Wingdings"/>
              </a:rPr>
              <a:t></a:t>
            </a:r>
            <a:r>
              <a:rPr sz="2700" spc="89" baseline="3220" dirty="0" smtClean="0">
                <a:latin typeface="Times New Roman"/>
                <a:cs typeface="Times New Roman"/>
              </a:rPr>
              <a:t> </a:t>
            </a:r>
            <a:r>
              <a:rPr sz="2700" spc="0" baseline="2657" dirty="0" smtClean="0">
                <a:solidFill>
                  <a:srgbClr val="FF0000"/>
                </a:solidFill>
                <a:latin typeface="Comic Sans MS"/>
                <a:cs typeface="Comic Sans MS"/>
              </a:rPr>
              <a:t>a</a:t>
            </a:r>
            <a:r>
              <a:rPr sz="2700" spc="4" baseline="2657" dirty="0" smtClean="0">
                <a:solidFill>
                  <a:srgbClr val="FF0000"/>
                </a:solidFill>
                <a:latin typeface="Comic Sans MS"/>
                <a:cs typeface="Comic Sans MS"/>
              </a:rPr>
              <a:t>n</a:t>
            </a:r>
            <a:r>
              <a:rPr sz="2700" spc="0" baseline="2657" dirty="0" smtClean="0">
                <a:solidFill>
                  <a:srgbClr val="FF0000"/>
                </a:solidFill>
                <a:latin typeface="Comic Sans MS"/>
                <a:cs typeface="Comic Sans MS"/>
              </a:rPr>
              <a:t>alyse</a:t>
            </a:r>
            <a:r>
              <a:rPr sz="2700" spc="-9" baseline="2657" dirty="0" smtClean="0">
                <a:solidFill>
                  <a:srgbClr val="FF0000"/>
                </a:solidFill>
                <a:latin typeface="Comic Sans MS"/>
                <a:cs typeface="Comic Sans MS"/>
              </a:rPr>
              <a:t> </a:t>
            </a:r>
            <a:r>
              <a:rPr sz="2700" spc="0" baseline="2657" dirty="0" smtClean="0">
                <a:solidFill>
                  <a:srgbClr val="FF0000"/>
                </a:solidFill>
                <a:latin typeface="Comic Sans MS"/>
                <a:cs typeface="Comic Sans MS"/>
              </a:rPr>
              <a:t>struc</a:t>
            </a:r>
            <a:r>
              <a:rPr sz="2700" spc="4" baseline="2657" dirty="0" smtClean="0">
                <a:solidFill>
                  <a:srgbClr val="FF0000"/>
                </a:solidFill>
                <a:latin typeface="Comic Sans MS"/>
                <a:cs typeface="Comic Sans MS"/>
              </a:rPr>
              <a:t>t</a:t>
            </a:r>
            <a:r>
              <a:rPr sz="2700" spc="0" baseline="2657" dirty="0" smtClean="0">
                <a:solidFill>
                  <a:srgbClr val="FF0000"/>
                </a:solidFill>
                <a:latin typeface="Comic Sans MS"/>
                <a:cs typeface="Comic Sans MS"/>
              </a:rPr>
              <a:t>urale</a:t>
            </a:r>
            <a:endParaRPr sz="1800">
              <a:latin typeface="Comic Sans MS"/>
              <a:cs typeface="Comic Sans MS"/>
            </a:endParaRPr>
          </a:p>
          <a:p>
            <a:pPr marL="12700" marR="34945">
              <a:lnSpc>
                <a:spcPts val="1935"/>
              </a:lnSpc>
              <a:spcBef>
                <a:spcPts val="905"/>
              </a:spcBef>
            </a:pPr>
            <a:r>
              <a:rPr sz="1400" spc="0" dirty="0" smtClean="0">
                <a:latin typeface="Comic Sans MS"/>
                <a:cs typeface="Comic Sans MS"/>
              </a:rPr>
              <a:t>Exemple</a:t>
            </a:r>
            <a:r>
              <a:rPr sz="1400" spc="-14" dirty="0" smtClean="0">
                <a:latin typeface="Comic Sans MS"/>
                <a:cs typeface="Comic Sans MS"/>
              </a:rPr>
              <a:t> </a:t>
            </a:r>
            <a:r>
              <a:rPr sz="1400" spc="0" dirty="0" smtClean="0">
                <a:latin typeface="Comic Sans MS"/>
                <a:cs typeface="Comic Sans MS"/>
              </a:rPr>
              <a:t>: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942592" y="1053850"/>
            <a:ext cx="747914" cy="39875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140"/>
              </a:lnSpc>
              <a:spcBef>
                <a:spcPts val="157"/>
              </a:spcBef>
            </a:pPr>
            <a:r>
              <a:rPr sz="3600" spc="4" baseline="9966" dirty="0" smtClean="0">
                <a:latin typeface="Comic Sans MS"/>
                <a:cs typeface="Comic Sans MS"/>
              </a:rPr>
              <a:t>C</a:t>
            </a:r>
            <a:r>
              <a:rPr sz="2400" spc="0" baseline="-5979" dirty="0" smtClean="0">
                <a:latin typeface="Comic Sans MS"/>
                <a:cs typeface="Comic Sans MS"/>
              </a:rPr>
              <a:t>5</a:t>
            </a:r>
            <a:r>
              <a:rPr sz="3600" spc="4" baseline="9966" dirty="0" smtClean="0">
                <a:latin typeface="Comic Sans MS"/>
                <a:cs typeface="Comic Sans MS"/>
              </a:rPr>
              <a:t>H</a:t>
            </a:r>
            <a:r>
              <a:rPr sz="2400" spc="0" baseline="-5979" dirty="0" smtClean="0">
                <a:latin typeface="Comic Sans MS"/>
                <a:cs typeface="Comic Sans MS"/>
              </a:rPr>
              <a:t>8</a:t>
            </a:r>
            <a:endParaRPr sz="1600">
              <a:latin typeface="Comic Sans MS"/>
              <a:cs typeface="Comic Sans MS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3771646" y="1153882"/>
            <a:ext cx="477127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sz="2100" spc="0" baseline="1708" dirty="0" smtClean="0">
                <a:latin typeface="Comic Sans MS"/>
                <a:cs typeface="Comic Sans MS"/>
              </a:rPr>
              <a:t>2</a:t>
            </a:r>
            <a:r>
              <a:rPr sz="2100" spc="-14" baseline="1708" dirty="0" smtClean="0">
                <a:latin typeface="Comic Sans MS"/>
                <a:cs typeface="Comic Sans MS"/>
              </a:rPr>
              <a:t> </a:t>
            </a:r>
            <a:r>
              <a:rPr sz="2100" spc="-4" baseline="1708" dirty="0" smtClean="0">
                <a:latin typeface="Comic Sans MS"/>
                <a:cs typeface="Comic Sans MS"/>
              </a:rPr>
              <a:t>NS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2168144" y="1653352"/>
            <a:ext cx="6532386" cy="130384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425"/>
              </a:lnSpc>
              <a:spcBef>
                <a:spcPts val="121"/>
              </a:spcBef>
            </a:pPr>
            <a:r>
              <a:rPr sz="2700" spc="4" baseline="10630" dirty="0" smtClean="0">
                <a:latin typeface="Comic Sans MS"/>
                <a:cs typeface="Comic Sans MS"/>
              </a:rPr>
              <a:t>6</a:t>
            </a:r>
            <a:r>
              <a:rPr sz="2700" spc="-4" baseline="10630" dirty="0" smtClean="0">
                <a:latin typeface="Comic Sans MS"/>
                <a:cs typeface="Comic Sans MS"/>
              </a:rPr>
              <a:t>.</a:t>
            </a:r>
            <a:r>
              <a:rPr sz="2700" spc="0" baseline="10630" dirty="0" smtClean="0">
                <a:latin typeface="Comic Sans MS"/>
                <a:cs typeface="Comic Sans MS"/>
              </a:rPr>
              <a:t>8</a:t>
            </a:r>
            <a:r>
              <a:rPr sz="2700" spc="9" baseline="10630" dirty="0" smtClean="0">
                <a:latin typeface="Comic Sans MS"/>
                <a:cs typeface="Comic Sans MS"/>
              </a:rPr>
              <a:t> </a:t>
            </a:r>
            <a:r>
              <a:rPr sz="2700" spc="0" baseline="10630" dirty="0" smtClean="0">
                <a:latin typeface="Comic Sans MS"/>
                <a:cs typeface="Comic Sans MS"/>
              </a:rPr>
              <a:t>gr</a:t>
            </a:r>
            <a:r>
              <a:rPr sz="2700" spc="4" baseline="10630" dirty="0" smtClean="0">
                <a:latin typeface="Comic Sans MS"/>
                <a:cs typeface="Comic Sans MS"/>
              </a:rPr>
              <a:t>a</a:t>
            </a:r>
            <a:r>
              <a:rPr sz="2700" spc="0" baseline="10630" dirty="0" smtClean="0">
                <a:latin typeface="Comic Sans MS"/>
                <a:cs typeface="Comic Sans MS"/>
              </a:rPr>
              <a:t>m</a:t>
            </a:r>
            <a:r>
              <a:rPr sz="2700" spc="9" baseline="10630" dirty="0" smtClean="0">
                <a:latin typeface="Comic Sans MS"/>
                <a:cs typeface="Comic Sans MS"/>
              </a:rPr>
              <a:t>m</a:t>
            </a:r>
            <a:r>
              <a:rPr sz="2700" spc="0" baseline="10630" dirty="0" smtClean="0">
                <a:latin typeface="Comic Sans MS"/>
                <a:cs typeface="Comic Sans MS"/>
              </a:rPr>
              <a:t>es</a:t>
            </a:r>
            <a:r>
              <a:rPr sz="2700" spc="-19" baseline="10630" dirty="0" smtClean="0">
                <a:latin typeface="Comic Sans MS"/>
                <a:cs typeface="Comic Sans MS"/>
              </a:rPr>
              <a:t> </a:t>
            </a:r>
            <a:r>
              <a:rPr sz="2700" spc="0" baseline="10630" dirty="0" smtClean="0">
                <a:latin typeface="Comic Sans MS"/>
                <a:cs typeface="Comic Sans MS"/>
              </a:rPr>
              <a:t>de</a:t>
            </a:r>
            <a:r>
              <a:rPr sz="2700" spc="14" baseline="10630" dirty="0" smtClean="0">
                <a:latin typeface="Comic Sans MS"/>
                <a:cs typeface="Comic Sans MS"/>
              </a:rPr>
              <a:t> </a:t>
            </a:r>
            <a:r>
              <a:rPr sz="2700" spc="0" baseline="10630" dirty="0" smtClean="0">
                <a:latin typeface="Comic Sans MS"/>
                <a:cs typeface="Comic Sans MS"/>
              </a:rPr>
              <a:t>cette</a:t>
            </a:r>
            <a:r>
              <a:rPr sz="2700" spc="4" baseline="10630" dirty="0" smtClean="0">
                <a:latin typeface="Comic Sans MS"/>
                <a:cs typeface="Comic Sans MS"/>
              </a:rPr>
              <a:t> </a:t>
            </a:r>
            <a:r>
              <a:rPr sz="2700" spc="0" baseline="10630" dirty="0" smtClean="0">
                <a:latin typeface="Comic Sans MS"/>
                <a:cs typeface="Comic Sans MS"/>
              </a:rPr>
              <a:t>m</a:t>
            </a:r>
            <a:r>
              <a:rPr sz="2700" spc="4" baseline="10630" dirty="0" smtClean="0">
                <a:latin typeface="Comic Sans MS"/>
                <a:cs typeface="Comic Sans MS"/>
              </a:rPr>
              <a:t>o</a:t>
            </a:r>
            <a:r>
              <a:rPr sz="2700" spc="0" baseline="10630" dirty="0" smtClean="0">
                <a:latin typeface="Comic Sans MS"/>
                <a:cs typeface="Comic Sans MS"/>
              </a:rPr>
              <a:t>lécu</a:t>
            </a:r>
            <a:r>
              <a:rPr sz="2700" spc="-4" baseline="10630" dirty="0" smtClean="0">
                <a:latin typeface="Comic Sans MS"/>
                <a:cs typeface="Comic Sans MS"/>
              </a:rPr>
              <a:t>l</a:t>
            </a:r>
            <a:r>
              <a:rPr sz="2700" spc="0" baseline="10630" dirty="0" smtClean="0">
                <a:latin typeface="Comic Sans MS"/>
                <a:cs typeface="Comic Sans MS"/>
              </a:rPr>
              <a:t>e absorbe </a:t>
            </a:r>
            <a:r>
              <a:rPr sz="2700" spc="4" baseline="10630" dirty="0" smtClean="0">
                <a:latin typeface="Comic Sans MS"/>
                <a:cs typeface="Comic Sans MS"/>
              </a:rPr>
              <a:t>224</a:t>
            </a:r>
            <a:r>
              <a:rPr sz="2700" spc="0" baseline="10630" dirty="0" smtClean="0">
                <a:latin typeface="Comic Sans MS"/>
                <a:cs typeface="Comic Sans MS"/>
              </a:rPr>
              <a:t>0</a:t>
            </a:r>
            <a:r>
              <a:rPr sz="2700" spc="-14" baseline="10630" dirty="0" smtClean="0">
                <a:latin typeface="Comic Sans MS"/>
                <a:cs typeface="Comic Sans MS"/>
              </a:rPr>
              <a:t> </a:t>
            </a:r>
            <a:r>
              <a:rPr sz="2700" spc="4" baseline="10630" dirty="0" smtClean="0">
                <a:latin typeface="Comic Sans MS"/>
                <a:cs typeface="Comic Sans MS"/>
              </a:rPr>
              <a:t>m</a:t>
            </a:r>
            <a:r>
              <a:rPr sz="2700" spc="0" baseline="10630" dirty="0" smtClean="0">
                <a:latin typeface="Comic Sans MS"/>
                <a:cs typeface="Comic Sans MS"/>
              </a:rPr>
              <a:t>l</a:t>
            </a:r>
            <a:r>
              <a:rPr sz="2700" spc="-9" baseline="10630" dirty="0" smtClean="0">
                <a:latin typeface="Comic Sans MS"/>
                <a:cs typeface="Comic Sans MS"/>
              </a:rPr>
              <a:t> </a:t>
            </a:r>
            <a:r>
              <a:rPr sz="2700" spc="0" baseline="10630" dirty="0" smtClean="0">
                <a:latin typeface="Comic Sans MS"/>
                <a:cs typeface="Comic Sans MS"/>
              </a:rPr>
              <a:t>d’</a:t>
            </a:r>
            <a:r>
              <a:rPr sz="2700" spc="14" baseline="10630" dirty="0" smtClean="0">
                <a:latin typeface="Comic Sans MS"/>
                <a:cs typeface="Comic Sans MS"/>
              </a:rPr>
              <a:t> </a:t>
            </a:r>
            <a:r>
              <a:rPr sz="2700" spc="-4" baseline="10630" dirty="0" smtClean="0">
                <a:latin typeface="Comic Sans MS"/>
                <a:cs typeface="Comic Sans MS"/>
              </a:rPr>
              <a:t>H</a:t>
            </a:r>
            <a:r>
              <a:rPr sz="1800" spc="0" baseline="-3986" dirty="0" smtClean="0">
                <a:latin typeface="Comic Sans MS"/>
                <a:cs typeface="Comic Sans MS"/>
              </a:rPr>
              <a:t>2</a:t>
            </a:r>
            <a:r>
              <a:rPr sz="1800" spc="14" baseline="-3986" dirty="0" smtClean="0">
                <a:latin typeface="Comic Sans MS"/>
                <a:cs typeface="Comic Sans MS"/>
              </a:rPr>
              <a:t> </a:t>
            </a:r>
            <a:r>
              <a:rPr sz="2700" spc="0" baseline="10630" dirty="0" smtClean="0">
                <a:latin typeface="Comic Sans MS"/>
                <a:cs typeface="Comic Sans MS"/>
              </a:rPr>
              <a:t>(P a</a:t>
            </a:r>
            <a:r>
              <a:rPr sz="2700" spc="9" baseline="10630" dirty="0" smtClean="0">
                <a:latin typeface="Comic Sans MS"/>
                <a:cs typeface="Comic Sans MS"/>
              </a:rPr>
              <a:t>t</a:t>
            </a:r>
            <a:r>
              <a:rPr sz="2700" spc="0" baseline="10630" dirty="0" smtClean="0">
                <a:latin typeface="Comic Sans MS"/>
                <a:cs typeface="Comic Sans MS"/>
              </a:rPr>
              <a:t>m</a:t>
            </a:r>
            <a:endParaRPr sz="1800">
              <a:latin typeface="Comic Sans MS"/>
              <a:cs typeface="Comic Sans MS"/>
            </a:endParaRPr>
          </a:p>
          <a:p>
            <a:pPr marL="347725" marR="41957">
              <a:lnSpc>
                <a:spcPts val="2323"/>
              </a:lnSpc>
              <a:spcBef>
                <a:spcPts val="971"/>
              </a:spcBef>
            </a:pPr>
            <a:r>
              <a:rPr sz="1800" spc="-4" dirty="0" smtClean="0">
                <a:solidFill>
                  <a:srgbClr val="0000CC"/>
                </a:solidFill>
                <a:latin typeface="Comic Sans MS"/>
                <a:cs typeface="Comic Sans MS"/>
              </a:rPr>
              <a:t>M</a:t>
            </a:r>
            <a:r>
              <a:rPr sz="1800" spc="9" baseline="-17939" dirty="0" smtClean="0">
                <a:solidFill>
                  <a:srgbClr val="0000CC"/>
                </a:solidFill>
                <a:latin typeface="Comic Sans MS"/>
                <a:cs typeface="Comic Sans MS"/>
              </a:rPr>
              <a:t>r</a:t>
            </a:r>
            <a:r>
              <a:rPr sz="1800" spc="0" dirty="0" smtClean="0">
                <a:solidFill>
                  <a:srgbClr val="0000CC"/>
                </a:solidFill>
                <a:latin typeface="Comic Sans MS"/>
                <a:cs typeface="Comic Sans MS"/>
              </a:rPr>
              <a:t>=</a:t>
            </a:r>
            <a:r>
              <a:rPr sz="1800" spc="-14" dirty="0" smtClean="0">
                <a:solidFill>
                  <a:srgbClr val="0000CC"/>
                </a:solidFill>
                <a:latin typeface="Comic Sans MS"/>
                <a:cs typeface="Comic Sans MS"/>
              </a:rPr>
              <a:t> </a:t>
            </a:r>
            <a:r>
              <a:rPr sz="1800" spc="4" dirty="0" smtClean="0">
                <a:solidFill>
                  <a:srgbClr val="0000CC"/>
                </a:solidFill>
                <a:latin typeface="Comic Sans MS"/>
                <a:cs typeface="Comic Sans MS"/>
              </a:rPr>
              <a:t>6</a:t>
            </a:r>
            <a:r>
              <a:rPr sz="1800" spc="0" dirty="0" smtClean="0">
                <a:solidFill>
                  <a:srgbClr val="0000CC"/>
                </a:solidFill>
                <a:latin typeface="Comic Sans MS"/>
                <a:cs typeface="Comic Sans MS"/>
              </a:rPr>
              <a:t>8 </a:t>
            </a:r>
            <a:r>
              <a:rPr sz="1800" spc="4" dirty="0" smtClean="0">
                <a:solidFill>
                  <a:srgbClr val="0000CC"/>
                </a:solidFill>
                <a:latin typeface="Comic Sans MS"/>
                <a:cs typeface="Comic Sans MS"/>
              </a:rPr>
              <a:t>g</a:t>
            </a:r>
            <a:r>
              <a:rPr sz="1800" spc="0" dirty="0" smtClean="0">
                <a:solidFill>
                  <a:srgbClr val="0000CC"/>
                </a:solidFill>
                <a:latin typeface="Comic Sans MS"/>
                <a:cs typeface="Comic Sans MS"/>
              </a:rPr>
              <a:t>r</a:t>
            </a:r>
            <a:r>
              <a:rPr sz="1800" spc="4" dirty="0" smtClean="0">
                <a:solidFill>
                  <a:srgbClr val="0000CC"/>
                </a:solidFill>
                <a:latin typeface="Comic Sans MS"/>
                <a:cs typeface="Comic Sans MS"/>
              </a:rPr>
              <a:t>amm</a:t>
            </a:r>
            <a:r>
              <a:rPr sz="1800" spc="0" dirty="0" smtClean="0">
                <a:solidFill>
                  <a:srgbClr val="0000CC"/>
                </a:solidFill>
                <a:latin typeface="Comic Sans MS"/>
                <a:cs typeface="Comic Sans MS"/>
              </a:rPr>
              <a:t>es</a:t>
            </a:r>
            <a:r>
              <a:rPr sz="1800" spc="4" dirty="0" smtClean="0">
                <a:solidFill>
                  <a:srgbClr val="0000CC"/>
                </a:solidFill>
                <a:latin typeface="Comic Sans MS"/>
                <a:cs typeface="Comic Sans MS"/>
              </a:rPr>
              <a:t>/m</a:t>
            </a:r>
            <a:r>
              <a:rPr sz="1800" spc="0" dirty="0" smtClean="0">
                <a:solidFill>
                  <a:srgbClr val="0000CC"/>
                </a:solidFill>
                <a:latin typeface="Comic Sans MS"/>
                <a:cs typeface="Comic Sans MS"/>
              </a:rPr>
              <a:t>ole</a:t>
            </a:r>
            <a:r>
              <a:rPr sz="1800" spc="-29" dirty="0" smtClean="0">
                <a:solidFill>
                  <a:srgbClr val="0000CC"/>
                </a:solidFill>
                <a:latin typeface="Comic Sans MS"/>
                <a:cs typeface="Comic Sans MS"/>
              </a:rPr>
              <a:t> </a:t>
            </a:r>
            <a:r>
              <a:rPr sz="1800" spc="0" dirty="0" smtClean="0">
                <a:solidFill>
                  <a:srgbClr val="0000CC"/>
                </a:solidFill>
                <a:latin typeface="Symbol"/>
                <a:cs typeface="Symbol"/>
              </a:rPr>
              <a:t></a:t>
            </a:r>
            <a:r>
              <a:rPr sz="1800" spc="89" dirty="0" smtClean="0">
                <a:solidFill>
                  <a:srgbClr val="0000CC"/>
                </a:solidFill>
                <a:latin typeface="Times New Roman"/>
                <a:cs typeface="Times New Roman"/>
              </a:rPr>
              <a:t> </a:t>
            </a:r>
            <a:r>
              <a:rPr sz="1800" spc="4" dirty="0" smtClean="0">
                <a:solidFill>
                  <a:srgbClr val="0000CC"/>
                </a:solidFill>
                <a:latin typeface="Comic Sans MS"/>
                <a:cs typeface="Comic Sans MS"/>
              </a:rPr>
              <a:t>6</a:t>
            </a:r>
            <a:r>
              <a:rPr sz="1800" spc="-4" dirty="0" smtClean="0">
                <a:solidFill>
                  <a:srgbClr val="0000CC"/>
                </a:solidFill>
                <a:latin typeface="Comic Sans MS"/>
                <a:cs typeface="Comic Sans MS"/>
              </a:rPr>
              <a:t>.</a:t>
            </a:r>
            <a:r>
              <a:rPr sz="1800" spc="0" dirty="0" smtClean="0">
                <a:solidFill>
                  <a:srgbClr val="0000CC"/>
                </a:solidFill>
                <a:latin typeface="Comic Sans MS"/>
                <a:cs typeface="Comic Sans MS"/>
              </a:rPr>
              <a:t>8</a:t>
            </a:r>
            <a:r>
              <a:rPr sz="1800" spc="9" dirty="0" smtClean="0">
                <a:solidFill>
                  <a:srgbClr val="0000CC"/>
                </a:solidFill>
                <a:latin typeface="Comic Sans MS"/>
                <a:cs typeface="Comic Sans MS"/>
              </a:rPr>
              <a:t> </a:t>
            </a:r>
            <a:r>
              <a:rPr sz="1800" spc="0" dirty="0" smtClean="0">
                <a:solidFill>
                  <a:srgbClr val="0000CC"/>
                </a:solidFill>
                <a:latin typeface="Comic Sans MS"/>
                <a:cs typeface="Comic Sans MS"/>
              </a:rPr>
              <a:t>gr</a:t>
            </a:r>
            <a:r>
              <a:rPr sz="1800" spc="4" dirty="0" smtClean="0">
                <a:solidFill>
                  <a:srgbClr val="0000CC"/>
                </a:solidFill>
                <a:latin typeface="Comic Sans MS"/>
                <a:cs typeface="Comic Sans MS"/>
              </a:rPr>
              <a:t>a</a:t>
            </a:r>
            <a:r>
              <a:rPr sz="1800" spc="0" dirty="0" smtClean="0">
                <a:solidFill>
                  <a:srgbClr val="0000CC"/>
                </a:solidFill>
                <a:latin typeface="Comic Sans MS"/>
                <a:cs typeface="Comic Sans MS"/>
              </a:rPr>
              <a:t>m</a:t>
            </a:r>
            <a:r>
              <a:rPr sz="1800" spc="9" dirty="0" smtClean="0">
                <a:solidFill>
                  <a:srgbClr val="0000CC"/>
                </a:solidFill>
                <a:latin typeface="Comic Sans MS"/>
                <a:cs typeface="Comic Sans MS"/>
              </a:rPr>
              <a:t>m</a:t>
            </a:r>
            <a:r>
              <a:rPr sz="1800" spc="0" dirty="0" smtClean="0">
                <a:solidFill>
                  <a:srgbClr val="0000CC"/>
                </a:solidFill>
                <a:latin typeface="Comic Sans MS"/>
                <a:cs typeface="Comic Sans MS"/>
              </a:rPr>
              <a:t>es</a:t>
            </a:r>
            <a:r>
              <a:rPr sz="1800" spc="-19" dirty="0" smtClean="0">
                <a:solidFill>
                  <a:srgbClr val="0000CC"/>
                </a:solidFill>
                <a:latin typeface="Comic Sans MS"/>
                <a:cs typeface="Comic Sans MS"/>
              </a:rPr>
              <a:t> </a:t>
            </a:r>
            <a:r>
              <a:rPr sz="1800" spc="0" dirty="0" smtClean="0">
                <a:solidFill>
                  <a:srgbClr val="0000CC"/>
                </a:solidFill>
                <a:latin typeface="Comic Sans MS"/>
                <a:cs typeface="Comic Sans MS"/>
              </a:rPr>
              <a:t>= </a:t>
            </a:r>
            <a:r>
              <a:rPr sz="1800" spc="4" dirty="0" smtClean="0">
                <a:solidFill>
                  <a:srgbClr val="0000CC"/>
                </a:solidFill>
                <a:latin typeface="Comic Sans MS"/>
                <a:cs typeface="Comic Sans MS"/>
              </a:rPr>
              <a:t>0</a:t>
            </a:r>
            <a:r>
              <a:rPr sz="1800" spc="-4" dirty="0" smtClean="0">
                <a:solidFill>
                  <a:srgbClr val="0000CC"/>
                </a:solidFill>
                <a:latin typeface="Comic Sans MS"/>
                <a:cs typeface="Comic Sans MS"/>
              </a:rPr>
              <a:t>.</a:t>
            </a:r>
            <a:r>
              <a:rPr sz="1800" spc="0" dirty="0" smtClean="0">
                <a:solidFill>
                  <a:srgbClr val="0000CC"/>
                </a:solidFill>
                <a:latin typeface="Comic Sans MS"/>
                <a:cs typeface="Comic Sans MS"/>
              </a:rPr>
              <a:t>1</a:t>
            </a:r>
            <a:r>
              <a:rPr sz="1800" spc="9" dirty="0" smtClean="0">
                <a:solidFill>
                  <a:srgbClr val="0000CC"/>
                </a:solidFill>
                <a:latin typeface="Comic Sans MS"/>
                <a:cs typeface="Comic Sans MS"/>
              </a:rPr>
              <a:t> </a:t>
            </a:r>
            <a:r>
              <a:rPr sz="1800" spc="0" dirty="0" smtClean="0">
                <a:solidFill>
                  <a:srgbClr val="0000CC"/>
                </a:solidFill>
                <a:latin typeface="Comic Sans MS"/>
                <a:cs typeface="Comic Sans MS"/>
              </a:rPr>
              <a:t>m</a:t>
            </a:r>
            <a:r>
              <a:rPr sz="1800" spc="4" dirty="0" smtClean="0">
                <a:solidFill>
                  <a:srgbClr val="0000CC"/>
                </a:solidFill>
                <a:latin typeface="Comic Sans MS"/>
                <a:cs typeface="Comic Sans MS"/>
              </a:rPr>
              <a:t>o</a:t>
            </a:r>
            <a:r>
              <a:rPr sz="1800" spc="0" dirty="0" smtClean="0">
                <a:solidFill>
                  <a:srgbClr val="0000CC"/>
                </a:solidFill>
                <a:latin typeface="Comic Sans MS"/>
                <a:cs typeface="Comic Sans MS"/>
              </a:rPr>
              <a:t>le</a:t>
            </a:r>
            <a:r>
              <a:rPr sz="1800" spc="-9" dirty="0" smtClean="0">
                <a:solidFill>
                  <a:srgbClr val="0000CC"/>
                </a:solidFill>
                <a:latin typeface="Comic Sans MS"/>
                <a:cs typeface="Comic Sans MS"/>
              </a:rPr>
              <a:t> </a:t>
            </a:r>
            <a:r>
              <a:rPr sz="1800" spc="0" dirty="0" smtClean="0">
                <a:solidFill>
                  <a:srgbClr val="0000CC"/>
                </a:solidFill>
                <a:latin typeface="Comic Sans MS"/>
                <a:cs typeface="Comic Sans MS"/>
              </a:rPr>
              <a:t>de</a:t>
            </a:r>
            <a:r>
              <a:rPr sz="1800" spc="14" dirty="0" smtClean="0">
                <a:solidFill>
                  <a:srgbClr val="0000CC"/>
                </a:solidFill>
                <a:latin typeface="Comic Sans MS"/>
                <a:cs typeface="Comic Sans MS"/>
              </a:rPr>
              <a:t> </a:t>
            </a:r>
            <a:r>
              <a:rPr sz="1800" spc="-4" dirty="0" smtClean="0">
                <a:solidFill>
                  <a:srgbClr val="0000CC"/>
                </a:solidFill>
                <a:latin typeface="Comic Sans MS"/>
                <a:cs typeface="Comic Sans MS"/>
              </a:rPr>
              <a:t>C</a:t>
            </a:r>
            <a:r>
              <a:rPr sz="1800" spc="0" baseline="-21926" dirty="0" smtClean="0">
                <a:solidFill>
                  <a:srgbClr val="0000CC"/>
                </a:solidFill>
                <a:latin typeface="Comic Sans MS"/>
                <a:cs typeface="Comic Sans MS"/>
              </a:rPr>
              <a:t>5</a:t>
            </a:r>
            <a:r>
              <a:rPr sz="1800" spc="0" dirty="0" smtClean="0">
                <a:solidFill>
                  <a:srgbClr val="0000CC"/>
                </a:solidFill>
                <a:latin typeface="Comic Sans MS"/>
                <a:cs typeface="Comic Sans MS"/>
              </a:rPr>
              <a:t>H</a:t>
            </a:r>
            <a:r>
              <a:rPr sz="1800" spc="0" baseline="-21926" dirty="0" smtClean="0">
                <a:solidFill>
                  <a:srgbClr val="0000CC"/>
                </a:solidFill>
                <a:latin typeface="Comic Sans MS"/>
                <a:cs typeface="Comic Sans MS"/>
              </a:rPr>
              <a:t>8</a:t>
            </a:r>
            <a:endParaRPr sz="1200">
              <a:latin typeface="Comic Sans MS"/>
              <a:cs typeface="Comic Sans MS"/>
            </a:endParaRPr>
          </a:p>
          <a:p>
            <a:pPr marL="2075307" marR="41957">
              <a:lnSpc>
                <a:spcPts val="2865"/>
              </a:lnSpc>
              <a:spcBef>
                <a:spcPts val="1597"/>
              </a:spcBef>
            </a:pPr>
            <a:r>
              <a:rPr sz="2700" spc="4" baseline="7973" dirty="0" smtClean="0">
                <a:solidFill>
                  <a:srgbClr val="0000CC"/>
                </a:solidFill>
                <a:latin typeface="Comic Sans MS"/>
                <a:cs typeface="Comic Sans MS"/>
              </a:rPr>
              <a:t>224</a:t>
            </a:r>
            <a:r>
              <a:rPr sz="2700" spc="0" baseline="7973" dirty="0" smtClean="0">
                <a:solidFill>
                  <a:srgbClr val="0000CC"/>
                </a:solidFill>
                <a:latin typeface="Comic Sans MS"/>
                <a:cs typeface="Comic Sans MS"/>
              </a:rPr>
              <a:t>0</a:t>
            </a:r>
            <a:r>
              <a:rPr sz="2700" spc="-14" baseline="7973" dirty="0" smtClean="0">
                <a:solidFill>
                  <a:srgbClr val="0000CC"/>
                </a:solidFill>
                <a:latin typeface="Comic Sans MS"/>
                <a:cs typeface="Comic Sans MS"/>
              </a:rPr>
              <a:t> </a:t>
            </a:r>
            <a:r>
              <a:rPr sz="2700" spc="4" baseline="7973" dirty="0" smtClean="0">
                <a:solidFill>
                  <a:srgbClr val="0000CC"/>
                </a:solidFill>
                <a:latin typeface="Comic Sans MS"/>
                <a:cs typeface="Comic Sans MS"/>
              </a:rPr>
              <a:t>m</a:t>
            </a:r>
            <a:r>
              <a:rPr sz="2700" spc="0" baseline="7973" dirty="0" smtClean="0">
                <a:solidFill>
                  <a:srgbClr val="0000CC"/>
                </a:solidFill>
                <a:latin typeface="Comic Sans MS"/>
                <a:cs typeface="Comic Sans MS"/>
              </a:rPr>
              <a:t>l </a:t>
            </a:r>
            <a:r>
              <a:rPr sz="2700" spc="-4" baseline="7973" dirty="0" smtClean="0">
                <a:solidFill>
                  <a:srgbClr val="0000CC"/>
                </a:solidFill>
                <a:latin typeface="Comic Sans MS"/>
                <a:cs typeface="Comic Sans MS"/>
              </a:rPr>
              <a:t>H</a:t>
            </a:r>
            <a:r>
              <a:rPr sz="1800" spc="0" baseline="-7973" dirty="0" smtClean="0">
                <a:solidFill>
                  <a:srgbClr val="0000CC"/>
                </a:solidFill>
                <a:latin typeface="Comic Sans MS"/>
                <a:cs typeface="Comic Sans MS"/>
              </a:rPr>
              <a:t>2</a:t>
            </a:r>
            <a:r>
              <a:rPr sz="1800" spc="14" baseline="-7973" dirty="0" smtClean="0">
                <a:solidFill>
                  <a:srgbClr val="0000CC"/>
                </a:solidFill>
                <a:latin typeface="Comic Sans MS"/>
                <a:cs typeface="Comic Sans MS"/>
              </a:rPr>
              <a:t> </a:t>
            </a:r>
            <a:r>
              <a:rPr sz="2700" spc="0" baseline="9069" dirty="0" smtClean="0">
                <a:solidFill>
                  <a:srgbClr val="0000CC"/>
                </a:solidFill>
                <a:latin typeface="Symbol"/>
                <a:cs typeface="Symbol"/>
              </a:rPr>
              <a:t></a:t>
            </a:r>
            <a:r>
              <a:rPr sz="2700" spc="89" baseline="9662" dirty="0" smtClean="0">
                <a:solidFill>
                  <a:srgbClr val="0000CC"/>
                </a:solidFill>
                <a:latin typeface="Times New Roman"/>
                <a:cs typeface="Times New Roman"/>
              </a:rPr>
              <a:t> </a:t>
            </a:r>
            <a:r>
              <a:rPr sz="2700" spc="4" baseline="7973" dirty="0" smtClean="0">
                <a:solidFill>
                  <a:srgbClr val="0000CC"/>
                </a:solidFill>
                <a:latin typeface="Comic Sans MS"/>
                <a:cs typeface="Comic Sans MS"/>
              </a:rPr>
              <a:t>0</a:t>
            </a:r>
            <a:r>
              <a:rPr sz="2700" spc="-4" baseline="7973" dirty="0" smtClean="0">
                <a:solidFill>
                  <a:srgbClr val="0000CC"/>
                </a:solidFill>
                <a:latin typeface="Comic Sans MS"/>
                <a:cs typeface="Comic Sans MS"/>
              </a:rPr>
              <a:t>.</a:t>
            </a:r>
            <a:r>
              <a:rPr sz="2700" spc="0" baseline="7973" dirty="0" smtClean="0">
                <a:solidFill>
                  <a:srgbClr val="0000CC"/>
                </a:solidFill>
                <a:latin typeface="Comic Sans MS"/>
                <a:cs typeface="Comic Sans MS"/>
              </a:rPr>
              <a:t>1 m</a:t>
            </a:r>
            <a:r>
              <a:rPr sz="2700" spc="4" baseline="7973" dirty="0" smtClean="0">
                <a:solidFill>
                  <a:srgbClr val="0000CC"/>
                </a:solidFill>
                <a:latin typeface="Comic Sans MS"/>
                <a:cs typeface="Comic Sans MS"/>
              </a:rPr>
              <a:t>o</a:t>
            </a:r>
            <a:r>
              <a:rPr sz="2700" spc="0" baseline="7973" dirty="0" smtClean="0">
                <a:solidFill>
                  <a:srgbClr val="0000CC"/>
                </a:solidFill>
                <a:latin typeface="Comic Sans MS"/>
                <a:cs typeface="Comic Sans MS"/>
              </a:rPr>
              <a:t>le de </a:t>
            </a:r>
            <a:r>
              <a:rPr sz="2700" spc="-4" baseline="7973" dirty="0" smtClean="0">
                <a:solidFill>
                  <a:srgbClr val="0000CC"/>
                </a:solidFill>
                <a:latin typeface="Comic Sans MS"/>
                <a:cs typeface="Comic Sans MS"/>
              </a:rPr>
              <a:t>H</a:t>
            </a:r>
            <a:r>
              <a:rPr sz="1800" spc="0" baseline="-7973" dirty="0" smtClean="0">
                <a:solidFill>
                  <a:srgbClr val="0000CC"/>
                </a:solidFill>
                <a:latin typeface="Comic Sans MS"/>
                <a:cs typeface="Comic Sans MS"/>
              </a:rPr>
              <a:t>2</a:t>
            </a:r>
            <a:endParaRPr sz="1200">
              <a:latin typeface="Comic Sans MS"/>
              <a:cs typeface="Comic Sans MS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8700897" y="1653352"/>
            <a:ext cx="1414918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000"/>
              </a:lnSpc>
              <a:spcBef>
                <a:spcPts val="100"/>
              </a:spcBef>
            </a:pPr>
            <a:r>
              <a:rPr sz="2700" spc="0" baseline="2657" dirty="0" smtClean="0">
                <a:latin typeface="Comic Sans MS"/>
                <a:cs typeface="Comic Sans MS"/>
              </a:rPr>
              <a:t>et</a:t>
            </a:r>
            <a:r>
              <a:rPr sz="2700" spc="9" baseline="2657" dirty="0" smtClean="0">
                <a:latin typeface="Comic Sans MS"/>
                <a:cs typeface="Comic Sans MS"/>
              </a:rPr>
              <a:t> </a:t>
            </a:r>
            <a:r>
              <a:rPr sz="2700" spc="0" baseline="2657" dirty="0" smtClean="0">
                <a:latin typeface="Comic Sans MS"/>
                <a:cs typeface="Comic Sans MS"/>
              </a:rPr>
              <a:t>T = </a:t>
            </a:r>
            <a:r>
              <a:rPr sz="2700" spc="4" baseline="2657" dirty="0" smtClean="0">
                <a:latin typeface="Comic Sans MS"/>
                <a:cs typeface="Comic Sans MS"/>
              </a:rPr>
              <a:t>300K)</a:t>
            </a:r>
            <a:endParaRPr sz="1800">
              <a:latin typeface="Comic Sans MS"/>
              <a:cs typeface="Comic Sans MS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980692" y="3080083"/>
            <a:ext cx="447061" cy="2543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000"/>
              </a:lnSpc>
              <a:spcBef>
                <a:spcPts val="100"/>
              </a:spcBef>
            </a:pPr>
            <a:r>
              <a:rPr sz="2700" spc="0" baseline="2657" dirty="0" smtClean="0">
                <a:solidFill>
                  <a:srgbClr val="FF0000"/>
                </a:solidFill>
                <a:latin typeface="Comic Sans MS"/>
                <a:cs typeface="Comic Sans MS"/>
              </a:rPr>
              <a:t>Sur</a:t>
            </a:r>
            <a:endParaRPr sz="1800">
              <a:latin typeface="Comic Sans MS"/>
              <a:cs typeface="Comic Sans MS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436622" y="3080083"/>
            <a:ext cx="358643" cy="2543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000"/>
              </a:lnSpc>
              <a:spcBef>
                <a:spcPts val="100"/>
              </a:spcBef>
            </a:pPr>
            <a:r>
              <a:rPr sz="2700" spc="0" baseline="2657" dirty="0" smtClean="0">
                <a:solidFill>
                  <a:srgbClr val="FF0000"/>
                </a:solidFill>
                <a:latin typeface="Comic Sans MS"/>
                <a:cs typeface="Comic Sans MS"/>
              </a:rPr>
              <a:t>l</a:t>
            </a:r>
            <a:r>
              <a:rPr sz="2700" spc="-4" baseline="2657" dirty="0" smtClean="0">
                <a:solidFill>
                  <a:srgbClr val="FF0000"/>
                </a:solidFill>
                <a:latin typeface="Comic Sans MS"/>
                <a:cs typeface="Comic Sans MS"/>
              </a:rPr>
              <a:t>e</a:t>
            </a:r>
            <a:r>
              <a:rPr sz="2700" spc="0" baseline="2657" dirty="0" smtClean="0">
                <a:solidFill>
                  <a:srgbClr val="FF0000"/>
                </a:solidFill>
                <a:latin typeface="Comic Sans MS"/>
                <a:cs typeface="Comic Sans MS"/>
              </a:rPr>
              <a:t>s</a:t>
            </a:r>
            <a:endParaRPr sz="1800">
              <a:latin typeface="Comic Sans MS"/>
              <a:cs typeface="Comic Sans M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803906" y="3080083"/>
            <a:ext cx="573020" cy="2543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000"/>
              </a:lnSpc>
              <a:spcBef>
                <a:spcPts val="100"/>
              </a:spcBef>
            </a:pPr>
            <a:r>
              <a:rPr sz="2700" spc="0" baseline="2657" dirty="0" smtClean="0">
                <a:solidFill>
                  <a:srgbClr val="FF0000"/>
                </a:solidFill>
                <a:latin typeface="Comic Sans MS"/>
                <a:cs typeface="Comic Sans MS"/>
              </a:rPr>
              <a:t>d</a:t>
            </a:r>
            <a:r>
              <a:rPr sz="2700" spc="-4" baseline="2657" dirty="0" smtClean="0">
                <a:solidFill>
                  <a:srgbClr val="FF0000"/>
                </a:solidFill>
                <a:latin typeface="Comic Sans MS"/>
                <a:cs typeface="Comic Sans MS"/>
              </a:rPr>
              <a:t>e</a:t>
            </a:r>
            <a:r>
              <a:rPr sz="2700" spc="0" baseline="2657" dirty="0" smtClean="0">
                <a:solidFill>
                  <a:srgbClr val="FF0000"/>
                </a:solidFill>
                <a:latin typeface="Comic Sans MS"/>
                <a:cs typeface="Comic Sans MS"/>
              </a:rPr>
              <a:t>ux</a:t>
            </a:r>
            <a:endParaRPr sz="1800">
              <a:latin typeface="Comic Sans MS"/>
              <a:cs typeface="Comic Sans M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386074" y="3080083"/>
            <a:ext cx="464231" cy="2543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000"/>
              </a:lnSpc>
              <a:spcBef>
                <a:spcPts val="100"/>
              </a:spcBef>
            </a:pPr>
            <a:r>
              <a:rPr sz="2700" spc="0" baseline="2657" dirty="0" smtClean="0">
                <a:solidFill>
                  <a:srgbClr val="FF0000"/>
                </a:solidFill>
                <a:latin typeface="Comic Sans MS"/>
                <a:cs typeface="Comic Sans MS"/>
              </a:rPr>
              <a:t>NS,</a:t>
            </a:r>
            <a:endParaRPr sz="1800">
              <a:latin typeface="Comic Sans MS"/>
              <a:cs typeface="Comic Sans M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858514" y="3080083"/>
            <a:ext cx="423993" cy="2543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000"/>
              </a:lnSpc>
              <a:spcBef>
                <a:spcPts val="100"/>
              </a:spcBef>
            </a:pPr>
            <a:r>
              <a:rPr sz="2700" spc="0" baseline="2657" dirty="0" smtClean="0">
                <a:solidFill>
                  <a:srgbClr val="FF0000"/>
                </a:solidFill>
                <a:latin typeface="Comic Sans MS"/>
                <a:cs typeface="Comic Sans MS"/>
              </a:rPr>
              <a:t>une</a:t>
            </a:r>
            <a:endParaRPr sz="1800">
              <a:latin typeface="Comic Sans MS"/>
              <a:cs typeface="Comic Sans M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291330" y="3080083"/>
            <a:ext cx="603109" cy="2543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000"/>
              </a:lnSpc>
              <a:spcBef>
                <a:spcPts val="100"/>
              </a:spcBef>
            </a:pPr>
            <a:r>
              <a:rPr sz="2700" spc="0" baseline="2657" dirty="0" smtClean="0">
                <a:solidFill>
                  <a:srgbClr val="FF0000"/>
                </a:solidFill>
                <a:latin typeface="Comic Sans MS"/>
                <a:cs typeface="Comic Sans MS"/>
              </a:rPr>
              <a:t>s</a:t>
            </a:r>
            <a:r>
              <a:rPr sz="2700" spc="-4" baseline="2657" dirty="0" smtClean="0">
                <a:solidFill>
                  <a:srgbClr val="FF0000"/>
                </a:solidFill>
                <a:latin typeface="Comic Sans MS"/>
                <a:cs typeface="Comic Sans MS"/>
              </a:rPr>
              <a:t>e</a:t>
            </a:r>
            <a:r>
              <a:rPr sz="2700" spc="0" baseline="2657" dirty="0" smtClean="0">
                <a:solidFill>
                  <a:srgbClr val="FF0000"/>
                </a:solidFill>
                <a:latin typeface="Comic Sans MS"/>
                <a:cs typeface="Comic Sans MS"/>
              </a:rPr>
              <a:t>ule</a:t>
            </a:r>
            <a:endParaRPr sz="1800">
              <a:latin typeface="Comic Sans MS"/>
              <a:cs typeface="Comic Sans M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902835" y="3080083"/>
            <a:ext cx="403823" cy="2543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000"/>
              </a:lnSpc>
              <a:spcBef>
                <a:spcPts val="100"/>
              </a:spcBef>
            </a:pPr>
            <a:r>
              <a:rPr sz="2700" spc="0" baseline="2657" dirty="0" smtClean="0">
                <a:solidFill>
                  <a:srgbClr val="FF0000"/>
                </a:solidFill>
                <a:latin typeface="Comic Sans MS"/>
                <a:cs typeface="Comic Sans MS"/>
              </a:rPr>
              <a:t>e</a:t>
            </a:r>
            <a:r>
              <a:rPr sz="2700" spc="-4" baseline="2657" dirty="0" smtClean="0">
                <a:solidFill>
                  <a:srgbClr val="FF0000"/>
                </a:solidFill>
                <a:latin typeface="Comic Sans MS"/>
                <a:cs typeface="Comic Sans MS"/>
              </a:rPr>
              <a:t>s</a:t>
            </a:r>
            <a:r>
              <a:rPr sz="2700" spc="0" baseline="2657" dirty="0" smtClean="0">
                <a:solidFill>
                  <a:srgbClr val="FF0000"/>
                </a:solidFill>
                <a:latin typeface="Comic Sans MS"/>
                <a:cs typeface="Comic Sans MS"/>
              </a:rPr>
              <a:t>t</a:t>
            </a:r>
            <a:endParaRPr sz="1800">
              <a:latin typeface="Comic Sans MS"/>
              <a:cs typeface="Comic Sans M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315839" y="3080083"/>
            <a:ext cx="1483684" cy="2543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000"/>
              </a:lnSpc>
              <a:spcBef>
                <a:spcPts val="100"/>
              </a:spcBef>
            </a:pPr>
            <a:r>
              <a:rPr sz="2700" spc="0" baseline="2657" dirty="0" smtClean="0">
                <a:solidFill>
                  <a:srgbClr val="FF0000"/>
                </a:solidFill>
                <a:latin typeface="Comic Sans MS"/>
                <a:cs typeface="Comic Sans MS"/>
              </a:rPr>
              <a:t>hydrogénable</a:t>
            </a:r>
            <a:endParaRPr sz="1800">
              <a:latin typeface="Comic Sans MS"/>
              <a:cs typeface="Comic Sans M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804786" y="3080083"/>
            <a:ext cx="128138" cy="2543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000"/>
              </a:lnSpc>
              <a:spcBef>
                <a:spcPts val="100"/>
              </a:spcBef>
            </a:pPr>
            <a:r>
              <a:rPr sz="2700" spc="0" baseline="2657" dirty="0" smtClean="0">
                <a:solidFill>
                  <a:srgbClr val="FF0000"/>
                </a:solidFill>
                <a:latin typeface="Comic Sans MS"/>
                <a:cs typeface="Comic Sans MS"/>
              </a:rPr>
              <a:t>:</a:t>
            </a:r>
            <a:endParaRPr sz="1800">
              <a:latin typeface="Comic Sans MS"/>
              <a:cs typeface="Comic Sans M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940423" y="3080083"/>
            <a:ext cx="423993" cy="2543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000"/>
              </a:lnSpc>
              <a:spcBef>
                <a:spcPts val="100"/>
              </a:spcBef>
            </a:pPr>
            <a:r>
              <a:rPr sz="2700" spc="0" baseline="2657" dirty="0" smtClean="0">
                <a:solidFill>
                  <a:srgbClr val="FF0000"/>
                </a:solidFill>
                <a:latin typeface="Comic Sans MS"/>
                <a:cs typeface="Comic Sans MS"/>
              </a:rPr>
              <a:t>une</a:t>
            </a:r>
            <a:endParaRPr sz="1800">
              <a:latin typeface="Comic Sans MS"/>
              <a:cs typeface="Comic Sans M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373493" y="3080083"/>
            <a:ext cx="756716" cy="2543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000"/>
              </a:lnSpc>
              <a:spcBef>
                <a:spcPts val="100"/>
              </a:spcBef>
            </a:pPr>
            <a:r>
              <a:rPr sz="2700" spc="0" baseline="2657" dirty="0" smtClean="0">
                <a:solidFill>
                  <a:srgbClr val="FF0000"/>
                </a:solidFill>
                <a:latin typeface="Comic Sans MS"/>
                <a:cs typeface="Comic Sans MS"/>
              </a:rPr>
              <a:t>doub</a:t>
            </a:r>
            <a:r>
              <a:rPr sz="2700" spc="-4" baseline="2657" dirty="0" smtClean="0">
                <a:solidFill>
                  <a:srgbClr val="FF0000"/>
                </a:solidFill>
                <a:latin typeface="Comic Sans MS"/>
                <a:cs typeface="Comic Sans MS"/>
              </a:rPr>
              <a:t>l</a:t>
            </a:r>
            <a:r>
              <a:rPr sz="2700" spc="0" baseline="2657" dirty="0" smtClean="0">
                <a:solidFill>
                  <a:srgbClr val="FF0000"/>
                </a:solidFill>
                <a:latin typeface="Comic Sans MS"/>
                <a:cs typeface="Comic Sans MS"/>
              </a:rPr>
              <a:t>e</a:t>
            </a:r>
            <a:endParaRPr sz="1800">
              <a:latin typeface="Comic Sans MS"/>
              <a:cs typeface="Comic Sans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138541" y="3080083"/>
            <a:ext cx="719513" cy="2543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000"/>
              </a:lnSpc>
              <a:spcBef>
                <a:spcPts val="100"/>
              </a:spcBef>
            </a:pPr>
            <a:r>
              <a:rPr sz="2700" spc="0" baseline="2657" dirty="0" smtClean="0">
                <a:solidFill>
                  <a:srgbClr val="FF0000"/>
                </a:solidFill>
                <a:latin typeface="Comic Sans MS"/>
                <a:cs typeface="Comic Sans MS"/>
              </a:rPr>
              <a:t>liaison</a:t>
            </a:r>
            <a:endParaRPr sz="1800">
              <a:latin typeface="Comic Sans MS"/>
              <a:cs typeface="Comic Sans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863965" y="3080083"/>
            <a:ext cx="292054" cy="2543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000"/>
              </a:lnSpc>
              <a:spcBef>
                <a:spcPts val="100"/>
              </a:spcBef>
            </a:pPr>
            <a:r>
              <a:rPr sz="2700" spc="-4" baseline="2657" dirty="0" smtClean="0">
                <a:solidFill>
                  <a:srgbClr val="FF0000"/>
                </a:solidFill>
                <a:latin typeface="Comic Sans MS"/>
                <a:cs typeface="Comic Sans MS"/>
              </a:rPr>
              <a:t>et</a:t>
            </a:r>
            <a:endParaRPr sz="1800">
              <a:latin typeface="Comic Sans MS"/>
              <a:cs typeface="Comic Sans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165717" y="3080083"/>
            <a:ext cx="298270" cy="2543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000"/>
              </a:lnSpc>
              <a:spcBef>
                <a:spcPts val="100"/>
              </a:spcBef>
            </a:pPr>
            <a:r>
              <a:rPr sz="2700" spc="0" baseline="2657" dirty="0" smtClean="0">
                <a:solidFill>
                  <a:srgbClr val="FF0000"/>
                </a:solidFill>
                <a:latin typeface="Comic Sans MS"/>
                <a:cs typeface="Comic Sans MS"/>
              </a:rPr>
              <a:t>un</a:t>
            </a:r>
            <a:endParaRPr sz="1800">
              <a:latin typeface="Comic Sans MS"/>
              <a:cs typeface="Comic Sans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472041" y="3080083"/>
            <a:ext cx="600612" cy="2543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000"/>
              </a:lnSpc>
              <a:spcBef>
                <a:spcPts val="100"/>
              </a:spcBef>
            </a:pPr>
            <a:r>
              <a:rPr sz="2700" spc="0" baseline="2657" dirty="0" smtClean="0">
                <a:solidFill>
                  <a:srgbClr val="FF0000"/>
                </a:solidFill>
                <a:latin typeface="Comic Sans MS"/>
                <a:cs typeface="Comic Sans MS"/>
              </a:rPr>
              <a:t>cycle</a:t>
            </a:r>
            <a:endParaRPr sz="1800">
              <a:latin typeface="Comic Sans MS"/>
              <a:cs typeface="Comic Sans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082022" y="3080083"/>
            <a:ext cx="128138" cy="2543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000"/>
              </a:lnSpc>
              <a:spcBef>
                <a:spcPts val="100"/>
              </a:spcBef>
            </a:pPr>
            <a:r>
              <a:rPr sz="2700" spc="0" baseline="2657" dirty="0" smtClean="0">
                <a:solidFill>
                  <a:srgbClr val="FF0000"/>
                </a:solidFill>
                <a:latin typeface="Comic Sans MS"/>
                <a:cs typeface="Comic Sans MS"/>
              </a:rPr>
              <a:t>:</a:t>
            </a:r>
            <a:endParaRPr sz="1800">
              <a:latin typeface="Comic Sans MS"/>
              <a:cs typeface="Comic Sans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712321" y="6531508"/>
            <a:ext cx="231966" cy="204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0"/>
              </a:lnSpc>
              <a:spcBef>
                <a:spcPts val="76"/>
              </a:spcBef>
            </a:pPr>
            <a:r>
              <a:rPr sz="2100" spc="-4" baseline="1950" dirty="0" smtClean="0">
                <a:solidFill>
                  <a:srgbClr val="C00000"/>
                </a:solidFill>
                <a:latin typeface="Calibri"/>
                <a:cs typeface="Calibri"/>
              </a:rPr>
              <a:t>52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448290" y="6548518"/>
            <a:ext cx="692400" cy="1518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60"/>
              </a:lnSpc>
              <a:spcBef>
                <a:spcPts val="57"/>
              </a:spcBef>
            </a:pPr>
            <a:r>
              <a:rPr sz="1000" spc="0" dirty="0" smtClean="0">
                <a:latin typeface="Segoe UI"/>
                <a:cs typeface="Segoe UI"/>
              </a:rPr>
              <a:t>E</a:t>
            </a:r>
            <a:r>
              <a:rPr sz="1000" spc="-4" dirty="0" smtClean="0">
                <a:latin typeface="Segoe UI"/>
                <a:cs typeface="Segoe UI"/>
              </a:rPr>
              <a:t>C</a:t>
            </a:r>
            <a:r>
              <a:rPr sz="1000" spc="4" dirty="0" smtClean="0">
                <a:latin typeface="Segoe UI"/>
                <a:cs typeface="Segoe UI"/>
              </a:rPr>
              <a:t>A</a:t>
            </a:r>
            <a:r>
              <a:rPr sz="1000" spc="0" dirty="0" smtClean="0">
                <a:latin typeface="Segoe UI"/>
                <a:cs typeface="Segoe UI"/>
              </a:rPr>
              <a:t>M</a:t>
            </a:r>
            <a:r>
              <a:rPr sz="1000" spc="-6" dirty="0" smtClean="0">
                <a:latin typeface="Segoe UI"/>
                <a:cs typeface="Segoe UI"/>
              </a:rPr>
              <a:t> </a:t>
            </a:r>
            <a:r>
              <a:rPr sz="1000" spc="0" dirty="0" smtClean="0">
                <a:latin typeface="Segoe UI"/>
                <a:cs typeface="Segoe UI"/>
              </a:rPr>
              <a:t>2015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5" name="object 5"/>
          <p:cNvSpPr txBox="1"/>
          <p:nvPr/>
        </p:nvSpPr>
        <p:spPr>
          <a:xfrm rot="16200000">
            <a:off x="0" y="1761345"/>
            <a:ext cx="3562100" cy="19494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2040-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Ch</a:t>
            </a:r>
            <a:r>
              <a:rPr sz="1400" b="1" i="1" spc="4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400" b="1" i="1" spc="4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400" b="1" i="1" spc="-39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1400" b="1" i="1" spc="-9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1400" b="1" i="1" spc="4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va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400" b="1" i="1" spc="-25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et</a:t>
            </a:r>
            <a:r>
              <a:rPr sz="1400" b="1" i="1" spc="-14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1400" b="1" i="1" spc="4" dirty="0" smtClean="0">
                <a:solidFill>
                  <a:srgbClr val="FFFFFF"/>
                </a:solidFill>
                <a:latin typeface="Arial"/>
                <a:cs typeface="Arial"/>
              </a:rPr>
              <a:t>ir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onn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eme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endParaRPr sz="1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672833" y="3934206"/>
            <a:ext cx="1008887" cy="108051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3" name="object 3"/>
          <p:cNvSpPr txBox="1"/>
          <p:nvPr/>
        </p:nvSpPr>
        <p:spPr>
          <a:xfrm>
            <a:off x="3328416" y="3753612"/>
            <a:ext cx="5617464" cy="143865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" name="object 2"/>
          <p:cNvSpPr txBox="1"/>
          <p:nvPr/>
        </p:nvSpPr>
        <p:spPr>
          <a:xfrm>
            <a:off x="0" y="0"/>
            <a:ext cx="330708" cy="68579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object 119"/>
          <p:cNvSpPr txBox="1"/>
          <p:nvPr/>
        </p:nvSpPr>
        <p:spPr>
          <a:xfrm>
            <a:off x="1144524" y="798576"/>
            <a:ext cx="1313688" cy="28193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63927">
              <a:lnSpc>
                <a:spcPct val="95825"/>
              </a:lnSpc>
              <a:spcBef>
                <a:spcPts val="300"/>
              </a:spcBef>
            </a:pPr>
            <a:r>
              <a:rPr sz="1350" spc="0" dirty="0" smtClean="0">
                <a:latin typeface="Arial"/>
                <a:cs typeface="Arial"/>
              </a:rPr>
              <a:t>gly</a:t>
            </a:r>
            <a:r>
              <a:rPr sz="1350" spc="-4" dirty="0" smtClean="0">
                <a:latin typeface="Arial"/>
                <a:cs typeface="Arial"/>
              </a:rPr>
              <a:t>c</a:t>
            </a:r>
            <a:r>
              <a:rPr sz="1350" spc="0" dirty="0" smtClean="0">
                <a:latin typeface="Arial"/>
                <a:cs typeface="Arial"/>
              </a:rPr>
              <a:t>é</a:t>
            </a:r>
            <a:r>
              <a:rPr sz="1350" spc="-4" dirty="0" smtClean="0">
                <a:latin typeface="Arial"/>
                <a:cs typeface="Arial"/>
              </a:rPr>
              <a:t>r</a:t>
            </a:r>
            <a:r>
              <a:rPr sz="1350" spc="0" dirty="0" smtClean="0">
                <a:latin typeface="Arial"/>
                <a:cs typeface="Arial"/>
              </a:rPr>
              <a:t>ol</a:t>
            </a:r>
            <a:r>
              <a:rPr sz="1350" spc="102" dirty="0" smtClean="0">
                <a:latin typeface="Arial"/>
                <a:cs typeface="Arial"/>
              </a:rPr>
              <a:t> </a:t>
            </a:r>
            <a:r>
              <a:rPr sz="1350" spc="-4" dirty="0" smtClean="0">
                <a:latin typeface="Arial"/>
                <a:cs typeface="Arial"/>
              </a:rPr>
              <a:t>(</a:t>
            </a:r>
            <a:r>
              <a:rPr sz="1350" spc="0" dirty="0" smtClean="0">
                <a:latin typeface="Arial"/>
                <a:cs typeface="Arial"/>
              </a:rPr>
              <a:t>e</a:t>
            </a:r>
            <a:r>
              <a:rPr sz="1350" spc="-4" dirty="0" smtClean="0">
                <a:latin typeface="Arial"/>
                <a:cs typeface="Arial"/>
              </a:rPr>
              <a:t>st</a:t>
            </a:r>
            <a:r>
              <a:rPr sz="1350" spc="0" dirty="0" smtClean="0">
                <a:latin typeface="Arial"/>
                <a:cs typeface="Arial"/>
              </a:rPr>
              <a:t>e</a:t>
            </a:r>
            <a:r>
              <a:rPr sz="1350" spc="-4" dirty="0" smtClean="0">
                <a:latin typeface="Arial"/>
                <a:cs typeface="Arial"/>
              </a:rPr>
              <a:t>r</a:t>
            </a:r>
            <a:r>
              <a:rPr sz="1350" spc="0" dirty="0" smtClean="0">
                <a:latin typeface="Arial"/>
                <a:cs typeface="Arial"/>
              </a:rPr>
              <a:t>)</a:t>
            </a:r>
            <a:endParaRPr sz="1350">
              <a:latin typeface="Arial"/>
              <a:cs typeface="Arial"/>
            </a:endParaRPr>
          </a:p>
        </p:txBody>
      </p:sp>
      <p:sp>
        <p:nvSpPr>
          <p:cNvPr id="118" name="object 118"/>
          <p:cNvSpPr txBox="1"/>
          <p:nvPr/>
        </p:nvSpPr>
        <p:spPr>
          <a:xfrm>
            <a:off x="7287768" y="1356360"/>
            <a:ext cx="1527048" cy="33985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9277">
              <a:lnSpc>
                <a:spcPct val="95825"/>
              </a:lnSpc>
              <a:spcBef>
                <a:spcPts val="330"/>
              </a:spcBef>
            </a:pPr>
            <a:r>
              <a:rPr sz="1350" spc="0" dirty="0" smtClean="0">
                <a:latin typeface="Arial"/>
                <a:cs typeface="Arial"/>
              </a:rPr>
              <a:t>sa</a:t>
            </a:r>
            <a:r>
              <a:rPr sz="1350" spc="9" dirty="0" smtClean="0">
                <a:latin typeface="Arial"/>
                <a:cs typeface="Arial"/>
              </a:rPr>
              <a:t>v</a:t>
            </a:r>
            <a:r>
              <a:rPr sz="1350" spc="-4" dirty="0" smtClean="0">
                <a:latin typeface="Arial"/>
                <a:cs typeface="Arial"/>
              </a:rPr>
              <a:t>o</a:t>
            </a:r>
            <a:r>
              <a:rPr sz="1350" spc="0" dirty="0" smtClean="0">
                <a:latin typeface="Arial"/>
                <a:cs typeface="Arial"/>
              </a:rPr>
              <a:t>ns</a:t>
            </a:r>
            <a:r>
              <a:rPr sz="1350" spc="90" dirty="0" smtClean="0">
                <a:latin typeface="Arial"/>
                <a:cs typeface="Arial"/>
              </a:rPr>
              <a:t> </a:t>
            </a:r>
            <a:r>
              <a:rPr sz="1350" spc="0" dirty="0" smtClean="0">
                <a:latin typeface="Arial"/>
                <a:cs typeface="Arial"/>
              </a:rPr>
              <a:t>:</a:t>
            </a:r>
            <a:r>
              <a:rPr sz="1350" spc="11" dirty="0" smtClean="0">
                <a:latin typeface="Arial"/>
                <a:cs typeface="Arial"/>
              </a:rPr>
              <a:t> </a:t>
            </a:r>
            <a:r>
              <a:rPr sz="1350" spc="-5" dirty="0" smtClean="0">
                <a:latin typeface="Arial"/>
                <a:cs typeface="Arial"/>
              </a:rPr>
              <a:t>m</a:t>
            </a:r>
            <a:r>
              <a:rPr sz="1350" spc="5" dirty="0" smtClean="0">
                <a:latin typeface="Arial"/>
                <a:cs typeface="Arial"/>
              </a:rPr>
              <a:t>i</a:t>
            </a:r>
            <a:r>
              <a:rPr sz="1350" spc="-5" dirty="0" smtClean="0">
                <a:latin typeface="Arial"/>
                <a:cs typeface="Arial"/>
              </a:rPr>
              <a:t>c</a:t>
            </a:r>
            <a:r>
              <a:rPr sz="1350" spc="0" dirty="0" smtClean="0">
                <a:latin typeface="Arial"/>
                <a:cs typeface="Arial"/>
              </a:rPr>
              <a:t>e</a:t>
            </a:r>
            <a:r>
              <a:rPr sz="1350" spc="5" dirty="0" smtClean="0">
                <a:latin typeface="Arial"/>
                <a:cs typeface="Arial"/>
              </a:rPr>
              <a:t>ll</a:t>
            </a:r>
            <a:r>
              <a:rPr sz="1350" spc="0" dirty="0" smtClean="0">
                <a:latin typeface="Arial"/>
                <a:cs typeface="Arial"/>
              </a:rPr>
              <a:t>es</a:t>
            </a:r>
            <a:endParaRPr sz="1350">
              <a:latin typeface="Arial"/>
              <a:cs typeface="Arial"/>
            </a:endParaRPr>
          </a:p>
        </p:txBody>
      </p:sp>
      <p:sp>
        <p:nvSpPr>
          <p:cNvPr id="117" name="object 117"/>
          <p:cNvSpPr txBox="1"/>
          <p:nvPr/>
        </p:nvSpPr>
        <p:spPr>
          <a:xfrm>
            <a:off x="548640" y="4672584"/>
            <a:ext cx="8442960" cy="193852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600"/>
              </a:lnSpc>
              <a:spcBef>
                <a:spcPts val="40"/>
              </a:spcBef>
            </a:pPr>
            <a:endParaRPr sz="600"/>
          </a:p>
          <a:p>
            <a:pPr marL="980851">
              <a:lnSpc>
                <a:spcPct val="95825"/>
              </a:lnSpc>
            </a:pPr>
            <a:r>
              <a:rPr sz="1350" spc="4" dirty="0" smtClean="0">
                <a:latin typeface="Arial"/>
                <a:cs typeface="Arial"/>
              </a:rPr>
              <a:t>N</a:t>
            </a:r>
            <a:r>
              <a:rPr sz="1350" spc="0" dirty="0" smtClean="0">
                <a:latin typeface="Arial"/>
                <a:cs typeface="Arial"/>
              </a:rPr>
              <a:t>B</a:t>
            </a:r>
            <a:r>
              <a:rPr sz="1350" spc="56" dirty="0" smtClean="0">
                <a:latin typeface="Arial"/>
                <a:cs typeface="Arial"/>
              </a:rPr>
              <a:t> </a:t>
            </a:r>
            <a:r>
              <a:rPr sz="1350" spc="4" dirty="0" smtClean="0">
                <a:latin typeface="Arial"/>
                <a:cs typeface="Arial"/>
              </a:rPr>
              <a:t>l</a:t>
            </a:r>
            <a:r>
              <a:rPr sz="1350" spc="0" dirty="0" smtClean="0">
                <a:latin typeface="Arial"/>
                <a:cs typeface="Arial"/>
              </a:rPr>
              <a:t>i</a:t>
            </a:r>
            <a:r>
              <a:rPr sz="1350" spc="-4" dirty="0" smtClean="0">
                <a:latin typeface="Arial"/>
                <a:cs typeface="Arial"/>
              </a:rPr>
              <a:t>m</a:t>
            </a:r>
            <a:r>
              <a:rPr sz="1350" spc="4" dirty="0" smtClean="0">
                <a:latin typeface="Arial"/>
                <a:cs typeface="Arial"/>
              </a:rPr>
              <a:t>i</a:t>
            </a:r>
            <a:r>
              <a:rPr sz="1350" spc="-4" dirty="0" smtClean="0">
                <a:latin typeface="Arial"/>
                <a:cs typeface="Arial"/>
              </a:rPr>
              <a:t>t</a:t>
            </a:r>
            <a:r>
              <a:rPr sz="1350" spc="0" dirty="0" smtClean="0">
                <a:latin typeface="Arial"/>
                <a:cs typeface="Arial"/>
              </a:rPr>
              <a:t>e</a:t>
            </a:r>
            <a:r>
              <a:rPr sz="1350" spc="71" dirty="0" smtClean="0">
                <a:latin typeface="Arial"/>
                <a:cs typeface="Arial"/>
              </a:rPr>
              <a:t> </a:t>
            </a:r>
            <a:r>
              <a:rPr sz="1350" spc="4" dirty="0" smtClean="0">
                <a:latin typeface="Arial"/>
                <a:cs typeface="Arial"/>
              </a:rPr>
              <a:t>l</a:t>
            </a:r>
            <a:r>
              <a:rPr sz="1350" spc="0" dirty="0" smtClean="0">
                <a:latin typeface="Arial"/>
                <a:cs typeface="Arial"/>
              </a:rPr>
              <a:t>e</a:t>
            </a:r>
            <a:r>
              <a:rPr sz="1350" spc="25" dirty="0" smtClean="0">
                <a:latin typeface="Arial"/>
                <a:cs typeface="Arial"/>
              </a:rPr>
              <a:t> </a:t>
            </a:r>
            <a:r>
              <a:rPr sz="1350" spc="-4" dirty="0" smtClean="0">
                <a:latin typeface="Arial"/>
                <a:cs typeface="Arial"/>
              </a:rPr>
              <a:t>ra</a:t>
            </a:r>
            <a:r>
              <a:rPr sz="1350" spc="0" dirty="0" smtClean="0">
                <a:latin typeface="Arial"/>
                <a:cs typeface="Arial"/>
              </a:rPr>
              <a:t>nc</a:t>
            </a:r>
            <a:r>
              <a:rPr sz="1350" spc="4" dirty="0" smtClean="0">
                <a:latin typeface="Arial"/>
                <a:cs typeface="Arial"/>
              </a:rPr>
              <a:t>i</a:t>
            </a:r>
            <a:r>
              <a:rPr sz="1350" spc="-4" dirty="0" smtClean="0">
                <a:latin typeface="Arial"/>
                <a:cs typeface="Arial"/>
              </a:rPr>
              <a:t>s</a:t>
            </a:r>
            <a:r>
              <a:rPr sz="1350" spc="0" dirty="0" smtClean="0">
                <a:latin typeface="Arial"/>
                <a:cs typeface="Arial"/>
              </a:rPr>
              <a:t>se</a:t>
            </a:r>
            <a:r>
              <a:rPr sz="1350" spc="-4" dirty="0" smtClean="0">
                <a:latin typeface="Arial"/>
                <a:cs typeface="Arial"/>
              </a:rPr>
              <a:t>m</a:t>
            </a:r>
            <a:r>
              <a:rPr sz="1350" spc="0" dirty="0" smtClean="0">
                <a:latin typeface="Arial"/>
                <a:cs typeface="Arial"/>
              </a:rPr>
              <a:t>ent</a:t>
            </a:r>
            <a:r>
              <a:rPr sz="1350" spc="164" dirty="0" smtClean="0">
                <a:latin typeface="Arial"/>
                <a:cs typeface="Arial"/>
              </a:rPr>
              <a:t> </a:t>
            </a:r>
            <a:r>
              <a:rPr sz="1350" spc="-4" dirty="0" smtClean="0">
                <a:latin typeface="Arial"/>
                <a:cs typeface="Arial"/>
              </a:rPr>
              <a:t>(</a:t>
            </a:r>
            <a:r>
              <a:rPr sz="1350" spc="0" dirty="0" smtClean="0">
                <a:latin typeface="Arial"/>
                <a:cs typeface="Arial"/>
              </a:rPr>
              <a:t>o</a:t>
            </a:r>
            <a:r>
              <a:rPr sz="1350" spc="-9" dirty="0" smtClean="0">
                <a:latin typeface="Arial"/>
                <a:cs typeface="Arial"/>
              </a:rPr>
              <a:t>x</a:t>
            </a:r>
            <a:r>
              <a:rPr sz="1350" spc="-4" dirty="0" smtClean="0">
                <a:latin typeface="Arial"/>
                <a:cs typeface="Arial"/>
              </a:rPr>
              <a:t>y</a:t>
            </a:r>
            <a:r>
              <a:rPr sz="1350" spc="0" dirty="0" smtClean="0">
                <a:latin typeface="Arial"/>
                <a:cs typeface="Arial"/>
              </a:rPr>
              <a:t>da</a:t>
            </a:r>
            <a:r>
              <a:rPr sz="1350" spc="-4" dirty="0" smtClean="0">
                <a:latin typeface="Arial"/>
                <a:cs typeface="Arial"/>
              </a:rPr>
              <a:t>t</a:t>
            </a:r>
            <a:r>
              <a:rPr sz="1350" spc="0" dirty="0" smtClean="0">
                <a:latin typeface="Arial"/>
                <a:cs typeface="Arial"/>
              </a:rPr>
              <a:t>ion</a:t>
            </a:r>
            <a:r>
              <a:rPr sz="1350" spc="133" dirty="0" smtClean="0">
                <a:latin typeface="Arial"/>
                <a:cs typeface="Arial"/>
              </a:rPr>
              <a:t> </a:t>
            </a:r>
            <a:r>
              <a:rPr sz="1350" spc="4" dirty="0" smtClean="0">
                <a:latin typeface="Arial"/>
                <a:cs typeface="Arial"/>
              </a:rPr>
              <a:t>l</a:t>
            </a:r>
            <a:r>
              <a:rPr sz="1350" spc="0" dirty="0" smtClean="0">
                <a:latin typeface="Arial"/>
                <a:cs typeface="Arial"/>
              </a:rPr>
              <a:t>en</a:t>
            </a:r>
            <a:r>
              <a:rPr sz="1350" spc="-4" dirty="0" smtClean="0">
                <a:latin typeface="Arial"/>
                <a:cs typeface="Arial"/>
              </a:rPr>
              <a:t>t</a:t>
            </a:r>
            <a:r>
              <a:rPr sz="1350" spc="0" dirty="0" smtClean="0">
                <a:latin typeface="Arial"/>
                <a:cs typeface="Arial"/>
              </a:rPr>
              <a:t>e</a:t>
            </a:r>
            <a:r>
              <a:rPr sz="1350" spc="72" dirty="0" smtClean="0">
                <a:latin typeface="Arial"/>
                <a:cs typeface="Arial"/>
              </a:rPr>
              <a:t> </a:t>
            </a:r>
            <a:r>
              <a:rPr sz="1350" spc="0" dirty="0" smtClean="0">
                <a:latin typeface="Arial"/>
                <a:cs typeface="Arial"/>
              </a:rPr>
              <a:t>par</a:t>
            </a:r>
            <a:r>
              <a:rPr sz="1350" spc="38" dirty="0" smtClean="0">
                <a:latin typeface="Arial"/>
                <a:cs typeface="Arial"/>
              </a:rPr>
              <a:t> </a:t>
            </a:r>
            <a:r>
              <a:rPr sz="1350" spc="4" dirty="0" smtClean="0">
                <a:latin typeface="Arial"/>
                <a:cs typeface="Arial"/>
              </a:rPr>
              <a:t>l'</a:t>
            </a:r>
            <a:r>
              <a:rPr sz="1350" spc="0" dirty="0" smtClean="0">
                <a:latin typeface="Arial"/>
                <a:cs typeface="Arial"/>
              </a:rPr>
              <a:t>o</a:t>
            </a:r>
            <a:r>
              <a:rPr sz="1350" spc="-9" dirty="0" smtClean="0">
                <a:latin typeface="Arial"/>
                <a:cs typeface="Arial"/>
              </a:rPr>
              <a:t>x</a:t>
            </a:r>
            <a:r>
              <a:rPr sz="1350" spc="0" dirty="0" smtClean="0">
                <a:latin typeface="Arial"/>
                <a:cs typeface="Arial"/>
              </a:rPr>
              <a:t>yg</a:t>
            </a:r>
            <a:r>
              <a:rPr sz="1350" spc="-4" dirty="0" smtClean="0">
                <a:latin typeface="Arial"/>
                <a:cs typeface="Arial"/>
              </a:rPr>
              <a:t>è</a:t>
            </a:r>
            <a:r>
              <a:rPr sz="1350" spc="0" dirty="0" smtClean="0">
                <a:latin typeface="Arial"/>
                <a:cs typeface="Arial"/>
              </a:rPr>
              <a:t>ne</a:t>
            </a:r>
            <a:r>
              <a:rPr sz="1350" spc="125" dirty="0" smtClean="0">
                <a:latin typeface="Arial"/>
                <a:cs typeface="Arial"/>
              </a:rPr>
              <a:t> </a:t>
            </a:r>
            <a:r>
              <a:rPr sz="1350" spc="0" dirty="0" smtClean="0">
                <a:latin typeface="Arial"/>
                <a:cs typeface="Arial"/>
              </a:rPr>
              <a:t>de</a:t>
            </a:r>
            <a:r>
              <a:rPr sz="1350" spc="34" dirty="0" smtClean="0">
                <a:latin typeface="Arial"/>
                <a:cs typeface="Arial"/>
              </a:rPr>
              <a:t> </a:t>
            </a:r>
            <a:r>
              <a:rPr sz="1350" spc="4" dirty="0" smtClean="0">
                <a:latin typeface="Arial"/>
                <a:cs typeface="Arial"/>
              </a:rPr>
              <a:t>l'</a:t>
            </a:r>
            <a:r>
              <a:rPr sz="1350" spc="0" dirty="0" smtClean="0">
                <a:latin typeface="Arial"/>
                <a:cs typeface="Arial"/>
              </a:rPr>
              <a:t>a</a:t>
            </a:r>
            <a:r>
              <a:rPr sz="1350" spc="4" dirty="0" smtClean="0">
                <a:latin typeface="Arial"/>
                <a:cs typeface="Arial"/>
              </a:rPr>
              <a:t>i</a:t>
            </a:r>
            <a:r>
              <a:rPr sz="1350" spc="0" dirty="0" smtClean="0">
                <a:latin typeface="Arial"/>
                <a:cs typeface="Arial"/>
              </a:rPr>
              <a:t>r</a:t>
            </a:r>
            <a:r>
              <a:rPr sz="1350" spc="48" dirty="0" smtClean="0">
                <a:latin typeface="Arial"/>
                <a:cs typeface="Arial"/>
              </a:rPr>
              <a:t> </a:t>
            </a:r>
            <a:r>
              <a:rPr sz="1350" spc="-4" dirty="0" smtClean="0">
                <a:latin typeface="Arial"/>
                <a:cs typeface="Arial"/>
              </a:rPr>
              <a:t>a</a:t>
            </a:r>
            <a:r>
              <a:rPr sz="1350" spc="0" dirty="0" smtClean="0">
                <a:latin typeface="Arial"/>
                <a:cs typeface="Arial"/>
              </a:rPr>
              <a:t>u</a:t>
            </a:r>
            <a:r>
              <a:rPr sz="1350" spc="39" dirty="0" smtClean="0">
                <a:latin typeface="Arial"/>
                <a:cs typeface="Arial"/>
              </a:rPr>
              <a:t> </a:t>
            </a:r>
            <a:r>
              <a:rPr sz="1350" spc="0" dirty="0" smtClean="0">
                <a:latin typeface="Arial"/>
                <a:cs typeface="Arial"/>
              </a:rPr>
              <a:t>n</a:t>
            </a:r>
            <a:r>
              <a:rPr sz="1350" spc="4" dirty="0" smtClean="0">
                <a:latin typeface="Arial"/>
                <a:cs typeface="Arial"/>
              </a:rPr>
              <a:t>iv</a:t>
            </a:r>
            <a:r>
              <a:rPr sz="1350" spc="0" dirty="0" smtClean="0">
                <a:latin typeface="Arial"/>
                <a:cs typeface="Arial"/>
              </a:rPr>
              <a:t>eau</a:t>
            </a:r>
            <a:r>
              <a:rPr sz="1350" spc="84" dirty="0" smtClean="0">
                <a:latin typeface="Arial"/>
                <a:cs typeface="Arial"/>
              </a:rPr>
              <a:t> </a:t>
            </a:r>
            <a:r>
              <a:rPr sz="1350" spc="-4" dirty="0" smtClean="0">
                <a:latin typeface="Arial"/>
                <a:cs typeface="Arial"/>
              </a:rPr>
              <a:t>d</a:t>
            </a:r>
            <a:r>
              <a:rPr sz="1350" spc="0" dirty="0" smtClean="0">
                <a:latin typeface="Arial"/>
                <a:cs typeface="Arial"/>
              </a:rPr>
              <a:t>es</a:t>
            </a:r>
            <a:r>
              <a:rPr sz="1350" spc="53" dirty="0" smtClean="0">
                <a:latin typeface="Arial"/>
                <a:cs typeface="Arial"/>
              </a:rPr>
              <a:t> </a:t>
            </a:r>
            <a:r>
              <a:rPr sz="1350" spc="0" dirty="0" smtClean="0">
                <a:latin typeface="Arial"/>
                <a:cs typeface="Arial"/>
              </a:rPr>
              <a:t>C</a:t>
            </a:r>
            <a:r>
              <a:rPr sz="1350" spc="-4" dirty="0" smtClean="0">
                <a:latin typeface="Arial"/>
                <a:cs typeface="Arial"/>
              </a:rPr>
              <a:t>=</a:t>
            </a:r>
            <a:r>
              <a:rPr sz="1350" spc="4" dirty="0" smtClean="0">
                <a:latin typeface="Arial"/>
                <a:cs typeface="Arial"/>
              </a:rPr>
              <a:t>C</a:t>
            </a:r>
            <a:r>
              <a:rPr sz="1350" spc="0" dirty="0" smtClean="0">
                <a:latin typeface="Arial"/>
                <a:cs typeface="Arial"/>
              </a:rPr>
              <a:t>)</a:t>
            </a:r>
            <a:endParaRPr sz="1350">
              <a:latin typeface="Arial"/>
              <a:cs typeface="Arial"/>
            </a:endParaRPr>
          </a:p>
        </p:txBody>
      </p:sp>
      <p:sp>
        <p:nvSpPr>
          <p:cNvPr id="116" name="object 116"/>
          <p:cNvSpPr txBox="1"/>
          <p:nvPr/>
        </p:nvSpPr>
        <p:spPr>
          <a:xfrm>
            <a:off x="4589594" y="3194304"/>
            <a:ext cx="6529509" cy="181508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50"/>
              </a:lnSpc>
              <a:spcBef>
                <a:spcPts val="9"/>
              </a:spcBef>
            </a:pPr>
            <a:endParaRPr sz="750"/>
          </a:p>
          <a:p>
            <a:pPr marL="8792" marR="4047394" indent="-8792">
              <a:lnSpc>
                <a:spcPts val="1552"/>
              </a:lnSpc>
            </a:pPr>
            <a:r>
              <a:rPr sz="1350" spc="0" dirty="0" smtClean="0">
                <a:latin typeface="Arial"/>
                <a:cs typeface="Arial"/>
              </a:rPr>
              <a:t>uide</a:t>
            </a:r>
            <a:r>
              <a:rPr sz="1350" spc="60" dirty="0" smtClean="0">
                <a:latin typeface="Arial"/>
                <a:cs typeface="Arial"/>
              </a:rPr>
              <a:t> </a:t>
            </a:r>
            <a:r>
              <a:rPr sz="1350" spc="0" dirty="0" smtClean="0">
                <a:latin typeface="Arial"/>
                <a:cs typeface="Arial"/>
              </a:rPr>
              <a:t>à</a:t>
            </a:r>
            <a:r>
              <a:rPr sz="1350" spc="19" dirty="0" smtClean="0">
                <a:latin typeface="Arial"/>
                <a:cs typeface="Arial"/>
              </a:rPr>
              <a:t> </a:t>
            </a:r>
            <a:r>
              <a:rPr sz="1350" spc="0" dirty="0" smtClean="0">
                <a:latin typeface="Arial"/>
                <a:cs typeface="Arial"/>
              </a:rPr>
              <a:t>T</a:t>
            </a:r>
            <a:r>
              <a:rPr sz="1350" spc="29" dirty="0" smtClean="0">
                <a:latin typeface="Arial"/>
                <a:cs typeface="Arial"/>
              </a:rPr>
              <a:t> </a:t>
            </a:r>
            <a:r>
              <a:rPr sz="1350" spc="0" dirty="0" smtClean="0">
                <a:latin typeface="Arial"/>
                <a:cs typeface="Arial"/>
              </a:rPr>
              <a:t>a</a:t>
            </a:r>
            <a:r>
              <a:rPr sz="1350" spc="-4" dirty="0" smtClean="0">
                <a:latin typeface="Arial"/>
                <a:cs typeface="Arial"/>
              </a:rPr>
              <a:t>m</a:t>
            </a:r>
            <a:r>
              <a:rPr sz="1350" spc="0" dirty="0" smtClean="0">
                <a:latin typeface="Arial"/>
                <a:cs typeface="Arial"/>
              </a:rPr>
              <a:t>bian</a:t>
            </a:r>
            <a:r>
              <a:rPr sz="1350" spc="-4" dirty="0" smtClean="0">
                <a:latin typeface="Arial"/>
                <a:cs typeface="Arial"/>
              </a:rPr>
              <a:t>t</a:t>
            </a:r>
            <a:r>
              <a:rPr sz="1350" spc="0" dirty="0" smtClean="0">
                <a:latin typeface="Arial"/>
                <a:cs typeface="Arial"/>
              </a:rPr>
              <a:t>e</a:t>
            </a:r>
            <a:r>
              <a:rPr sz="1350" spc="119" dirty="0" smtClean="0">
                <a:latin typeface="Arial"/>
                <a:cs typeface="Arial"/>
              </a:rPr>
              <a:t> </a:t>
            </a:r>
            <a:r>
              <a:rPr sz="1350" spc="0" dirty="0" smtClean="0">
                <a:latin typeface="Arial"/>
                <a:cs typeface="Arial"/>
              </a:rPr>
              <a:t>:</a:t>
            </a:r>
            <a:r>
              <a:rPr sz="1350" spc="16" dirty="0" smtClean="0">
                <a:latin typeface="Arial"/>
                <a:cs typeface="Arial"/>
              </a:rPr>
              <a:t> </a:t>
            </a:r>
            <a:r>
              <a:rPr sz="1350" spc="-84" dirty="0" smtClean="0">
                <a:latin typeface="Arial"/>
                <a:cs typeface="Arial"/>
              </a:rPr>
              <a:t>i</a:t>
            </a:r>
            <a:r>
              <a:rPr sz="1350" spc="0" dirty="0" smtClean="0">
                <a:latin typeface="Arial"/>
                <a:cs typeface="Arial"/>
              </a:rPr>
              <a:t>nsa</a:t>
            </a:r>
            <a:r>
              <a:rPr sz="1350" spc="-4" dirty="0" smtClean="0">
                <a:latin typeface="Arial"/>
                <a:cs typeface="Arial"/>
              </a:rPr>
              <a:t>t</a:t>
            </a:r>
            <a:r>
              <a:rPr sz="1350" spc="0" dirty="0" smtClean="0">
                <a:latin typeface="Arial"/>
                <a:cs typeface="Arial"/>
              </a:rPr>
              <a:t>u</a:t>
            </a:r>
            <a:r>
              <a:rPr sz="1350" spc="-4" dirty="0" smtClean="0">
                <a:latin typeface="Arial"/>
                <a:cs typeface="Arial"/>
              </a:rPr>
              <a:t>r</a:t>
            </a:r>
            <a:r>
              <a:rPr sz="1350" spc="0" dirty="0" smtClean="0">
                <a:latin typeface="Arial"/>
                <a:cs typeface="Arial"/>
              </a:rPr>
              <a:t>a</a:t>
            </a:r>
            <a:r>
              <a:rPr sz="1350" spc="-4" dirty="0" smtClean="0">
                <a:latin typeface="Arial"/>
                <a:cs typeface="Arial"/>
              </a:rPr>
              <a:t>t</a:t>
            </a:r>
            <a:r>
              <a:rPr sz="1350" spc="4" dirty="0" smtClean="0">
                <a:latin typeface="Arial"/>
                <a:cs typeface="Arial"/>
              </a:rPr>
              <a:t>i</a:t>
            </a:r>
            <a:r>
              <a:rPr sz="1350" spc="-4" dirty="0" smtClean="0">
                <a:latin typeface="Arial"/>
                <a:cs typeface="Arial"/>
              </a:rPr>
              <a:t>o</a:t>
            </a:r>
            <a:r>
              <a:rPr sz="1350" spc="0" dirty="0" smtClean="0">
                <a:latin typeface="Arial"/>
                <a:cs typeface="Arial"/>
              </a:rPr>
              <a:t>n </a:t>
            </a:r>
            <a:endParaRPr sz="1350">
              <a:latin typeface="Arial"/>
              <a:cs typeface="Arial"/>
            </a:endParaRPr>
          </a:p>
          <a:p>
            <a:pPr marL="8792" marR="4047394">
              <a:lnSpc>
                <a:spcPts val="1552"/>
              </a:lnSpc>
              <a:spcBef>
                <a:spcPts val="1999"/>
              </a:spcBef>
            </a:pPr>
            <a:r>
              <a:rPr sz="1350" spc="4" dirty="0" smtClean="0">
                <a:latin typeface="Arial"/>
                <a:cs typeface="Arial"/>
              </a:rPr>
              <a:t>li</a:t>
            </a:r>
            <a:r>
              <a:rPr sz="1350" spc="-4" dirty="0" smtClean="0">
                <a:latin typeface="Arial"/>
                <a:cs typeface="Arial"/>
              </a:rPr>
              <a:t>d</a:t>
            </a:r>
            <a:r>
              <a:rPr sz="1350" spc="0" dirty="0" smtClean="0">
                <a:latin typeface="Arial"/>
                <a:cs typeface="Arial"/>
              </a:rPr>
              <a:t>e</a:t>
            </a:r>
            <a:r>
              <a:rPr sz="1350" spc="51" dirty="0" smtClean="0">
                <a:latin typeface="Arial"/>
                <a:cs typeface="Arial"/>
              </a:rPr>
              <a:t> </a:t>
            </a:r>
            <a:r>
              <a:rPr sz="1350" spc="0" dirty="0" smtClean="0">
                <a:latin typeface="Arial"/>
                <a:cs typeface="Arial"/>
              </a:rPr>
              <a:t>à</a:t>
            </a:r>
            <a:r>
              <a:rPr sz="1350" spc="19" dirty="0" smtClean="0">
                <a:latin typeface="Arial"/>
                <a:cs typeface="Arial"/>
              </a:rPr>
              <a:t> </a:t>
            </a:r>
            <a:r>
              <a:rPr sz="1350" spc="0" dirty="0" smtClean="0">
                <a:latin typeface="Arial"/>
                <a:cs typeface="Arial"/>
              </a:rPr>
              <a:t>T</a:t>
            </a:r>
            <a:r>
              <a:rPr sz="1350" spc="29" dirty="0" smtClean="0">
                <a:latin typeface="Arial"/>
                <a:cs typeface="Arial"/>
              </a:rPr>
              <a:t> </a:t>
            </a:r>
            <a:r>
              <a:rPr sz="1350" spc="0" dirty="0" smtClean="0">
                <a:latin typeface="Arial"/>
                <a:cs typeface="Arial"/>
              </a:rPr>
              <a:t>a</a:t>
            </a:r>
            <a:r>
              <a:rPr sz="1350" spc="-4" dirty="0" smtClean="0">
                <a:latin typeface="Arial"/>
                <a:cs typeface="Arial"/>
              </a:rPr>
              <a:t>m</a:t>
            </a:r>
            <a:r>
              <a:rPr sz="1350" spc="0" dirty="0" smtClean="0">
                <a:latin typeface="Arial"/>
                <a:cs typeface="Arial"/>
              </a:rPr>
              <a:t>bian</a:t>
            </a:r>
            <a:r>
              <a:rPr sz="1350" spc="-4" dirty="0" smtClean="0">
                <a:latin typeface="Arial"/>
                <a:cs typeface="Arial"/>
              </a:rPr>
              <a:t>t</a:t>
            </a:r>
            <a:r>
              <a:rPr sz="1350" spc="0" dirty="0" smtClean="0">
                <a:latin typeface="Arial"/>
                <a:cs typeface="Arial"/>
              </a:rPr>
              <a:t>e</a:t>
            </a:r>
            <a:r>
              <a:rPr sz="1350" spc="119" dirty="0" smtClean="0">
                <a:latin typeface="Arial"/>
                <a:cs typeface="Arial"/>
              </a:rPr>
              <a:t> </a:t>
            </a:r>
            <a:r>
              <a:rPr sz="1350" spc="0" dirty="0" smtClean="0">
                <a:latin typeface="Arial"/>
                <a:cs typeface="Arial"/>
              </a:rPr>
              <a:t>:</a:t>
            </a:r>
            <a:r>
              <a:rPr sz="1350" spc="16" dirty="0" smtClean="0">
                <a:latin typeface="Arial"/>
                <a:cs typeface="Arial"/>
              </a:rPr>
              <a:t> </a:t>
            </a:r>
            <a:r>
              <a:rPr sz="1350" spc="0" dirty="0" smtClean="0">
                <a:latin typeface="Arial"/>
                <a:cs typeface="Arial"/>
              </a:rPr>
              <a:t>s</a:t>
            </a:r>
            <a:r>
              <a:rPr sz="1350" spc="-4" dirty="0" smtClean="0">
                <a:latin typeface="Arial"/>
                <a:cs typeface="Arial"/>
              </a:rPr>
              <a:t>at</a:t>
            </a:r>
            <a:r>
              <a:rPr sz="1350" spc="0" dirty="0" smtClean="0">
                <a:latin typeface="Arial"/>
                <a:cs typeface="Arial"/>
              </a:rPr>
              <a:t>u</a:t>
            </a:r>
            <a:r>
              <a:rPr sz="1350" spc="-4" dirty="0" smtClean="0">
                <a:latin typeface="Arial"/>
                <a:cs typeface="Arial"/>
              </a:rPr>
              <a:t>r</a:t>
            </a:r>
            <a:r>
              <a:rPr sz="1350" spc="0" dirty="0" smtClean="0">
                <a:latin typeface="Arial"/>
                <a:cs typeface="Arial"/>
              </a:rPr>
              <a:t>a</a:t>
            </a:r>
            <a:r>
              <a:rPr sz="1350" spc="-4" dirty="0" smtClean="0">
                <a:latin typeface="Arial"/>
                <a:cs typeface="Arial"/>
              </a:rPr>
              <a:t>t</a:t>
            </a:r>
            <a:r>
              <a:rPr sz="1350" spc="4" dirty="0" smtClean="0">
                <a:latin typeface="Arial"/>
                <a:cs typeface="Arial"/>
              </a:rPr>
              <a:t>i</a:t>
            </a:r>
            <a:r>
              <a:rPr sz="1350" spc="-4" dirty="0" smtClean="0">
                <a:latin typeface="Arial"/>
                <a:cs typeface="Arial"/>
              </a:rPr>
              <a:t>o</a:t>
            </a:r>
            <a:r>
              <a:rPr sz="1350" spc="0" dirty="0" smtClean="0">
                <a:latin typeface="Arial"/>
                <a:cs typeface="Arial"/>
              </a:rPr>
              <a:t>n</a:t>
            </a:r>
            <a:endParaRPr sz="1350">
              <a:latin typeface="Arial"/>
              <a:cs typeface="Arial"/>
            </a:endParaRPr>
          </a:p>
          <a:p>
            <a:pPr marL="22127">
              <a:lnSpc>
                <a:spcPct val="95825"/>
              </a:lnSpc>
              <a:spcBef>
                <a:spcPts val="3355"/>
              </a:spcBef>
            </a:pPr>
            <a:r>
              <a:rPr sz="1350" spc="0" dirty="0" smtClean="0">
                <a:latin typeface="Arial"/>
                <a:cs typeface="Arial"/>
              </a:rPr>
              <a:t>é</a:t>
            </a:r>
            <a:r>
              <a:rPr sz="1350" spc="-4" dirty="0" smtClean="0">
                <a:latin typeface="Arial"/>
                <a:cs typeface="Arial"/>
              </a:rPr>
              <a:t>t</a:t>
            </a:r>
            <a:r>
              <a:rPr sz="1350" spc="0" dirty="0" smtClean="0">
                <a:latin typeface="Arial"/>
                <a:cs typeface="Arial"/>
              </a:rPr>
              <a:t>a</a:t>
            </a:r>
            <a:r>
              <a:rPr sz="1350" spc="4" dirty="0" smtClean="0">
                <a:latin typeface="Arial"/>
                <a:cs typeface="Arial"/>
              </a:rPr>
              <a:t>l</a:t>
            </a:r>
            <a:r>
              <a:rPr sz="1350" spc="0" dirty="0" smtClean="0">
                <a:latin typeface="Arial"/>
                <a:cs typeface="Arial"/>
              </a:rPr>
              <a:t>e</a:t>
            </a:r>
            <a:r>
              <a:rPr sz="1350" spc="67" dirty="0" smtClean="0">
                <a:latin typeface="Arial"/>
                <a:cs typeface="Arial"/>
              </a:rPr>
              <a:t> </a:t>
            </a:r>
            <a:r>
              <a:rPr sz="1350" spc="-4" dirty="0" smtClean="0">
                <a:latin typeface="Arial"/>
                <a:cs typeface="Arial"/>
              </a:rPr>
              <a:t>(</a:t>
            </a:r>
            <a:r>
              <a:rPr sz="1350" spc="0" dirty="0" smtClean="0">
                <a:latin typeface="Arial"/>
                <a:cs typeface="Arial"/>
              </a:rPr>
              <a:t>so</a:t>
            </a:r>
            <a:r>
              <a:rPr sz="1350" spc="-4" dirty="0" smtClean="0">
                <a:latin typeface="Arial"/>
                <a:cs typeface="Arial"/>
              </a:rPr>
              <a:t>j</a:t>
            </a:r>
            <a:r>
              <a:rPr sz="1350" spc="0" dirty="0" smtClean="0">
                <a:latin typeface="Arial"/>
                <a:cs typeface="Arial"/>
              </a:rPr>
              <a:t>a</a:t>
            </a:r>
            <a:r>
              <a:rPr sz="1350" spc="-4" dirty="0" smtClean="0">
                <a:latin typeface="Arial"/>
                <a:cs typeface="Arial"/>
              </a:rPr>
              <a:t>...</a:t>
            </a:r>
            <a:r>
              <a:rPr sz="1350" spc="0" dirty="0" smtClean="0">
                <a:latin typeface="Arial"/>
                <a:cs typeface="Arial"/>
              </a:rPr>
              <a:t>)</a:t>
            </a:r>
            <a:r>
              <a:rPr sz="1350" spc="101" dirty="0" smtClean="0">
                <a:latin typeface="Arial"/>
                <a:cs typeface="Arial"/>
              </a:rPr>
              <a:t> </a:t>
            </a:r>
            <a:r>
              <a:rPr sz="1350" spc="0" dirty="0" smtClean="0">
                <a:latin typeface="Arial"/>
                <a:cs typeface="Arial"/>
              </a:rPr>
              <a:t>:</a:t>
            </a:r>
            <a:r>
              <a:rPr sz="1350" spc="11" dirty="0" smtClean="0">
                <a:latin typeface="Arial"/>
                <a:cs typeface="Arial"/>
              </a:rPr>
              <a:t> </a:t>
            </a:r>
            <a:r>
              <a:rPr sz="1350" spc="0" dirty="0" smtClean="0">
                <a:latin typeface="Arial"/>
                <a:cs typeface="Arial"/>
              </a:rPr>
              <a:t>g</a:t>
            </a:r>
            <a:r>
              <a:rPr sz="1350" spc="-4" dirty="0" smtClean="0">
                <a:latin typeface="Arial"/>
                <a:cs typeface="Arial"/>
              </a:rPr>
              <a:t>r</a:t>
            </a:r>
            <a:r>
              <a:rPr sz="1350" spc="0" dirty="0" smtClean="0">
                <a:latin typeface="Arial"/>
                <a:cs typeface="Arial"/>
              </a:rPr>
              <a:t>a</a:t>
            </a:r>
            <a:r>
              <a:rPr sz="1350" spc="4" dirty="0" smtClean="0">
                <a:latin typeface="Arial"/>
                <a:cs typeface="Arial"/>
              </a:rPr>
              <a:t>i</a:t>
            </a:r>
            <a:r>
              <a:rPr sz="1350" spc="-4" dirty="0" smtClean="0">
                <a:latin typeface="Arial"/>
                <a:cs typeface="Arial"/>
              </a:rPr>
              <a:t>s</a:t>
            </a:r>
            <a:r>
              <a:rPr sz="1350" spc="0" dirty="0" smtClean="0">
                <a:latin typeface="Arial"/>
                <a:cs typeface="Arial"/>
              </a:rPr>
              <a:t>se</a:t>
            </a:r>
            <a:r>
              <a:rPr sz="1350" spc="91" dirty="0" smtClean="0">
                <a:latin typeface="Arial"/>
                <a:cs typeface="Arial"/>
              </a:rPr>
              <a:t> </a:t>
            </a:r>
            <a:r>
              <a:rPr sz="1350" spc="0" dirty="0" smtClean="0">
                <a:latin typeface="Arial"/>
                <a:cs typeface="Arial"/>
              </a:rPr>
              <a:t>=</a:t>
            </a:r>
            <a:r>
              <a:rPr sz="1350" spc="23" dirty="0" smtClean="0">
                <a:latin typeface="Arial"/>
                <a:cs typeface="Arial"/>
              </a:rPr>
              <a:t> </a:t>
            </a:r>
            <a:r>
              <a:rPr sz="1350" spc="0" dirty="0" smtClean="0">
                <a:latin typeface="Arial"/>
                <a:cs typeface="Arial"/>
              </a:rPr>
              <a:t>du</a:t>
            </a:r>
            <a:r>
              <a:rPr sz="1350" spc="-4" dirty="0" smtClean="0">
                <a:latin typeface="Arial"/>
                <a:cs typeface="Arial"/>
              </a:rPr>
              <a:t>r</a:t>
            </a:r>
            <a:r>
              <a:rPr sz="1350" spc="0" dirty="0" smtClean="0">
                <a:latin typeface="Arial"/>
                <a:cs typeface="Arial"/>
              </a:rPr>
              <a:t>c</a:t>
            </a:r>
            <a:r>
              <a:rPr sz="1350" spc="4" dirty="0" smtClean="0">
                <a:latin typeface="Arial"/>
                <a:cs typeface="Arial"/>
              </a:rPr>
              <a:t>i</a:t>
            </a:r>
            <a:r>
              <a:rPr sz="1350" spc="-4" dirty="0" smtClean="0">
                <a:latin typeface="Arial"/>
                <a:cs typeface="Arial"/>
              </a:rPr>
              <a:t>s</a:t>
            </a:r>
            <a:r>
              <a:rPr sz="1350" spc="0" dirty="0" smtClean="0">
                <a:latin typeface="Arial"/>
                <a:cs typeface="Arial"/>
              </a:rPr>
              <a:t>se</a:t>
            </a:r>
            <a:r>
              <a:rPr sz="1350" spc="-4" dirty="0" smtClean="0">
                <a:latin typeface="Arial"/>
                <a:cs typeface="Arial"/>
              </a:rPr>
              <a:t>m</a:t>
            </a:r>
            <a:r>
              <a:rPr sz="1350" spc="0" dirty="0" smtClean="0">
                <a:latin typeface="Arial"/>
                <a:cs typeface="Arial"/>
              </a:rPr>
              <a:t>ent</a:t>
            </a:r>
            <a:r>
              <a:rPr sz="1350" spc="164" dirty="0" smtClean="0">
                <a:latin typeface="Arial"/>
                <a:cs typeface="Arial"/>
              </a:rPr>
              <a:t> </a:t>
            </a:r>
            <a:r>
              <a:rPr sz="1350" spc="0" dirty="0" smtClean="0">
                <a:latin typeface="Arial"/>
                <a:cs typeface="Arial"/>
              </a:rPr>
              <a:t>des</a:t>
            </a:r>
            <a:r>
              <a:rPr sz="1350" spc="48" dirty="0" smtClean="0">
                <a:latin typeface="Arial"/>
                <a:cs typeface="Arial"/>
              </a:rPr>
              <a:t> </a:t>
            </a:r>
            <a:r>
              <a:rPr sz="1350" spc="0" dirty="0" smtClean="0">
                <a:latin typeface="Arial"/>
                <a:cs typeface="Arial"/>
              </a:rPr>
              <a:t>hu</a:t>
            </a:r>
            <a:r>
              <a:rPr sz="1350" spc="4" dirty="0" smtClean="0">
                <a:latin typeface="Arial"/>
                <a:cs typeface="Arial"/>
              </a:rPr>
              <a:t>il</a:t>
            </a:r>
            <a:r>
              <a:rPr sz="1350" spc="-4" dirty="0" smtClean="0">
                <a:latin typeface="Arial"/>
                <a:cs typeface="Arial"/>
              </a:rPr>
              <a:t>e</a:t>
            </a:r>
            <a:r>
              <a:rPr sz="1350" spc="0" dirty="0" smtClean="0">
                <a:latin typeface="Arial"/>
                <a:cs typeface="Arial"/>
              </a:rPr>
              <a:t>s</a:t>
            </a:r>
            <a:r>
              <a:rPr sz="1350" spc="50" dirty="0" smtClean="0">
                <a:latin typeface="Arial"/>
                <a:cs typeface="Arial"/>
              </a:rPr>
              <a:t> </a:t>
            </a:r>
            <a:r>
              <a:rPr sz="1350" spc="-5" dirty="0" smtClean="0">
                <a:latin typeface="Arial"/>
                <a:cs typeface="Arial"/>
              </a:rPr>
              <a:t>(m</a:t>
            </a:r>
            <a:r>
              <a:rPr sz="1350" spc="0" dirty="0" smtClean="0">
                <a:latin typeface="Arial"/>
                <a:cs typeface="Arial"/>
              </a:rPr>
              <a:t>a</a:t>
            </a:r>
            <a:r>
              <a:rPr sz="1350" spc="-5" dirty="0" smtClean="0">
                <a:latin typeface="Arial"/>
                <a:cs typeface="Arial"/>
              </a:rPr>
              <a:t>r</a:t>
            </a:r>
            <a:r>
              <a:rPr sz="1350" spc="0" dirty="0" smtClean="0">
                <a:latin typeface="Arial"/>
                <a:cs typeface="Arial"/>
              </a:rPr>
              <a:t>g</a:t>
            </a:r>
            <a:r>
              <a:rPr sz="1350" spc="-5" dirty="0" smtClean="0">
                <a:latin typeface="Arial"/>
                <a:cs typeface="Arial"/>
              </a:rPr>
              <a:t>ar</a:t>
            </a:r>
            <a:r>
              <a:rPr sz="1350" spc="5" dirty="0" smtClean="0">
                <a:latin typeface="Arial"/>
                <a:cs typeface="Arial"/>
              </a:rPr>
              <a:t>i</a:t>
            </a:r>
            <a:r>
              <a:rPr sz="1350" spc="0" dirty="0" smtClean="0">
                <a:latin typeface="Arial"/>
                <a:cs typeface="Arial"/>
              </a:rPr>
              <a:t>ne)</a:t>
            </a:r>
            <a:endParaRPr sz="1350">
              <a:latin typeface="Arial"/>
              <a:cs typeface="Arial"/>
            </a:endParaRPr>
          </a:p>
        </p:txBody>
      </p:sp>
      <p:sp>
        <p:nvSpPr>
          <p:cNvPr id="115" name="object 115"/>
          <p:cNvSpPr/>
          <p:nvPr/>
        </p:nvSpPr>
        <p:spPr>
          <a:xfrm>
            <a:off x="11415522" y="6528054"/>
            <a:ext cx="0" cy="347470"/>
          </a:xfrm>
          <a:custGeom>
            <a:avLst/>
            <a:gdLst/>
            <a:ahLst/>
            <a:cxnLst/>
            <a:rect l="l" t="t" r="r" b="b"/>
            <a:pathLst>
              <a:path h="347470">
                <a:moveTo>
                  <a:pt x="0" y="0"/>
                </a:moveTo>
                <a:lnTo>
                  <a:pt x="0" y="329943"/>
                </a:lnTo>
              </a:path>
            </a:pathLst>
          </a:custGeom>
          <a:ln w="25908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-12192" y="0"/>
            <a:ext cx="3429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-12192" y="0"/>
            <a:ext cx="342900" cy="6858000"/>
          </a:xfrm>
          <a:custGeom>
            <a:avLst/>
            <a:gdLst/>
            <a:ahLst/>
            <a:cxnLst/>
            <a:rect l="l" t="t" r="r" b="b"/>
            <a:pathLst>
              <a:path w="342900" h="6858000">
                <a:moveTo>
                  <a:pt x="342900" y="0"/>
                </a:moveTo>
                <a:lnTo>
                  <a:pt x="12192" y="0"/>
                </a:lnTo>
              </a:path>
              <a:path w="342900" h="6858000">
                <a:moveTo>
                  <a:pt x="12192" y="6858000"/>
                </a:moveTo>
                <a:lnTo>
                  <a:pt x="342900" y="6858000"/>
                </a:lnTo>
                <a:lnTo>
                  <a:pt x="342900" y="0"/>
                </a:lnTo>
              </a:path>
            </a:pathLst>
          </a:custGeom>
          <a:ln w="9144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-21336" y="6385560"/>
            <a:ext cx="361188" cy="3352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-18288" y="5987224"/>
            <a:ext cx="361188" cy="31908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1233742" y="1730754"/>
            <a:ext cx="0" cy="209918"/>
          </a:xfrm>
          <a:custGeom>
            <a:avLst/>
            <a:gdLst/>
            <a:ahLst/>
            <a:cxnLst/>
            <a:rect l="l" t="t" r="r" b="b"/>
            <a:pathLst>
              <a:path h="209918">
                <a:moveTo>
                  <a:pt x="0" y="0"/>
                </a:moveTo>
                <a:lnTo>
                  <a:pt x="0" y="209918"/>
                </a:lnTo>
              </a:path>
            </a:pathLst>
          </a:custGeom>
          <a:ln w="562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1607833" y="1620587"/>
            <a:ext cx="259570" cy="0"/>
          </a:xfrm>
          <a:custGeom>
            <a:avLst/>
            <a:gdLst/>
            <a:ahLst/>
            <a:cxnLst/>
            <a:rect l="l" t="t" r="r" b="b"/>
            <a:pathLst>
              <a:path w="259570">
                <a:moveTo>
                  <a:pt x="0" y="0"/>
                </a:moveTo>
                <a:lnTo>
                  <a:pt x="259570" y="0"/>
                </a:lnTo>
              </a:path>
            </a:pathLst>
          </a:custGeom>
          <a:ln w="56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1233742" y="2171714"/>
            <a:ext cx="0" cy="211385"/>
          </a:xfrm>
          <a:custGeom>
            <a:avLst/>
            <a:gdLst/>
            <a:ahLst/>
            <a:cxnLst/>
            <a:rect l="l" t="t" r="r" b="b"/>
            <a:pathLst>
              <a:path h="211385">
                <a:moveTo>
                  <a:pt x="0" y="0"/>
                </a:moveTo>
                <a:lnTo>
                  <a:pt x="0" y="211385"/>
                </a:lnTo>
              </a:path>
            </a:pathLst>
          </a:custGeom>
          <a:ln w="562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1508770" y="2061841"/>
            <a:ext cx="358633" cy="0"/>
          </a:xfrm>
          <a:custGeom>
            <a:avLst/>
            <a:gdLst/>
            <a:ahLst/>
            <a:cxnLst/>
            <a:rect l="l" t="t" r="r" b="b"/>
            <a:pathLst>
              <a:path w="358633">
                <a:moveTo>
                  <a:pt x="0" y="0"/>
                </a:moveTo>
                <a:lnTo>
                  <a:pt x="358633" y="0"/>
                </a:lnTo>
              </a:path>
            </a:pathLst>
          </a:custGeom>
          <a:ln w="56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1607833" y="2504121"/>
            <a:ext cx="259570" cy="0"/>
          </a:xfrm>
          <a:custGeom>
            <a:avLst/>
            <a:gdLst/>
            <a:ahLst/>
            <a:cxnLst/>
            <a:rect l="l" t="t" r="r" b="b"/>
            <a:pathLst>
              <a:path w="259570">
                <a:moveTo>
                  <a:pt x="0" y="0"/>
                </a:moveTo>
                <a:lnTo>
                  <a:pt x="259570" y="0"/>
                </a:lnTo>
              </a:path>
            </a:pathLst>
          </a:custGeom>
          <a:ln w="56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3806324" y="1528171"/>
            <a:ext cx="253958" cy="146399"/>
          </a:xfrm>
          <a:custGeom>
            <a:avLst/>
            <a:gdLst/>
            <a:ahLst/>
            <a:cxnLst/>
            <a:rect l="l" t="t" r="r" b="b"/>
            <a:pathLst>
              <a:path w="253958" h="146399">
                <a:moveTo>
                  <a:pt x="253958" y="146399"/>
                </a:moveTo>
                <a:lnTo>
                  <a:pt x="0" y="0"/>
                </a:lnTo>
              </a:path>
            </a:pathLst>
          </a:custGeom>
          <a:ln w="5624">
            <a:solidFill>
              <a:srgbClr val="FF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3552072" y="1528171"/>
            <a:ext cx="254251" cy="146399"/>
          </a:xfrm>
          <a:custGeom>
            <a:avLst/>
            <a:gdLst/>
            <a:ahLst/>
            <a:cxnLst/>
            <a:rect l="l" t="t" r="r" b="b"/>
            <a:pathLst>
              <a:path w="254251" h="146399">
                <a:moveTo>
                  <a:pt x="254251" y="0"/>
                </a:moveTo>
                <a:lnTo>
                  <a:pt x="0" y="146399"/>
                </a:lnTo>
              </a:path>
            </a:pathLst>
          </a:custGeom>
          <a:ln w="5624">
            <a:solidFill>
              <a:srgbClr val="FF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3297674" y="1528171"/>
            <a:ext cx="254397" cy="146399"/>
          </a:xfrm>
          <a:custGeom>
            <a:avLst/>
            <a:gdLst/>
            <a:ahLst/>
            <a:cxnLst/>
            <a:rect l="l" t="t" r="r" b="b"/>
            <a:pathLst>
              <a:path w="254397" h="146399">
                <a:moveTo>
                  <a:pt x="254397" y="146399"/>
                </a:moveTo>
                <a:lnTo>
                  <a:pt x="0" y="0"/>
                </a:lnTo>
              </a:path>
            </a:pathLst>
          </a:custGeom>
          <a:ln w="5624">
            <a:solidFill>
              <a:srgbClr val="FF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3043716" y="1528171"/>
            <a:ext cx="253958" cy="146399"/>
          </a:xfrm>
          <a:custGeom>
            <a:avLst/>
            <a:gdLst/>
            <a:ahLst/>
            <a:cxnLst/>
            <a:rect l="l" t="t" r="r" b="b"/>
            <a:pathLst>
              <a:path w="253958" h="146399">
                <a:moveTo>
                  <a:pt x="253958" y="0"/>
                </a:moveTo>
                <a:lnTo>
                  <a:pt x="0" y="146399"/>
                </a:lnTo>
              </a:path>
            </a:pathLst>
          </a:custGeom>
          <a:ln w="5624">
            <a:solidFill>
              <a:srgbClr val="FF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2798257" y="1512768"/>
            <a:ext cx="254251" cy="146399"/>
          </a:xfrm>
          <a:custGeom>
            <a:avLst/>
            <a:gdLst/>
            <a:ahLst/>
            <a:cxnLst/>
            <a:rect l="l" t="t" r="r" b="b"/>
            <a:pathLst>
              <a:path w="254251" h="146399">
                <a:moveTo>
                  <a:pt x="254251" y="146399"/>
                </a:moveTo>
                <a:lnTo>
                  <a:pt x="0" y="0"/>
                </a:lnTo>
              </a:path>
            </a:pathLst>
          </a:custGeom>
          <a:ln w="5624">
            <a:solidFill>
              <a:srgbClr val="FF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2780672" y="1543720"/>
            <a:ext cx="254251" cy="146399"/>
          </a:xfrm>
          <a:custGeom>
            <a:avLst/>
            <a:gdLst/>
            <a:ahLst/>
            <a:cxnLst/>
            <a:rect l="l" t="t" r="r" b="b"/>
            <a:pathLst>
              <a:path w="254251" h="146399">
                <a:moveTo>
                  <a:pt x="254251" y="146399"/>
                </a:moveTo>
                <a:lnTo>
                  <a:pt x="0" y="0"/>
                </a:lnTo>
              </a:path>
            </a:pathLst>
          </a:custGeom>
          <a:ln w="5624">
            <a:solidFill>
              <a:srgbClr val="FF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2535491" y="1528171"/>
            <a:ext cx="253973" cy="146399"/>
          </a:xfrm>
          <a:custGeom>
            <a:avLst/>
            <a:gdLst/>
            <a:ahLst/>
            <a:cxnLst/>
            <a:rect l="l" t="t" r="r" b="b"/>
            <a:pathLst>
              <a:path w="253973" h="146399">
                <a:moveTo>
                  <a:pt x="253973" y="0"/>
                </a:moveTo>
                <a:lnTo>
                  <a:pt x="0" y="146399"/>
                </a:lnTo>
              </a:path>
            </a:pathLst>
          </a:custGeom>
          <a:ln w="5624">
            <a:solidFill>
              <a:srgbClr val="FF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2352841" y="1568951"/>
            <a:ext cx="182650" cy="105619"/>
          </a:xfrm>
          <a:custGeom>
            <a:avLst/>
            <a:gdLst/>
            <a:ahLst/>
            <a:cxnLst/>
            <a:rect l="l" t="t" r="r" b="b"/>
            <a:pathLst>
              <a:path w="182650" h="105619">
                <a:moveTo>
                  <a:pt x="182650" y="105619"/>
                </a:moveTo>
                <a:lnTo>
                  <a:pt x="0" y="0"/>
                </a:lnTo>
              </a:path>
            </a:pathLst>
          </a:custGeom>
          <a:ln w="5624">
            <a:solidFill>
              <a:srgbClr val="FF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2298752" y="1316932"/>
            <a:ext cx="0" cy="117501"/>
          </a:xfrm>
          <a:custGeom>
            <a:avLst/>
            <a:gdLst/>
            <a:ahLst/>
            <a:cxnLst/>
            <a:rect l="l" t="t" r="r" b="b"/>
            <a:pathLst>
              <a:path h="117501">
                <a:moveTo>
                  <a:pt x="0" y="117501"/>
                </a:moveTo>
                <a:lnTo>
                  <a:pt x="0" y="0"/>
                </a:lnTo>
              </a:path>
            </a:pathLst>
          </a:custGeom>
          <a:ln w="5620">
            <a:solidFill>
              <a:srgbClr val="FF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2263626" y="1316932"/>
            <a:ext cx="0" cy="117501"/>
          </a:xfrm>
          <a:custGeom>
            <a:avLst/>
            <a:gdLst/>
            <a:ahLst/>
            <a:cxnLst/>
            <a:rect l="l" t="t" r="r" b="b"/>
            <a:pathLst>
              <a:path h="117501">
                <a:moveTo>
                  <a:pt x="0" y="117501"/>
                </a:moveTo>
                <a:lnTo>
                  <a:pt x="0" y="0"/>
                </a:lnTo>
              </a:path>
            </a:pathLst>
          </a:custGeom>
          <a:ln w="5620">
            <a:solidFill>
              <a:srgbClr val="FF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2069720" y="1550321"/>
            <a:ext cx="128913" cy="34032"/>
          </a:xfrm>
          <a:custGeom>
            <a:avLst/>
            <a:gdLst/>
            <a:ahLst/>
            <a:cxnLst/>
            <a:rect l="l" t="t" r="r" b="b"/>
            <a:pathLst>
              <a:path w="128913" h="34032">
                <a:moveTo>
                  <a:pt x="128913" y="0"/>
                </a:moveTo>
                <a:lnTo>
                  <a:pt x="0" y="34032"/>
                </a:lnTo>
              </a:path>
            </a:pathLst>
          </a:custGeom>
          <a:ln w="5625">
            <a:solidFill>
              <a:srgbClr val="FF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3795040" y="1979253"/>
            <a:ext cx="254397" cy="146399"/>
          </a:xfrm>
          <a:custGeom>
            <a:avLst/>
            <a:gdLst/>
            <a:ahLst/>
            <a:cxnLst/>
            <a:rect l="l" t="t" r="r" b="b"/>
            <a:pathLst>
              <a:path w="254397" h="146399">
                <a:moveTo>
                  <a:pt x="254397" y="146399"/>
                </a:moveTo>
                <a:lnTo>
                  <a:pt x="0" y="0"/>
                </a:lnTo>
              </a:path>
            </a:pathLst>
          </a:custGeom>
          <a:ln w="5624">
            <a:solidFill>
              <a:srgbClr val="FF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3541082" y="1979253"/>
            <a:ext cx="253958" cy="146399"/>
          </a:xfrm>
          <a:custGeom>
            <a:avLst/>
            <a:gdLst/>
            <a:ahLst/>
            <a:cxnLst/>
            <a:rect l="l" t="t" r="r" b="b"/>
            <a:pathLst>
              <a:path w="253958" h="146399">
                <a:moveTo>
                  <a:pt x="253958" y="0"/>
                </a:moveTo>
                <a:lnTo>
                  <a:pt x="0" y="146399"/>
                </a:lnTo>
              </a:path>
            </a:pathLst>
          </a:custGeom>
          <a:ln w="5624">
            <a:solidFill>
              <a:srgbClr val="FF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3286830" y="1979253"/>
            <a:ext cx="254251" cy="146399"/>
          </a:xfrm>
          <a:custGeom>
            <a:avLst/>
            <a:gdLst/>
            <a:ahLst/>
            <a:cxnLst/>
            <a:rect l="l" t="t" r="r" b="b"/>
            <a:pathLst>
              <a:path w="254251" h="146399">
                <a:moveTo>
                  <a:pt x="254251" y="146399"/>
                </a:moveTo>
                <a:lnTo>
                  <a:pt x="0" y="0"/>
                </a:lnTo>
              </a:path>
            </a:pathLst>
          </a:custGeom>
          <a:ln w="5624">
            <a:solidFill>
              <a:srgbClr val="FF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3032579" y="1979253"/>
            <a:ext cx="254251" cy="146399"/>
          </a:xfrm>
          <a:custGeom>
            <a:avLst/>
            <a:gdLst/>
            <a:ahLst/>
            <a:cxnLst/>
            <a:rect l="l" t="t" r="r" b="b"/>
            <a:pathLst>
              <a:path w="254251" h="146399">
                <a:moveTo>
                  <a:pt x="254251" y="0"/>
                </a:moveTo>
                <a:lnTo>
                  <a:pt x="0" y="146399"/>
                </a:lnTo>
              </a:path>
            </a:pathLst>
          </a:custGeom>
          <a:ln w="5624">
            <a:solidFill>
              <a:srgbClr val="FF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2787413" y="1963850"/>
            <a:ext cx="253811" cy="146399"/>
          </a:xfrm>
          <a:custGeom>
            <a:avLst/>
            <a:gdLst/>
            <a:ahLst/>
            <a:cxnLst/>
            <a:rect l="l" t="t" r="r" b="b"/>
            <a:pathLst>
              <a:path w="253811" h="146399">
                <a:moveTo>
                  <a:pt x="253811" y="146399"/>
                </a:moveTo>
                <a:lnTo>
                  <a:pt x="0" y="0"/>
                </a:lnTo>
              </a:path>
            </a:pathLst>
          </a:custGeom>
          <a:ln w="5624">
            <a:solidFill>
              <a:srgbClr val="FF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2769828" y="1994802"/>
            <a:ext cx="253958" cy="146399"/>
          </a:xfrm>
          <a:custGeom>
            <a:avLst/>
            <a:gdLst/>
            <a:ahLst/>
            <a:cxnLst/>
            <a:rect l="l" t="t" r="r" b="b"/>
            <a:pathLst>
              <a:path w="253958" h="146399">
                <a:moveTo>
                  <a:pt x="253958" y="146399"/>
                </a:moveTo>
                <a:lnTo>
                  <a:pt x="0" y="0"/>
                </a:lnTo>
              </a:path>
            </a:pathLst>
          </a:custGeom>
          <a:ln w="5624">
            <a:solidFill>
              <a:srgbClr val="FF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2524252" y="1979253"/>
            <a:ext cx="254368" cy="146399"/>
          </a:xfrm>
          <a:custGeom>
            <a:avLst/>
            <a:gdLst/>
            <a:ahLst/>
            <a:cxnLst/>
            <a:rect l="l" t="t" r="r" b="b"/>
            <a:pathLst>
              <a:path w="254368" h="146399">
                <a:moveTo>
                  <a:pt x="254368" y="0"/>
                </a:moveTo>
                <a:lnTo>
                  <a:pt x="0" y="146399"/>
                </a:lnTo>
              </a:path>
            </a:pathLst>
          </a:custGeom>
          <a:ln w="5624">
            <a:solidFill>
              <a:srgbClr val="FF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2341601" y="2020033"/>
            <a:ext cx="182650" cy="105619"/>
          </a:xfrm>
          <a:custGeom>
            <a:avLst/>
            <a:gdLst/>
            <a:ahLst/>
            <a:cxnLst/>
            <a:rect l="l" t="t" r="r" b="b"/>
            <a:pathLst>
              <a:path w="182650" h="105619">
                <a:moveTo>
                  <a:pt x="182650" y="105619"/>
                </a:moveTo>
                <a:lnTo>
                  <a:pt x="0" y="0"/>
                </a:lnTo>
              </a:path>
            </a:pathLst>
          </a:custGeom>
          <a:ln w="5624">
            <a:solidFill>
              <a:srgbClr val="FF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2287864" y="1768014"/>
            <a:ext cx="0" cy="117941"/>
          </a:xfrm>
          <a:custGeom>
            <a:avLst/>
            <a:gdLst/>
            <a:ahLst/>
            <a:cxnLst/>
            <a:rect l="l" t="t" r="r" b="b"/>
            <a:pathLst>
              <a:path h="117941">
                <a:moveTo>
                  <a:pt x="0" y="117941"/>
                </a:moveTo>
                <a:lnTo>
                  <a:pt x="0" y="0"/>
                </a:lnTo>
              </a:path>
            </a:pathLst>
          </a:custGeom>
          <a:ln w="5620">
            <a:solidFill>
              <a:srgbClr val="FF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2252386" y="1768014"/>
            <a:ext cx="0" cy="117941"/>
          </a:xfrm>
          <a:custGeom>
            <a:avLst/>
            <a:gdLst/>
            <a:ahLst/>
            <a:cxnLst/>
            <a:rect l="l" t="t" r="r" b="b"/>
            <a:pathLst>
              <a:path h="117941">
                <a:moveTo>
                  <a:pt x="0" y="117941"/>
                </a:moveTo>
                <a:lnTo>
                  <a:pt x="0" y="0"/>
                </a:lnTo>
              </a:path>
            </a:pathLst>
          </a:custGeom>
          <a:ln w="5620">
            <a:solidFill>
              <a:srgbClr val="FF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2058832" y="2001403"/>
            <a:ext cx="128913" cy="34032"/>
          </a:xfrm>
          <a:custGeom>
            <a:avLst/>
            <a:gdLst/>
            <a:ahLst/>
            <a:cxnLst/>
            <a:rect l="l" t="t" r="r" b="b"/>
            <a:pathLst>
              <a:path w="128913" h="34032">
                <a:moveTo>
                  <a:pt x="128913" y="0"/>
                </a:moveTo>
                <a:lnTo>
                  <a:pt x="0" y="34032"/>
                </a:lnTo>
              </a:path>
            </a:pathLst>
          </a:custGeom>
          <a:ln w="5625">
            <a:solidFill>
              <a:srgbClr val="FF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3773352" y="2474343"/>
            <a:ext cx="253958" cy="146399"/>
          </a:xfrm>
          <a:custGeom>
            <a:avLst/>
            <a:gdLst/>
            <a:ahLst/>
            <a:cxnLst/>
            <a:rect l="l" t="t" r="r" b="b"/>
            <a:pathLst>
              <a:path w="253958" h="146399">
                <a:moveTo>
                  <a:pt x="253958" y="146399"/>
                </a:moveTo>
                <a:lnTo>
                  <a:pt x="0" y="0"/>
                </a:lnTo>
              </a:path>
            </a:pathLst>
          </a:custGeom>
          <a:ln w="5624">
            <a:solidFill>
              <a:srgbClr val="FF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3518954" y="2474343"/>
            <a:ext cx="254397" cy="146399"/>
          </a:xfrm>
          <a:custGeom>
            <a:avLst/>
            <a:gdLst/>
            <a:ahLst/>
            <a:cxnLst/>
            <a:rect l="l" t="t" r="r" b="b"/>
            <a:pathLst>
              <a:path w="254397" h="146399">
                <a:moveTo>
                  <a:pt x="254397" y="0"/>
                </a:moveTo>
                <a:lnTo>
                  <a:pt x="0" y="146399"/>
                </a:lnTo>
              </a:path>
            </a:pathLst>
          </a:custGeom>
          <a:ln w="5624">
            <a:solidFill>
              <a:srgbClr val="FF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3264702" y="2474343"/>
            <a:ext cx="254251" cy="146399"/>
          </a:xfrm>
          <a:custGeom>
            <a:avLst/>
            <a:gdLst/>
            <a:ahLst/>
            <a:cxnLst/>
            <a:rect l="l" t="t" r="r" b="b"/>
            <a:pathLst>
              <a:path w="254251" h="146399">
                <a:moveTo>
                  <a:pt x="254251" y="146399"/>
                </a:moveTo>
                <a:lnTo>
                  <a:pt x="0" y="0"/>
                </a:lnTo>
              </a:path>
            </a:pathLst>
          </a:custGeom>
          <a:ln w="5624">
            <a:solidFill>
              <a:srgbClr val="FF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3010744" y="2474343"/>
            <a:ext cx="253958" cy="146399"/>
          </a:xfrm>
          <a:custGeom>
            <a:avLst/>
            <a:gdLst/>
            <a:ahLst/>
            <a:cxnLst/>
            <a:rect l="l" t="t" r="r" b="b"/>
            <a:pathLst>
              <a:path w="253958" h="146399">
                <a:moveTo>
                  <a:pt x="253958" y="0"/>
                </a:moveTo>
                <a:lnTo>
                  <a:pt x="0" y="146399"/>
                </a:lnTo>
              </a:path>
            </a:pathLst>
          </a:custGeom>
          <a:ln w="5624">
            <a:solidFill>
              <a:srgbClr val="FF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2765138" y="2458793"/>
            <a:ext cx="254397" cy="146399"/>
          </a:xfrm>
          <a:custGeom>
            <a:avLst/>
            <a:gdLst/>
            <a:ahLst/>
            <a:cxnLst/>
            <a:rect l="l" t="t" r="r" b="b"/>
            <a:pathLst>
              <a:path w="254397" h="146399">
                <a:moveTo>
                  <a:pt x="254397" y="146399"/>
                </a:moveTo>
                <a:lnTo>
                  <a:pt x="0" y="0"/>
                </a:lnTo>
              </a:path>
            </a:pathLst>
          </a:custGeom>
          <a:ln w="5624">
            <a:solidFill>
              <a:srgbClr val="FF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2747700" y="2489746"/>
            <a:ext cx="254251" cy="146399"/>
          </a:xfrm>
          <a:custGeom>
            <a:avLst/>
            <a:gdLst/>
            <a:ahLst/>
            <a:cxnLst/>
            <a:rect l="l" t="t" r="r" b="b"/>
            <a:pathLst>
              <a:path w="254251" h="146399">
                <a:moveTo>
                  <a:pt x="254251" y="146399"/>
                </a:moveTo>
                <a:lnTo>
                  <a:pt x="0" y="0"/>
                </a:lnTo>
              </a:path>
            </a:pathLst>
          </a:custGeom>
          <a:ln w="5624">
            <a:solidFill>
              <a:srgbClr val="FF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2502475" y="2474343"/>
            <a:ext cx="254016" cy="146399"/>
          </a:xfrm>
          <a:custGeom>
            <a:avLst/>
            <a:gdLst/>
            <a:ahLst/>
            <a:cxnLst/>
            <a:rect l="l" t="t" r="r" b="b"/>
            <a:pathLst>
              <a:path w="254016" h="146399">
                <a:moveTo>
                  <a:pt x="254016" y="0"/>
                </a:moveTo>
                <a:lnTo>
                  <a:pt x="0" y="146399"/>
                </a:lnTo>
              </a:path>
            </a:pathLst>
          </a:custGeom>
          <a:ln w="5624">
            <a:solidFill>
              <a:srgbClr val="FF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2319825" y="2514977"/>
            <a:ext cx="182650" cy="105765"/>
          </a:xfrm>
          <a:custGeom>
            <a:avLst/>
            <a:gdLst/>
            <a:ahLst/>
            <a:cxnLst/>
            <a:rect l="l" t="t" r="r" b="b"/>
            <a:pathLst>
              <a:path w="182650" h="105765">
                <a:moveTo>
                  <a:pt x="182650" y="105765"/>
                </a:moveTo>
                <a:lnTo>
                  <a:pt x="0" y="0"/>
                </a:lnTo>
              </a:path>
            </a:pathLst>
          </a:custGeom>
          <a:ln w="5624">
            <a:solidFill>
              <a:srgbClr val="FF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2265721" y="2263251"/>
            <a:ext cx="0" cy="117648"/>
          </a:xfrm>
          <a:custGeom>
            <a:avLst/>
            <a:gdLst/>
            <a:ahLst/>
            <a:cxnLst/>
            <a:rect l="l" t="t" r="r" b="b"/>
            <a:pathLst>
              <a:path h="117648">
                <a:moveTo>
                  <a:pt x="0" y="117648"/>
                </a:moveTo>
                <a:lnTo>
                  <a:pt x="0" y="0"/>
                </a:lnTo>
              </a:path>
            </a:pathLst>
          </a:custGeom>
          <a:ln w="5620">
            <a:solidFill>
              <a:srgbClr val="FF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2230595" y="2263251"/>
            <a:ext cx="0" cy="117648"/>
          </a:xfrm>
          <a:custGeom>
            <a:avLst/>
            <a:gdLst/>
            <a:ahLst/>
            <a:cxnLst/>
            <a:rect l="l" t="t" r="r" b="b"/>
            <a:pathLst>
              <a:path h="117648">
                <a:moveTo>
                  <a:pt x="0" y="117648"/>
                </a:moveTo>
                <a:lnTo>
                  <a:pt x="0" y="0"/>
                </a:lnTo>
              </a:path>
            </a:pathLst>
          </a:custGeom>
          <a:ln w="5620">
            <a:solidFill>
              <a:srgbClr val="FF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2036704" y="2496347"/>
            <a:ext cx="128913" cy="34179"/>
          </a:xfrm>
          <a:custGeom>
            <a:avLst/>
            <a:gdLst/>
            <a:ahLst/>
            <a:cxnLst/>
            <a:rect l="l" t="t" r="r" b="b"/>
            <a:pathLst>
              <a:path w="128913" h="34179">
                <a:moveTo>
                  <a:pt x="128913" y="0"/>
                </a:moveTo>
                <a:lnTo>
                  <a:pt x="0" y="34179"/>
                </a:lnTo>
              </a:path>
            </a:pathLst>
          </a:custGeom>
          <a:ln w="5625">
            <a:solidFill>
              <a:srgbClr val="FF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5799010" y="2136655"/>
            <a:ext cx="109906" cy="65865"/>
          </a:xfrm>
          <a:custGeom>
            <a:avLst/>
            <a:gdLst/>
            <a:ahLst/>
            <a:cxnLst/>
            <a:rect l="l" t="t" r="r" b="b"/>
            <a:pathLst>
              <a:path w="109906" h="65865">
                <a:moveTo>
                  <a:pt x="109906" y="33006"/>
                </a:moveTo>
                <a:lnTo>
                  <a:pt x="0" y="0"/>
                </a:lnTo>
                <a:lnTo>
                  <a:pt x="21834" y="33006"/>
                </a:lnTo>
                <a:lnTo>
                  <a:pt x="0" y="65865"/>
                </a:lnTo>
                <a:lnTo>
                  <a:pt x="109906" y="3300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4456533" y="2169661"/>
            <a:ext cx="1452383" cy="0"/>
          </a:xfrm>
          <a:custGeom>
            <a:avLst/>
            <a:gdLst/>
            <a:ahLst/>
            <a:cxnLst/>
            <a:rect l="l" t="t" r="r" b="b"/>
            <a:pathLst>
              <a:path w="1452383">
                <a:moveTo>
                  <a:pt x="0" y="0"/>
                </a:moveTo>
                <a:lnTo>
                  <a:pt x="1452383" y="0"/>
                </a:lnTo>
              </a:path>
            </a:pathLst>
          </a:custGeom>
          <a:ln w="56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5799010" y="2136655"/>
            <a:ext cx="109906" cy="65865"/>
          </a:xfrm>
          <a:custGeom>
            <a:avLst/>
            <a:gdLst/>
            <a:ahLst/>
            <a:cxnLst/>
            <a:rect l="l" t="t" r="r" b="b"/>
            <a:pathLst>
              <a:path w="109906" h="65865">
                <a:moveTo>
                  <a:pt x="109906" y="33006"/>
                </a:moveTo>
                <a:lnTo>
                  <a:pt x="0" y="65865"/>
                </a:lnTo>
                <a:lnTo>
                  <a:pt x="21834" y="33006"/>
                </a:lnTo>
                <a:lnTo>
                  <a:pt x="0" y="0"/>
                </a:lnTo>
                <a:lnTo>
                  <a:pt x="109906" y="33006"/>
                </a:lnTo>
                <a:close/>
              </a:path>
            </a:pathLst>
          </a:custGeom>
          <a:ln w="562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8405271" y="2067416"/>
            <a:ext cx="254397" cy="146399"/>
          </a:xfrm>
          <a:custGeom>
            <a:avLst/>
            <a:gdLst/>
            <a:ahLst/>
            <a:cxnLst/>
            <a:rect l="l" t="t" r="r" b="b"/>
            <a:pathLst>
              <a:path w="254397" h="146399">
                <a:moveTo>
                  <a:pt x="254397" y="146399"/>
                </a:moveTo>
                <a:lnTo>
                  <a:pt x="0" y="0"/>
                </a:lnTo>
              </a:path>
            </a:pathLst>
          </a:custGeom>
          <a:ln w="5624">
            <a:solidFill>
              <a:srgbClr val="FF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8151313" y="2067416"/>
            <a:ext cx="253958" cy="146399"/>
          </a:xfrm>
          <a:custGeom>
            <a:avLst/>
            <a:gdLst/>
            <a:ahLst/>
            <a:cxnLst/>
            <a:rect l="l" t="t" r="r" b="b"/>
            <a:pathLst>
              <a:path w="253958" h="146399">
                <a:moveTo>
                  <a:pt x="253958" y="0"/>
                </a:moveTo>
                <a:lnTo>
                  <a:pt x="0" y="146399"/>
                </a:lnTo>
              </a:path>
            </a:pathLst>
          </a:custGeom>
          <a:ln w="5624">
            <a:solidFill>
              <a:srgbClr val="FF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7897061" y="2067416"/>
            <a:ext cx="254251" cy="146399"/>
          </a:xfrm>
          <a:custGeom>
            <a:avLst/>
            <a:gdLst/>
            <a:ahLst/>
            <a:cxnLst/>
            <a:rect l="l" t="t" r="r" b="b"/>
            <a:pathLst>
              <a:path w="254251" h="146399">
                <a:moveTo>
                  <a:pt x="254251" y="146399"/>
                </a:moveTo>
                <a:lnTo>
                  <a:pt x="0" y="0"/>
                </a:lnTo>
              </a:path>
            </a:pathLst>
          </a:custGeom>
          <a:ln w="5624">
            <a:solidFill>
              <a:srgbClr val="FF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7643103" y="2067416"/>
            <a:ext cx="253958" cy="146399"/>
          </a:xfrm>
          <a:custGeom>
            <a:avLst/>
            <a:gdLst/>
            <a:ahLst/>
            <a:cxnLst/>
            <a:rect l="l" t="t" r="r" b="b"/>
            <a:pathLst>
              <a:path w="253958" h="146399">
                <a:moveTo>
                  <a:pt x="253958" y="0"/>
                </a:moveTo>
                <a:lnTo>
                  <a:pt x="0" y="146399"/>
                </a:lnTo>
              </a:path>
            </a:pathLst>
          </a:custGeom>
          <a:ln w="5624">
            <a:solidFill>
              <a:srgbClr val="FF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7397497" y="2052013"/>
            <a:ext cx="254397" cy="146399"/>
          </a:xfrm>
          <a:custGeom>
            <a:avLst/>
            <a:gdLst/>
            <a:ahLst/>
            <a:cxnLst/>
            <a:rect l="l" t="t" r="r" b="b"/>
            <a:pathLst>
              <a:path w="254397" h="146399">
                <a:moveTo>
                  <a:pt x="254397" y="146399"/>
                </a:moveTo>
                <a:lnTo>
                  <a:pt x="0" y="0"/>
                </a:lnTo>
              </a:path>
            </a:pathLst>
          </a:custGeom>
          <a:ln w="5624">
            <a:solidFill>
              <a:srgbClr val="FF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7380059" y="2082819"/>
            <a:ext cx="254251" cy="146106"/>
          </a:xfrm>
          <a:custGeom>
            <a:avLst/>
            <a:gdLst/>
            <a:ahLst/>
            <a:cxnLst/>
            <a:rect l="l" t="t" r="r" b="b"/>
            <a:pathLst>
              <a:path w="254251" h="146106">
                <a:moveTo>
                  <a:pt x="254251" y="146106"/>
                </a:moveTo>
                <a:lnTo>
                  <a:pt x="0" y="0"/>
                </a:lnTo>
              </a:path>
            </a:pathLst>
          </a:custGeom>
          <a:ln w="5624">
            <a:solidFill>
              <a:srgbClr val="FF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7134453" y="2067416"/>
            <a:ext cx="254251" cy="146399"/>
          </a:xfrm>
          <a:custGeom>
            <a:avLst/>
            <a:gdLst/>
            <a:ahLst/>
            <a:cxnLst/>
            <a:rect l="l" t="t" r="r" b="b"/>
            <a:pathLst>
              <a:path w="254251" h="146399">
                <a:moveTo>
                  <a:pt x="254251" y="0"/>
                </a:moveTo>
                <a:lnTo>
                  <a:pt x="0" y="146399"/>
                </a:lnTo>
              </a:path>
            </a:pathLst>
          </a:custGeom>
          <a:ln w="5624">
            <a:solidFill>
              <a:srgbClr val="FF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6951861" y="2108196"/>
            <a:ext cx="182592" cy="105619"/>
          </a:xfrm>
          <a:custGeom>
            <a:avLst/>
            <a:gdLst/>
            <a:ahLst/>
            <a:cxnLst/>
            <a:rect l="l" t="t" r="r" b="b"/>
            <a:pathLst>
              <a:path w="182592" h="105619">
                <a:moveTo>
                  <a:pt x="182592" y="105619"/>
                </a:moveTo>
                <a:lnTo>
                  <a:pt x="0" y="0"/>
                </a:lnTo>
              </a:path>
            </a:pathLst>
          </a:custGeom>
          <a:ln w="5624">
            <a:solidFill>
              <a:srgbClr val="FF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6898080" y="1856031"/>
            <a:ext cx="0" cy="117648"/>
          </a:xfrm>
          <a:custGeom>
            <a:avLst/>
            <a:gdLst/>
            <a:ahLst/>
            <a:cxnLst/>
            <a:rect l="l" t="t" r="r" b="b"/>
            <a:pathLst>
              <a:path h="117648">
                <a:moveTo>
                  <a:pt x="0" y="117648"/>
                </a:moveTo>
                <a:lnTo>
                  <a:pt x="0" y="0"/>
                </a:lnTo>
              </a:path>
            </a:pathLst>
          </a:custGeom>
          <a:ln w="5620">
            <a:solidFill>
              <a:srgbClr val="FF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6862910" y="1856031"/>
            <a:ext cx="0" cy="117648"/>
          </a:xfrm>
          <a:custGeom>
            <a:avLst/>
            <a:gdLst/>
            <a:ahLst/>
            <a:cxnLst/>
            <a:rect l="l" t="t" r="r" b="b"/>
            <a:pathLst>
              <a:path h="117648">
                <a:moveTo>
                  <a:pt x="0" y="117648"/>
                </a:moveTo>
                <a:lnTo>
                  <a:pt x="0" y="0"/>
                </a:lnTo>
              </a:path>
            </a:pathLst>
          </a:custGeom>
          <a:ln w="5620">
            <a:solidFill>
              <a:srgbClr val="FF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6669034" y="2089126"/>
            <a:ext cx="128957" cy="34472"/>
          </a:xfrm>
          <a:custGeom>
            <a:avLst/>
            <a:gdLst/>
            <a:ahLst/>
            <a:cxnLst/>
            <a:rect l="l" t="t" r="r" b="b"/>
            <a:pathLst>
              <a:path w="128957" h="34472">
                <a:moveTo>
                  <a:pt x="128957" y="0"/>
                </a:moveTo>
                <a:lnTo>
                  <a:pt x="0" y="34472"/>
                </a:lnTo>
              </a:path>
            </a:pathLst>
          </a:custGeom>
          <a:ln w="5625">
            <a:solidFill>
              <a:srgbClr val="FF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3422089" y="3258859"/>
            <a:ext cx="254251" cy="146399"/>
          </a:xfrm>
          <a:custGeom>
            <a:avLst/>
            <a:gdLst/>
            <a:ahLst/>
            <a:cxnLst/>
            <a:rect l="l" t="t" r="r" b="b"/>
            <a:pathLst>
              <a:path w="254251" h="146399">
                <a:moveTo>
                  <a:pt x="0" y="0"/>
                </a:moveTo>
                <a:lnTo>
                  <a:pt x="254251" y="146399"/>
                </a:lnTo>
              </a:path>
            </a:pathLst>
          </a:custGeom>
          <a:ln w="562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4152604" y="3372253"/>
            <a:ext cx="110346" cy="66012"/>
          </a:xfrm>
          <a:custGeom>
            <a:avLst/>
            <a:gdLst/>
            <a:ahLst/>
            <a:cxnLst/>
            <a:rect l="l" t="t" r="r" b="b"/>
            <a:pathLst>
              <a:path w="110346" h="66012">
                <a:moveTo>
                  <a:pt x="110346" y="33006"/>
                </a:moveTo>
                <a:lnTo>
                  <a:pt x="0" y="0"/>
                </a:lnTo>
                <a:lnTo>
                  <a:pt x="22127" y="33006"/>
                </a:lnTo>
                <a:lnTo>
                  <a:pt x="0" y="66012"/>
                </a:lnTo>
                <a:lnTo>
                  <a:pt x="110346" y="3300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3676340" y="3405259"/>
            <a:ext cx="586610" cy="0"/>
          </a:xfrm>
          <a:custGeom>
            <a:avLst/>
            <a:gdLst/>
            <a:ahLst/>
            <a:cxnLst/>
            <a:rect l="l" t="t" r="r" b="b"/>
            <a:pathLst>
              <a:path w="586610">
                <a:moveTo>
                  <a:pt x="0" y="0"/>
                </a:moveTo>
                <a:lnTo>
                  <a:pt x="586610" y="0"/>
                </a:lnTo>
              </a:path>
            </a:pathLst>
          </a:custGeom>
          <a:ln w="56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4152604" y="3372253"/>
            <a:ext cx="110346" cy="66012"/>
          </a:xfrm>
          <a:custGeom>
            <a:avLst/>
            <a:gdLst/>
            <a:ahLst/>
            <a:cxnLst/>
            <a:rect l="l" t="t" r="r" b="b"/>
            <a:pathLst>
              <a:path w="110346" h="66012">
                <a:moveTo>
                  <a:pt x="110346" y="33006"/>
                </a:moveTo>
                <a:lnTo>
                  <a:pt x="0" y="66012"/>
                </a:lnTo>
                <a:lnTo>
                  <a:pt x="22127" y="33006"/>
                </a:lnTo>
                <a:lnTo>
                  <a:pt x="0" y="0"/>
                </a:lnTo>
                <a:lnTo>
                  <a:pt x="110346" y="33006"/>
                </a:lnTo>
                <a:close/>
              </a:path>
            </a:pathLst>
          </a:custGeom>
          <a:ln w="562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2508791" y="3225853"/>
            <a:ext cx="1146446" cy="662481"/>
          </a:xfrm>
          <a:custGeom>
            <a:avLst/>
            <a:gdLst/>
            <a:ahLst/>
            <a:cxnLst/>
            <a:rect l="l" t="t" r="r" b="b"/>
            <a:pathLst>
              <a:path w="1146446" h="662481">
                <a:moveTo>
                  <a:pt x="0" y="0"/>
                </a:moveTo>
                <a:lnTo>
                  <a:pt x="1146446" y="662481"/>
                </a:lnTo>
              </a:path>
            </a:pathLst>
          </a:custGeom>
          <a:ln w="562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4131941" y="3855329"/>
            <a:ext cx="109906" cy="65997"/>
          </a:xfrm>
          <a:custGeom>
            <a:avLst/>
            <a:gdLst/>
            <a:ahLst/>
            <a:cxnLst/>
            <a:rect l="l" t="t" r="r" b="b"/>
            <a:pathLst>
              <a:path w="109906" h="65997">
                <a:moveTo>
                  <a:pt x="109906" y="33006"/>
                </a:moveTo>
                <a:lnTo>
                  <a:pt x="0" y="0"/>
                </a:lnTo>
                <a:lnTo>
                  <a:pt x="21834" y="33006"/>
                </a:lnTo>
                <a:lnTo>
                  <a:pt x="0" y="65997"/>
                </a:lnTo>
                <a:lnTo>
                  <a:pt x="109906" y="3300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3655238" y="3888335"/>
            <a:ext cx="586610" cy="0"/>
          </a:xfrm>
          <a:custGeom>
            <a:avLst/>
            <a:gdLst/>
            <a:ahLst/>
            <a:cxnLst/>
            <a:rect l="l" t="t" r="r" b="b"/>
            <a:pathLst>
              <a:path w="586610">
                <a:moveTo>
                  <a:pt x="0" y="0"/>
                </a:moveTo>
                <a:lnTo>
                  <a:pt x="586610" y="0"/>
                </a:lnTo>
              </a:path>
            </a:pathLst>
          </a:custGeom>
          <a:ln w="56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4131941" y="3855329"/>
            <a:ext cx="109906" cy="65997"/>
          </a:xfrm>
          <a:custGeom>
            <a:avLst/>
            <a:gdLst/>
            <a:ahLst/>
            <a:cxnLst/>
            <a:rect l="l" t="t" r="r" b="b"/>
            <a:pathLst>
              <a:path w="109906" h="65997">
                <a:moveTo>
                  <a:pt x="109906" y="33006"/>
                </a:moveTo>
                <a:lnTo>
                  <a:pt x="0" y="65997"/>
                </a:lnTo>
                <a:lnTo>
                  <a:pt x="21834" y="33006"/>
                </a:lnTo>
                <a:lnTo>
                  <a:pt x="0" y="0"/>
                </a:lnTo>
                <a:lnTo>
                  <a:pt x="109906" y="33006"/>
                </a:lnTo>
                <a:close/>
              </a:path>
            </a:pathLst>
          </a:custGeom>
          <a:ln w="562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144524" y="798576"/>
            <a:ext cx="1313688" cy="281939"/>
          </a:xfrm>
          <a:custGeom>
            <a:avLst/>
            <a:gdLst/>
            <a:ahLst/>
            <a:cxnLst/>
            <a:rect l="l" t="t" r="r" b="b"/>
            <a:pathLst>
              <a:path w="1313688" h="281939">
                <a:moveTo>
                  <a:pt x="0" y="281939"/>
                </a:moveTo>
                <a:lnTo>
                  <a:pt x="1313688" y="281939"/>
                </a:lnTo>
                <a:lnTo>
                  <a:pt x="1313688" y="0"/>
                </a:lnTo>
                <a:lnTo>
                  <a:pt x="0" y="0"/>
                </a:lnTo>
                <a:lnTo>
                  <a:pt x="0" y="28193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7287768" y="1356360"/>
            <a:ext cx="1527048" cy="339851"/>
          </a:xfrm>
          <a:custGeom>
            <a:avLst/>
            <a:gdLst/>
            <a:ahLst/>
            <a:cxnLst/>
            <a:rect l="l" t="t" r="r" b="b"/>
            <a:pathLst>
              <a:path w="1527048" h="339851">
                <a:moveTo>
                  <a:pt x="0" y="339851"/>
                </a:moveTo>
                <a:lnTo>
                  <a:pt x="1527048" y="339851"/>
                </a:lnTo>
                <a:lnTo>
                  <a:pt x="1527048" y="0"/>
                </a:lnTo>
                <a:lnTo>
                  <a:pt x="0" y="0"/>
                </a:lnTo>
                <a:lnTo>
                  <a:pt x="0" y="33985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548640" y="4672584"/>
            <a:ext cx="8442960" cy="193852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4593336" y="3194304"/>
            <a:ext cx="6525767" cy="181508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9817927" y="1749095"/>
            <a:ext cx="7495" cy="237577"/>
          </a:xfrm>
          <a:custGeom>
            <a:avLst/>
            <a:gdLst/>
            <a:ahLst/>
            <a:cxnLst/>
            <a:rect l="l" t="t" r="r" b="b"/>
            <a:pathLst>
              <a:path w="7495" h="237577">
                <a:moveTo>
                  <a:pt x="7495" y="0"/>
                </a:moveTo>
                <a:lnTo>
                  <a:pt x="0" y="237577"/>
                </a:lnTo>
              </a:path>
            </a:pathLst>
          </a:custGeom>
          <a:ln w="1158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9817927" y="2145755"/>
            <a:ext cx="0" cy="167201"/>
          </a:xfrm>
          <a:custGeom>
            <a:avLst/>
            <a:gdLst/>
            <a:ahLst/>
            <a:cxnLst/>
            <a:rect l="l" t="t" r="r" b="b"/>
            <a:pathLst>
              <a:path h="167201">
                <a:moveTo>
                  <a:pt x="0" y="0"/>
                </a:moveTo>
                <a:lnTo>
                  <a:pt x="0" y="167201"/>
                </a:lnTo>
              </a:path>
            </a:pathLst>
          </a:custGeom>
          <a:ln w="1158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9890147" y="2060472"/>
            <a:ext cx="193479" cy="4044"/>
          </a:xfrm>
          <a:custGeom>
            <a:avLst/>
            <a:gdLst/>
            <a:ahLst/>
            <a:cxnLst/>
            <a:rect l="l" t="t" r="r" b="b"/>
            <a:pathLst>
              <a:path w="193479" h="4044">
                <a:moveTo>
                  <a:pt x="0" y="4044"/>
                </a:moveTo>
                <a:lnTo>
                  <a:pt x="193479" y="0"/>
                </a:lnTo>
              </a:path>
            </a:pathLst>
          </a:custGeom>
          <a:ln w="1152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3782314" y="309118"/>
            <a:ext cx="3277947" cy="2799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40"/>
              </a:lnSpc>
              <a:spcBef>
                <a:spcPts val="107"/>
              </a:spcBef>
            </a:pPr>
            <a:r>
              <a:rPr sz="3000" spc="4" baseline="2730" dirty="0" smtClean="0">
                <a:solidFill>
                  <a:srgbClr val="EC7C30"/>
                </a:solidFill>
                <a:latin typeface="Calibri"/>
                <a:cs typeface="Calibri"/>
              </a:rPr>
              <a:t>S</a:t>
            </a:r>
            <a:r>
              <a:rPr sz="3000" spc="0" baseline="2730" dirty="0" smtClean="0">
                <a:solidFill>
                  <a:srgbClr val="EC7C30"/>
                </a:solidFill>
                <a:latin typeface="Calibri"/>
                <a:cs typeface="Calibri"/>
              </a:rPr>
              <a:t>a</a:t>
            </a:r>
            <a:r>
              <a:rPr sz="3000" spc="4" baseline="2730" dirty="0" smtClean="0">
                <a:solidFill>
                  <a:srgbClr val="EC7C30"/>
                </a:solidFill>
                <a:latin typeface="Calibri"/>
                <a:cs typeface="Calibri"/>
              </a:rPr>
              <a:t>p</a:t>
            </a:r>
            <a:r>
              <a:rPr sz="3000" spc="0" baseline="2730" dirty="0" smtClean="0">
                <a:solidFill>
                  <a:srgbClr val="EC7C30"/>
                </a:solidFill>
                <a:latin typeface="Calibri"/>
                <a:cs typeface="Calibri"/>
              </a:rPr>
              <a:t>o</a:t>
            </a:r>
            <a:r>
              <a:rPr sz="3000" spc="4" baseline="2730" dirty="0" smtClean="0">
                <a:solidFill>
                  <a:srgbClr val="EC7C30"/>
                </a:solidFill>
                <a:latin typeface="Calibri"/>
                <a:cs typeface="Calibri"/>
              </a:rPr>
              <a:t>n</a:t>
            </a:r>
            <a:r>
              <a:rPr sz="3000" spc="0" baseline="2730" dirty="0" smtClean="0">
                <a:solidFill>
                  <a:srgbClr val="EC7C30"/>
                </a:solidFill>
                <a:latin typeface="Calibri"/>
                <a:cs typeface="Calibri"/>
              </a:rPr>
              <a:t>if</a:t>
            </a:r>
            <a:r>
              <a:rPr sz="3000" spc="-9" baseline="2730" dirty="0" smtClean="0">
                <a:solidFill>
                  <a:srgbClr val="EC7C30"/>
                </a:solidFill>
                <a:latin typeface="Calibri"/>
                <a:cs typeface="Calibri"/>
              </a:rPr>
              <a:t>i</a:t>
            </a:r>
            <a:r>
              <a:rPr sz="3000" spc="0" baseline="2730" dirty="0" smtClean="0">
                <a:solidFill>
                  <a:srgbClr val="EC7C30"/>
                </a:solidFill>
                <a:latin typeface="Calibri"/>
                <a:cs typeface="Calibri"/>
              </a:rPr>
              <a:t>c</a:t>
            </a:r>
            <a:r>
              <a:rPr sz="3000" spc="-25" baseline="2730" dirty="0" smtClean="0">
                <a:solidFill>
                  <a:srgbClr val="EC7C30"/>
                </a:solidFill>
                <a:latin typeface="Calibri"/>
                <a:cs typeface="Calibri"/>
              </a:rPr>
              <a:t>a</a:t>
            </a:r>
            <a:r>
              <a:rPr sz="3000" spc="0" baseline="2730" dirty="0" smtClean="0">
                <a:solidFill>
                  <a:srgbClr val="EC7C30"/>
                </a:solidFill>
                <a:latin typeface="Calibri"/>
                <a:cs typeface="Calibri"/>
              </a:rPr>
              <a:t>tion </a:t>
            </a:r>
            <a:r>
              <a:rPr sz="3000" spc="4" baseline="2730" dirty="0" smtClean="0">
                <a:solidFill>
                  <a:srgbClr val="EC7C30"/>
                </a:solidFill>
                <a:latin typeface="Calibri"/>
                <a:cs typeface="Calibri"/>
              </a:rPr>
              <a:t>d</a:t>
            </a:r>
            <a:r>
              <a:rPr sz="3000" spc="0" baseline="2730" dirty="0" smtClean="0">
                <a:solidFill>
                  <a:srgbClr val="EC7C30"/>
                </a:solidFill>
                <a:latin typeface="Calibri"/>
                <a:cs typeface="Calibri"/>
              </a:rPr>
              <a:t>es trigl</a:t>
            </a:r>
            <a:r>
              <a:rPr sz="3000" spc="-9" baseline="2730" dirty="0" smtClean="0">
                <a:solidFill>
                  <a:srgbClr val="EC7C30"/>
                </a:solidFill>
                <a:latin typeface="Calibri"/>
                <a:cs typeface="Calibri"/>
              </a:rPr>
              <a:t>y</a:t>
            </a:r>
            <a:r>
              <a:rPr sz="3000" spc="4" baseline="2730" dirty="0" smtClean="0">
                <a:solidFill>
                  <a:srgbClr val="EC7C30"/>
                </a:solidFill>
                <a:latin typeface="Calibri"/>
                <a:cs typeface="Calibri"/>
              </a:rPr>
              <a:t>c</a:t>
            </a:r>
            <a:r>
              <a:rPr sz="3000" spc="0" baseline="2730" dirty="0" smtClean="0">
                <a:solidFill>
                  <a:srgbClr val="EC7C30"/>
                </a:solidFill>
                <a:latin typeface="Calibri"/>
                <a:cs typeface="Calibri"/>
              </a:rPr>
              <a:t>érides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2205615" y="1139048"/>
            <a:ext cx="189065" cy="20191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10"/>
              </a:lnSpc>
              <a:spcBef>
                <a:spcPts val="75"/>
              </a:spcBef>
            </a:pPr>
            <a:r>
              <a:rPr sz="1350" spc="0" dirty="0" smtClean="0">
                <a:solidFill>
                  <a:srgbClr val="FF0000"/>
                </a:solidFill>
                <a:latin typeface="Arial"/>
                <a:cs typeface="Arial"/>
              </a:rPr>
              <a:t>O</a:t>
            </a:r>
            <a:endParaRPr sz="1350">
              <a:latin typeface="Arial"/>
              <a:cs typeface="Arial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2194726" y="1432875"/>
            <a:ext cx="180474" cy="35917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indent="10888">
              <a:lnSpc>
                <a:spcPts val="1552"/>
              </a:lnSpc>
              <a:spcBef>
                <a:spcPts val="215"/>
              </a:spcBef>
            </a:pPr>
            <a:r>
              <a:rPr sz="1350" spc="0" dirty="0" smtClean="0">
                <a:solidFill>
                  <a:srgbClr val="FF0000"/>
                </a:solidFill>
                <a:latin typeface="Arial"/>
                <a:cs typeface="Arial"/>
              </a:rPr>
              <a:t>C </a:t>
            </a:r>
            <a:endParaRPr sz="1350">
              <a:latin typeface="Arial"/>
              <a:cs typeface="Arial"/>
            </a:endParaRPr>
          </a:p>
          <a:p>
            <a:pPr marL="12700">
              <a:lnSpc>
                <a:spcPts val="1552"/>
              </a:lnSpc>
            </a:pPr>
            <a:r>
              <a:rPr sz="1350" spc="0" dirty="0" smtClean="0">
                <a:solidFill>
                  <a:srgbClr val="FF0000"/>
                </a:solidFill>
                <a:latin typeface="Arial"/>
                <a:cs typeface="Arial"/>
              </a:rPr>
              <a:t>O</a:t>
            </a:r>
            <a:endParaRPr sz="1350">
              <a:latin typeface="Arial"/>
              <a:cs typeface="Aria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1130770" y="1472989"/>
            <a:ext cx="540215" cy="73106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65"/>
              </a:lnSpc>
              <a:spcBef>
                <a:spcPts val="128"/>
              </a:spcBef>
            </a:pPr>
            <a:r>
              <a:rPr sz="3075" spc="-4" baseline="7070" dirty="0" smtClean="0">
                <a:latin typeface="Arial"/>
                <a:cs typeface="Arial"/>
              </a:rPr>
              <a:t>C</a:t>
            </a:r>
            <a:r>
              <a:rPr sz="3075" spc="-175" baseline="7070" dirty="0" smtClean="0">
                <a:latin typeface="Arial"/>
                <a:cs typeface="Arial"/>
              </a:rPr>
              <a:t>H</a:t>
            </a:r>
            <a:r>
              <a:rPr sz="2325" spc="0" baseline="-5610" dirty="0" smtClean="0">
                <a:latin typeface="Arial"/>
                <a:cs typeface="Arial"/>
              </a:rPr>
              <a:t>2</a:t>
            </a:r>
            <a:endParaRPr sz="1550">
              <a:latin typeface="Arial"/>
              <a:cs typeface="Arial"/>
            </a:endParaRPr>
          </a:p>
          <a:p>
            <a:pPr marL="12700" marR="46032">
              <a:lnSpc>
                <a:spcPct val="95825"/>
              </a:lnSpc>
              <a:spcBef>
                <a:spcPts val="644"/>
              </a:spcBef>
            </a:pPr>
            <a:r>
              <a:rPr sz="2050" spc="-4" dirty="0" smtClean="0">
                <a:latin typeface="Arial"/>
                <a:cs typeface="Arial"/>
              </a:rPr>
              <a:t>C</a:t>
            </a:r>
            <a:r>
              <a:rPr sz="2050" spc="0" dirty="0" smtClean="0">
                <a:latin typeface="Arial"/>
                <a:cs typeface="Arial"/>
              </a:rPr>
              <a:t>H</a:t>
            </a:r>
            <a:endParaRPr sz="2050">
              <a:latin typeface="Arial"/>
              <a:cs typeface="Aria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1922846" y="1509009"/>
            <a:ext cx="189065" cy="20191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10"/>
              </a:lnSpc>
              <a:spcBef>
                <a:spcPts val="75"/>
              </a:spcBef>
            </a:pPr>
            <a:r>
              <a:rPr sz="1350" spc="0" dirty="0" smtClean="0">
                <a:solidFill>
                  <a:srgbClr val="FF0000"/>
                </a:solidFill>
                <a:latin typeface="Arial"/>
                <a:cs typeface="Arial"/>
              </a:rPr>
              <a:t>O</a:t>
            </a:r>
            <a:endParaRPr sz="1350"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9755493" y="1583612"/>
            <a:ext cx="579636" cy="18134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50"/>
              </a:lnSpc>
              <a:spcBef>
                <a:spcPts val="67"/>
              </a:spcBef>
            </a:pPr>
            <a:r>
              <a:rPr sz="1200" spc="-54" dirty="0" smtClean="0">
                <a:latin typeface="Arial"/>
                <a:cs typeface="Arial"/>
              </a:rPr>
              <a:t>C</a:t>
            </a:r>
            <a:r>
              <a:rPr sz="1200" spc="0" dirty="0" smtClean="0">
                <a:latin typeface="Arial"/>
                <a:cs typeface="Arial"/>
              </a:rPr>
              <a:t>H </a:t>
            </a:r>
            <a:r>
              <a:rPr sz="1200" spc="34" dirty="0" smtClean="0">
                <a:latin typeface="Arial"/>
                <a:cs typeface="Arial"/>
              </a:rPr>
              <a:t> </a:t>
            </a:r>
            <a:r>
              <a:rPr sz="1200" spc="-29" dirty="0" smtClean="0">
                <a:latin typeface="Arial"/>
                <a:cs typeface="Arial"/>
              </a:rPr>
              <a:t>OH</a:t>
            </a:r>
            <a:endParaRPr sz="1200"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9987132" y="1655226"/>
            <a:ext cx="112372" cy="14812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085"/>
              </a:lnSpc>
              <a:spcBef>
                <a:spcPts val="54"/>
              </a:spcBef>
            </a:pPr>
            <a:r>
              <a:rPr sz="950" spc="0" dirty="0" smtClean="0">
                <a:latin typeface="Arial"/>
                <a:cs typeface="Arial"/>
              </a:rPr>
              <a:t>2</a:t>
            </a:r>
            <a:endParaRPr sz="950"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6804928" y="1678293"/>
            <a:ext cx="189065" cy="20191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10"/>
              </a:lnSpc>
              <a:spcBef>
                <a:spcPts val="75"/>
              </a:spcBef>
            </a:pPr>
            <a:r>
              <a:rPr sz="1350" spc="0" dirty="0" smtClean="0">
                <a:solidFill>
                  <a:srgbClr val="FF0000"/>
                </a:solidFill>
                <a:latin typeface="Arial"/>
                <a:cs typeface="Arial"/>
              </a:rPr>
              <a:t>O</a:t>
            </a:r>
            <a:endParaRPr sz="135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6149150" y="1685738"/>
            <a:ext cx="360680" cy="24287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835"/>
              </a:lnSpc>
              <a:spcBef>
                <a:spcPts val="91"/>
              </a:spcBef>
            </a:pPr>
            <a:r>
              <a:rPr sz="2025" spc="4" baseline="-4294" dirty="0" smtClean="0">
                <a:latin typeface="Arial"/>
                <a:cs typeface="Arial"/>
              </a:rPr>
              <a:t>N</a:t>
            </a:r>
            <a:r>
              <a:rPr sz="2025" spc="0" baseline="-4294" dirty="0" smtClean="0">
                <a:latin typeface="Arial"/>
                <a:cs typeface="Arial"/>
              </a:rPr>
              <a:t>a</a:t>
            </a:r>
            <a:r>
              <a:rPr sz="1575" spc="0" baseline="27607" dirty="0" smtClean="0">
                <a:latin typeface="Arial"/>
                <a:cs typeface="Arial"/>
              </a:rPr>
              <a:t>+</a:t>
            </a:r>
            <a:endParaRPr sz="1050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4688999" y="1843176"/>
            <a:ext cx="805697" cy="20191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10"/>
              </a:lnSpc>
              <a:spcBef>
                <a:spcPts val="75"/>
              </a:spcBef>
            </a:pPr>
            <a:r>
              <a:rPr sz="1350" spc="0" dirty="0" smtClean="0">
                <a:latin typeface="Arial"/>
                <a:cs typeface="Arial"/>
              </a:rPr>
              <a:t>hyd</a:t>
            </a:r>
            <a:r>
              <a:rPr sz="1350" spc="-5" dirty="0" smtClean="0">
                <a:latin typeface="Arial"/>
                <a:cs typeface="Arial"/>
              </a:rPr>
              <a:t>ro</a:t>
            </a:r>
            <a:r>
              <a:rPr sz="1350" spc="5" dirty="0" smtClean="0">
                <a:latin typeface="Arial"/>
                <a:cs typeface="Arial"/>
              </a:rPr>
              <a:t>l</a:t>
            </a:r>
            <a:r>
              <a:rPr sz="1350" spc="0" dirty="0" smtClean="0">
                <a:latin typeface="Arial"/>
                <a:cs typeface="Arial"/>
              </a:rPr>
              <a:t>y</a:t>
            </a:r>
            <a:r>
              <a:rPr sz="1350" spc="-5" dirty="0" smtClean="0">
                <a:latin typeface="Arial"/>
                <a:cs typeface="Arial"/>
              </a:rPr>
              <a:t>s</a:t>
            </a:r>
            <a:r>
              <a:rPr sz="1350" spc="0" dirty="0" smtClean="0">
                <a:latin typeface="Arial"/>
                <a:cs typeface="Arial"/>
              </a:rPr>
              <a:t>e</a:t>
            </a:r>
            <a:endParaRPr sz="1350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2172584" y="1883957"/>
            <a:ext cx="201333" cy="40347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34842">
              <a:lnSpc>
                <a:spcPts val="1510"/>
              </a:lnSpc>
              <a:spcBef>
                <a:spcPts val="75"/>
              </a:spcBef>
            </a:pPr>
            <a:r>
              <a:rPr sz="1350" spc="0" dirty="0" smtClean="0">
                <a:solidFill>
                  <a:srgbClr val="FF0000"/>
                </a:solidFill>
                <a:latin typeface="Arial"/>
                <a:cs typeface="Arial"/>
              </a:rPr>
              <a:t>C</a:t>
            </a:r>
            <a:endParaRPr sz="1350">
              <a:latin typeface="Arial"/>
              <a:cs typeface="Arial"/>
            </a:endParaRPr>
          </a:p>
          <a:p>
            <a:pPr marL="12700" marR="12267">
              <a:lnSpc>
                <a:spcPct val="95825"/>
              </a:lnSpc>
            </a:pPr>
            <a:r>
              <a:rPr sz="1350" spc="0" dirty="0" smtClean="0">
                <a:solidFill>
                  <a:srgbClr val="FF0000"/>
                </a:solidFill>
                <a:latin typeface="Arial"/>
                <a:cs typeface="Arial"/>
              </a:rPr>
              <a:t>O</a:t>
            </a:r>
            <a:endParaRPr sz="135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6457183" y="1931339"/>
            <a:ext cx="110596" cy="20191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10"/>
              </a:lnSpc>
              <a:spcBef>
                <a:spcPts val="75"/>
              </a:spcBef>
            </a:pPr>
            <a:r>
              <a:rPr sz="1350" spc="0" dirty="0" smtClean="0">
                <a:solidFill>
                  <a:srgbClr val="FF0000"/>
                </a:solidFill>
                <a:latin typeface="Arial"/>
                <a:cs typeface="Arial"/>
              </a:rPr>
              <a:t>-</a:t>
            </a:r>
            <a:endParaRPr sz="135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911958" y="1960091"/>
            <a:ext cx="189065" cy="20191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10"/>
              </a:lnSpc>
              <a:spcBef>
                <a:spcPts val="75"/>
              </a:spcBef>
            </a:pPr>
            <a:r>
              <a:rPr sz="1350" spc="0" dirty="0" smtClean="0">
                <a:solidFill>
                  <a:srgbClr val="FF0000"/>
                </a:solidFill>
                <a:latin typeface="Arial"/>
                <a:cs typeface="Arial"/>
              </a:rPr>
              <a:t>O</a:t>
            </a:r>
            <a:endParaRPr sz="135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6804928" y="1972120"/>
            <a:ext cx="179191" cy="20191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10"/>
              </a:lnSpc>
              <a:spcBef>
                <a:spcPts val="75"/>
              </a:spcBef>
            </a:pPr>
            <a:r>
              <a:rPr sz="1350" spc="0" dirty="0" smtClean="0">
                <a:solidFill>
                  <a:srgbClr val="FF0000"/>
                </a:solidFill>
                <a:latin typeface="Arial"/>
                <a:cs typeface="Arial"/>
              </a:rPr>
              <a:t>C</a:t>
            </a:r>
            <a:endParaRPr sz="135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9634219" y="1977586"/>
            <a:ext cx="739505" cy="18473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75"/>
              </a:lnSpc>
              <a:spcBef>
                <a:spcPts val="68"/>
              </a:spcBef>
            </a:pPr>
            <a:r>
              <a:rPr sz="1200" spc="4" dirty="0" smtClean="0">
                <a:latin typeface="Arial"/>
                <a:cs typeface="Arial"/>
              </a:rPr>
              <a:t>H</a:t>
            </a:r>
            <a:r>
              <a:rPr sz="1200" spc="0" dirty="0" smtClean="0">
                <a:latin typeface="Arial"/>
                <a:cs typeface="Arial"/>
              </a:rPr>
              <a:t>C    </a:t>
            </a:r>
            <a:r>
              <a:rPr sz="1200" spc="144" dirty="0" smtClean="0">
                <a:latin typeface="Arial"/>
                <a:cs typeface="Arial"/>
              </a:rPr>
              <a:t> </a:t>
            </a:r>
            <a:r>
              <a:rPr sz="1200" spc="25" dirty="0" smtClean="0">
                <a:latin typeface="Arial"/>
                <a:cs typeface="Arial"/>
              </a:rPr>
              <a:t>O</a:t>
            </a:r>
            <a:r>
              <a:rPr sz="1200" spc="0" dirty="0" smtClean="0">
                <a:latin typeface="Arial"/>
                <a:cs typeface="Arial"/>
              </a:rPr>
              <a:t>H</a:t>
            </a:r>
            <a:endParaRPr sz="12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979922" y="2028444"/>
            <a:ext cx="175552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5"/>
              </a:lnSpc>
              <a:spcBef>
                <a:spcPts val="96"/>
              </a:spcBef>
            </a:pPr>
            <a:r>
              <a:rPr sz="2700" spc="0" baseline="3034" dirty="0" smtClean="0">
                <a:latin typeface="Calibri"/>
                <a:cs typeface="Calibri"/>
              </a:rPr>
              <a:t>3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6522101" y="2047960"/>
            <a:ext cx="189065" cy="20191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10"/>
              </a:lnSpc>
              <a:spcBef>
                <a:spcPts val="75"/>
              </a:spcBef>
            </a:pPr>
            <a:r>
              <a:rPr sz="1350" spc="0" dirty="0" smtClean="0">
                <a:solidFill>
                  <a:srgbClr val="FF0000"/>
                </a:solidFill>
                <a:latin typeface="Arial"/>
                <a:cs typeface="Arial"/>
              </a:rPr>
              <a:t>O</a:t>
            </a:r>
            <a:endParaRPr sz="135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9071864" y="2058060"/>
            <a:ext cx="173741" cy="2543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5"/>
              </a:lnSpc>
              <a:spcBef>
                <a:spcPts val="96"/>
              </a:spcBef>
            </a:pPr>
            <a:r>
              <a:rPr sz="2700" spc="0" baseline="3034" dirty="0" smtClean="0">
                <a:latin typeface="Calibri"/>
                <a:cs typeface="Calibri"/>
              </a:rPr>
              <a:t>+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590229" y="2289124"/>
            <a:ext cx="1128970" cy="48239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10"/>
              </a:lnSpc>
              <a:spcBef>
                <a:spcPts val="75"/>
              </a:spcBef>
            </a:pPr>
            <a:r>
              <a:rPr sz="1350" dirty="0" smtClean="0">
                <a:latin typeface="Arial"/>
                <a:cs typeface="Arial"/>
              </a:rPr>
              <a:t>sap</a:t>
            </a:r>
            <a:r>
              <a:rPr sz="1350" spc="-4" dirty="0" smtClean="0">
                <a:latin typeface="Arial"/>
                <a:cs typeface="Arial"/>
              </a:rPr>
              <a:t>o</a:t>
            </a:r>
            <a:r>
              <a:rPr sz="1350" spc="0" dirty="0" smtClean="0">
                <a:latin typeface="Arial"/>
                <a:cs typeface="Arial"/>
              </a:rPr>
              <a:t>n</a:t>
            </a:r>
            <a:r>
              <a:rPr sz="1350" spc="4" dirty="0" smtClean="0">
                <a:latin typeface="Arial"/>
                <a:cs typeface="Arial"/>
              </a:rPr>
              <a:t>i</a:t>
            </a:r>
            <a:r>
              <a:rPr sz="1350" spc="-4" dirty="0" smtClean="0">
                <a:latin typeface="Arial"/>
                <a:cs typeface="Arial"/>
              </a:rPr>
              <a:t>f</a:t>
            </a:r>
            <a:r>
              <a:rPr sz="1350" spc="4" dirty="0" smtClean="0">
                <a:latin typeface="Arial"/>
                <a:cs typeface="Arial"/>
              </a:rPr>
              <a:t>i</a:t>
            </a:r>
            <a:r>
              <a:rPr sz="1350" spc="-4" dirty="0" smtClean="0">
                <a:latin typeface="Arial"/>
                <a:cs typeface="Arial"/>
              </a:rPr>
              <a:t>c</a:t>
            </a:r>
            <a:r>
              <a:rPr sz="1350" spc="0" dirty="0" smtClean="0">
                <a:latin typeface="Arial"/>
                <a:cs typeface="Arial"/>
              </a:rPr>
              <a:t>a</a:t>
            </a:r>
            <a:r>
              <a:rPr sz="1350" spc="-4" dirty="0" smtClean="0">
                <a:latin typeface="Arial"/>
                <a:cs typeface="Arial"/>
              </a:rPr>
              <a:t>t</a:t>
            </a:r>
            <a:r>
              <a:rPr sz="1350" spc="4" dirty="0" smtClean="0">
                <a:latin typeface="Arial"/>
                <a:cs typeface="Arial"/>
              </a:rPr>
              <a:t>i</a:t>
            </a:r>
            <a:r>
              <a:rPr sz="1350" spc="0" dirty="0" smtClean="0">
                <a:latin typeface="Arial"/>
                <a:cs typeface="Arial"/>
              </a:rPr>
              <a:t>on</a:t>
            </a:r>
            <a:endParaRPr sz="1350">
              <a:latin typeface="Arial"/>
              <a:cs typeface="Arial"/>
            </a:endParaRPr>
          </a:p>
          <a:p>
            <a:pPr marL="17975" marR="26477">
              <a:lnSpc>
                <a:spcPct val="95825"/>
              </a:lnSpc>
              <a:spcBef>
                <a:spcPts val="580"/>
              </a:spcBef>
            </a:pPr>
            <a:r>
              <a:rPr sz="1350" spc="4" dirty="0" smtClean="0">
                <a:latin typeface="Arial"/>
                <a:cs typeface="Arial"/>
              </a:rPr>
              <a:t>N</a:t>
            </a:r>
            <a:r>
              <a:rPr sz="1350" spc="-4" dirty="0" smtClean="0">
                <a:latin typeface="Arial"/>
                <a:cs typeface="Arial"/>
              </a:rPr>
              <a:t>aO</a:t>
            </a:r>
            <a:r>
              <a:rPr sz="1350" spc="0" dirty="0" smtClean="0">
                <a:latin typeface="Arial"/>
                <a:cs typeface="Arial"/>
              </a:rPr>
              <a:t>H</a:t>
            </a:r>
            <a:r>
              <a:rPr sz="1350" spc="84" dirty="0" smtClean="0">
                <a:latin typeface="Arial"/>
                <a:cs typeface="Arial"/>
              </a:rPr>
              <a:t> </a:t>
            </a:r>
            <a:r>
              <a:rPr sz="1350" spc="-4" dirty="0" smtClean="0">
                <a:latin typeface="Arial"/>
                <a:cs typeface="Arial"/>
              </a:rPr>
              <a:t>(</a:t>
            </a:r>
            <a:r>
              <a:rPr sz="1350" spc="0" dirty="0" smtClean="0">
                <a:latin typeface="Arial"/>
                <a:cs typeface="Arial"/>
              </a:rPr>
              <a:t>K</a:t>
            </a:r>
            <a:r>
              <a:rPr sz="1350" spc="-4" dirty="0" smtClean="0">
                <a:latin typeface="Arial"/>
                <a:cs typeface="Arial"/>
              </a:rPr>
              <a:t>O</a:t>
            </a:r>
            <a:r>
              <a:rPr sz="1350" spc="0" dirty="0" smtClean="0">
                <a:latin typeface="Arial"/>
                <a:cs typeface="Arial"/>
              </a:rPr>
              <a:t>H)</a:t>
            </a:r>
            <a:endParaRPr sz="135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308588" y="2290995"/>
            <a:ext cx="122360" cy="1576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65"/>
              </a:lnSpc>
              <a:spcBef>
                <a:spcPts val="58"/>
              </a:spcBef>
            </a:pPr>
            <a:r>
              <a:rPr sz="1050" spc="0" dirty="0" smtClean="0">
                <a:latin typeface="Arial"/>
                <a:cs typeface="Arial"/>
              </a:rPr>
              <a:t>+</a:t>
            </a:r>
            <a:endParaRPr sz="105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9747998" y="2307915"/>
            <a:ext cx="579628" cy="18134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50"/>
              </a:lnSpc>
              <a:spcBef>
                <a:spcPts val="67"/>
              </a:spcBef>
            </a:pPr>
            <a:r>
              <a:rPr sz="1200" spc="-54" dirty="0" smtClean="0">
                <a:latin typeface="Arial"/>
                <a:cs typeface="Arial"/>
              </a:rPr>
              <a:t>C</a:t>
            </a:r>
            <a:r>
              <a:rPr sz="1200" spc="0" dirty="0" smtClean="0">
                <a:latin typeface="Arial"/>
                <a:cs typeface="Arial"/>
              </a:rPr>
              <a:t>H </a:t>
            </a:r>
            <a:r>
              <a:rPr sz="1200" spc="34" dirty="0" smtClean="0">
                <a:latin typeface="Arial"/>
                <a:cs typeface="Arial"/>
              </a:rPr>
              <a:t> </a:t>
            </a:r>
            <a:r>
              <a:rPr sz="1200" spc="-29" dirty="0" smtClean="0">
                <a:latin typeface="Arial"/>
                <a:cs typeface="Arial"/>
              </a:rPr>
              <a:t>OH</a:t>
            </a:r>
            <a:endParaRPr sz="12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190915" y="2331958"/>
            <a:ext cx="169492" cy="20191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10"/>
              </a:lnSpc>
              <a:spcBef>
                <a:spcPts val="75"/>
              </a:spcBef>
            </a:pPr>
            <a:r>
              <a:rPr sz="1350" spc="0" dirty="0" smtClean="0">
                <a:latin typeface="Arial"/>
                <a:cs typeface="Arial"/>
              </a:rPr>
              <a:t>K</a:t>
            </a:r>
            <a:endParaRPr sz="135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130770" y="2356523"/>
            <a:ext cx="540171" cy="33199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65"/>
              </a:lnSpc>
              <a:spcBef>
                <a:spcPts val="128"/>
              </a:spcBef>
            </a:pPr>
            <a:r>
              <a:rPr sz="3075" spc="-4" baseline="7070" dirty="0" smtClean="0">
                <a:latin typeface="Arial"/>
                <a:cs typeface="Arial"/>
              </a:rPr>
              <a:t>C</a:t>
            </a:r>
            <a:r>
              <a:rPr sz="3075" spc="-175" baseline="7070" dirty="0" smtClean="0">
                <a:latin typeface="Arial"/>
                <a:cs typeface="Arial"/>
              </a:rPr>
              <a:t>H</a:t>
            </a:r>
            <a:r>
              <a:rPr sz="2325" spc="0" baseline="-5610" dirty="0" smtClean="0">
                <a:latin typeface="Arial"/>
                <a:cs typeface="Arial"/>
              </a:rPr>
              <a:t>2</a:t>
            </a:r>
            <a:endParaRPr sz="155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172584" y="2379340"/>
            <a:ext cx="179191" cy="20191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10"/>
              </a:lnSpc>
              <a:spcBef>
                <a:spcPts val="75"/>
              </a:spcBef>
            </a:pPr>
            <a:r>
              <a:rPr sz="1350" spc="0" dirty="0" smtClean="0">
                <a:solidFill>
                  <a:srgbClr val="FF0000"/>
                </a:solidFill>
                <a:latin typeface="Arial"/>
                <a:cs typeface="Arial"/>
              </a:rPr>
              <a:t>C</a:t>
            </a:r>
            <a:endParaRPr sz="135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9979657" y="2378846"/>
            <a:ext cx="112372" cy="14812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085"/>
              </a:lnSpc>
              <a:spcBef>
                <a:spcPts val="54"/>
              </a:spcBef>
            </a:pPr>
            <a:r>
              <a:rPr sz="950" spc="0" dirty="0" smtClean="0">
                <a:latin typeface="Arial"/>
                <a:cs typeface="Arial"/>
              </a:rPr>
              <a:t>2</a:t>
            </a:r>
            <a:endParaRPr sz="95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889830" y="2455181"/>
            <a:ext cx="189065" cy="20191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10"/>
              </a:lnSpc>
              <a:spcBef>
                <a:spcPts val="75"/>
              </a:spcBef>
            </a:pPr>
            <a:r>
              <a:rPr sz="1350" spc="0" dirty="0" smtClean="0">
                <a:solidFill>
                  <a:srgbClr val="FF0000"/>
                </a:solidFill>
                <a:latin typeface="Arial"/>
                <a:cs typeface="Arial"/>
              </a:rPr>
              <a:t>O</a:t>
            </a:r>
            <a:endParaRPr sz="135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606921" y="2705100"/>
            <a:ext cx="2021662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5"/>
              </a:lnSpc>
              <a:spcBef>
                <a:spcPts val="96"/>
              </a:spcBef>
            </a:pPr>
            <a:r>
              <a:rPr sz="2700" spc="0" baseline="3034" dirty="0" smtClean="0">
                <a:latin typeface="Calibri"/>
                <a:cs typeface="Calibri"/>
              </a:rPr>
              <a:t>Mo</a:t>
            </a:r>
            <a:r>
              <a:rPr sz="2700" spc="-9" baseline="3034" dirty="0" smtClean="0">
                <a:latin typeface="Calibri"/>
                <a:cs typeface="Calibri"/>
              </a:rPr>
              <a:t>l</a:t>
            </a:r>
            <a:r>
              <a:rPr sz="2700" spc="0" baseline="3034" dirty="0" smtClean="0">
                <a:latin typeface="Calibri"/>
                <a:cs typeface="Calibri"/>
              </a:rPr>
              <a:t>écule</a:t>
            </a:r>
            <a:r>
              <a:rPr sz="2700" spc="24" baseline="3034" dirty="0" smtClean="0">
                <a:latin typeface="Calibri"/>
                <a:cs typeface="Calibri"/>
              </a:rPr>
              <a:t> </a:t>
            </a:r>
            <a:r>
              <a:rPr sz="2700" spc="0" baseline="3034" dirty="0" smtClean="0">
                <a:latin typeface="Calibri"/>
                <a:cs typeface="Calibri"/>
              </a:rPr>
              <a:t>am</a:t>
            </a:r>
            <a:r>
              <a:rPr sz="2700" spc="4" baseline="3034" dirty="0" smtClean="0">
                <a:latin typeface="Calibri"/>
                <a:cs typeface="Calibri"/>
              </a:rPr>
              <a:t>p</a:t>
            </a:r>
            <a:r>
              <a:rPr sz="2700" spc="0" baseline="3034" dirty="0" smtClean="0">
                <a:latin typeface="Calibri"/>
                <a:cs typeface="Calibri"/>
              </a:rPr>
              <a:t>hiphi</a:t>
            </a:r>
            <a:r>
              <a:rPr sz="2700" spc="-9" baseline="3034" dirty="0" smtClean="0">
                <a:latin typeface="Calibri"/>
                <a:cs typeface="Calibri"/>
              </a:rPr>
              <a:t>l</a:t>
            </a:r>
            <a:r>
              <a:rPr sz="2700" spc="0" baseline="3034" dirty="0" smtClean="0">
                <a:latin typeface="Calibri"/>
                <a:cs typeface="Calibri"/>
              </a:rPr>
              <a:t>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179243" y="2993252"/>
            <a:ext cx="2577409" cy="20191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10"/>
              </a:lnSpc>
              <a:spcBef>
                <a:spcPts val="75"/>
              </a:spcBef>
            </a:pPr>
            <a:r>
              <a:rPr sz="1350" spc="-4" dirty="0" smtClean="0">
                <a:latin typeface="Arial"/>
                <a:cs typeface="Arial"/>
              </a:rPr>
              <a:t>tr</a:t>
            </a:r>
            <a:r>
              <a:rPr sz="1350" spc="0" dirty="0" smtClean="0">
                <a:latin typeface="Arial"/>
                <a:cs typeface="Arial"/>
              </a:rPr>
              <a:t>ig</a:t>
            </a:r>
            <a:r>
              <a:rPr sz="1350" spc="4" dirty="0" smtClean="0">
                <a:latin typeface="Arial"/>
                <a:cs typeface="Arial"/>
              </a:rPr>
              <a:t>l</a:t>
            </a:r>
            <a:r>
              <a:rPr sz="1350" spc="0" dirty="0" smtClean="0">
                <a:latin typeface="Arial"/>
                <a:cs typeface="Arial"/>
              </a:rPr>
              <a:t>y</a:t>
            </a:r>
            <a:r>
              <a:rPr sz="1350" spc="-4" dirty="0" smtClean="0">
                <a:latin typeface="Arial"/>
                <a:cs typeface="Arial"/>
              </a:rPr>
              <a:t>c</a:t>
            </a:r>
            <a:r>
              <a:rPr sz="1350" spc="0" dirty="0" smtClean="0">
                <a:latin typeface="Arial"/>
                <a:cs typeface="Arial"/>
              </a:rPr>
              <a:t>é</a:t>
            </a:r>
            <a:r>
              <a:rPr sz="1350" spc="-4" dirty="0" smtClean="0">
                <a:latin typeface="Arial"/>
                <a:cs typeface="Arial"/>
              </a:rPr>
              <a:t>r</a:t>
            </a:r>
            <a:r>
              <a:rPr sz="1350" spc="4" dirty="0" smtClean="0">
                <a:latin typeface="Arial"/>
                <a:cs typeface="Arial"/>
              </a:rPr>
              <a:t>i</a:t>
            </a:r>
            <a:r>
              <a:rPr sz="1350" spc="-4" dirty="0" smtClean="0">
                <a:latin typeface="Arial"/>
                <a:cs typeface="Arial"/>
              </a:rPr>
              <a:t>d</a:t>
            </a:r>
            <a:r>
              <a:rPr sz="1350" spc="0" dirty="0" smtClean="0">
                <a:latin typeface="Arial"/>
                <a:cs typeface="Arial"/>
              </a:rPr>
              <a:t>es</a:t>
            </a:r>
            <a:r>
              <a:rPr sz="1350" spc="157" dirty="0" smtClean="0">
                <a:latin typeface="Arial"/>
                <a:cs typeface="Arial"/>
              </a:rPr>
              <a:t> </a:t>
            </a:r>
            <a:r>
              <a:rPr sz="1350" spc="-4" dirty="0" smtClean="0">
                <a:latin typeface="Arial"/>
                <a:cs typeface="Arial"/>
              </a:rPr>
              <a:t>(</a:t>
            </a:r>
            <a:r>
              <a:rPr sz="1350" spc="0" dirty="0" smtClean="0">
                <a:latin typeface="Arial"/>
                <a:cs typeface="Arial"/>
              </a:rPr>
              <a:t>g</a:t>
            </a:r>
            <a:r>
              <a:rPr sz="1350" spc="-4" dirty="0" smtClean="0">
                <a:latin typeface="Arial"/>
                <a:cs typeface="Arial"/>
              </a:rPr>
              <a:t>ra</a:t>
            </a:r>
            <a:r>
              <a:rPr sz="1350" spc="4" dirty="0" smtClean="0">
                <a:latin typeface="Arial"/>
                <a:cs typeface="Arial"/>
              </a:rPr>
              <a:t>i</a:t>
            </a:r>
            <a:r>
              <a:rPr sz="1350" spc="0" dirty="0" smtClean="0">
                <a:latin typeface="Arial"/>
                <a:cs typeface="Arial"/>
              </a:rPr>
              <a:t>s</a:t>
            </a:r>
            <a:r>
              <a:rPr sz="1350" spc="-4" dirty="0" smtClean="0">
                <a:latin typeface="Arial"/>
                <a:cs typeface="Arial"/>
              </a:rPr>
              <a:t>s</a:t>
            </a:r>
            <a:r>
              <a:rPr sz="1350" spc="0" dirty="0" smtClean="0">
                <a:latin typeface="Arial"/>
                <a:cs typeface="Arial"/>
              </a:rPr>
              <a:t>es</a:t>
            </a:r>
            <a:r>
              <a:rPr sz="1350" spc="114" dirty="0" smtClean="0">
                <a:latin typeface="Arial"/>
                <a:cs typeface="Arial"/>
              </a:rPr>
              <a:t> </a:t>
            </a:r>
            <a:r>
              <a:rPr sz="1350" spc="-4" dirty="0" smtClean="0">
                <a:latin typeface="Arial"/>
                <a:cs typeface="Arial"/>
              </a:rPr>
              <a:t>o</a:t>
            </a:r>
            <a:r>
              <a:rPr sz="1350" spc="0" dirty="0" smtClean="0">
                <a:latin typeface="Arial"/>
                <a:cs typeface="Arial"/>
              </a:rPr>
              <a:t>u</a:t>
            </a:r>
            <a:r>
              <a:rPr sz="1350" spc="39" dirty="0" smtClean="0">
                <a:latin typeface="Arial"/>
                <a:cs typeface="Arial"/>
              </a:rPr>
              <a:t> </a:t>
            </a:r>
            <a:r>
              <a:rPr sz="1350" spc="0" dirty="0" smtClean="0">
                <a:latin typeface="Arial"/>
                <a:cs typeface="Arial"/>
              </a:rPr>
              <a:t>hui</a:t>
            </a:r>
            <a:r>
              <a:rPr sz="1350" spc="89" dirty="0" smtClean="0">
                <a:latin typeface="Arial"/>
                <a:cs typeface="Arial"/>
              </a:rPr>
              <a:t>l</a:t>
            </a:r>
            <a:r>
              <a:rPr sz="1350" spc="0" dirty="0" smtClean="0">
                <a:latin typeface="Arial"/>
                <a:cs typeface="Arial"/>
              </a:rPr>
              <a:t>es)</a:t>
            </a:r>
            <a:endParaRPr sz="135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399871" y="3295880"/>
            <a:ext cx="228906" cy="20191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10"/>
              </a:lnSpc>
              <a:spcBef>
                <a:spcPts val="75"/>
              </a:spcBef>
            </a:pPr>
            <a:r>
              <a:rPr sz="1350" spc="0" dirty="0" smtClean="0">
                <a:latin typeface="Arial"/>
                <a:cs typeface="Arial"/>
              </a:rPr>
              <a:t>l</a:t>
            </a:r>
            <a:r>
              <a:rPr sz="1350" spc="5" dirty="0" smtClean="0">
                <a:latin typeface="Arial"/>
                <a:cs typeface="Arial"/>
              </a:rPr>
              <a:t>i</a:t>
            </a:r>
            <a:r>
              <a:rPr sz="1350" spc="0" dirty="0" smtClean="0">
                <a:latin typeface="Arial"/>
                <a:cs typeface="Arial"/>
              </a:rPr>
              <a:t>q</a:t>
            </a:r>
            <a:endParaRPr sz="135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399871" y="3746992"/>
            <a:ext cx="237698" cy="20191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10"/>
              </a:lnSpc>
              <a:spcBef>
                <a:spcPts val="75"/>
              </a:spcBef>
            </a:pPr>
            <a:r>
              <a:rPr sz="1350" spc="-5" dirty="0" smtClean="0">
                <a:latin typeface="Arial"/>
                <a:cs typeface="Arial"/>
              </a:rPr>
              <a:t>s</a:t>
            </a:r>
            <a:r>
              <a:rPr sz="1350" spc="0" dirty="0" smtClean="0">
                <a:latin typeface="Arial"/>
                <a:cs typeface="Arial"/>
              </a:rPr>
              <a:t>o</a:t>
            </a:r>
            <a:endParaRPr sz="135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516791" y="4363074"/>
            <a:ext cx="3134113" cy="20191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10"/>
              </a:lnSpc>
              <a:spcBef>
                <a:spcPts val="75"/>
              </a:spcBef>
            </a:pPr>
            <a:r>
              <a:rPr sz="1350" b="1" spc="0" dirty="0" smtClean="0">
                <a:latin typeface="Arial"/>
                <a:cs typeface="Arial"/>
              </a:rPr>
              <a:t>h</a:t>
            </a:r>
            <a:r>
              <a:rPr sz="1350" b="1" spc="-25" dirty="0" smtClean="0">
                <a:latin typeface="Arial"/>
                <a:cs typeface="Arial"/>
              </a:rPr>
              <a:t>y</a:t>
            </a:r>
            <a:r>
              <a:rPr sz="1350" b="1" spc="0" dirty="0" smtClean="0">
                <a:latin typeface="Arial"/>
                <a:cs typeface="Arial"/>
              </a:rPr>
              <a:t>d</a:t>
            </a:r>
            <a:r>
              <a:rPr sz="1350" b="1" spc="-4" dirty="0" smtClean="0">
                <a:latin typeface="Arial"/>
                <a:cs typeface="Arial"/>
              </a:rPr>
              <a:t>r</a:t>
            </a:r>
            <a:r>
              <a:rPr sz="1350" b="1" spc="0" dirty="0" smtClean="0">
                <a:latin typeface="Arial"/>
                <a:cs typeface="Arial"/>
              </a:rPr>
              <a:t>ogéna</a:t>
            </a:r>
            <a:r>
              <a:rPr sz="1350" b="1" spc="-4" dirty="0" smtClean="0">
                <a:latin typeface="Arial"/>
                <a:cs typeface="Arial"/>
              </a:rPr>
              <a:t>ti</a:t>
            </a:r>
            <a:r>
              <a:rPr sz="1350" b="1" spc="0" dirty="0" smtClean="0">
                <a:latin typeface="Arial"/>
                <a:cs typeface="Arial"/>
              </a:rPr>
              <a:t>on</a:t>
            </a:r>
            <a:r>
              <a:rPr sz="1350" b="1" spc="258" dirty="0" smtClean="0">
                <a:latin typeface="Arial"/>
                <a:cs typeface="Arial"/>
              </a:rPr>
              <a:t> </a:t>
            </a:r>
            <a:r>
              <a:rPr sz="1350" b="1" spc="0" dirty="0" smtClean="0">
                <a:latin typeface="Arial"/>
                <a:cs typeface="Arial"/>
              </a:rPr>
              <a:t>ca</a:t>
            </a:r>
            <a:r>
              <a:rPr sz="1350" b="1" spc="-4" dirty="0" smtClean="0">
                <a:latin typeface="Arial"/>
                <a:cs typeface="Arial"/>
              </a:rPr>
              <a:t>t</a:t>
            </a:r>
            <a:r>
              <a:rPr sz="1350" b="1" spc="0" dirty="0" smtClean="0">
                <a:latin typeface="Arial"/>
                <a:cs typeface="Arial"/>
              </a:rPr>
              <a:t>a</a:t>
            </a:r>
            <a:r>
              <a:rPr sz="1350" b="1" spc="-9" dirty="0" smtClean="0">
                <a:latin typeface="Arial"/>
                <a:cs typeface="Arial"/>
              </a:rPr>
              <a:t>l</a:t>
            </a:r>
            <a:r>
              <a:rPr sz="1350" b="1" spc="-25" dirty="0" smtClean="0">
                <a:latin typeface="Arial"/>
                <a:cs typeface="Arial"/>
              </a:rPr>
              <a:t>y</a:t>
            </a:r>
            <a:r>
              <a:rPr sz="1350" b="1" spc="-4" dirty="0" smtClean="0">
                <a:latin typeface="Arial"/>
                <a:cs typeface="Arial"/>
              </a:rPr>
              <a:t>ti</a:t>
            </a:r>
            <a:r>
              <a:rPr sz="1350" b="1" spc="0" dirty="0" smtClean="0">
                <a:latin typeface="Arial"/>
                <a:cs typeface="Arial"/>
              </a:rPr>
              <a:t>que</a:t>
            </a:r>
            <a:r>
              <a:rPr sz="1350" b="1" spc="259" dirty="0" smtClean="0">
                <a:latin typeface="Arial"/>
                <a:cs typeface="Arial"/>
              </a:rPr>
              <a:t> </a:t>
            </a:r>
            <a:r>
              <a:rPr sz="1350" spc="-4" dirty="0" smtClean="0">
                <a:latin typeface="Arial"/>
                <a:cs typeface="Arial"/>
              </a:rPr>
              <a:t>d</a:t>
            </a:r>
            <a:r>
              <a:rPr sz="1350" spc="4" dirty="0" smtClean="0">
                <a:latin typeface="Arial"/>
                <a:cs typeface="Arial"/>
              </a:rPr>
              <a:t>'</a:t>
            </a:r>
            <a:r>
              <a:rPr sz="1350" spc="-4" dirty="0" smtClean="0">
                <a:latin typeface="Arial"/>
                <a:cs typeface="Arial"/>
              </a:rPr>
              <a:t>h</a:t>
            </a:r>
            <a:r>
              <a:rPr sz="1350" spc="0" dirty="0" smtClean="0">
                <a:latin typeface="Arial"/>
                <a:cs typeface="Arial"/>
              </a:rPr>
              <a:t>u</a:t>
            </a:r>
            <a:r>
              <a:rPr sz="1350" spc="4" dirty="0" smtClean="0">
                <a:latin typeface="Arial"/>
                <a:cs typeface="Arial"/>
              </a:rPr>
              <a:t>il</a:t>
            </a:r>
            <a:r>
              <a:rPr sz="1350" spc="0" dirty="0" smtClean="0">
                <a:latin typeface="Arial"/>
                <a:cs typeface="Arial"/>
              </a:rPr>
              <a:t>e</a:t>
            </a:r>
            <a:r>
              <a:rPr sz="1350" spc="84" dirty="0" smtClean="0">
                <a:latin typeface="Arial"/>
                <a:cs typeface="Arial"/>
              </a:rPr>
              <a:t> </a:t>
            </a:r>
            <a:r>
              <a:rPr sz="1350" spc="10" dirty="0" smtClean="0">
                <a:latin typeface="Arial"/>
                <a:cs typeface="Arial"/>
              </a:rPr>
              <a:t>v</a:t>
            </a:r>
            <a:r>
              <a:rPr sz="1350" spc="0" dirty="0" smtClean="0">
                <a:latin typeface="Arial"/>
                <a:cs typeface="Arial"/>
              </a:rPr>
              <a:t>ég</a:t>
            </a:r>
            <a:endParaRPr sz="135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042662" y="5302464"/>
            <a:ext cx="53878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sz="2100" spc="4" baseline="1708" dirty="0" smtClean="0">
                <a:latin typeface="Comic Sans MS"/>
                <a:cs typeface="Comic Sans MS"/>
              </a:rPr>
              <a:t>-A</a:t>
            </a:r>
            <a:r>
              <a:rPr sz="2100" spc="0" baseline="1708" dirty="0" smtClean="0">
                <a:latin typeface="Comic Sans MS"/>
                <a:cs typeface="Comic Sans MS"/>
              </a:rPr>
              <a:t>gents</a:t>
            </a:r>
            <a:r>
              <a:rPr sz="2100" spc="-4" baseline="1708" dirty="0" smtClean="0">
                <a:latin typeface="Comic Sans MS"/>
                <a:cs typeface="Comic Sans MS"/>
              </a:rPr>
              <a:t> </a:t>
            </a:r>
            <a:r>
              <a:rPr sz="2100" spc="0" baseline="1708" dirty="0" smtClean="0">
                <a:latin typeface="Comic Sans MS"/>
                <a:cs typeface="Comic Sans MS"/>
              </a:rPr>
              <a:t>tensi</a:t>
            </a:r>
            <a:r>
              <a:rPr sz="2100" spc="9" baseline="1708" dirty="0" smtClean="0">
                <a:latin typeface="Comic Sans MS"/>
                <a:cs typeface="Comic Sans MS"/>
              </a:rPr>
              <a:t>o</a:t>
            </a:r>
            <a:r>
              <a:rPr sz="2100" spc="0" baseline="1708" dirty="0" smtClean="0">
                <a:latin typeface="Comic Sans MS"/>
                <a:cs typeface="Comic Sans MS"/>
              </a:rPr>
              <a:t>a</a:t>
            </a:r>
            <a:r>
              <a:rPr sz="2100" spc="4" baseline="1708" dirty="0" smtClean="0">
                <a:latin typeface="Comic Sans MS"/>
                <a:cs typeface="Comic Sans MS"/>
              </a:rPr>
              <a:t>c</a:t>
            </a:r>
            <a:r>
              <a:rPr sz="2100" spc="0" baseline="1708" dirty="0" smtClean="0">
                <a:latin typeface="Comic Sans MS"/>
                <a:cs typeface="Comic Sans MS"/>
              </a:rPr>
              <a:t>tifs</a:t>
            </a:r>
            <a:r>
              <a:rPr sz="2100" spc="-19" baseline="1708" dirty="0" smtClean="0">
                <a:latin typeface="Comic Sans MS"/>
                <a:cs typeface="Comic Sans MS"/>
              </a:rPr>
              <a:t> </a:t>
            </a:r>
            <a:r>
              <a:rPr sz="2100" spc="0" baseline="1708" dirty="0" smtClean="0">
                <a:latin typeface="Comic Sans MS"/>
                <a:cs typeface="Comic Sans MS"/>
              </a:rPr>
              <a:t>:</a:t>
            </a:r>
            <a:r>
              <a:rPr sz="2100" spc="-9" baseline="1708" dirty="0" smtClean="0">
                <a:latin typeface="Comic Sans MS"/>
                <a:cs typeface="Comic Sans MS"/>
              </a:rPr>
              <a:t> </a:t>
            </a:r>
            <a:r>
              <a:rPr sz="2100" spc="0" baseline="1708" dirty="0" smtClean="0">
                <a:latin typeface="Comic Sans MS"/>
                <a:cs typeface="Comic Sans MS"/>
              </a:rPr>
              <a:t>faible</a:t>
            </a:r>
            <a:r>
              <a:rPr sz="2100" spc="-19" baseline="1708" dirty="0" smtClean="0">
                <a:latin typeface="Comic Sans MS"/>
                <a:cs typeface="Comic Sans MS"/>
              </a:rPr>
              <a:t> </a:t>
            </a:r>
            <a:r>
              <a:rPr sz="2100" spc="0" baseline="1708" dirty="0" smtClean="0">
                <a:latin typeface="Comic Sans MS"/>
                <a:cs typeface="Comic Sans MS"/>
              </a:rPr>
              <a:t>c</a:t>
            </a:r>
            <a:r>
              <a:rPr sz="2100" spc="9" baseline="1708" dirty="0" smtClean="0">
                <a:latin typeface="Comic Sans MS"/>
                <a:cs typeface="Comic Sans MS"/>
              </a:rPr>
              <a:t>o</a:t>
            </a:r>
            <a:r>
              <a:rPr sz="2100" spc="0" baseline="1708" dirty="0" smtClean="0">
                <a:latin typeface="Comic Sans MS"/>
                <a:cs typeface="Comic Sans MS"/>
              </a:rPr>
              <a:t>ncentr</a:t>
            </a:r>
            <a:r>
              <a:rPr sz="2100" spc="4" baseline="1708" dirty="0" smtClean="0">
                <a:latin typeface="Comic Sans MS"/>
                <a:cs typeface="Comic Sans MS"/>
              </a:rPr>
              <a:t>a</a:t>
            </a:r>
            <a:r>
              <a:rPr sz="2100" spc="0" baseline="1708" dirty="0" smtClean="0">
                <a:latin typeface="Comic Sans MS"/>
                <a:cs typeface="Comic Sans MS"/>
              </a:rPr>
              <a:t>ti</a:t>
            </a:r>
            <a:r>
              <a:rPr sz="2100" spc="9" baseline="1708" dirty="0" smtClean="0">
                <a:latin typeface="Comic Sans MS"/>
                <a:cs typeface="Comic Sans MS"/>
              </a:rPr>
              <a:t>o</a:t>
            </a:r>
            <a:r>
              <a:rPr sz="2100" spc="0" baseline="1708" dirty="0" smtClean="0">
                <a:latin typeface="Comic Sans MS"/>
                <a:cs typeface="Comic Sans MS"/>
              </a:rPr>
              <a:t>n</a:t>
            </a:r>
            <a:r>
              <a:rPr sz="2100" spc="-9" baseline="1708" dirty="0" smtClean="0">
                <a:latin typeface="Comic Sans MS"/>
                <a:cs typeface="Comic Sans MS"/>
              </a:rPr>
              <a:t> </a:t>
            </a:r>
            <a:r>
              <a:rPr sz="2100" spc="0" baseline="1708" dirty="0" smtClean="0">
                <a:latin typeface="Comic Sans MS"/>
                <a:cs typeface="Comic Sans MS"/>
              </a:rPr>
              <a:t>:</a:t>
            </a:r>
            <a:r>
              <a:rPr sz="2100" spc="-9" baseline="1708" dirty="0" smtClean="0">
                <a:latin typeface="Comic Sans MS"/>
                <a:cs typeface="Comic Sans MS"/>
              </a:rPr>
              <a:t> </a:t>
            </a:r>
            <a:r>
              <a:rPr sz="2100" spc="0" baseline="1708" dirty="0" smtClean="0">
                <a:latin typeface="Comic Sans MS"/>
                <a:cs typeface="Comic Sans MS"/>
              </a:rPr>
              <a:t>à</a:t>
            </a:r>
            <a:r>
              <a:rPr sz="2100" spc="-4" baseline="1708" dirty="0" smtClean="0">
                <a:latin typeface="Comic Sans MS"/>
                <a:cs typeface="Comic Sans MS"/>
              </a:rPr>
              <a:t> </a:t>
            </a:r>
            <a:r>
              <a:rPr sz="2100" spc="0" baseline="1708" dirty="0" smtClean="0">
                <a:latin typeface="Comic Sans MS"/>
                <a:cs typeface="Comic Sans MS"/>
              </a:rPr>
              <a:t>la</a:t>
            </a:r>
            <a:r>
              <a:rPr sz="2100" spc="-4" baseline="1708" dirty="0" smtClean="0">
                <a:latin typeface="Comic Sans MS"/>
                <a:cs typeface="Comic Sans MS"/>
              </a:rPr>
              <a:t> </a:t>
            </a:r>
            <a:r>
              <a:rPr sz="2100" spc="0" baseline="1708" dirty="0" smtClean="0">
                <a:latin typeface="Comic Sans MS"/>
                <a:cs typeface="Comic Sans MS"/>
              </a:rPr>
              <a:t>s</a:t>
            </a:r>
            <a:r>
              <a:rPr sz="2100" spc="4" baseline="1708" dirty="0" smtClean="0">
                <a:latin typeface="Comic Sans MS"/>
                <a:cs typeface="Comic Sans MS"/>
              </a:rPr>
              <a:t>u</a:t>
            </a:r>
            <a:r>
              <a:rPr sz="2100" spc="0" baseline="1708" dirty="0" smtClean="0">
                <a:latin typeface="Comic Sans MS"/>
                <a:cs typeface="Comic Sans MS"/>
              </a:rPr>
              <a:t>rface</a:t>
            </a:r>
            <a:r>
              <a:rPr sz="2100" spc="-4" baseline="1708" dirty="0" smtClean="0">
                <a:latin typeface="Comic Sans MS"/>
                <a:cs typeface="Comic Sans MS"/>
              </a:rPr>
              <a:t> </a:t>
            </a:r>
            <a:r>
              <a:rPr sz="2100" spc="0" baseline="1708" dirty="0" smtClean="0">
                <a:latin typeface="Comic Sans MS"/>
                <a:cs typeface="Comic Sans MS"/>
              </a:rPr>
              <a:t>e</a:t>
            </a:r>
            <a:r>
              <a:rPr sz="2100" spc="4" baseline="1708" dirty="0" smtClean="0">
                <a:latin typeface="Comic Sans MS"/>
                <a:cs typeface="Comic Sans MS"/>
              </a:rPr>
              <a:t>au</a:t>
            </a:r>
            <a:r>
              <a:rPr sz="2100" spc="0" baseline="1708" dirty="0" smtClean="0">
                <a:latin typeface="Comic Sans MS"/>
                <a:cs typeface="Comic Sans MS"/>
              </a:rPr>
              <a:t>/</a:t>
            </a:r>
            <a:r>
              <a:rPr sz="2100" spc="4" baseline="1708" dirty="0" smtClean="0">
                <a:latin typeface="Comic Sans MS"/>
                <a:cs typeface="Comic Sans MS"/>
              </a:rPr>
              <a:t>a</a:t>
            </a:r>
            <a:r>
              <a:rPr sz="2100" spc="-9" baseline="1708" dirty="0" smtClean="0">
                <a:latin typeface="Comic Sans MS"/>
                <a:cs typeface="Comic Sans MS"/>
              </a:rPr>
              <a:t>i</a:t>
            </a:r>
            <a:r>
              <a:rPr sz="2100" spc="0" baseline="1708" dirty="0" smtClean="0">
                <a:latin typeface="Comic Sans MS"/>
                <a:cs typeface="Comic Sans MS"/>
              </a:rPr>
              <a:t>r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042662" y="5729540"/>
            <a:ext cx="4465770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sz="2100" spc="0" baseline="1708" dirty="0" smtClean="0">
                <a:latin typeface="Comic Sans MS"/>
                <a:cs typeface="Comic Sans MS"/>
              </a:rPr>
              <a:t>- micelles</a:t>
            </a:r>
            <a:r>
              <a:rPr sz="2100" spc="-9" baseline="1708" dirty="0" smtClean="0">
                <a:latin typeface="Comic Sans MS"/>
                <a:cs typeface="Comic Sans MS"/>
              </a:rPr>
              <a:t> </a:t>
            </a:r>
            <a:r>
              <a:rPr sz="2100" spc="0" baseline="1708" dirty="0" smtClean="0">
                <a:latin typeface="Comic Sans MS"/>
                <a:cs typeface="Comic Sans MS"/>
              </a:rPr>
              <a:t>:</a:t>
            </a:r>
            <a:r>
              <a:rPr sz="2100" spc="-9" baseline="1708" dirty="0" smtClean="0">
                <a:latin typeface="Comic Sans MS"/>
                <a:cs typeface="Comic Sans MS"/>
              </a:rPr>
              <a:t> </a:t>
            </a:r>
            <a:r>
              <a:rPr sz="2100" spc="0" baseline="1708" dirty="0" smtClean="0">
                <a:latin typeface="Comic Sans MS"/>
                <a:cs typeface="Comic Sans MS"/>
              </a:rPr>
              <a:t>gra</a:t>
            </a:r>
            <a:r>
              <a:rPr sz="2100" spc="-4" baseline="1708" dirty="0" smtClean="0">
                <a:latin typeface="Comic Sans MS"/>
                <a:cs typeface="Comic Sans MS"/>
              </a:rPr>
              <a:t>n</a:t>
            </a:r>
            <a:r>
              <a:rPr sz="2100" spc="0" baseline="1708" dirty="0" smtClean="0">
                <a:latin typeface="Comic Sans MS"/>
                <a:cs typeface="Comic Sans MS"/>
              </a:rPr>
              <a:t>de</a:t>
            </a:r>
            <a:r>
              <a:rPr sz="2100" spc="-19" baseline="1708" dirty="0" smtClean="0">
                <a:latin typeface="Comic Sans MS"/>
                <a:cs typeface="Comic Sans MS"/>
              </a:rPr>
              <a:t> </a:t>
            </a:r>
            <a:r>
              <a:rPr sz="2100" spc="0" baseline="1708" dirty="0" smtClean="0">
                <a:latin typeface="Comic Sans MS"/>
                <a:cs typeface="Comic Sans MS"/>
              </a:rPr>
              <a:t>concen</a:t>
            </a:r>
            <a:r>
              <a:rPr sz="2100" spc="-4" baseline="1708" dirty="0" smtClean="0">
                <a:latin typeface="Comic Sans MS"/>
                <a:cs typeface="Comic Sans MS"/>
              </a:rPr>
              <a:t>t</a:t>
            </a:r>
            <a:r>
              <a:rPr sz="2100" spc="0" baseline="1708" dirty="0" smtClean="0">
                <a:latin typeface="Comic Sans MS"/>
                <a:cs typeface="Comic Sans MS"/>
              </a:rPr>
              <a:t>rati</a:t>
            </a:r>
            <a:r>
              <a:rPr sz="2100" spc="4" baseline="1708" dirty="0" smtClean="0">
                <a:latin typeface="Comic Sans MS"/>
                <a:cs typeface="Comic Sans MS"/>
              </a:rPr>
              <a:t>o</a:t>
            </a:r>
            <a:r>
              <a:rPr sz="2100" spc="0" baseline="1708" dirty="0" smtClean="0">
                <a:latin typeface="Comic Sans MS"/>
                <a:cs typeface="Comic Sans MS"/>
              </a:rPr>
              <a:t>n</a:t>
            </a:r>
            <a:r>
              <a:rPr sz="2100" spc="-9" baseline="1708" dirty="0" smtClean="0">
                <a:latin typeface="Comic Sans MS"/>
                <a:cs typeface="Comic Sans MS"/>
              </a:rPr>
              <a:t> </a:t>
            </a:r>
            <a:r>
              <a:rPr sz="2100" spc="0" baseline="1708" dirty="0" smtClean="0">
                <a:latin typeface="Comic Sans MS"/>
                <a:cs typeface="Comic Sans MS"/>
              </a:rPr>
              <a:t>(</a:t>
            </a:r>
            <a:r>
              <a:rPr sz="2100" spc="4" baseline="1708" dirty="0" smtClean="0">
                <a:latin typeface="Comic Sans MS"/>
                <a:cs typeface="Comic Sans MS"/>
              </a:rPr>
              <a:t>1</a:t>
            </a:r>
            <a:r>
              <a:rPr sz="2100" spc="0" baseline="1708" dirty="0" smtClean="0">
                <a:latin typeface="Comic Sans MS"/>
                <a:cs typeface="Comic Sans MS"/>
              </a:rPr>
              <a:t>0</a:t>
            </a:r>
            <a:r>
              <a:rPr sz="2100" spc="-25" baseline="1708" dirty="0" smtClean="0">
                <a:latin typeface="Comic Sans MS"/>
                <a:cs typeface="Comic Sans MS"/>
              </a:rPr>
              <a:t> </a:t>
            </a:r>
            <a:r>
              <a:rPr sz="2100" spc="0" baseline="1708" dirty="0" smtClean="0">
                <a:latin typeface="Comic Sans MS"/>
                <a:cs typeface="Comic Sans MS"/>
              </a:rPr>
              <a:t>à</a:t>
            </a:r>
            <a:r>
              <a:rPr sz="2100" spc="-9" baseline="1708" dirty="0" smtClean="0">
                <a:latin typeface="Comic Sans MS"/>
                <a:cs typeface="Comic Sans MS"/>
              </a:rPr>
              <a:t> </a:t>
            </a:r>
            <a:r>
              <a:rPr sz="2100" spc="0" baseline="1708" dirty="0" smtClean="0">
                <a:latin typeface="Comic Sans MS"/>
                <a:cs typeface="Comic Sans MS"/>
              </a:rPr>
              <a:t>100</a:t>
            </a:r>
            <a:r>
              <a:rPr sz="2100" spc="-24" baseline="1708" dirty="0" smtClean="0">
                <a:latin typeface="Comic Sans MS"/>
                <a:cs typeface="Comic Sans MS"/>
              </a:rPr>
              <a:t> </a:t>
            </a:r>
            <a:r>
              <a:rPr sz="2100" spc="0" baseline="1708" dirty="0" smtClean="0">
                <a:latin typeface="Comic Sans MS"/>
                <a:cs typeface="Comic Sans MS"/>
              </a:rPr>
              <a:t>m</a:t>
            </a:r>
            <a:r>
              <a:rPr sz="2100" spc="4" baseline="1708" dirty="0" smtClean="0">
                <a:latin typeface="Comic Sans MS"/>
                <a:cs typeface="Comic Sans MS"/>
              </a:rPr>
              <a:t>o</a:t>
            </a:r>
            <a:r>
              <a:rPr sz="2100" spc="0" baseline="1708" dirty="0" smtClean="0">
                <a:latin typeface="Comic Sans MS"/>
                <a:cs typeface="Comic Sans MS"/>
              </a:rPr>
              <a:t>lécules)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042662" y="6156260"/>
            <a:ext cx="6286404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sz="2100" spc="0" baseline="1708" dirty="0" smtClean="0">
                <a:latin typeface="Comic Sans MS"/>
                <a:cs typeface="Comic Sans MS"/>
              </a:rPr>
              <a:t>- sav</a:t>
            </a:r>
            <a:r>
              <a:rPr sz="2100" spc="4" baseline="1708" dirty="0" smtClean="0">
                <a:latin typeface="Comic Sans MS"/>
                <a:cs typeface="Comic Sans MS"/>
              </a:rPr>
              <a:t>o</a:t>
            </a:r>
            <a:r>
              <a:rPr sz="2100" spc="0" baseline="1708" dirty="0" smtClean="0">
                <a:latin typeface="Comic Sans MS"/>
                <a:cs typeface="Comic Sans MS"/>
              </a:rPr>
              <a:t>ns</a:t>
            </a:r>
            <a:r>
              <a:rPr sz="2100" spc="-9" baseline="1708" dirty="0" smtClean="0">
                <a:latin typeface="Comic Sans MS"/>
                <a:cs typeface="Comic Sans MS"/>
              </a:rPr>
              <a:t> </a:t>
            </a:r>
            <a:r>
              <a:rPr sz="2100" spc="0" baseline="1708" dirty="0" smtClean="0">
                <a:latin typeface="Comic Sans MS"/>
                <a:cs typeface="Comic Sans MS"/>
              </a:rPr>
              <a:t>:</a:t>
            </a:r>
            <a:r>
              <a:rPr sz="2100" spc="-9" baseline="1708" dirty="0" smtClean="0">
                <a:latin typeface="Comic Sans MS"/>
                <a:cs typeface="Comic Sans MS"/>
              </a:rPr>
              <a:t> </a:t>
            </a:r>
            <a:r>
              <a:rPr sz="2100" spc="4" baseline="1708" dirty="0" smtClean="0">
                <a:latin typeface="Comic Sans MS"/>
                <a:cs typeface="Comic Sans MS"/>
              </a:rPr>
              <a:t>p</a:t>
            </a:r>
            <a:r>
              <a:rPr sz="2100" spc="0" baseline="1708" dirty="0" smtClean="0">
                <a:latin typeface="Comic Sans MS"/>
                <a:cs typeface="Comic Sans MS"/>
              </a:rPr>
              <a:t>articules</a:t>
            </a:r>
            <a:r>
              <a:rPr sz="2100" spc="-19" baseline="1708" dirty="0" smtClean="0">
                <a:latin typeface="Comic Sans MS"/>
                <a:cs typeface="Comic Sans MS"/>
              </a:rPr>
              <a:t> </a:t>
            </a:r>
            <a:r>
              <a:rPr sz="2100" spc="0" baseline="1708" dirty="0" smtClean="0">
                <a:latin typeface="Comic Sans MS"/>
                <a:cs typeface="Comic Sans MS"/>
              </a:rPr>
              <a:t>s</a:t>
            </a:r>
            <a:r>
              <a:rPr sz="2100" spc="4" baseline="1708" dirty="0" smtClean="0">
                <a:latin typeface="Comic Sans MS"/>
                <a:cs typeface="Comic Sans MS"/>
              </a:rPr>
              <a:t>o</a:t>
            </a:r>
            <a:r>
              <a:rPr sz="2100" spc="0" baseline="1708" dirty="0" smtClean="0">
                <a:latin typeface="Comic Sans MS"/>
                <a:cs typeface="Comic Sans MS"/>
              </a:rPr>
              <a:t>lubl</a:t>
            </a:r>
            <a:r>
              <a:rPr sz="2100" spc="-4" baseline="1708" dirty="0" smtClean="0">
                <a:latin typeface="Comic Sans MS"/>
                <a:cs typeface="Comic Sans MS"/>
              </a:rPr>
              <a:t>e</a:t>
            </a:r>
            <a:r>
              <a:rPr sz="2100" spc="0" baseline="1708" dirty="0" smtClean="0">
                <a:latin typeface="Comic Sans MS"/>
                <a:cs typeface="Comic Sans MS"/>
              </a:rPr>
              <a:t>s</a:t>
            </a:r>
            <a:r>
              <a:rPr sz="2100" spc="-19" baseline="1708" dirty="0" smtClean="0">
                <a:latin typeface="Comic Sans MS"/>
                <a:cs typeface="Comic Sans MS"/>
              </a:rPr>
              <a:t> </a:t>
            </a:r>
            <a:r>
              <a:rPr sz="2100" spc="0" baseline="1708" dirty="0" smtClean="0">
                <a:latin typeface="Comic Sans MS"/>
                <a:cs typeface="Comic Sans MS"/>
              </a:rPr>
              <a:t>d</a:t>
            </a:r>
            <a:r>
              <a:rPr sz="2100" spc="4" baseline="1708" dirty="0" smtClean="0">
                <a:latin typeface="Comic Sans MS"/>
                <a:cs typeface="Comic Sans MS"/>
              </a:rPr>
              <a:t>a</a:t>
            </a:r>
            <a:r>
              <a:rPr sz="2100" spc="0" baseline="1708" dirty="0" smtClean="0">
                <a:latin typeface="Comic Sans MS"/>
                <a:cs typeface="Comic Sans MS"/>
              </a:rPr>
              <a:t>ns eau</a:t>
            </a:r>
            <a:r>
              <a:rPr sz="2100" spc="-34" baseline="1708" dirty="0" smtClean="0">
                <a:latin typeface="Comic Sans MS"/>
                <a:cs typeface="Comic Sans MS"/>
              </a:rPr>
              <a:t> </a:t>
            </a:r>
            <a:r>
              <a:rPr sz="2100" spc="0" baseline="1708" dirty="0" smtClean="0">
                <a:latin typeface="Comic Sans MS"/>
                <a:cs typeface="Comic Sans MS"/>
              </a:rPr>
              <a:t>et</a:t>
            </a:r>
            <a:r>
              <a:rPr sz="2100" spc="-9" baseline="1708" dirty="0" smtClean="0">
                <a:latin typeface="Comic Sans MS"/>
                <a:cs typeface="Comic Sans MS"/>
              </a:rPr>
              <a:t> </a:t>
            </a:r>
            <a:r>
              <a:rPr sz="2100" spc="0" baseline="1708" dirty="0" smtClean="0">
                <a:latin typeface="Comic Sans MS"/>
                <a:cs typeface="Comic Sans MS"/>
              </a:rPr>
              <a:t>chargées</a:t>
            </a:r>
            <a:r>
              <a:rPr sz="2100" spc="-19" baseline="1708" dirty="0" smtClean="0">
                <a:latin typeface="Comic Sans MS"/>
                <a:cs typeface="Comic Sans MS"/>
              </a:rPr>
              <a:t> </a:t>
            </a:r>
            <a:r>
              <a:rPr sz="2100" spc="0" baseline="1708" dirty="0" smtClean="0">
                <a:latin typeface="Comic Sans MS"/>
                <a:cs typeface="Comic Sans MS"/>
              </a:rPr>
              <a:t>né</a:t>
            </a:r>
            <a:r>
              <a:rPr sz="2100" spc="-4" baseline="1708" dirty="0" smtClean="0">
                <a:latin typeface="Comic Sans MS"/>
                <a:cs typeface="Comic Sans MS"/>
              </a:rPr>
              <a:t>g</a:t>
            </a:r>
            <a:r>
              <a:rPr sz="2100" spc="0" baseline="1708" dirty="0" smtClean="0">
                <a:latin typeface="Comic Sans MS"/>
                <a:cs typeface="Comic Sans MS"/>
              </a:rPr>
              <a:t>ativement</a:t>
            </a:r>
            <a:r>
              <a:rPr sz="2100" spc="-39" baseline="1708" dirty="0" smtClean="0">
                <a:latin typeface="Comic Sans MS"/>
                <a:cs typeface="Comic Sans MS"/>
              </a:rPr>
              <a:t> </a:t>
            </a:r>
            <a:r>
              <a:rPr sz="2100" spc="0" baseline="1708" dirty="0" smtClean="0">
                <a:latin typeface="Comic Sans MS"/>
                <a:cs typeface="Comic Sans MS"/>
              </a:rPr>
              <a:t>(rép</a:t>
            </a:r>
            <a:r>
              <a:rPr sz="2100" spc="4" baseline="1708" dirty="0" smtClean="0">
                <a:latin typeface="Comic Sans MS"/>
                <a:cs typeface="Comic Sans MS"/>
              </a:rPr>
              <a:t>u</a:t>
            </a:r>
            <a:r>
              <a:rPr sz="2100" spc="0" baseline="1708" dirty="0" smtClean="0">
                <a:latin typeface="Comic Sans MS"/>
                <a:cs typeface="Comic Sans MS"/>
              </a:rPr>
              <a:t>lsi</a:t>
            </a:r>
            <a:r>
              <a:rPr sz="2100" spc="4" baseline="1708" dirty="0" smtClean="0">
                <a:latin typeface="Comic Sans MS"/>
                <a:cs typeface="Comic Sans MS"/>
              </a:rPr>
              <a:t>o</a:t>
            </a:r>
            <a:r>
              <a:rPr sz="2100" spc="0" baseline="1708" dirty="0" smtClean="0">
                <a:latin typeface="Comic Sans MS"/>
                <a:cs typeface="Comic Sans MS"/>
              </a:rPr>
              <a:t>n)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712321" y="6531508"/>
            <a:ext cx="231966" cy="204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0"/>
              </a:lnSpc>
              <a:spcBef>
                <a:spcPts val="76"/>
              </a:spcBef>
            </a:pPr>
            <a:r>
              <a:rPr sz="2100" spc="-4" baseline="1950" dirty="0" smtClean="0">
                <a:solidFill>
                  <a:srgbClr val="C00000"/>
                </a:solidFill>
                <a:latin typeface="Calibri"/>
                <a:cs typeface="Calibri"/>
              </a:rPr>
              <a:t>53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448290" y="6548518"/>
            <a:ext cx="692400" cy="1518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60"/>
              </a:lnSpc>
              <a:spcBef>
                <a:spcPts val="57"/>
              </a:spcBef>
            </a:pPr>
            <a:r>
              <a:rPr sz="1000" spc="0" dirty="0" smtClean="0">
                <a:latin typeface="Segoe UI"/>
                <a:cs typeface="Segoe UI"/>
              </a:rPr>
              <a:t>E</a:t>
            </a:r>
            <a:r>
              <a:rPr sz="1000" spc="-4" dirty="0" smtClean="0">
                <a:latin typeface="Segoe UI"/>
                <a:cs typeface="Segoe UI"/>
              </a:rPr>
              <a:t>C</a:t>
            </a:r>
            <a:r>
              <a:rPr sz="1000" spc="4" dirty="0" smtClean="0">
                <a:latin typeface="Segoe UI"/>
                <a:cs typeface="Segoe UI"/>
              </a:rPr>
              <a:t>A</a:t>
            </a:r>
            <a:r>
              <a:rPr sz="1000" spc="0" dirty="0" smtClean="0">
                <a:latin typeface="Segoe UI"/>
                <a:cs typeface="Segoe UI"/>
              </a:rPr>
              <a:t>M</a:t>
            </a:r>
            <a:r>
              <a:rPr sz="1000" spc="-6" dirty="0" smtClean="0">
                <a:latin typeface="Segoe UI"/>
                <a:cs typeface="Segoe UI"/>
              </a:rPr>
              <a:t> </a:t>
            </a:r>
            <a:r>
              <a:rPr sz="1000" spc="0" dirty="0" smtClean="0">
                <a:latin typeface="Segoe UI"/>
                <a:cs typeface="Segoe UI"/>
              </a:rPr>
              <a:t>2015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042662" y="6576643"/>
            <a:ext cx="4197437" cy="21004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55"/>
              </a:lnSpc>
              <a:spcBef>
                <a:spcPts val="82"/>
              </a:spcBef>
            </a:pPr>
            <a:r>
              <a:rPr sz="2100" spc="0" baseline="1708" dirty="0" smtClean="0">
                <a:latin typeface="Comic Sans MS"/>
                <a:cs typeface="Comic Sans MS"/>
              </a:rPr>
              <a:t>-  Pré</a:t>
            </a:r>
            <a:r>
              <a:rPr sz="2100" spc="-4" baseline="1708" dirty="0" smtClean="0">
                <a:latin typeface="Comic Sans MS"/>
                <a:cs typeface="Comic Sans MS"/>
              </a:rPr>
              <a:t>c</a:t>
            </a:r>
            <a:r>
              <a:rPr sz="2100" spc="0" baseline="1708" dirty="0" smtClean="0">
                <a:latin typeface="Comic Sans MS"/>
                <a:cs typeface="Comic Sans MS"/>
              </a:rPr>
              <a:t>i</a:t>
            </a:r>
            <a:r>
              <a:rPr sz="2100" spc="4" baseline="1708" dirty="0" smtClean="0">
                <a:latin typeface="Comic Sans MS"/>
                <a:cs typeface="Comic Sans MS"/>
              </a:rPr>
              <a:t>p</a:t>
            </a:r>
            <a:r>
              <a:rPr sz="2100" spc="0" baseline="1708" dirty="0" smtClean="0">
                <a:latin typeface="Comic Sans MS"/>
                <a:cs typeface="Comic Sans MS"/>
              </a:rPr>
              <a:t>itat</a:t>
            </a:r>
            <a:r>
              <a:rPr sz="2100" spc="-9" baseline="1708" dirty="0" smtClean="0">
                <a:latin typeface="Comic Sans MS"/>
                <a:cs typeface="Comic Sans MS"/>
              </a:rPr>
              <a:t>i</a:t>
            </a:r>
            <a:r>
              <a:rPr sz="2100" spc="4" baseline="1708" dirty="0" smtClean="0">
                <a:latin typeface="Comic Sans MS"/>
                <a:cs typeface="Comic Sans MS"/>
              </a:rPr>
              <a:t>o</a:t>
            </a:r>
            <a:r>
              <a:rPr sz="2100" spc="0" baseline="1708" dirty="0" smtClean="0">
                <a:latin typeface="Comic Sans MS"/>
                <a:cs typeface="Comic Sans MS"/>
              </a:rPr>
              <a:t>n</a:t>
            </a:r>
            <a:r>
              <a:rPr sz="2100" spc="-34" baseline="1708" dirty="0" smtClean="0">
                <a:latin typeface="Comic Sans MS"/>
                <a:cs typeface="Comic Sans MS"/>
              </a:rPr>
              <a:t> </a:t>
            </a:r>
            <a:r>
              <a:rPr sz="2100" spc="0" baseline="1708" dirty="0" smtClean="0">
                <a:latin typeface="Comic Sans MS"/>
                <a:cs typeface="Comic Sans MS"/>
              </a:rPr>
              <a:t>avec</a:t>
            </a:r>
            <a:r>
              <a:rPr sz="2100" spc="-19" baseline="1708" dirty="0" smtClean="0">
                <a:latin typeface="Comic Sans MS"/>
                <a:cs typeface="Comic Sans MS"/>
              </a:rPr>
              <a:t> </a:t>
            </a:r>
            <a:r>
              <a:rPr sz="2100" spc="-4" baseline="1708" dirty="0" smtClean="0">
                <a:latin typeface="Comic Sans MS"/>
                <a:cs typeface="Comic Sans MS"/>
              </a:rPr>
              <a:t>C</a:t>
            </a:r>
            <a:r>
              <a:rPr sz="2100" spc="4" baseline="1708" dirty="0" smtClean="0">
                <a:latin typeface="Comic Sans MS"/>
                <a:cs typeface="Comic Sans MS"/>
              </a:rPr>
              <a:t>a</a:t>
            </a:r>
            <a:r>
              <a:rPr sz="1350" spc="4" baseline="26577" dirty="0" smtClean="0">
                <a:latin typeface="Comic Sans MS"/>
                <a:cs typeface="Comic Sans MS"/>
              </a:rPr>
              <a:t>2</a:t>
            </a:r>
            <a:r>
              <a:rPr sz="1350" spc="0" baseline="26577" dirty="0" smtClean="0">
                <a:latin typeface="Comic Sans MS"/>
                <a:cs typeface="Comic Sans MS"/>
              </a:rPr>
              <a:t>+</a:t>
            </a:r>
            <a:r>
              <a:rPr sz="1350" spc="29" baseline="26577" dirty="0" smtClean="0">
                <a:latin typeface="Comic Sans MS"/>
                <a:cs typeface="Comic Sans MS"/>
              </a:rPr>
              <a:t> </a:t>
            </a:r>
            <a:r>
              <a:rPr sz="2100" spc="0" baseline="1708" dirty="0" smtClean="0">
                <a:latin typeface="Comic Sans MS"/>
                <a:cs typeface="Comic Sans MS"/>
              </a:rPr>
              <a:t>:</a:t>
            </a:r>
            <a:r>
              <a:rPr sz="2100" spc="-9" baseline="1708" dirty="0" smtClean="0">
                <a:latin typeface="Comic Sans MS"/>
                <a:cs typeface="Comic Sans MS"/>
              </a:rPr>
              <a:t> </a:t>
            </a:r>
            <a:r>
              <a:rPr sz="2100" spc="0" baseline="1708" dirty="0" smtClean="0">
                <a:latin typeface="Comic Sans MS"/>
                <a:cs typeface="Comic Sans MS"/>
              </a:rPr>
              <a:t>déterg</a:t>
            </a:r>
            <a:r>
              <a:rPr sz="2100" spc="-4" baseline="1708" dirty="0" smtClean="0">
                <a:latin typeface="Comic Sans MS"/>
                <a:cs typeface="Comic Sans MS"/>
              </a:rPr>
              <a:t>e</a:t>
            </a:r>
            <a:r>
              <a:rPr sz="2100" spc="0" baseline="1708" dirty="0" smtClean="0">
                <a:latin typeface="Comic Sans MS"/>
                <a:cs typeface="Comic Sans MS"/>
              </a:rPr>
              <a:t>nts</a:t>
            </a:r>
            <a:r>
              <a:rPr sz="2100" spc="-14" baseline="1708" dirty="0" smtClean="0">
                <a:latin typeface="Comic Sans MS"/>
                <a:cs typeface="Comic Sans MS"/>
              </a:rPr>
              <a:t> </a:t>
            </a:r>
            <a:r>
              <a:rPr sz="2100" spc="0" baseline="1708" dirty="0" smtClean="0">
                <a:latin typeface="Comic Sans MS"/>
                <a:cs typeface="Comic Sans MS"/>
              </a:rPr>
              <a:t>de</a:t>
            </a:r>
            <a:r>
              <a:rPr sz="2100" spc="-14" baseline="1708" dirty="0" smtClean="0">
                <a:latin typeface="Comic Sans MS"/>
                <a:cs typeface="Comic Sans MS"/>
              </a:rPr>
              <a:t> </a:t>
            </a:r>
            <a:r>
              <a:rPr sz="2100" spc="0" baseline="1708" dirty="0" smtClean="0">
                <a:latin typeface="Comic Sans MS"/>
                <a:cs typeface="Comic Sans MS"/>
              </a:rPr>
              <a:t>synthèse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6" name="object 6"/>
          <p:cNvSpPr txBox="1"/>
          <p:nvPr/>
        </p:nvSpPr>
        <p:spPr>
          <a:xfrm rot="16200000">
            <a:off x="0" y="1761345"/>
            <a:ext cx="3562100" cy="19494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2040-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Ch</a:t>
            </a:r>
            <a:r>
              <a:rPr sz="1400" b="1" i="1" spc="4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400" b="1" i="1" spc="4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400" b="1" i="1" spc="-39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1400" b="1" i="1" spc="-9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1400" b="1" i="1" spc="4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va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400" b="1" i="1" spc="-25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et</a:t>
            </a:r>
            <a:r>
              <a:rPr sz="1400" b="1" i="1" spc="-14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1400" b="1" i="1" spc="4" dirty="0" smtClean="0">
                <a:solidFill>
                  <a:srgbClr val="FFFFFF"/>
                </a:solidFill>
                <a:latin typeface="Arial"/>
                <a:cs typeface="Arial"/>
              </a:rPr>
              <a:t>ir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onn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eme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0" y="0"/>
            <a:ext cx="330708" cy="68579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4" name="object 4"/>
          <p:cNvSpPr txBox="1"/>
          <p:nvPr/>
        </p:nvSpPr>
        <p:spPr>
          <a:xfrm>
            <a:off x="1607833" y="1480887"/>
            <a:ext cx="259570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3" name="object 3"/>
          <p:cNvSpPr txBox="1"/>
          <p:nvPr/>
        </p:nvSpPr>
        <p:spPr>
          <a:xfrm>
            <a:off x="1508770" y="1922141"/>
            <a:ext cx="358633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" name="object 2"/>
          <p:cNvSpPr txBox="1"/>
          <p:nvPr/>
        </p:nvSpPr>
        <p:spPr>
          <a:xfrm>
            <a:off x="1607833" y="2364421"/>
            <a:ext cx="259570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object 34"/>
          <p:cNvSpPr/>
          <p:nvPr/>
        </p:nvSpPr>
        <p:spPr>
          <a:xfrm>
            <a:off x="11415522" y="6528054"/>
            <a:ext cx="0" cy="347470"/>
          </a:xfrm>
          <a:custGeom>
            <a:avLst/>
            <a:gdLst/>
            <a:ahLst/>
            <a:cxnLst/>
            <a:rect l="l" t="t" r="r" b="b"/>
            <a:pathLst>
              <a:path h="347470">
                <a:moveTo>
                  <a:pt x="0" y="0"/>
                </a:moveTo>
                <a:lnTo>
                  <a:pt x="0" y="329943"/>
                </a:lnTo>
              </a:path>
            </a:pathLst>
          </a:custGeom>
          <a:ln w="25908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-12192" y="0"/>
            <a:ext cx="3429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-12192" y="0"/>
            <a:ext cx="342900" cy="6858000"/>
          </a:xfrm>
          <a:custGeom>
            <a:avLst/>
            <a:gdLst/>
            <a:ahLst/>
            <a:cxnLst/>
            <a:rect l="l" t="t" r="r" b="b"/>
            <a:pathLst>
              <a:path w="342900" h="6858000">
                <a:moveTo>
                  <a:pt x="342900" y="0"/>
                </a:moveTo>
                <a:lnTo>
                  <a:pt x="12192" y="0"/>
                </a:lnTo>
              </a:path>
              <a:path w="342900" h="6858000">
                <a:moveTo>
                  <a:pt x="12192" y="6858000"/>
                </a:moveTo>
                <a:lnTo>
                  <a:pt x="342900" y="6858000"/>
                </a:lnTo>
                <a:lnTo>
                  <a:pt x="342900" y="0"/>
                </a:lnTo>
              </a:path>
            </a:pathLst>
          </a:custGeom>
          <a:ln w="9144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-21336" y="6385560"/>
            <a:ext cx="361188" cy="3352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-18288" y="5987224"/>
            <a:ext cx="361188" cy="31908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67106" y="976122"/>
            <a:ext cx="2296668" cy="914400"/>
          </a:xfrm>
          <a:custGeom>
            <a:avLst/>
            <a:gdLst/>
            <a:ahLst/>
            <a:cxnLst/>
            <a:rect l="l" t="t" r="r" b="b"/>
            <a:pathLst>
              <a:path w="2296668" h="914400">
                <a:moveTo>
                  <a:pt x="0" y="914400"/>
                </a:moveTo>
                <a:lnTo>
                  <a:pt x="2296668" y="914400"/>
                </a:lnTo>
                <a:lnTo>
                  <a:pt x="2296668" y="0"/>
                </a:lnTo>
                <a:lnTo>
                  <a:pt x="0" y="0"/>
                </a:lnTo>
                <a:lnTo>
                  <a:pt x="0" y="914400"/>
                </a:lnTo>
                <a:close/>
              </a:path>
            </a:pathLst>
          </a:custGeom>
          <a:ln w="53340">
            <a:solidFill>
              <a:srgbClr val="41709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738245" y="1378077"/>
            <a:ext cx="105282" cy="105156"/>
          </a:xfrm>
          <a:custGeom>
            <a:avLst/>
            <a:gdLst/>
            <a:ahLst/>
            <a:cxnLst/>
            <a:rect l="l" t="t" r="r" b="b"/>
            <a:pathLst>
              <a:path w="105282" h="105156">
                <a:moveTo>
                  <a:pt x="105282" y="52197"/>
                </a:moveTo>
                <a:lnTo>
                  <a:pt x="0" y="0"/>
                </a:lnTo>
                <a:lnTo>
                  <a:pt x="17652" y="34925"/>
                </a:lnTo>
                <a:lnTo>
                  <a:pt x="17779" y="69976"/>
                </a:lnTo>
                <a:lnTo>
                  <a:pt x="380" y="105156"/>
                </a:lnTo>
                <a:lnTo>
                  <a:pt x="105282" y="52197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763774" y="1378077"/>
            <a:ext cx="992251" cy="105156"/>
          </a:xfrm>
          <a:custGeom>
            <a:avLst/>
            <a:gdLst/>
            <a:ahLst/>
            <a:cxnLst/>
            <a:rect l="l" t="t" r="r" b="b"/>
            <a:pathLst>
              <a:path w="992251" h="105156">
                <a:moveTo>
                  <a:pt x="974724" y="70039"/>
                </a:moveTo>
                <a:lnTo>
                  <a:pt x="974851" y="105156"/>
                </a:lnTo>
                <a:lnTo>
                  <a:pt x="992251" y="69976"/>
                </a:lnTo>
                <a:lnTo>
                  <a:pt x="992124" y="34925"/>
                </a:lnTo>
                <a:lnTo>
                  <a:pt x="974471" y="0"/>
                </a:lnTo>
                <a:lnTo>
                  <a:pt x="974597" y="34987"/>
                </a:lnTo>
                <a:lnTo>
                  <a:pt x="0" y="38481"/>
                </a:lnTo>
                <a:lnTo>
                  <a:pt x="0" y="73533"/>
                </a:lnTo>
                <a:lnTo>
                  <a:pt x="974724" y="70039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842766" y="1105662"/>
            <a:ext cx="1216152" cy="649224"/>
          </a:xfrm>
          <a:custGeom>
            <a:avLst/>
            <a:gdLst/>
            <a:ahLst/>
            <a:cxnLst/>
            <a:rect l="l" t="t" r="r" b="b"/>
            <a:pathLst>
              <a:path w="1216152" h="649224">
                <a:moveTo>
                  <a:pt x="0" y="649224"/>
                </a:moveTo>
                <a:lnTo>
                  <a:pt x="1216152" y="649224"/>
                </a:lnTo>
                <a:lnTo>
                  <a:pt x="1216152" y="0"/>
                </a:lnTo>
                <a:lnTo>
                  <a:pt x="0" y="0"/>
                </a:lnTo>
                <a:lnTo>
                  <a:pt x="0" y="649224"/>
                </a:lnTo>
                <a:close/>
              </a:path>
            </a:pathLst>
          </a:custGeom>
          <a:ln w="53340">
            <a:solidFill>
              <a:srgbClr val="41709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412738" y="1374902"/>
            <a:ext cx="105283" cy="105156"/>
          </a:xfrm>
          <a:custGeom>
            <a:avLst/>
            <a:gdLst/>
            <a:ahLst/>
            <a:cxnLst/>
            <a:rect l="l" t="t" r="r" b="b"/>
            <a:pathLst>
              <a:path w="105283" h="105156">
                <a:moveTo>
                  <a:pt x="105283" y="52324"/>
                </a:moveTo>
                <a:lnTo>
                  <a:pt x="0" y="0"/>
                </a:lnTo>
                <a:lnTo>
                  <a:pt x="17652" y="35051"/>
                </a:lnTo>
                <a:lnTo>
                  <a:pt x="17779" y="70103"/>
                </a:lnTo>
                <a:lnTo>
                  <a:pt x="253" y="105156"/>
                </a:lnTo>
                <a:lnTo>
                  <a:pt x="105283" y="52324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058918" y="1374902"/>
            <a:ext cx="1371600" cy="105156"/>
          </a:xfrm>
          <a:custGeom>
            <a:avLst/>
            <a:gdLst/>
            <a:ahLst/>
            <a:cxnLst/>
            <a:rect l="l" t="t" r="r" b="b"/>
            <a:pathLst>
              <a:path w="1371600" h="105156">
                <a:moveTo>
                  <a:pt x="1353989" y="70149"/>
                </a:moveTo>
                <a:lnTo>
                  <a:pt x="1354074" y="105156"/>
                </a:lnTo>
                <a:lnTo>
                  <a:pt x="1371600" y="70103"/>
                </a:lnTo>
                <a:lnTo>
                  <a:pt x="1371473" y="35051"/>
                </a:lnTo>
                <a:lnTo>
                  <a:pt x="1353820" y="0"/>
                </a:lnTo>
                <a:lnTo>
                  <a:pt x="1353904" y="35097"/>
                </a:lnTo>
                <a:lnTo>
                  <a:pt x="0" y="38608"/>
                </a:lnTo>
                <a:lnTo>
                  <a:pt x="0" y="73660"/>
                </a:lnTo>
                <a:lnTo>
                  <a:pt x="1353989" y="70149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518909" y="1102614"/>
            <a:ext cx="1594103" cy="649224"/>
          </a:xfrm>
          <a:custGeom>
            <a:avLst/>
            <a:gdLst/>
            <a:ahLst/>
            <a:cxnLst/>
            <a:rect l="l" t="t" r="r" b="b"/>
            <a:pathLst>
              <a:path w="1594103" h="649224">
                <a:moveTo>
                  <a:pt x="0" y="649224"/>
                </a:moveTo>
                <a:lnTo>
                  <a:pt x="1594103" y="649224"/>
                </a:lnTo>
                <a:lnTo>
                  <a:pt x="1594103" y="0"/>
                </a:lnTo>
                <a:lnTo>
                  <a:pt x="0" y="0"/>
                </a:lnTo>
                <a:lnTo>
                  <a:pt x="0" y="649224"/>
                </a:lnTo>
                <a:close/>
              </a:path>
            </a:pathLst>
          </a:custGeom>
          <a:ln w="53340">
            <a:solidFill>
              <a:srgbClr val="41709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8112252" y="1298448"/>
            <a:ext cx="787907" cy="254507"/>
          </a:xfrm>
          <a:custGeom>
            <a:avLst/>
            <a:gdLst/>
            <a:ahLst/>
            <a:cxnLst/>
            <a:rect l="l" t="t" r="r" b="b"/>
            <a:pathLst>
              <a:path w="787907" h="254507">
                <a:moveTo>
                  <a:pt x="0" y="127253"/>
                </a:moveTo>
                <a:lnTo>
                  <a:pt x="127253" y="254507"/>
                </a:lnTo>
                <a:lnTo>
                  <a:pt x="127253" y="190880"/>
                </a:lnTo>
                <a:lnTo>
                  <a:pt x="660653" y="190880"/>
                </a:lnTo>
                <a:lnTo>
                  <a:pt x="660653" y="254507"/>
                </a:lnTo>
                <a:lnTo>
                  <a:pt x="787907" y="127253"/>
                </a:lnTo>
                <a:lnTo>
                  <a:pt x="660653" y="0"/>
                </a:lnTo>
                <a:lnTo>
                  <a:pt x="660653" y="63626"/>
                </a:lnTo>
                <a:lnTo>
                  <a:pt x="127253" y="63626"/>
                </a:lnTo>
                <a:lnTo>
                  <a:pt x="127253" y="0"/>
                </a:lnTo>
                <a:lnTo>
                  <a:pt x="0" y="127253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8112252" y="1298448"/>
            <a:ext cx="787907" cy="254507"/>
          </a:xfrm>
          <a:custGeom>
            <a:avLst/>
            <a:gdLst/>
            <a:ahLst/>
            <a:cxnLst/>
            <a:rect l="l" t="t" r="r" b="b"/>
            <a:pathLst>
              <a:path w="787907" h="254507">
                <a:moveTo>
                  <a:pt x="0" y="127253"/>
                </a:moveTo>
                <a:lnTo>
                  <a:pt x="127253" y="0"/>
                </a:lnTo>
                <a:lnTo>
                  <a:pt x="127253" y="63626"/>
                </a:lnTo>
                <a:lnTo>
                  <a:pt x="660653" y="63626"/>
                </a:lnTo>
                <a:lnTo>
                  <a:pt x="660653" y="0"/>
                </a:lnTo>
                <a:lnTo>
                  <a:pt x="787907" y="127253"/>
                </a:lnTo>
                <a:lnTo>
                  <a:pt x="660653" y="254507"/>
                </a:lnTo>
                <a:lnTo>
                  <a:pt x="660653" y="190880"/>
                </a:lnTo>
                <a:lnTo>
                  <a:pt x="127253" y="190880"/>
                </a:lnTo>
                <a:lnTo>
                  <a:pt x="127253" y="254507"/>
                </a:lnTo>
                <a:lnTo>
                  <a:pt x="0" y="127253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8900922" y="721613"/>
            <a:ext cx="1720596" cy="1423415"/>
          </a:xfrm>
          <a:custGeom>
            <a:avLst/>
            <a:gdLst/>
            <a:ahLst/>
            <a:cxnLst/>
            <a:rect l="l" t="t" r="r" b="b"/>
            <a:pathLst>
              <a:path w="1720596" h="1423415">
                <a:moveTo>
                  <a:pt x="0" y="1423415"/>
                </a:moveTo>
                <a:lnTo>
                  <a:pt x="1720596" y="1423415"/>
                </a:lnTo>
                <a:lnTo>
                  <a:pt x="1720596" y="0"/>
                </a:lnTo>
                <a:lnTo>
                  <a:pt x="0" y="0"/>
                </a:lnTo>
                <a:lnTo>
                  <a:pt x="0" y="1423415"/>
                </a:lnTo>
                <a:close/>
              </a:path>
            </a:pathLst>
          </a:custGeom>
          <a:ln w="53340">
            <a:solidFill>
              <a:srgbClr val="41709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436876" y="3499104"/>
            <a:ext cx="7210044" cy="226771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632866" y="225171"/>
            <a:ext cx="4896307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5"/>
              </a:lnSpc>
              <a:spcBef>
                <a:spcPts val="96"/>
              </a:spcBef>
            </a:pPr>
            <a:r>
              <a:rPr sz="2700" spc="0" baseline="3034" dirty="0" smtClean="0">
                <a:solidFill>
                  <a:srgbClr val="EC7C30"/>
                </a:solidFill>
                <a:latin typeface="Calibri"/>
                <a:cs typeface="Calibri"/>
              </a:rPr>
              <a:t>Co</a:t>
            </a:r>
            <a:r>
              <a:rPr sz="2700" spc="-25" baseline="3034" dirty="0" smtClean="0">
                <a:solidFill>
                  <a:srgbClr val="EC7C30"/>
                </a:solidFill>
                <a:latin typeface="Calibri"/>
                <a:cs typeface="Calibri"/>
              </a:rPr>
              <a:t>n</a:t>
            </a:r>
            <a:r>
              <a:rPr sz="2700" spc="-9" baseline="3034" dirty="0" smtClean="0">
                <a:solidFill>
                  <a:srgbClr val="EC7C30"/>
                </a:solidFill>
                <a:latin typeface="Calibri"/>
                <a:cs typeface="Calibri"/>
              </a:rPr>
              <a:t>v</a:t>
            </a:r>
            <a:r>
              <a:rPr sz="2700" spc="0" baseline="3034" dirty="0" smtClean="0">
                <a:solidFill>
                  <a:srgbClr val="EC7C30"/>
                </a:solidFill>
                <a:latin typeface="Calibri"/>
                <a:cs typeface="Calibri"/>
              </a:rPr>
              <a:t>e</a:t>
            </a:r>
            <a:r>
              <a:rPr sz="2700" spc="-34" baseline="3034" dirty="0" smtClean="0">
                <a:solidFill>
                  <a:srgbClr val="EC7C30"/>
                </a:solidFill>
                <a:latin typeface="Calibri"/>
                <a:cs typeface="Calibri"/>
              </a:rPr>
              <a:t>r</a:t>
            </a:r>
            <a:r>
              <a:rPr sz="2700" spc="0" baseline="3034" dirty="0" smtClean="0">
                <a:solidFill>
                  <a:srgbClr val="EC7C30"/>
                </a:solidFill>
                <a:latin typeface="Calibri"/>
                <a:cs typeface="Calibri"/>
              </a:rPr>
              <a:t>sion bio</a:t>
            </a:r>
            <a:r>
              <a:rPr sz="2700" spc="-4" baseline="3034" dirty="0" smtClean="0">
                <a:solidFill>
                  <a:srgbClr val="EC7C30"/>
                </a:solidFill>
                <a:latin typeface="Calibri"/>
                <a:cs typeface="Calibri"/>
              </a:rPr>
              <a:t>c</a:t>
            </a:r>
            <a:r>
              <a:rPr sz="2700" spc="0" baseline="3034" dirty="0" smtClean="0">
                <a:solidFill>
                  <a:srgbClr val="EC7C30"/>
                </a:solidFill>
                <a:latin typeface="Calibri"/>
                <a:cs typeface="Calibri"/>
              </a:rPr>
              <a:t>him</a:t>
            </a:r>
            <a:r>
              <a:rPr sz="2700" spc="-4" baseline="3034" dirty="0" smtClean="0">
                <a:solidFill>
                  <a:srgbClr val="EC7C30"/>
                </a:solidFill>
                <a:latin typeface="Calibri"/>
                <a:cs typeface="Calibri"/>
              </a:rPr>
              <a:t>i</a:t>
            </a:r>
            <a:r>
              <a:rPr sz="2700" spc="0" baseline="3034" dirty="0" smtClean="0">
                <a:solidFill>
                  <a:srgbClr val="EC7C30"/>
                </a:solidFill>
                <a:latin typeface="Calibri"/>
                <a:cs typeface="Calibri"/>
              </a:rPr>
              <a:t>que</a:t>
            </a:r>
            <a:r>
              <a:rPr sz="2700" spc="39" baseline="3034" dirty="0" smtClean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700" spc="0" baseline="3034" dirty="0" smtClean="0">
                <a:solidFill>
                  <a:srgbClr val="EC7C30"/>
                </a:solidFill>
                <a:latin typeface="Calibri"/>
                <a:cs typeface="Calibri"/>
              </a:rPr>
              <a:t>de</a:t>
            </a:r>
            <a:r>
              <a:rPr sz="2700" spc="4" baseline="3034" dirty="0" smtClean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700" spc="0" baseline="3034" dirty="0" smtClean="0">
                <a:solidFill>
                  <a:srgbClr val="EC7C30"/>
                </a:solidFill>
                <a:latin typeface="Calibri"/>
                <a:cs typeface="Calibri"/>
              </a:rPr>
              <a:t>la</a:t>
            </a:r>
            <a:r>
              <a:rPr sz="2700" spc="9" baseline="3034" dirty="0" smtClean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700" spc="0" baseline="3034" dirty="0" smtClean="0">
                <a:solidFill>
                  <a:srgbClr val="EC7C30"/>
                </a:solidFill>
                <a:latin typeface="Calibri"/>
                <a:cs typeface="Calibri"/>
              </a:rPr>
              <a:t>biomas</a:t>
            </a:r>
            <a:r>
              <a:rPr sz="2700" spc="4" baseline="3034" dirty="0" smtClean="0">
                <a:solidFill>
                  <a:srgbClr val="EC7C30"/>
                </a:solidFill>
                <a:latin typeface="Calibri"/>
                <a:cs typeface="Calibri"/>
              </a:rPr>
              <a:t>s</a:t>
            </a:r>
            <a:r>
              <a:rPr sz="2700" spc="0" baseline="3034" dirty="0" smtClean="0">
                <a:solidFill>
                  <a:srgbClr val="EC7C30"/>
                </a:solidFill>
                <a:latin typeface="Calibri"/>
                <a:cs typeface="Calibri"/>
              </a:rPr>
              <a:t>e</a:t>
            </a:r>
            <a:r>
              <a:rPr sz="2700" spc="-4" baseline="3034" dirty="0" smtClean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700" spc="0" baseline="3034" dirty="0" smtClean="0">
                <a:solidFill>
                  <a:srgbClr val="EC7C30"/>
                </a:solidFill>
                <a:latin typeface="Calibri"/>
                <a:cs typeface="Calibri"/>
              </a:rPr>
              <a:t>o</a:t>
            </a:r>
            <a:r>
              <a:rPr sz="2700" spc="-4" baseline="3034" dirty="0" smtClean="0">
                <a:solidFill>
                  <a:srgbClr val="EC7C30"/>
                </a:solidFill>
                <a:latin typeface="Calibri"/>
                <a:cs typeface="Calibri"/>
              </a:rPr>
              <a:t>l</a:t>
            </a:r>
            <a:r>
              <a:rPr sz="2700" spc="0" baseline="3034" dirty="0" smtClean="0">
                <a:solidFill>
                  <a:srgbClr val="EC7C30"/>
                </a:solidFill>
                <a:latin typeface="Calibri"/>
                <a:cs typeface="Calibri"/>
              </a:rPr>
              <a:t>éa</a:t>
            </a:r>
            <a:r>
              <a:rPr sz="2700" spc="9" baseline="3034" dirty="0" smtClean="0">
                <a:solidFill>
                  <a:srgbClr val="EC7C30"/>
                </a:solidFill>
                <a:latin typeface="Calibri"/>
                <a:cs typeface="Calibri"/>
              </a:rPr>
              <a:t>g</a:t>
            </a:r>
            <a:r>
              <a:rPr sz="2700" spc="-4" baseline="3034" dirty="0" smtClean="0">
                <a:solidFill>
                  <a:srgbClr val="EC7C30"/>
                </a:solidFill>
                <a:latin typeface="Calibri"/>
                <a:cs typeface="Calibri"/>
              </a:rPr>
              <a:t>i</a:t>
            </a:r>
            <a:r>
              <a:rPr sz="2700" spc="0" baseline="3034" dirty="0" smtClean="0">
                <a:solidFill>
                  <a:srgbClr val="EC7C30"/>
                </a:solidFill>
                <a:latin typeface="Calibri"/>
                <a:cs typeface="Calibri"/>
              </a:rPr>
              <a:t>n</a:t>
            </a:r>
            <a:r>
              <a:rPr sz="2700" spc="4" baseline="3034" dirty="0" smtClean="0">
                <a:solidFill>
                  <a:srgbClr val="EC7C30"/>
                </a:solidFill>
                <a:latin typeface="Calibri"/>
                <a:cs typeface="Calibri"/>
              </a:rPr>
              <a:t>e</a:t>
            </a:r>
            <a:r>
              <a:rPr sz="2700" spc="0" baseline="3034" dirty="0" smtClean="0">
                <a:solidFill>
                  <a:srgbClr val="EC7C30"/>
                </a:solidFill>
                <a:latin typeface="Calibri"/>
                <a:cs typeface="Calibri"/>
              </a:rPr>
              <a:t>u</a:t>
            </a:r>
            <a:r>
              <a:rPr sz="2700" spc="4" baseline="3034" dirty="0" smtClean="0">
                <a:solidFill>
                  <a:srgbClr val="EC7C30"/>
                </a:solidFill>
                <a:latin typeface="Calibri"/>
                <a:cs typeface="Calibri"/>
              </a:rPr>
              <a:t>s</a:t>
            </a:r>
            <a:r>
              <a:rPr sz="2700" spc="0" baseline="3034" dirty="0" smtClean="0">
                <a:solidFill>
                  <a:srgbClr val="EC7C30"/>
                </a:solidFill>
                <a:latin typeface="Calibri"/>
                <a:cs typeface="Calibri"/>
              </a:rPr>
              <a:t>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0986897" y="742441"/>
            <a:ext cx="1148639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5"/>
              </a:lnSpc>
              <a:spcBef>
                <a:spcPts val="96"/>
              </a:spcBef>
            </a:pPr>
            <a:r>
              <a:rPr sz="2700" spc="0" baseline="3034" dirty="0" smtClean="0">
                <a:latin typeface="Calibri"/>
                <a:cs typeface="Calibri"/>
              </a:rPr>
              <a:t>Au</a:t>
            </a:r>
            <a:r>
              <a:rPr sz="2700" spc="-9" baseline="3034" dirty="0" smtClean="0">
                <a:latin typeface="Calibri"/>
                <a:cs typeface="Calibri"/>
              </a:rPr>
              <a:t>t</a:t>
            </a:r>
            <a:r>
              <a:rPr sz="2700" spc="0" baseline="3034" dirty="0" smtClean="0">
                <a:latin typeface="Calibri"/>
                <a:cs typeface="Calibri"/>
              </a:rPr>
              <a:t>omobi</a:t>
            </a:r>
            <a:r>
              <a:rPr sz="2700" spc="-9" baseline="3034" dirty="0" smtClean="0">
                <a:latin typeface="Calibri"/>
                <a:cs typeface="Calibri"/>
              </a:rPr>
              <a:t>l</a:t>
            </a:r>
            <a:r>
              <a:rPr sz="2700" spc="0" baseline="3034" dirty="0" smtClean="0">
                <a:latin typeface="Calibri"/>
                <a:cs typeface="Calibri"/>
              </a:rPr>
              <a:t>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913757" y="816863"/>
            <a:ext cx="1764756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5"/>
              </a:lnSpc>
              <a:spcBef>
                <a:spcPts val="96"/>
              </a:spcBef>
            </a:pPr>
            <a:r>
              <a:rPr sz="2700" spc="-109" baseline="3034" dirty="0" smtClean="0">
                <a:solidFill>
                  <a:srgbClr val="00AFEF"/>
                </a:solidFill>
                <a:latin typeface="Calibri"/>
                <a:cs typeface="Calibri"/>
              </a:rPr>
              <a:t>T</a:t>
            </a:r>
            <a:r>
              <a:rPr sz="2700" spc="-39" baseline="3034" dirty="0" smtClean="0">
                <a:solidFill>
                  <a:srgbClr val="00AFEF"/>
                </a:solidFill>
                <a:latin typeface="Calibri"/>
                <a:cs typeface="Calibri"/>
              </a:rPr>
              <a:t>r</a:t>
            </a:r>
            <a:r>
              <a:rPr sz="2700" spc="0" baseline="3034" dirty="0" smtClean="0">
                <a:solidFill>
                  <a:srgbClr val="00AFEF"/>
                </a:solidFill>
                <a:latin typeface="Calibri"/>
                <a:cs typeface="Calibri"/>
              </a:rPr>
              <a:t>an</a:t>
            </a:r>
            <a:r>
              <a:rPr sz="2700" spc="4" baseline="3034" dirty="0" smtClean="0">
                <a:solidFill>
                  <a:srgbClr val="00AFEF"/>
                </a:solidFill>
                <a:latin typeface="Calibri"/>
                <a:cs typeface="Calibri"/>
              </a:rPr>
              <a:t>s</a:t>
            </a:r>
            <a:r>
              <a:rPr sz="2700" spc="0" baseline="3034" dirty="0" smtClean="0">
                <a:solidFill>
                  <a:srgbClr val="00AFEF"/>
                </a:solidFill>
                <a:latin typeface="Calibri"/>
                <a:cs typeface="Calibri"/>
              </a:rPr>
              <a:t>e</a:t>
            </a:r>
            <a:r>
              <a:rPr sz="2700" spc="-14" baseline="3034" dirty="0" smtClean="0">
                <a:solidFill>
                  <a:srgbClr val="00AFEF"/>
                </a:solidFill>
                <a:latin typeface="Calibri"/>
                <a:cs typeface="Calibri"/>
              </a:rPr>
              <a:t>s</a:t>
            </a:r>
            <a:r>
              <a:rPr sz="2700" spc="-25" baseline="3034" dirty="0" smtClean="0">
                <a:solidFill>
                  <a:srgbClr val="00AFEF"/>
                </a:solidFill>
                <a:latin typeface="Calibri"/>
                <a:cs typeface="Calibri"/>
              </a:rPr>
              <a:t>t</a:t>
            </a:r>
            <a:r>
              <a:rPr sz="2700" spc="0" baseline="3034" dirty="0" smtClean="0">
                <a:solidFill>
                  <a:srgbClr val="00AFEF"/>
                </a:solidFill>
                <a:latin typeface="Calibri"/>
                <a:cs typeface="Calibri"/>
              </a:rPr>
              <a:t>ér</a:t>
            </a:r>
            <a:r>
              <a:rPr sz="2700" spc="-4" baseline="3034" dirty="0" smtClean="0">
                <a:solidFill>
                  <a:srgbClr val="00AFEF"/>
                </a:solidFill>
                <a:latin typeface="Calibri"/>
                <a:cs typeface="Calibri"/>
              </a:rPr>
              <a:t>i</a:t>
            </a:r>
            <a:r>
              <a:rPr sz="2700" spc="0" baseline="3034" dirty="0" smtClean="0">
                <a:solidFill>
                  <a:srgbClr val="00AFEF"/>
                </a:solidFill>
                <a:latin typeface="Calibri"/>
                <a:cs typeface="Calibri"/>
              </a:rPr>
              <a:t>fi</a:t>
            </a:r>
            <a:r>
              <a:rPr sz="2700" spc="-19" baseline="3034" dirty="0" smtClean="0">
                <a:solidFill>
                  <a:srgbClr val="00AFEF"/>
                </a:solidFill>
                <a:latin typeface="Calibri"/>
                <a:cs typeface="Calibri"/>
              </a:rPr>
              <a:t>c</a:t>
            </a:r>
            <a:r>
              <a:rPr sz="2700" spc="-9" baseline="3034" dirty="0" smtClean="0">
                <a:solidFill>
                  <a:srgbClr val="00AFEF"/>
                </a:solidFill>
                <a:latin typeface="Calibri"/>
                <a:cs typeface="Calibri"/>
              </a:rPr>
              <a:t>a</a:t>
            </a:r>
            <a:r>
              <a:rPr sz="2700" spc="0" baseline="3034" dirty="0" smtClean="0">
                <a:solidFill>
                  <a:srgbClr val="00AFEF"/>
                </a:solidFill>
                <a:latin typeface="Calibri"/>
                <a:cs typeface="Calibri"/>
              </a:rPr>
              <a:t>t</a:t>
            </a:r>
            <a:r>
              <a:rPr sz="2700" spc="-9" baseline="3034" dirty="0" smtClean="0">
                <a:solidFill>
                  <a:srgbClr val="00AFEF"/>
                </a:solidFill>
                <a:latin typeface="Calibri"/>
                <a:cs typeface="Calibri"/>
              </a:rPr>
              <a:t>i</a:t>
            </a:r>
            <a:r>
              <a:rPr sz="2700" spc="0" baseline="3034" dirty="0" smtClean="0">
                <a:solidFill>
                  <a:srgbClr val="00AFEF"/>
                </a:solidFill>
                <a:latin typeface="Calibri"/>
                <a:cs typeface="Calibri"/>
              </a:rPr>
              <a:t>on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0986897" y="1291336"/>
            <a:ext cx="996391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5"/>
              </a:lnSpc>
              <a:spcBef>
                <a:spcPts val="96"/>
              </a:spcBef>
            </a:pPr>
            <a:r>
              <a:rPr sz="2700" spc="0" baseline="3034" dirty="0" smtClean="0">
                <a:latin typeface="Calibri"/>
                <a:cs typeface="Calibri"/>
              </a:rPr>
              <a:t>Ch</a:t>
            </a:r>
            <a:r>
              <a:rPr sz="2700" spc="4" baseline="3034" dirty="0" smtClean="0">
                <a:latin typeface="Calibri"/>
                <a:cs typeface="Calibri"/>
              </a:rPr>
              <a:t>a</a:t>
            </a:r>
            <a:r>
              <a:rPr sz="2700" spc="0" baseline="3034" dirty="0" smtClean="0">
                <a:latin typeface="Calibri"/>
                <a:cs typeface="Calibri"/>
              </a:rPr>
              <a:t>u</a:t>
            </a:r>
            <a:r>
              <a:rPr sz="2700" spc="-4" baseline="3034" dirty="0" smtClean="0">
                <a:latin typeface="Calibri"/>
                <a:cs typeface="Calibri"/>
              </a:rPr>
              <a:t>f</a:t>
            </a:r>
            <a:r>
              <a:rPr sz="2700" spc="-34" baseline="3034" dirty="0" smtClean="0">
                <a:latin typeface="Calibri"/>
                <a:cs typeface="Calibri"/>
              </a:rPr>
              <a:t>f</a:t>
            </a:r>
            <a:r>
              <a:rPr sz="2700" spc="0" baseline="3034" dirty="0" smtClean="0">
                <a:latin typeface="Calibri"/>
                <a:cs typeface="Calibri"/>
              </a:rPr>
              <a:t>a</a:t>
            </a:r>
            <a:r>
              <a:rPr sz="2700" spc="-4" baseline="3034" dirty="0" smtClean="0">
                <a:latin typeface="Calibri"/>
                <a:cs typeface="Calibri"/>
              </a:rPr>
              <a:t>g</a:t>
            </a:r>
            <a:r>
              <a:rPr sz="2700" spc="0" baseline="3034" dirty="0" smtClean="0">
                <a:latin typeface="Calibri"/>
                <a:cs typeface="Calibri"/>
              </a:rPr>
              <a:t>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0986897" y="1839976"/>
            <a:ext cx="975132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5"/>
              </a:lnSpc>
              <a:spcBef>
                <a:spcPts val="96"/>
              </a:spcBef>
            </a:pPr>
            <a:r>
              <a:rPr sz="2700" spc="0" baseline="3034" dirty="0" smtClean="0">
                <a:latin typeface="Calibri"/>
                <a:cs typeface="Calibri"/>
              </a:rPr>
              <a:t>E</a:t>
            </a:r>
            <a:r>
              <a:rPr sz="2700" spc="-9" baseline="3034" dirty="0" smtClean="0">
                <a:latin typeface="Calibri"/>
                <a:cs typeface="Calibri"/>
              </a:rPr>
              <a:t>l</a:t>
            </a:r>
            <a:r>
              <a:rPr sz="2700" spc="0" baseline="3034" dirty="0" smtClean="0">
                <a:latin typeface="Calibri"/>
                <a:cs typeface="Calibri"/>
              </a:rPr>
              <a:t>ect</a:t>
            </a:r>
            <a:r>
              <a:rPr sz="2700" spc="-4" baseline="3034" dirty="0" smtClean="0">
                <a:latin typeface="Calibri"/>
                <a:cs typeface="Calibri"/>
              </a:rPr>
              <a:t>rici</a:t>
            </a:r>
            <a:r>
              <a:rPr sz="2700" spc="-25" baseline="3034" dirty="0" smtClean="0">
                <a:latin typeface="Calibri"/>
                <a:cs typeface="Calibri"/>
              </a:rPr>
              <a:t>t</a:t>
            </a:r>
            <a:r>
              <a:rPr sz="2700" spc="0" baseline="3034" dirty="0" smtClean="0">
                <a:latin typeface="Calibri"/>
                <a:cs typeface="Calibri"/>
              </a:rPr>
              <a:t>é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772660" y="3128700"/>
            <a:ext cx="1917293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9"/>
              </a:lnSpc>
              <a:spcBef>
                <a:spcPts val="97"/>
              </a:spcBef>
            </a:pPr>
            <a:r>
              <a:rPr sz="1800" spc="-54" dirty="0" smtClean="0">
                <a:solidFill>
                  <a:srgbClr val="00AFEF"/>
                </a:solidFill>
                <a:latin typeface="Arial"/>
                <a:cs typeface="Arial"/>
              </a:rPr>
              <a:t>T</a:t>
            </a:r>
            <a:r>
              <a:rPr sz="1800" spc="0" dirty="0" smtClean="0">
                <a:solidFill>
                  <a:srgbClr val="00AFEF"/>
                </a:solidFill>
                <a:latin typeface="Arial"/>
                <a:cs typeface="Arial"/>
              </a:rPr>
              <a:t>ra</a:t>
            </a:r>
            <a:r>
              <a:rPr sz="1800" spc="-9" dirty="0" smtClean="0">
                <a:solidFill>
                  <a:srgbClr val="00AFEF"/>
                </a:solidFill>
                <a:latin typeface="Arial"/>
                <a:cs typeface="Arial"/>
              </a:rPr>
              <a:t>n</a:t>
            </a:r>
            <a:r>
              <a:rPr sz="1800" spc="0" dirty="0" smtClean="0">
                <a:solidFill>
                  <a:srgbClr val="00AFEF"/>
                </a:solidFill>
                <a:latin typeface="Arial"/>
                <a:cs typeface="Arial"/>
              </a:rPr>
              <a:t>sest</a:t>
            </a:r>
            <a:r>
              <a:rPr sz="1800" spc="-4" dirty="0" smtClean="0">
                <a:solidFill>
                  <a:srgbClr val="00AFEF"/>
                </a:solidFill>
                <a:latin typeface="Arial"/>
                <a:cs typeface="Arial"/>
              </a:rPr>
              <a:t>é</a:t>
            </a:r>
            <a:r>
              <a:rPr sz="1800" spc="0" dirty="0" smtClean="0">
                <a:solidFill>
                  <a:srgbClr val="00AFEF"/>
                </a:solidFill>
                <a:latin typeface="Arial"/>
                <a:cs typeface="Arial"/>
              </a:rPr>
              <a:t>rific</a:t>
            </a:r>
            <a:r>
              <a:rPr sz="1800" spc="-4" dirty="0" smtClean="0">
                <a:solidFill>
                  <a:srgbClr val="00AFEF"/>
                </a:solidFill>
                <a:latin typeface="Arial"/>
                <a:cs typeface="Arial"/>
              </a:rPr>
              <a:t>a</a:t>
            </a:r>
            <a:r>
              <a:rPr sz="1800" spc="0" dirty="0" smtClean="0">
                <a:solidFill>
                  <a:srgbClr val="00AFEF"/>
                </a:solidFill>
                <a:latin typeface="Arial"/>
                <a:cs typeface="Arial"/>
              </a:rPr>
              <a:t>tion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694678" y="3128700"/>
            <a:ext cx="123240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9"/>
              </a:lnSpc>
              <a:spcBef>
                <a:spcPts val="97"/>
              </a:spcBef>
            </a:pPr>
            <a:r>
              <a:rPr sz="1800" spc="0" dirty="0" smtClean="0">
                <a:solidFill>
                  <a:srgbClr val="00AFEF"/>
                </a:solidFill>
                <a:latin typeface="Arial"/>
                <a:cs typeface="Arial"/>
              </a:rPr>
              <a:t>:</a:t>
            </a:r>
            <a:endParaRPr sz="18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265291" y="5833440"/>
            <a:ext cx="967037" cy="41706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26746">
              <a:lnSpc>
                <a:spcPts val="1530"/>
              </a:lnSpc>
              <a:spcBef>
                <a:spcPts val="76"/>
              </a:spcBef>
            </a:pPr>
            <a:r>
              <a:rPr sz="2100" spc="-4" baseline="1950" dirty="0" smtClean="0">
                <a:solidFill>
                  <a:srgbClr val="FF0000"/>
                </a:solidFill>
                <a:latin typeface="Calibri"/>
                <a:cs typeface="Calibri"/>
              </a:rPr>
              <a:t>C</a:t>
            </a:r>
            <a:r>
              <a:rPr sz="2100" spc="0" baseline="1950" dirty="0" smtClean="0">
                <a:solidFill>
                  <a:srgbClr val="FF0000"/>
                </a:solidFill>
                <a:latin typeface="Calibri"/>
                <a:cs typeface="Calibri"/>
              </a:rPr>
              <a:t>o</a:t>
            </a:r>
            <a:r>
              <a:rPr sz="2100" spc="4" baseline="1950" dirty="0" smtClean="0">
                <a:solidFill>
                  <a:srgbClr val="FF0000"/>
                </a:solidFill>
                <a:latin typeface="Calibri"/>
                <a:cs typeface="Calibri"/>
              </a:rPr>
              <a:t>s</a:t>
            </a:r>
            <a:r>
              <a:rPr sz="2100" spc="-4" baseline="1950" dirty="0" smtClean="0">
                <a:solidFill>
                  <a:srgbClr val="FF0000"/>
                </a:solidFill>
                <a:latin typeface="Calibri"/>
                <a:cs typeface="Calibri"/>
              </a:rPr>
              <a:t>m</a:t>
            </a:r>
            <a:r>
              <a:rPr sz="2100" spc="-14" baseline="1950" dirty="0" smtClean="0">
                <a:solidFill>
                  <a:srgbClr val="FF0000"/>
                </a:solidFill>
                <a:latin typeface="Calibri"/>
                <a:cs typeface="Calibri"/>
              </a:rPr>
              <a:t>é</a:t>
            </a:r>
            <a:r>
              <a:rPr sz="2100" spc="0" baseline="1950" dirty="0" smtClean="0">
                <a:solidFill>
                  <a:srgbClr val="FF0000"/>
                </a:solidFill>
                <a:latin typeface="Calibri"/>
                <a:cs typeface="Calibri"/>
              </a:rPr>
              <a:t>ti</a:t>
            </a:r>
            <a:r>
              <a:rPr sz="2100" spc="-4" baseline="1950" dirty="0" smtClean="0">
                <a:solidFill>
                  <a:srgbClr val="FF0000"/>
                </a:solidFill>
                <a:latin typeface="Calibri"/>
                <a:cs typeface="Calibri"/>
              </a:rPr>
              <a:t>qu</a:t>
            </a:r>
            <a:r>
              <a:rPr sz="2100" spc="0" baseline="1950" dirty="0" smtClean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endParaRPr sz="1400">
              <a:latin typeface="Calibri"/>
              <a:cs typeface="Calibri"/>
            </a:endParaRPr>
          </a:p>
          <a:p>
            <a:pPr marL="12700">
              <a:lnSpc>
                <a:spcPts val="1680"/>
              </a:lnSpc>
              <a:spcBef>
                <a:spcPts val="7"/>
              </a:spcBef>
            </a:pPr>
            <a:r>
              <a:rPr sz="2100" spc="0" baseline="1950" dirty="0" smtClean="0">
                <a:solidFill>
                  <a:srgbClr val="FF0000"/>
                </a:solidFill>
                <a:latin typeface="Calibri"/>
                <a:cs typeface="Calibri"/>
              </a:rPr>
              <a:t>Mé</a:t>
            </a:r>
            <a:r>
              <a:rPr sz="2100" spc="-9" baseline="1950" dirty="0" smtClean="0">
                <a:solidFill>
                  <a:srgbClr val="FF0000"/>
                </a:solidFill>
                <a:latin typeface="Calibri"/>
                <a:cs typeface="Calibri"/>
              </a:rPr>
              <a:t>d</a:t>
            </a:r>
            <a:r>
              <a:rPr sz="2100" spc="0" baseline="1950" dirty="0" smtClean="0">
                <a:solidFill>
                  <a:srgbClr val="FF0000"/>
                </a:solidFill>
                <a:latin typeface="Calibri"/>
                <a:cs typeface="Calibri"/>
              </a:rPr>
              <a:t>i</a:t>
            </a:r>
            <a:r>
              <a:rPr sz="2100" spc="-14" baseline="1950" dirty="0" smtClean="0">
                <a:solidFill>
                  <a:srgbClr val="FF0000"/>
                </a:solidFill>
                <a:latin typeface="Calibri"/>
                <a:cs typeface="Calibri"/>
              </a:rPr>
              <a:t>c</a:t>
            </a:r>
            <a:r>
              <a:rPr sz="2100" spc="0" baseline="1950" dirty="0" smtClean="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sz="2100" spc="-4" baseline="1950" dirty="0" smtClean="0">
                <a:solidFill>
                  <a:srgbClr val="FF0000"/>
                </a:solidFill>
                <a:latin typeface="Calibri"/>
                <a:cs typeface="Calibri"/>
              </a:rPr>
              <a:t>m</a:t>
            </a:r>
            <a:r>
              <a:rPr sz="2100" spc="0" baseline="1950" dirty="0" smtClean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2100" spc="-19" baseline="1950" dirty="0" smtClean="0">
                <a:solidFill>
                  <a:srgbClr val="FF0000"/>
                </a:solidFill>
                <a:latin typeface="Calibri"/>
                <a:cs typeface="Calibri"/>
              </a:rPr>
              <a:t>n</a:t>
            </a:r>
            <a:r>
              <a:rPr sz="2100" spc="0" baseline="1950" dirty="0" smtClean="0">
                <a:solidFill>
                  <a:srgbClr val="FF0000"/>
                </a:solidFill>
                <a:latin typeface="Calibri"/>
                <a:cs typeface="Calibri"/>
              </a:rPr>
              <a:t>t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162925" y="5907201"/>
            <a:ext cx="706931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0"/>
              </a:lnSpc>
              <a:spcBef>
                <a:spcPts val="76"/>
              </a:spcBef>
            </a:pPr>
            <a:r>
              <a:rPr sz="2100" spc="4" baseline="1950" dirty="0" smtClean="0">
                <a:solidFill>
                  <a:srgbClr val="FF0000"/>
                </a:solidFill>
                <a:latin typeface="Calibri"/>
                <a:cs typeface="Calibri"/>
              </a:rPr>
              <a:t>B</a:t>
            </a:r>
            <a:r>
              <a:rPr sz="2100" spc="0" baseline="1950" dirty="0" smtClean="0">
                <a:solidFill>
                  <a:srgbClr val="FF0000"/>
                </a:solidFill>
                <a:latin typeface="Calibri"/>
                <a:cs typeface="Calibri"/>
              </a:rPr>
              <a:t>i</a:t>
            </a:r>
            <a:r>
              <a:rPr sz="2100" spc="4" baseline="1950" dirty="0" smtClean="0">
                <a:solidFill>
                  <a:srgbClr val="FF0000"/>
                </a:solidFill>
                <a:latin typeface="Calibri"/>
                <a:cs typeface="Calibri"/>
              </a:rPr>
              <a:t>o</a:t>
            </a:r>
            <a:r>
              <a:rPr sz="2100" spc="-4" baseline="1950" dirty="0" smtClean="0">
                <a:solidFill>
                  <a:srgbClr val="FF0000"/>
                </a:solidFill>
                <a:latin typeface="Calibri"/>
                <a:cs typeface="Calibri"/>
              </a:rPr>
              <a:t>d</a:t>
            </a:r>
            <a:r>
              <a:rPr sz="2100" spc="0" baseline="1950" dirty="0" smtClean="0">
                <a:solidFill>
                  <a:srgbClr val="FF0000"/>
                </a:solidFill>
                <a:latin typeface="Calibri"/>
                <a:cs typeface="Calibri"/>
              </a:rPr>
              <a:t>iesel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712321" y="6531508"/>
            <a:ext cx="231966" cy="204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0"/>
              </a:lnSpc>
              <a:spcBef>
                <a:spcPts val="76"/>
              </a:spcBef>
            </a:pPr>
            <a:r>
              <a:rPr sz="2100" spc="-4" baseline="1950" dirty="0" smtClean="0">
                <a:solidFill>
                  <a:srgbClr val="C00000"/>
                </a:solidFill>
                <a:latin typeface="Calibri"/>
                <a:cs typeface="Calibri"/>
              </a:rPr>
              <a:t>54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448290" y="6548518"/>
            <a:ext cx="692400" cy="1518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60"/>
              </a:lnSpc>
              <a:spcBef>
                <a:spcPts val="57"/>
              </a:spcBef>
            </a:pPr>
            <a:r>
              <a:rPr sz="1000" spc="0" dirty="0" smtClean="0">
                <a:latin typeface="Segoe UI"/>
                <a:cs typeface="Segoe UI"/>
              </a:rPr>
              <a:t>E</a:t>
            </a:r>
            <a:r>
              <a:rPr sz="1000" spc="-4" dirty="0" smtClean="0">
                <a:latin typeface="Segoe UI"/>
                <a:cs typeface="Segoe UI"/>
              </a:rPr>
              <a:t>C</a:t>
            </a:r>
            <a:r>
              <a:rPr sz="1000" spc="4" dirty="0" smtClean="0">
                <a:latin typeface="Segoe UI"/>
                <a:cs typeface="Segoe UI"/>
              </a:rPr>
              <a:t>A</a:t>
            </a:r>
            <a:r>
              <a:rPr sz="1000" spc="0" dirty="0" smtClean="0">
                <a:latin typeface="Segoe UI"/>
                <a:cs typeface="Segoe UI"/>
              </a:rPr>
              <a:t>M</a:t>
            </a:r>
            <a:r>
              <a:rPr sz="1000" spc="-6" dirty="0" smtClean="0">
                <a:latin typeface="Segoe UI"/>
                <a:cs typeface="Segoe UI"/>
              </a:rPr>
              <a:t> </a:t>
            </a:r>
            <a:r>
              <a:rPr sz="1000" spc="0" dirty="0" smtClean="0">
                <a:latin typeface="Segoe UI"/>
                <a:cs typeface="Segoe UI"/>
              </a:rPr>
              <a:t>2015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7" name="object 7"/>
          <p:cNvSpPr txBox="1"/>
          <p:nvPr/>
        </p:nvSpPr>
        <p:spPr>
          <a:xfrm rot="16200000">
            <a:off x="0" y="1761345"/>
            <a:ext cx="3562100" cy="19494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2040-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Ch</a:t>
            </a:r>
            <a:r>
              <a:rPr sz="1400" b="1" i="1" spc="4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400" b="1" i="1" spc="4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400" b="1" i="1" spc="-39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1400" b="1" i="1" spc="-9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1400" b="1" i="1" spc="4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va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400" b="1" i="1" spc="-25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et</a:t>
            </a:r>
            <a:r>
              <a:rPr sz="1400" b="1" i="1" spc="-14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1400" b="1" i="1" spc="4" dirty="0" smtClean="0">
                <a:solidFill>
                  <a:srgbClr val="FFFFFF"/>
                </a:solidFill>
                <a:latin typeface="Arial"/>
                <a:cs typeface="Arial"/>
              </a:rPr>
              <a:t>ir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onn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eme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endParaRPr sz="1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518909" y="1102614"/>
            <a:ext cx="1594103" cy="64922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1400"/>
              </a:lnSpc>
              <a:spcBef>
                <a:spcPts val="36"/>
              </a:spcBef>
            </a:pPr>
            <a:endParaRPr sz="1400"/>
          </a:p>
          <a:p>
            <a:pPr marL="521335">
              <a:lnSpc>
                <a:spcPct val="101725"/>
              </a:lnSpc>
            </a:pPr>
            <a:r>
              <a:rPr sz="1800" spc="0" dirty="0" smtClean="0">
                <a:latin typeface="Calibri"/>
                <a:cs typeface="Calibri"/>
              </a:rPr>
              <a:t>E</a:t>
            </a:r>
            <a:r>
              <a:rPr sz="1800" spc="-19" dirty="0" smtClean="0">
                <a:latin typeface="Calibri"/>
                <a:cs typeface="Calibri"/>
              </a:rPr>
              <a:t>s</a:t>
            </a:r>
            <a:r>
              <a:rPr sz="1800" spc="-25" dirty="0" smtClean="0">
                <a:latin typeface="Calibri"/>
                <a:cs typeface="Calibri"/>
              </a:rPr>
              <a:t>t</a:t>
            </a:r>
            <a:r>
              <a:rPr sz="1800" spc="0" dirty="0" smtClean="0">
                <a:latin typeface="Calibri"/>
                <a:cs typeface="Calibri"/>
              </a:rPr>
              <a:t>e</a:t>
            </a:r>
            <a:r>
              <a:rPr sz="1800" spc="-34" dirty="0" smtClean="0">
                <a:latin typeface="Calibri"/>
                <a:cs typeface="Calibri"/>
              </a:rPr>
              <a:t>r</a:t>
            </a:r>
            <a:r>
              <a:rPr sz="1800" spc="0" dirty="0" smtClean="0">
                <a:latin typeface="Calibri"/>
                <a:cs typeface="Calibri"/>
              </a:rPr>
              <a:t>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842766" y="1105662"/>
            <a:ext cx="1216152" cy="64922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1400"/>
              </a:lnSpc>
              <a:spcBef>
                <a:spcPts val="43"/>
              </a:spcBef>
            </a:pPr>
            <a:endParaRPr sz="1400"/>
          </a:p>
          <a:p>
            <a:pPr marL="368046">
              <a:lnSpc>
                <a:spcPct val="101725"/>
              </a:lnSpc>
            </a:pPr>
            <a:r>
              <a:rPr sz="1800" spc="-4" dirty="0" smtClean="0">
                <a:latin typeface="Calibri"/>
                <a:cs typeface="Calibri"/>
              </a:rPr>
              <a:t>H</a:t>
            </a:r>
            <a:r>
              <a:rPr sz="1800" spc="0" dirty="0" smtClean="0">
                <a:latin typeface="Calibri"/>
                <a:cs typeface="Calibri"/>
              </a:rPr>
              <a:t>ui</a:t>
            </a:r>
            <a:r>
              <a:rPr sz="1800" spc="-9" dirty="0" smtClean="0">
                <a:latin typeface="Calibri"/>
                <a:cs typeface="Calibri"/>
              </a:rPr>
              <a:t>l</a:t>
            </a:r>
            <a:r>
              <a:rPr sz="1800" spc="0" dirty="0" smtClean="0">
                <a:latin typeface="Calibri"/>
                <a:cs typeface="Calibri"/>
              </a:rPr>
              <a:t>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67106" y="976122"/>
            <a:ext cx="2296668" cy="914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1400"/>
              </a:lnSpc>
              <a:spcBef>
                <a:spcPts val="5"/>
              </a:spcBef>
            </a:pPr>
            <a:endParaRPr sz="1400"/>
          </a:p>
          <a:p>
            <a:pPr marL="127153" marR="130827" algn="ctr">
              <a:lnSpc>
                <a:spcPct val="101725"/>
              </a:lnSpc>
            </a:pPr>
            <a:r>
              <a:rPr sz="1800" b="1" spc="0" dirty="0" smtClean="0">
                <a:latin typeface="Calibri"/>
                <a:cs typeface="Calibri"/>
              </a:rPr>
              <a:t>Plan</a:t>
            </a:r>
            <a:r>
              <a:rPr sz="1800" b="1" spc="-25" dirty="0" smtClean="0">
                <a:latin typeface="Calibri"/>
                <a:cs typeface="Calibri"/>
              </a:rPr>
              <a:t>t</a:t>
            </a:r>
            <a:r>
              <a:rPr sz="1800" b="1" spc="4" dirty="0" smtClean="0">
                <a:latin typeface="Calibri"/>
                <a:cs typeface="Calibri"/>
              </a:rPr>
              <a:t>e</a:t>
            </a:r>
            <a:r>
              <a:rPr sz="1800" b="1" spc="0" dirty="0" smtClean="0">
                <a:latin typeface="Calibri"/>
                <a:cs typeface="Calibri"/>
              </a:rPr>
              <a:t>s</a:t>
            </a:r>
            <a:r>
              <a:rPr sz="1800" b="1" spc="-29" dirty="0" smtClean="0">
                <a:latin typeface="Calibri"/>
                <a:cs typeface="Calibri"/>
              </a:rPr>
              <a:t> </a:t>
            </a:r>
            <a:r>
              <a:rPr sz="1800" b="1" spc="0" dirty="0" smtClean="0">
                <a:latin typeface="Calibri"/>
                <a:cs typeface="Calibri"/>
              </a:rPr>
              <a:t>ol</a:t>
            </a:r>
            <a:r>
              <a:rPr sz="1800" b="1" spc="9" dirty="0" smtClean="0">
                <a:latin typeface="Calibri"/>
                <a:cs typeface="Calibri"/>
              </a:rPr>
              <a:t>é</a:t>
            </a:r>
            <a:r>
              <a:rPr sz="1800" b="1" spc="0" dirty="0" smtClean="0">
                <a:latin typeface="Calibri"/>
                <a:cs typeface="Calibri"/>
              </a:rPr>
              <a:t>agine</a:t>
            </a:r>
            <a:r>
              <a:rPr sz="1800" b="1" spc="-4" dirty="0" smtClean="0">
                <a:latin typeface="Calibri"/>
                <a:cs typeface="Calibri"/>
              </a:rPr>
              <a:t>u</a:t>
            </a:r>
            <a:r>
              <a:rPr sz="1800" b="1" spc="-9" dirty="0" smtClean="0">
                <a:latin typeface="Calibri"/>
                <a:cs typeface="Calibri"/>
              </a:rPr>
              <a:t>s</a:t>
            </a:r>
            <a:r>
              <a:rPr sz="1800" b="1" spc="-4" dirty="0" smtClean="0">
                <a:latin typeface="Calibri"/>
                <a:cs typeface="Calibri"/>
              </a:rPr>
              <a:t>e</a:t>
            </a:r>
            <a:r>
              <a:rPr sz="1800" b="1" spc="0" dirty="0" smtClean="0">
                <a:latin typeface="Calibri"/>
                <a:cs typeface="Calibri"/>
              </a:rPr>
              <a:t>s</a:t>
            </a:r>
            <a:endParaRPr sz="1800">
              <a:latin typeface="Calibri"/>
              <a:cs typeface="Calibri"/>
            </a:endParaRPr>
          </a:p>
          <a:p>
            <a:pPr marL="63880" marR="68376" algn="ctr">
              <a:lnSpc>
                <a:spcPts val="2160"/>
              </a:lnSpc>
              <a:spcBef>
                <a:spcPts val="108"/>
              </a:spcBef>
            </a:pPr>
            <a:r>
              <a:rPr sz="2700" spc="0" baseline="1517" dirty="0" smtClean="0">
                <a:latin typeface="Calibri"/>
                <a:cs typeface="Calibri"/>
              </a:rPr>
              <a:t>so</a:t>
            </a:r>
            <a:r>
              <a:rPr sz="2700" spc="4" baseline="1517" dirty="0" smtClean="0">
                <a:latin typeface="Calibri"/>
                <a:cs typeface="Calibri"/>
              </a:rPr>
              <a:t>j</a:t>
            </a:r>
            <a:r>
              <a:rPr sz="2700" spc="0" baseline="1517" dirty="0" smtClean="0">
                <a:latin typeface="Calibri"/>
                <a:cs typeface="Calibri"/>
              </a:rPr>
              <a:t>a, </a:t>
            </a:r>
            <a:r>
              <a:rPr sz="2700" spc="-19" baseline="1517" dirty="0" smtClean="0">
                <a:latin typeface="Calibri"/>
                <a:cs typeface="Calibri"/>
              </a:rPr>
              <a:t>c</a:t>
            </a:r>
            <a:r>
              <a:rPr sz="2700" spc="0" baseline="1517" dirty="0" smtClean="0">
                <a:latin typeface="Calibri"/>
                <a:cs typeface="Calibri"/>
              </a:rPr>
              <a:t>o</a:t>
            </a:r>
            <a:r>
              <a:rPr sz="2700" spc="-4" baseline="1517" dirty="0" smtClean="0">
                <a:latin typeface="Calibri"/>
                <a:cs typeface="Calibri"/>
              </a:rPr>
              <a:t>l</a:t>
            </a:r>
            <a:r>
              <a:rPr sz="2700" spc="-25" baseline="1517" dirty="0" smtClean="0">
                <a:latin typeface="Calibri"/>
                <a:cs typeface="Calibri"/>
              </a:rPr>
              <a:t>z</a:t>
            </a:r>
            <a:r>
              <a:rPr sz="2700" spc="0" baseline="1517" dirty="0" smtClean="0">
                <a:latin typeface="Calibri"/>
                <a:cs typeface="Calibri"/>
              </a:rPr>
              <a:t>a,</a:t>
            </a:r>
            <a:r>
              <a:rPr sz="2700" spc="4" baseline="1517" dirty="0" smtClean="0">
                <a:latin typeface="Calibri"/>
                <a:cs typeface="Calibri"/>
              </a:rPr>
              <a:t> </a:t>
            </a:r>
            <a:r>
              <a:rPr sz="2700" spc="-14" baseline="1517" dirty="0" smtClean="0">
                <a:latin typeface="Calibri"/>
                <a:cs typeface="Calibri"/>
              </a:rPr>
              <a:t>t</a:t>
            </a:r>
            <a:r>
              <a:rPr sz="2700" spc="0" baseline="1517" dirty="0" smtClean="0">
                <a:latin typeface="Calibri"/>
                <a:cs typeface="Calibri"/>
              </a:rPr>
              <a:t>ourne</a:t>
            </a:r>
            <a:r>
              <a:rPr sz="2700" spc="4" baseline="1517" dirty="0" smtClean="0">
                <a:latin typeface="Calibri"/>
                <a:cs typeface="Calibri"/>
              </a:rPr>
              <a:t>s</a:t>
            </a:r>
            <a:r>
              <a:rPr sz="2700" spc="0" baseline="1517" dirty="0" smtClean="0">
                <a:latin typeface="Calibri"/>
                <a:cs typeface="Calibri"/>
              </a:rPr>
              <a:t>o</a:t>
            </a:r>
            <a:r>
              <a:rPr sz="2700" spc="-4" baseline="1517" dirty="0" smtClean="0">
                <a:latin typeface="Calibri"/>
                <a:cs typeface="Calibri"/>
              </a:rPr>
              <a:t>l</a:t>
            </a:r>
            <a:r>
              <a:rPr sz="2700" spc="0" baseline="1517" dirty="0" smtClean="0">
                <a:latin typeface="Calibri"/>
                <a:cs typeface="Calibri"/>
              </a:rPr>
              <a:t>…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900922" y="721613"/>
            <a:ext cx="1720596" cy="142341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1000"/>
              </a:lnSpc>
            </a:pPr>
            <a:endParaRPr sz="1000"/>
          </a:p>
          <a:p>
            <a:pPr marL="582041" marR="342618" indent="-196596">
              <a:lnSpc>
                <a:spcPts val="2160"/>
              </a:lnSpc>
              <a:spcBef>
                <a:spcPts val="2502"/>
              </a:spcBef>
            </a:pPr>
            <a:r>
              <a:rPr sz="1800" b="1" spc="0" dirty="0" smtClean="0">
                <a:latin typeface="Calibri"/>
                <a:cs typeface="Calibri"/>
              </a:rPr>
              <a:t>C</a:t>
            </a:r>
            <a:r>
              <a:rPr sz="1800" b="1" spc="-4" dirty="0" smtClean="0">
                <a:latin typeface="Calibri"/>
                <a:cs typeface="Calibri"/>
              </a:rPr>
              <a:t>a</a:t>
            </a:r>
            <a:r>
              <a:rPr sz="1800" b="1" spc="0" dirty="0" smtClean="0">
                <a:latin typeface="Calibri"/>
                <a:cs typeface="Calibri"/>
              </a:rPr>
              <a:t>rb</a:t>
            </a:r>
            <a:r>
              <a:rPr sz="1800" b="1" spc="4" dirty="0" smtClean="0">
                <a:latin typeface="Calibri"/>
                <a:cs typeface="Calibri"/>
              </a:rPr>
              <a:t>u</a:t>
            </a:r>
            <a:r>
              <a:rPr sz="1800" b="1" spc="-39" dirty="0" smtClean="0">
                <a:latin typeface="Calibri"/>
                <a:cs typeface="Calibri"/>
              </a:rPr>
              <a:t>r</a:t>
            </a:r>
            <a:r>
              <a:rPr sz="1800" b="1" spc="0" dirty="0" smtClean="0">
                <a:latin typeface="Calibri"/>
                <a:cs typeface="Calibri"/>
              </a:rPr>
              <a:t>a</a:t>
            </a:r>
            <a:r>
              <a:rPr sz="1800" b="1" spc="-4" dirty="0" smtClean="0">
                <a:latin typeface="Calibri"/>
                <a:cs typeface="Calibri"/>
              </a:rPr>
              <a:t>n</a:t>
            </a:r>
            <a:r>
              <a:rPr sz="1800" b="1" spc="0" dirty="0" smtClean="0">
                <a:latin typeface="Calibri"/>
                <a:cs typeface="Calibri"/>
              </a:rPr>
              <a:t>t </a:t>
            </a:r>
            <a:r>
              <a:rPr sz="1800" b="1" spc="4" dirty="0" smtClean="0">
                <a:latin typeface="Calibri"/>
                <a:cs typeface="Calibri"/>
              </a:rPr>
              <a:t>d</a:t>
            </a:r>
            <a:r>
              <a:rPr sz="1800" b="1" spc="0" dirty="0" smtClean="0">
                <a:latin typeface="Calibri"/>
                <a:cs typeface="Calibri"/>
              </a:rPr>
              <a:t>i</a:t>
            </a:r>
            <a:r>
              <a:rPr sz="1800" b="1" spc="4" dirty="0" smtClean="0">
                <a:latin typeface="Calibri"/>
                <a:cs typeface="Calibri"/>
              </a:rPr>
              <a:t>e</a:t>
            </a:r>
            <a:r>
              <a:rPr sz="1800" b="1" spc="0" dirty="0" smtClean="0">
                <a:latin typeface="Calibri"/>
                <a:cs typeface="Calibri"/>
              </a:rPr>
              <a:t>sel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0" y="0"/>
            <a:ext cx="330708" cy="68579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object 38"/>
          <p:cNvSpPr/>
          <p:nvPr/>
        </p:nvSpPr>
        <p:spPr>
          <a:xfrm>
            <a:off x="11415522" y="6528054"/>
            <a:ext cx="0" cy="347470"/>
          </a:xfrm>
          <a:custGeom>
            <a:avLst/>
            <a:gdLst/>
            <a:ahLst/>
            <a:cxnLst/>
            <a:rect l="l" t="t" r="r" b="b"/>
            <a:pathLst>
              <a:path h="347470">
                <a:moveTo>
                  <a:pt x="0" y="0"/>
                </a:moveTo>
                <a:lnTo>
                  <a:pt x="0" y="329943"/>
                </a:lnTo>
              </a:path>
            </a:pathLst>
          </a:custGeom>
          <a:ln w="25908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-12192" y="0"/>
            <a:ext cx="3429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-12192" y="0"/>
            <a:ext cx="342900" cy="6858000"/>
          </a:xfrm>
          <a:custGeom>
            <a:avLst/>
            <a:gdLst/>
            <a:ahLst/>
            <a:cxnLst/>
            <a:rect l="l" t="t" r="r" b="b"/>
            <a:pathLst>
              <a:path w="342900" h="6858000">
                <a:moveTo>
                  <a:pt x="342900" y="0"/>
                </a:moveTo>
                <a:lnTo>
                  <a:pt x="12192" y="0"/>
                </a:lnTo>
              </a:path>
              <a:path w="342900" h="6858000">
                <a:moveTo>
                  <a:pt x="12192" y="6858000"/>
                </a:moveTo>
                <a:lnTo>
                  <a:pt x="342900" y="6858000"/>
                </a:lnTo>
                <a:lnTo>
                  <a:pt x="342900" y="0"/>
                </a:lnTo>
              </a:path>
            </a:pathLst>
          </a:custGeom>
          <a:ln w="9144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-21336" y="6385560"/>
            <a:ext cx="361188" cy="3352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-18288" y="5987224"/>
            <a:ext cx="361188" cy="31908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393436" y="291084"/>
            <a:ext cx="4541520" cy="289102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388864" y="286511"/>
            <a:ext cx="4550664" cy="2900172"/>
          </a:xfrm>
          <a:custGeom>
            <a:avLst/>
            <a:gdLst/>
            <a:ahLst/>
            <a:cxnLst/>
            <a:rect l="l" t="t" r="r" b="b"/>
            <a:pathLst>
              <a:path w="4550664" h="2900172">
                <a:moveTo>
                  <a:pt x="0" y="2900172"/>
                </a:moveTo>
                <a:lnTo>
                  <a:pt x="4550664" y="2900172"/>
                </a:lnTo>
                <a:lnTo>
                  <a:pt x="4550664" y="0"/>
                </a:lnTo>
                <a:lnTo>
                  <a:pt x="0" y="0"/>
                </a:lnTo>
                <a:lnTo>
                  <a:pt x="0" y="2900172"/>
                </a:lnTo>
                <a:close/>
              </a:path>
            </a:pathLst>
          </a:custGeom>
          <a:ln w="9144">
            <a:solidFill>
              <a:srgbClr val="CC33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6312408" y="1840992"/>
            <a:ext cx="790956" cy="75895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6313170" y="1933194"/>
            <a:ext cx="801624" cy="659891"/>
          </a:xfrm>
          <a:custGeom>
            <a:avLst/>
            <a:gdLst/>
            <a:ahLst/>
            <a:cxnLst/>
            <a:rect l="l" t="t" r="r" b="b"/>
            <a:pathLst>
              <a:path w="801624" h="659891">
                <a:moveTo>
                  <a:pt x="0" y="659891"/>
                </a:moveTo>
                <a:lnTo>
                  <a:pt x="801624" y="659891"/>
                </a:lnTo>
                <a:lnTo>
                  <a:pt x="801624" y="0"/>
                </a:lnTo>
                <a:lnTo>
                  <a:pt x="0" y="0"/>
                </a:lnTo>
                <a:lnTo>
                  <a:pt x="0" y="659891"/>
                </a:lnTo>
                <a:close/>
              </a:path>
            </a:pathLst>
          </a:custGeom>
          <a:ln w="38100">
            <a:solidFill>
              <a:srgbClr val="99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963930" y="1500377"/>
            <a:ext cx="3625596" cy="477012"/>
          </a:xfrm>
          <a:custGeom>
            <a:avLst/>
            <a:gdLst/>
            <a:ahLst/>
            <a:cxnLst/>
            <a:rect l="l" t="t" r="r" b="b"/>
            <a:pathLst>
              <a:path w="3625596" h="477012">
                <a:moveTo>
                  <a:pt x="0" y="477012"/>
                </a:moveTo>
                <a:lnTo>
                  <a:pt x="3625596" y="477012"/>
                </a:lnTo>
                <a:lnTo>
                  <a:pt x="3625596" y="0"/>
                </a:lnTo>
                <a:lnTo>
                  <a:pt x="0" y="0"/>
                </a:lnTo>
                <a:lnTo>
                  <a:pt x="0" y="477012"/>
                </a:lnTo>
                <a:close/>
              </a:path>
            </a:pathLst>
          </a:custGeom>
          <a:ln w="38100">
            <a:solidFill>
              <a:srgbClr val="99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420368" y="3634740"/>
            <a:ext cx="1307592" cy="303733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818638" y="4162805"/>
            <a:ext cx="240792" cy="0"/>
          </a:xfrm>
          <a:custGeom>
            <a:avLst/>
            <a:gdLst/>
            <a:ahLst/>
            <a:cxnLst/>
            <a:rect l="l" t="t" r="r" b="b"/>
            <a:pathLst>
              <a:path w="240792">
                <a:moveTo>
                  <a:pt x="0" y="0"/>
                </a:moveTo>
                <a:lnTo>
                  <a:pt x="240792" y="0"/>
                </a:lnTo>
              </a:path>
            </a:pathLst>
          </a:custGeom>
          <a:ln w="38100">
            <a:solidFill>
              <a:srgbClr val="CC33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971038" y="5886450"/>
            <a:ext cx="377951" cy="0"/>
          </a:xfrm>
          <a:custGeom>
            <a:avLst/>
            <a:gdLst/>
            <a:ahLst/>
            <a:cxnLst/>
            <a:rect l="l" t="t" r="r" b="b"/>
            <a:pathLst>
              <a:path w="377951">
                <a:moveTo>
                  <a:pt x="0" y="0"/>
                </a:moveTo>
                <a:lnTo>
                  <a:pt x="377951" y="0"/>
                </a:lnTo>
              </a:path>
            </a:pathLst>
          </a:custGeom>
          <a:ln w="38100">
            <a:solidFill>
              <a:srgbClr val="CC33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707380" y="4794504"/>
            <a:ext cx="4541520" cy="717804"/>
          </a:xfrm>
          <a:custGeom>
            <a:avLst/>
            <a:gdLst/>
            <a:ahLst/>
            <a:cxnLst/>
            <a:rect l="l" t="t" r="r" b="b"/>
            <a:pathLst>
              <a:path w="4541520" h="717803">
                <a:moveTo>
                  <a:pt x="0" y="717804"/>
                </a:moveTo>
                <a:lnTo>
                  <a:pt x="4541520" y="717804"/>
                </a:lnTo>
                <a:lnTo>
                  <a:pt x="4541520" y="0"/>
                </a:lnTo>
                <a:lnTo>
                  <a:pt x="0" y="0"/>
                </a:lnTo>
                <a:lnTo>
                  <a:pt x="0" y="717804"/>
                </a:lnTo>
                <a:close/>
              </a:path>
            </a:pathLst>
          </a:custGeom>
          <a:ln w="9144">
            <a:solidFill>
              <a:srgbClr val="CC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751070" y="4290822"/>
            <a:ext cx="633729" cy="422909"/>
          </a:xfrm>
          <a:custGeom>
            <a:avLst/>
            <a:gdLst/>
            <a:ahLst/>
            <a:cxnLst/>
            <a:rect l="l" t="t" r="r" b="b"/>
            <a:pathLst>
              <a:path w="633729" h="422909">
                <a:moveTo>
                  <a:pt x="69341" y="68071"/>
                </a:moveTo>
                <a:lnTo>
                  <a:pt x="0" y="0"/>
                </a:lnTo>
                <a:lnTo>
                  <a:pt x="64515" y="110362"/>
                </a:lnTo>
                <a:lnTo>
                  <a:pt x="85309" y="78495"/>
                </a:lnTo>
                <a:lnTo>
                  <a:pt x="69341" y="68071"/>
                </a:lnTo>
                <a:close/>
              </a:path>
              <a:path w="633729" h="422909">
                <a:moveTo>
                  <a:pt x="90169" y="36067"/>
                </a:moveTo>
                <a:lnTo>
                  <a:pt x="85309" y="78495"/>
                </a:lnTo>
                <a:lnTo>
                  <a:pt x="612901" y="422909"/>
                </a:lnTo>
                <a:lnTo>
                  <a:pt x="633729" y="390905"/>
                </a:lnTo>
                <a:lnTo>
                  <a:pt x="106176" y="46517"/>
                </a:lnTo>
                <a:lnTo>
                  <a:pt x="127000" y="14604"/>
                </a:lnTo>
                <a:lnTo>
                  <a:pt x="0" y="0"/>
                </a:lnTo>
                <a:lnTo>
                  <a:pt x="69341" y="68071"/>
                </a:lnTo>
                <a:lnTo>
                  <a:pt x="85309" y="78495"/>
                </a:lnTo>
                <a:lnTo>
                  <a:pt x="90169" y="36067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723638" y="5592406"/>
            <a:ext cx="745363" cy="423583"/>
          </a:xfrm>
          <a:custGeom>
            <a:avLst/>
            <a:gdLst/>
            <a:ahLst/>
            <a:cxnLst/>
            <a:rect l="l" t="t" r="r" b="b"/>
            <a:pathLst>
              <a:path w="745363" h="423583">
                <a:moveTo>
                  <a:pt x="90816" y="351628"/>
                </a:moveTo>
                <a:lnTo>
                  <a:pt x="72389" y="318262"/>
                </a:lnTo>
                <a:lnTo>
                  <a:pt x="0" y="423583"/>
                </a:lnTo>
                <a:lnTo>
                  <a:pt x="127635" y="418299"/>
                </a:lnTo>
                <a:lnTo>
                  <a:pt x="109228" y="384969"/>
                </a:lnTo>
                <a:lnTo>
                  <a:pt x="92583" y="394169"/>
                </a:lnTo>
                <a:lnTo>
                  <a:pt x="74167" y="360832"/>
                </a:lnTo>
                <a:lnTo>
                  <a:pt x="90816" y="351628"/>
                </a:lnTo>
                <a:close/>
              </a:path>
              <a:path w="745363" h="423583">
                <a:moveTo>
                  <a:pt x="74167" y="360832"/>
                </a:moveTo>
                <a:lnTo>
                  <a:pt x="92583" y="394169"/>
                </a:lnTo>
                <a:lnTo>
                  <a:pt x="109228" y="384969"/>
                </a:lnTo>
                <a:lnTo>
                  <a:pt x="745363" y="33350"/>
                </a:lnTo>
                <a:lnTo>
                  <a:pt x="726821" y="0"/>
                </a:lnTo>
                <a:lnTo>
                  <a:pt x="90816" y="351628"/>
                </a:lnTo>
                <a:lnTo>
                  <a:pt x="74167" y="360832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592023" y="161290"/>
            <a:ext cx="2722000" cy="71025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45"/>
              </a:lnSpc>
              <a:spcBef>
                <a:spcPts val="127"/>
              </a:spcBef>
            </a:pPr>
            <a:r>
              <a:rPr sz="3600" spc="-4" baseline="3413" dirty="0" smtClean="0">
                <a:solidFill>
                  <a:srgbClr val="00AFEF"/>
                </a:solidFill>
                <a:latin typeface="Calibri"/>
                <a:cs typeface="Calibri"/>
              </a:rPr>
              <a:t>2</a:t>
            </a:r>
            <a:r>
              <a:rPr sz="3600" spc="0" baseline="3413" dirty="0" smtClean="0">
                <a:solidFill>
                  <a:srgbClr val="00AFEF"/>
                </a:solidFill>
                <a:latin typeface="Calibri"/>
                <a:cs typeface="Calibri"/>
              </a:rPr>
              <a:t>. Les phospholipid</a:t>
            </a:r>
            <a:r>
              <a:rPr sz="3600" spc="9" baseline="3413" dirty="0" smtClean="0">
                <a:solidFill>
                  <a:srgbClr val="00AFEF"/>
                </a:solidFill>
                <a:latin typeface="Calibri"/>
                <a:cs typeface="Calibri"/>
              </a:rPr>
              <a:t>e</a:t>
            </a:r>
            <a:r>
              <a:rPr sz="3600" spc="0" baseline="3413" dirty="0" smtClean="0">
                <a:solidFill>
                  <a:srgbClr val="00AFEF"/>
                </a:solidFill>
                <a:latin typeface="Calibri"/>
                <a:cs typeface="Calibri"/>
              </a:rPr>
              <a:t>s</a:t>
            </a:r>
            <a:endParaRPr sz="2400">
              <a:latin typeface="Calibri"/>
              <a:cs typeface="Calibri"/>
            </a:endParaRPr>
          </a:p>
          <a:p>
            <a:pPr marL="180644" marR="45719">
              <a:lnSpc>
                <a:spcPct val="95825"/>
              </a:lnSpc>
              <a:spcBef>
                <a:spcPts val="564"/>
              </a:spcBef>
            </a:pPr>
            <a:r>
              <a:rPr sz="2000" spc="0" dirty="0" smtClean="0">
                <a:solidFill>
                  <a:srgbClr val="003399"/>
                </a:solidFill>
                <a:latin typeface="Arial"/>
                <a:cs typeface="Arial"/>
              </a:rPr>
              <a:t>Formé</a:t>
            </a:r>
            <a:r>
              <a:rPr sz="2000" spc="-25" dirty="0" smtClean="0">
                <a:solidFill>
                  <a:srgbClr val="003399"/>
                </a:solidFill>
                <a:latin typeface="Arial"/>
                <a:cs typeface="Arial"/>
              </a:rPr>
              <a:t> </a:t>
            </a:r>
            <a:r>
              <a:rPr sz="2000" spc="0" dirty="0" smtClean="0">
                <a:solidFill>
                  <a:srgbClr val="003399"/>
                </a:solidFill>
                <a:latin typeface="Arial"/>
                <a:cs typeface="Arial"/>
              </a:rPr>
              <a:t>de</a:t>
            </a:r>
            <a:r>
              <a:rPr sz="2000" spc="-9" dirty="0" smtClean="0">
                <a:solidFill>
                  <a:srgbClr val="003399"/>
                </a:solidFill>
                <a:latin typeface="Arial"/>
                <a:cs typeface="Arial"/>
              </a:rPr>
              <a:t> </a:t>
            </a:r>
            <a:r>
              <a:rPr sz="2000" spc="0" dirty="0" smtClean="0">
                <a:solidFill>
                  <a:srgbClr val="003399"/>
                </a:solidFill>
                <a:latin typeface="Arial"/>
                <a:cs typeface="Arial"/>
              </a:rPr>
              <a:t>:</a:t>
            </a:r>
            <a:endParaRPr sz="20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59968" y="896636"/>
            <a:ext cx="152653" cy="8895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50"/>
              </a:lnSpc>
              <a:spcBef>
                <a:spcPts val="107"/>
              </a:spcBef>
            </a:pPr>
            <a:r>
              <a:rPr sz="2000" spc="0" dirty="0" smtClean="0">
                <a:solidFill>
                  <a:srgbClr val="003399"/>
                </a:solidFill>
                <a:latin typeface="Arial"/>
                <a:cs typeface="Arial"/>
              </a:rPr>
              <a:t>•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95825"/>
              </a:lnSpc>
            </a:pPr>
            <a:r>
              <a:rPr sz="2000" spc="0" dirty="0" smtClean="0">
                <a:solidFill>
                  <a:srgbClr val="003399"/>
                </a:solidFill>
                <a:latin typeface="Arial"/>
                <a:cs typeface="Arial"/>
              </a:rPr>
              <a:t>•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95825"/>
              </a:lnSpc>
              <a:spcBef>
                <a:spcPts val="100"/>
              </a:spcBef>
            </a:pPr>
            <a:r>
              <a:rPr sz="2000" spc="0" dirty="0" smtClean="0">
                <a:solidFill>
                  <a:srgbClr val="003399"/>
                </a:solidFill>
                <a:latin typeface="Arial"/>
                <a:cs typeface="Arial"/>
              </a:rPr>
              <a:t>•</a:t>
            </a:r>
            <a:endParaRPr sz="20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140968" y="896636"/>
            <a:ext cx="205082" cy="584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50"/>
              </a:lnSpc>
              <a:spcBef>
                <a:spcPts val="107"/>
              </a:spcBef>
            </a:pPr>
            <a:r>
              <a:rPr sz="2000" spc="0" dirty="0" smtClean="0">
                <a:solidFill>
                  <a:srgbClr val="003399"/>
                </a:solidFill>
                <a:latin typeface="Arial"/>
                <a:cs typeface="Arial"/>
              </a:rPr>
              <a:t>1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95825"/>
              </a:lnSpc>
            </a:pPr>
            <a:r>
              <a:rPr sz="2000" spc="0" dirty="0" smtClean="0">
                <a:solidFill>
                  <a:srgbClr val="003399"/>
                </a:solidFill>
                <a:latin typeface="Arial"/>
                <a:cs typeface="Arial"/>
              </a:rPr>
              <a:t>2</a:t>
            </a:r>
            <a:endParaRPr sz="20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353227" y="896636"/>
            <a:ext cx="940610" cy="2799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50"/>
              </a:lnSpc>
              <a:spcBef>
                <a:spcPts val="107"/>
              </a:spcBef>
            </a:pPr>
            <a:r>
              <a:rPr sz="2000" spc="0" dirty="0" smtClean="0">
                <a:solidFill>
                  <a:srgbClr val="003399"/>
                </a:solidFill>
                <a:latin typeface="Arial"/>
                <a:cs typeface="Arial"/>
              </a:rPr>
              <a:t>gl</a:t>
            </a:r>
            <a:r>
              <a:rPr sz="2000" spc="-9" dirty="0" smtClean="0">
                <a:solidFill>
                  <a:srgbClr val="003399"/>
                </a:solidFill>
                <a:latin typeface="Arial"/>
                <a:cs typeface="Arial"/>
              </a:rPr>
              <a:t>y</a:t>
            </a:r>
            <a:r>
              <a:rPr sz="2000" spc="0" dirty="0" smtClean="0">
                <a:solidFill>
                  <a:srgbClr val="003399"/>
                </a:solidFill>
                <a:latin typeface="Arial"/>
                <a:cs typeface="Arial"/>
              </a:rPr>
              <a:t>c</a:t>
            </a:r>
            <a:r>
              <a:rPr sz="2000" spc="4" dirty="0" smtClean="0">
                <a:solidFill>
                  <a:srgbClr val="003399"/>
                </a:solidFill>
                <a:latin typeface="Arial"/>
                <a:cs typeface="Arial"/>
              </a:rPr>
              <a:t>é</a:t>
            </a:r>
            <a:r>
              <a:rPr sz="2000" spc="0" dirty="0" smtClean="0">
                <a:solidFill>
                  <a:srgbClr val="003399"/>
                </a:solidFill>
                <a:latin typeface="Arial"/>
                <a:cs typeface="Arial"/>
              </a:rPr>
              <a:t>r</a:t>
            </a:r>
            <a:r>
              <a:rPr sz="2000" spc="4" dirty="0" smtClean="0">
                <a:solidFill>
                  <a:srgbClr val="003399"/>
                </a:solidFill>
                <a:latin typeface="Arial"/>
                <a:cs typeface="Arial"/>
              </a:rPr>
              <a:t>o</a:t>
            </a:r>
            <a:r>
              <a:rPr sz="2000" spc="0" dirty="0" smtClean="0">
                <a:solidFill>
                  <a:srgbClr val="003399"/>
                </a:solidFill>
                <a:latin typeface="Arial"/>
                <a:cs typeface="Arial"/>
              </a:rPr>
              <a:t>l</a:t>
            </a:r>
            <a:endParaRPr sz="20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353227" y="1201436"/>
            <a:ext cx="799867" cy="2799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50"/>
              </a:lnSpc>
              <a:spcBef>
                <a:spcPts val="107"/>
              </a:spcBef>
            </a:pPr>
            <a:r>
              <a:rPr sz="2000" spc="0" dirty="0" smtClean="0">
                <a:solidFill>
                  <a:srgbClr val="003399"/>
                </a:solidFill>
                <a:latin typeface="Arial"/>
                <a:cs typeface="Arial"/>
              </a:rPr>
              <a:t>acid</a:t>
            </a:r>
            <a:r>
              <a:rPr sz="2000" spc="4" dirty="0" smtClean="0">
                <a:solidFill>
                  <a:srgbClr val="003399"/>
                </a:solidFill>
                <a:latin typeface="Arial"/>
                <a:cs typeface="Arial"/>
              </a:rPr>
              <a:t>e</a:t>
            </a:r>
            <a:r>
              <a:rPr sz="2000" spc="0" dirty="0" smtClean="0">
                <a:solidFill>
                  <a:srgbClr val="003399"/>
                </a:solidFill>
                <a:latin typeface="Arial"/>
                <a:cs typeface="Arial"/>
              </a:rPr>
              <a:t>s</a:t>
            </a:r>
            <a:endParaRPr sz="20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157218" y="1201436"/>
            <a:ext cx="559103" cy="2799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50"/>
              </a:lnSpc>
              <a:spcBef>
                <a:spcPts val="107"/>
              </a:spcBef>
            </a:pPr>
            <a:r>
              <a:rPr sz="2000" spc="0" dirty="0" smtClean="0">
                <a:solidFill>
                  <a:srgbClr val="003399"/>
                </a:solidFill>
                <a:latin typeface="Arial"/>
                <a:cs typeface="Arial"/>
              </a:rPr>
              <a:t>g</a:t>
            </a:r>
            <a:r>
              <a:rPr sz="2000" spc="4" dirty="0" smtClean="0">
                <a:solidFill>
                  <a:srgbClr val="003399"/>
                </a:solidFill>
                <a:latin typeface="Arial"/>
                <a:cs typeface="Arial"/>
              </a:rPr>
              <a:t>r</a:t>
            </a:r>
            <a:r>
              <a:rPr sz="2000" spc="0" dirty="0" smtClean="0">
                <a:solidFill>
                  <a:srgbClr val="003399"/>
                </a:solidFill>
                <a:latin typeface="Arial"/>
                <a:cs typeface="Arial"/>
              </a:rPr>
              <a:t>as</a:t>
            </a:r>
            <a:endParaRPr sz="20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622296" y="3328344"/>
            <a:ext cx="1123365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9"/>
              </a:lnSpc>
              <a:spcBef>
                <a:spcPts val="97"/>
              </a:spcBef>
            </a:pPr>
            <a:r>
              <a:rPr sz="1800" spc="0" dirty="0" smtClean="0">
                <a:solidFill>
                  <a:srgbClr val="FF0000"/>
                </a:solidFill>
                <a:latin typeface="Arial"/>
                <a:cs typeface="Arial"/>
              </a:rPr>
              <a:t>Pri</a:t>
            </a:r>
            <a:r>
              <a:rPr sz="1800" spc="-9" dirty="0" smtClean="0">
                <a:solidFill>
                  <a:srgbClr val="FF0000"/>
                </a:solidFill>
                <a:latin typeface="Arial"/>
                <a:cs typeface="Arial"/>
              </a:rPr>
              <a:t>n</a:t>
            </a:r>
            <a:r>
              <a:rPr sz="1800" spc="0" dirty="0" smtClean="0">
                <a:solidFill>
                  <a:srgbClr val="FF0000"/>
                </a:solidFill>
                <a:latin typeface="Arial"/>
                <a:cs typeface="Arial"/>
              </a:rPr>
              <a:t>ci</a:t>
            </a:r>
            <a:r>
              <a:rPr sz="1800" spc="-9" dirty="0" smtClean="0">
                <a:solidFill>
                  <a:srgbClr val="FF0000"/>
                </a:solidFill>
                <a:latin typeface="Arial"/>
                <a:cs typeface="Arial"/>
              </a:rPr>
              <a:t>p</a:t>
            </a:r>
            <a:r>
              <a:rPr sz="1800" spc="0" dirty="0" smtClean="0">
                <a:solidFill>
                  <a:srgbClr val="FF0000"/>
                </a:solidFill>
                <a:latin typeface="Arial"/>
                <a:cs typeface="Arial"/>
              </a:rPr>
              <a:t>a</a:t>
            </a:r>
            <a:r>
              <a:rPr sz="1800" spc="-9" dirty="0" smtClean="0">
                <a:solidFill>
                  <a:srgbClr val="FF0000"/>
                </a:solidFill>
                <a:latin typeface="Arial"/>
                <a:cs typeface="Arial"/>
              </a:rPr>
              <a:t>u</a:t>
            </a:r>
            <a:r>
              <a:rPr sz="1800" spc="0" dirty="0" smtClean="0">
                <a:solidFill>
                  <a:srgbClr val="FF0000"/>
                </a:solidFill>
                <a:latin typeface="Arial"/>
                <a:cs typeface="Arial"/>
              </a:rPr>
              <a:t>x</a:t>
            </a:r>
            <a:endParaRPr sz="18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752723" y="3328344"/>
            <a:ext cx="1277670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9"/>
              </a:lnSpc>
              <a:spcBef>
                <a:spcPts val="97"/>
              </a:spcBef>
            </a:pPr>
            <a:r>
              <a:rPr sz="1800" spc="0" dirty="0" smtClean="0">
                <a:solidFill>
                  <a:srgbClr val="FF0000"/>
                </a:solidFill>
                <a:latin typeface="Arial"/>
                <a:cs typeface="Arial"/>
              </a:rPr>
              <a:t>co</a:t>
            </a:r>
            <a:r>
              <a:rPr sz="1800" spc="-9" dirty="0" smtClean="0">
                <a:solidFill>
                  <a:srgbClr val="FF0000"/>
                </a:solidFill>
                <a:latin typeface="Arial"/>
                <a:cs typeface="Arial"/>
              </a:rPr>
              <a:t>n</a:t>
            </a:r>
            <a:r>
              <a:rPr sz="1800" spc="0" dirty="0" smtClean="0">
                <a:solidFill>
                  <a:srgbClr val="FF0000"/>
                </a:solidFill>
                <a:latin typeface="Arial"/>
                <a:cs typeface="Arial"/>
              </a:rPr>
              <a:t>stitu</a:t>
            </a:r>
            <a:r>
              <a:rPr sz="1800" spc="-4" dirty="0" smtClean="0">
                <a:solidFill>
                  <a:srgbClr val="FF0000"/>
                </a:solidFill>
                <a:latin typeface="Arial"/>
                <a:cs typeface="Arial"/>
              </a:rPr>
              <a:t>a</a:t>
            </a:r>
            <a:r>
              <a:rPr sz="1800" spc="0" dirty="0" smtClean="0">
                <a:solidFill>
                  <a:srgbClr val="FF0000"/>
                </a:solidFill>
                <a:latin typeface="Arial"/>
                <a:cs typeface="Arial"/>
              </a:rPr>
              <a:t>nts</a:t>
            </a:r>
            <a:endParaRPr sz="18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034254" y="3328344"/>
            <a:ext cx="427278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9"/>
              </a:lnSpc>
              <a:spcBef>
                <a:spcPts val="97"/>
              </a:spcBef>
            </a:pPr>
            <a:r>
              <a:rPr sz="1800" spc="0" dirty="0" smtClean="0">
                <a:solidFill>
                  <a:srgbClr val="FF0000"/>
                </a:solidFill>
                <a:latin typeface="Arial"/>
                <a:cs typeface="Arial"/>
              </a:rPr>
              <a:t>d</a:t>
            </a:r>
            <a:r>
              <a:rPr sz="1800" spc="-4" dirty="0" smtClean="0">
                <a:solidFill>
                  <a:srgbClr val="FF0000"/>
                </a:solidFill>
                <a:latin typeface="Arial"/>
                <a:cs typeface="Arial"/>
              </a:rPr>
              <a:t>e</a:t>
            </a:r>
            <a:r>
              <a:rPr sz="1800" spc="0" dirty="0" smtClean="0">
                <a:solidFill>
                  <a:srgbClr val="FF0000"/>
                </a:solidFill>
                <a:latin typeface="Arial"/>
                <a:cs typeface="Arial"/>
              </a:rPr>
              <a:t>s</a:t>
            </a:r>
            <a:endParaRPr sz="18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467223" y="3328344"/>
            <a:ext cx="1264183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9"/>
              </a:lnSpc>
              <a:spcBef>
                <a:spcPts val="97"/>
              </a:spcBef>
            </a:pPr>
            <a:r>
              <a:rPr sz="1800" spc="0" dirty="0" smtClean="0">
                <a:solidFill>
                  <a:srgbClr val="FF0000"/>
                </a:solidFill>
                <a:latin typeface="Arial"/>
                <a:cs typeface="Arial"/>
              </a:rPr>
              <a:t>mem</a:t>
            </a:r>
            <a:r>
              <a:rPr sz="1800" spc="-9" dirty="0" smtClean="0">
                <a:solidFill>
                  <a:srgbClr val="FF0000"/>
                </a:solidFill>
                <a:latin typeface="Arial"/>
                <a:cs typeface="Arial"/>
              </a:rPr>
              <a:t>b</a:t>
            </a:r>
            <a:r>
              <a:rPr sz="1800" spc="0" dirty="0" smtClean="0">
                <a:solidFill>
                  <a:srgbClr val="FF0000"/>
                </a:solidFill>
                <a:latin typeface="Arial"/>
                <a:cs typeface="Arial"/>
              </a:rPr>
              <a:t>ra</a:t>
            </a:r>
            <a:r>
              <a:rPr sz="1800" spc="-9" dirty="0" smtClean="0">
                <a:solidFill>
                  <a:srgbClr val="FF0000"/>
                </a:solidFill>
                <a:latin typeface="Arial"/>
                <a:cs typeface="Arial"/>
              </a:rPr>
              <a:t>n</a:t>
            </a:r>
            <a:r>
              <a:rPr sz="1800" spc="0" dirty="0" smtClean="0">
                <a:solidFill>
                  <a:srgbClr val="FF0000"/>
                </a:solidFill>
                <a:latin typeface="Arial"/>
                <a:cs typeface="Arial"/>
              </a:rPr>
              <a:t>es</a:t>
            </a:r>
            <a:endParaRPr sz="18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736410" y="3328344"/>
            <a:ext cx="1135024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9"/>
              </a:lnSpc>
              <a:spcBef>
                <a:spcPts val="97"/>
              </a:spcBef>
            </a:pPr>
            <a:r>
              <a:rPr sz="1800" spc="0" dirty="0" smtClean="0">
                <a:solidFill>
                  <a:srgbClr val="FF0000"/>
                </a:solidFill>
                <a:latin typeface="Arial"/>
                <a:cs typeface="Arial"/>
              </a:rPr>
              <a:t>ce</a:t>
            </a:r>
            <a:r>
              <a:rPr sz="1800" spc="-9" dirty="0" smtClean="0">
                <a:solidFill>
                  <a:srgbClr val="FF0000"/>
                </a:solidFill>
                <a:latin typeface="Arial"/>
                <a:cs typeface="Arial"/>
              </a:rPr>
              <a:t>l</a:t>
            </a:r>
            <a:r>
              <a:rPr sz="1800" spc="0" dirty="0" smtClean="0">
                <a:solidFill>
                  <a:srgbClr val="FF0000"/>
                </a:solidFill>
                <a:latin typeface="Arial"/>
                <a:cs typeface="Arial"/>
              </a:rPr>
              <a:t>l</a:t>
            </a:r>
            <a:r>
              <a:rPr sz="1800" spc="-9" dirty="0" smtClean="0">
                <a:solidFill>
                  <a:srgbClr val="FF0000"/>
                </a:solidFill>
                <a:latin typeface="Arial"/>
                <a:cs typeface="Arial"/>
              </a:rPr>
              <a:t>u</a:t>
            </a:r>
            <a:r>
              <a:rPr sz="1800" spc="0" dirty="0" smtClean="0">
                <a:solidFill>
                  <a:srgbClr val="FF0000"/>
                </a:solidFill>
                <a:latin typeface="Arial"/>
                <a:cs typeface="Arial"/>
              </a:rPr>
              <a:t>l</a:t>
            </a:r>
            <a:r>
              <a:rPr sz="1800" spc="-9" dirty="0" smtClean="0">
                <a:solidFill>
                  <a:srgbClr val="FF0000"/>
                </a:solidFill>
                <a:latin typeface="Arial"/>
                <a:cs typeface="Arial"/>
              </a:rPr>
              <a:t>a</a:t>
            </a:r>
            <a:r>
              <a:rPr sz="1800" spc="0" dirty="0" smtClean="0">
                <a:solidFill>
                  <a:srgbClr val="FF0000"/>
                </a:solidFill>
                <a:latin typeface="Arial"/>
                <a:cs typeface="Arial"/>
              </a:rPr>
              <a:t>ir</a:t>
            </a:r>
            <a:r>
              <a:rPr sz="1800" spc="-4" dirty="0" smtClean="0">
                <a:solidFill>
                  <a:srgbClr val="FF0000"/>
                </a:solidFill>
                <a:latin typeface="Arial"/>
                <a:cs typeface="Arial"/>
              </a:rPr>
              <a:t>e</a:t>
            </a:r>
            <a:r>
              <a:rPr sz="1800" spc="0" dirty="0" smtClean="0">
                <a:solidFill>
                  <a:srgbClr val="FF0000"/>
                </a:solidFill>
                <a:latin typeface="Arial"/>
                <a:cs typeface="Arial"/>
              </a:rPr>
              <a:t>s.</a:t>
            </a:r>
            <a:endParaRPr sz="18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138297" y="3961350"/>
            <a:ext cx="1549585" cy="71602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30"/>
              </a:lnSpc>
              <a:spcBef>
                <a:spcPts val="86"/>
              </a:spcBef>
            </a:pPr>
            <a:r>
              <a:rPr sz="1600" spc="0" dirty="0" smtClean="0">
                <a:solidFill>
                  <a:srgbClr val="003399"/>
                </a:solidFill>
                <a:latin typeface="Arial"/>
                <a:cs typeface="Arial"/>
              </a:rPr>
              <a:t>Tête</a:t>
            </a:r>
            <a:r>
              <a:rPr sz="1600" spc="-21" dirty="0" smtClean="0">
                <a:solidFill>
                  <a:srgbClr val="003399"/>
                </a:solidFill>
                <a:latin typeface="Arial"/>
                <a:cs typeface="Arial"/>
              </a:rPr>
              <a:t> </a:t>
            </a:r>
            <a:r>
              <a:rPr sz="1600" b="1" spc="0" dirty="0" smtClean="0">
                <a:solidFill>
                  <a:srgbClr val="990000"/>
                </a:solidFill>
                <a:latin typeface="Arial"/>
                <a:cs typeface="Arial"/>
              </a:rPr>
              <a:t>h</a:t>
            </a:r>
            <a:r>
              <a:rPr sz="1600" b="1" spc="-39" dirty="0" smtClean="0">
                <a:solidFill>
                  <a:srgbClr val="990000"/>
                </a:solidFill>
                <a:latin typeface="Arial"/>
                <a:cs typeface="Arial"/>
              </a:rPr>
              <a:t>y</a:t>
            </a:r>
            <a:r>
              <a:rPr sz="1600" b="1" spc="0" dirty="0" smtClean="0">
                <a:solidFill>
                  <a:srgbClr val="990000"/>
                </a:solidFill>
                <a:latin typeface="Arial"/>
                <a:cs typeface="Arial"/>
              </a:rPr>
              <a:t>dro</a:t>
            </a:r>
            <a:r>
              <a:rPr sz="1600" b="1" spc="-4" dirty="0" smtClean="0">
                <a:solidFill>
                  <a:srgbClr val="990000"/>
                </a:solidFill>
                <a:latin typeface="Arial"/>
                <a:cs typeface="Arial"/>
              </a:rPr>
              <a:t>p</a:t>
            </a:r>
            <a:r>
              <a:rPr sz="1600" b="1" spc="0" dirty="0" smtClean="0">
                <a:solidFill>
                  <a:srgbClr val="990000"/>
                </a:solidFill>
                <a:latin typeface="Arial"/>
                <a:cs typeface="Arial"/>
              </a:rPr>
              <a:t>hile</a:t>
            </a:r>
            <a:endParaRPr sz="1600">
              <a:latin typeface="Arial"/>
              <a:cs typeface="Arial"/>
            </a:endParaRPr>
          </a:p>
          <a:p>
            <a:pPr marL="12700" marR="30403">
              <a:lnSpc>
                <a:spcPct val="95825"/>
              </a:lnSpc>
            </a:pPr>
            <a:r>
              <a:rPr sz="1600" spc="0" dirty="0" smtClean="0">
                <a:solidFill>
                  <a:srgbClr val="003399"/>
                </a:solidFill>
                <a:latin typeface="Arial"/>
                <a:cs typeface="Arial"/>
              </a:rPr>
              <a:t>(so</a:t>
            </a:r>
            <a:r>
              <a:rPr sz="1600" spc="9" dirty="0" smtClean="0">
                <a:solidFill>
                  <a:srgbClr val="003399"/>
                </a:solidFill>
                <a:latin typeface="Arial"/>
                <a:cs typeface="Arial"/>
              </a:rPr>
              <a:t>l</a:t>
            </a:r>
            <a:r>
              <a:rPr sz="1600" spc="0" dirty="0" smtClean="0">
                <a:solidFill>
                  <a:srgbClr val="003399"/>
                </a:solidFill>
                <a:latin typeface="Arial"/>
                <a:cs typeface="Arial"/>
              </a:rPr>
              <a:t>ub</a:t>
            </a:r>
            <a:r>
              <a:rPr sz="1600" spc="4" dirty="0" smtClean="0">
                <a:solidFill>
                  <a:srgbClr val="003399"/>
                </a:solidFill>
                <a:latin typeface="Arial"/>
                <a:cs typeface="Arial"/>
              </a:rPr>
              <a:t>l</a:t>
            </a:r>
            <a:r>
              <a:rPr sz="1600" spc="0" dirty="0" smtClean="0">
                <a:solidFill>
                  <a:srgbClr val="003399"/>
                </a:solidFill>
                <a:latin typeface="Arial"/>
                <a:cs typeface="Arial"/>
              </a:rPr>
              <a:t>e</a:t>
            </a:r>
            <a:r>
              <a:rPr sz="1600" spc="-65" dirty="0" smtClean="0">
                <a:solidFill>
                  <a:srgbClr val="003399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003399"/>
                </a:solidFill>
                <a:latin typeface="Arial"/>
                <a:cs typeface="Arial"/>
              </a:rPr>
              <a:t>dans</a:t>
            </a:r>
            <a:endParaRPr sz="1600">
              <a:latin typeface="Arial"/>
              <a:cs typeface="Arial"/>
            </a:endParaRPr>
          </a:p>
          <a:p>
            <a:pPr marL="12700" marR="30403">
              <a:lnSpc>
                <a:spcPct val="95825"/>
              </a:lnSpc>
              <a:spcBef>
                <a:spcPts val="80"/>
              </a:spcBef>
            </a:pPr>
            <a:r>
              <a:rPr sz="1600" spc="4" dirty="0" smtClean="0">
                <a:solidFill>
                  <a:srgbClr val="003399"/>
                </a:solidFill>
                <a:latin typeface="Arial"/>
                <a:cs typeface="Arial"/>
              </a:rPr>
              <a:t>l’</a:t>
            </a:r>
            <a:r>
              <a:rPr sz="1600" spc="0" dirty="0" smtClean="0">
                <a:solidFill>
                  <a:srgbClr val="003399"/>
                </a:solidFill>
                <a:latin typeface="Arial"/>
                <a:cs typeface="Arial"/>
              </a:rPr>
              <a:t>eau)</a:t>
            </a:r>
            <a:endParaRPr sz="16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427603" y="5630714"/>
            <a:ext cx="1423825" cy="95991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22349">
              <a:lnSpc>
                <a:spcPts val="1730"/>
              </a:lnSpc>
              <a:spcBef>
                <a:spcPts val="86"/>
              </a:spcBef>
            </a:pPr>
            <a:r>
              <a:rPr sz="1600" spc="-4" dirty="0" smtClean="0">
                <a:solidFill>
                  <a:srgbClr val="003399"/>
                </a:solidFill>
                <a:latin typeface="Arial"/>
                <a:cs typeface="Arial"/>
              </a:rPr>
              <a:t>Q</a:t>
            </a:r>
            <a:r>
              <a:rPr sz="1600" spc="0" dirty="0" smtClean="0">
                <a:solidFill>
                  <a:srgbClr val="003399"/>
                </a:solidFill>
                <a:latin typeface="Arial"/>
                <a:cs typeface="Arial"/>
              </a:rPr>
              <a:t>ueue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41"/>
              </a:lnSpc>
            </a:pPr>
            <a:r>
              <a:rPr sz="1600" b="1" spc="0" dirty="0" smtClean="0">
                <a:solidFill>
                  <a:srgbClr val="990000"/>
                </a:solidFill>
                <a:latin typeface="Arial"/>
                <a:cs typeface="Arial"/>
              </a:rPr>
              <a:t>h</a:t>
            </a:r>
            <a:r>
              <a:rPr sz="1600" b="1" spc="-39" dirty="0" smtClean="0">
                <a:solidFill>
                  <a:srgbClr val="990000"/>
                </a:solidFill>
                <a:latin typeface="Arial"/>
                <a:cs typeface="Arial"/>
              </a:rPr>
              <a:t>y</a:t>
            </a:r>
            <a:r>
              <a:rPr sz="1600" b="1" spc="0" dirty="0" smtClean="0">
                <a:solidFill>
                  <a:srgbClr val="990000"/>
                </a:solidFill>
                <a:latin typeface="Arial"/>
                <a:cs typeface="Arial"/>
              </a:rPr>
              <a:t>dro</a:t>
            </a:r>
            <a:r>
              <a:rPr sz="1600" b="1" spc="-4" dirty="0" smtClean="0">
                <a:solidFill>
                  <a:srgbClr val="990000"/>
                </a:solidFill>
                <a:latin typeface="Arial"/>
                <a:cs typeface="Arial"/>
              </a:rPr>
              <a:t>p</a:t>
            </a:r>
            <a:r>
              <a:rPr sz="1600" b="1" spc="0" dirty="0" smtClean="0">
                <a:solidFill>
                  <a:srgbClr val="990000"/>
                </a:solidFill>
                <a:latin typeface="Arial"/>
                <a:cs typeface="Arial"/>
              </a:rPr>
              <a:t>h</a:t>
            </a:r>
            <a:r>
              <a:rPr sz="1600" b="1" spc="-4" dirty="0" smtClean="0">
                <a:solidFill>
                  <a:srgbClr val="990000"/>
                </a:solidFill>
                <a:latin typeface="Arial"/>
                <a:cs typeface="Arial"/>
              </a:rPr>
              <a:t>o</a:t>
            </a:r>
            <a:r>
              <a:rPr sz="1600" b="1" spc="0" dirty="0" smtClean="0">
                <a:solidFill>
                  <a:srgbClr val="990000"/>
                </a:solidFill>
                <a:latin typeface="Arial"/>
                <a:cs typeface="Arial"/>
              </a:rPr>
              <a:t>bes </a:t>
            </a:r>
            <a:r>
              <a:rPr sz="1600" spc="0" dirty="0" smtClean="0">
                <a:solidFill>
                  <a:srgbClr val="003399"/>
                </a:solidFill>
                <a:latin typeface="Arial"/>
                <a:cs typeface="Arial"/>
              </a:rPr>
              <a:t>(Inso</a:t>
            </a:r>
            <a:r>
              <a:rPr sz="1600" spc="9" dirty="0" smtClean="0">
                <a:solidFill>
                  <a:srgbClr val="003399"/>
                </a:solidFill>
                <a:latin typeface="Arial"/>
                <a:cs typeface="Arial"/>
              </a:rPr>
              <a:t>l</a:t>
            </a:r>
            <a:r>
              <a:rPr sz="1600" spc="0" dirty="0" smtClean="0">
                <a:solidFill>
                  <a:srgbClr val="003399"/>
                </a:solidFill>
                <a:latin typeface="Arial"/>
                <a:cs typeface="Arial"/>
              </a:rPr>
              <a:t>ub</a:t>
            </a:r>
            <a:r>
              <a:rPr sz="1600" spc="4" dirty="0" smtClean="0">
                <a:solidFill>
                  <a:srgbClr val="003399"/>
                </a:solidFill>
                <a:latin typeface="Arial"/>
                <a:cs typeface="Arial"/>
              </a:rPr>
              <a:t>l</a:t>
            </a:r>
            <a:r>
              <a:rPr sz="1600" spc="0" dirty="0" smtClean="0">
                <a:solidFill>
                  <a:srgbClr val="003399"/>
                </a:solidFill>
                <a:latin typeface="Arial"/>
                <a:cs typeface="Arial"/>
              </a:rPr>
              <a:t>e</a:t>
            </a:r>
            <a:r>
              <a:rPr sz="1600" spc="-69" dirty="0" smtClean="0">
                <a:solidFill>
                  <a:srgbClr val="003399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003399"/>
                </a:solidFill>
                <a:latin typeface="Arial"/>
                <a:cs typeface="Arial"/>
              </a:rPr>
              <a:t>dans </a:t>
            </a:r>
            <a:r>
              <a:rPr sz="1600" spc="4" dirty="0" smtClean="0">
                <a:solidFill>
                  <a:srgbClr val="003399"/>
                </a:solidFill>
                <a:latin typeface="Arial"/>
                <a:cs typeface="Arial"/>
              </a:rPr>
              <a:t>l’</a:t>
            </a:r>
            <a:r>
              <a:rPr sz="1600" spc="0" dirty="0" smtClean="0">
                <a:solidFill>
                  <a:srgbClr val="003399"/>
                </a:solidFill>
                <a:latin typeface="Arial"/>
                <a:cs typeface="Arial"/>
              </a:rPr>
              <a:t>eau)</a:t>
            </a:r>
            <a:endParaRPr sz="16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712321" y="6531508"/>
            <a:ext cx="231966" cy="204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0"/>
              </a:lnSpc>
              <a:spcBef>
                <a:spcPts val="76"/>
              </a:spcBef>
            </a:pPr>
            <a:r>
              <a:rPr sz="2100" spc="-4" baseline="1950" dirty="0" smtClean="0">
                <a:solidFill>
                  <a:srgbClr val="C00000"/>
                </a:solidFill>
                <a:latin typeface="Calibri"/>
                <a:cs typeface="Calibri"/>
              </a:rPr>
              <a:t>55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448290" y="6548518"/>
            <a:ext cx="692400" cy="1518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60"/>
              </a:lnSpc>
              <a:spcBef>
                <a:spcPts val="57"/>
              </a:spcBef>
            </a:pPr>
            <a:r>
              <a:rPr sz="1000" spc="0" dirty="0" smtClean="0">
                <a:latin typeface="Segoe UI"/>
                <a:cs typeface="Segoe UI"/>
              </a:rPr>
              <a:t>E</a:t>
            </a:r>
            <a:r>
              <a:rPr sz="1000" spc="-4" dirty="0" smtClean="0">
                <a:latin typeface="Segoe UI"/>
                <a:cs typeface="Segoe UI"/>
              </a:rPr>
              <a:t>C</a:t>
            </a:r>
            <a:r>
              <a:rPr sz="1000" spc="4" dirty="0" smtClean="0">
                <a:latin typeface="Segoe UI"/>
                <a:cs typeface="Segoe UI"/>
              </a:rPr>
              <a:t>A</a:t>
            </a:r>
            <a:r>
              <a:rPr sz="1000" spc="0" dirty="0" smtClean="0">
                <a:latin typeface="Segoe UI"/>
                <a:cs typeface="Segoe UI"/>
              </a:rPr>
              <a:t>M</a:t>
            </a:r>
            <a:r>
              <a:rPr sz="1000" spc="-6" dirty="0" smtClean="0">
                <a:latin typeface="Segoe UI"/>
                <a:cs typeface="Segoe UI"/>
              </a:rPr>
              <a:t> </a:t>
            </a:r>
            <a:r>
              <a:rPr sz="1000" spc="0" dirty="0" smtClean="0">
                <a:latin typeface="Segoe UI"/>
                <a:cs typeface="Segoe UI"/>
              </a:rPr>
              <a:t>2015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7" name="object 7"/>
          <p:cNvSpPr txBox="1"/>
          <p:nvPr/>
        </p:nvSpPr>
        <p:spPr>
          <a:xfrm rot="16200000">
            <a:off x="0" y="1761345"/>
            <a:ext cx="3562100" cy="19494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2040-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Ch</a:t>
            </a:r>
            <a:r>
              <a:rPr sz="1400" b="1" i="1" spc="4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400" b="1" i="1" spc="4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400" b="1" i="1" spc="-39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1400" b="1" i="1" spc="-9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1400" b="1" i="1" spc="4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va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400" b="1" i="1" spc="-25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et</a:t>
            </a:r>
            <a:r>
              <a:rPr sz="1400" b="1" i="1" spc="-14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1400" b="1" i="1" spc="4" dirty="0" smtClean="0">
                <a:solidFill>
                  <a:srgbClr val="FFFFFF"/>
                </a:solidFill>
                <a:latin typeface="Arial"/>
                <a:cs typeface="Arial"/>
              </a:rPr>
              <a:t>ir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onn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eme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endParaRPr sz="1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707380" y="4794504"/>
            <a:ext cx="4541520" cy="7178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92329">
              <a:lnSpc>
                <a:spcPct val="95825"/>
              </a:lnSpc>
              <a:spcBef>
                <a:spcPts val="434"/>
              </a:spcBef>
            </a:pPr>
            <a:r>
              <a:rPr sz="2000" spc="0" dirty="0" smtClean="0">
                <a:solidFill>
                  <a:srgbClr val="003399"/>
                </a:solidFill>
                <a:latin typeface="Arial"/>
                <a:cs typeface="Arial"/>
              </a:rPr>
              <a:t>Molécule</a:t>
            </a:r>
            <a:r>
              <a:rPr sz="2000" spc="-14" dirty="0" smtClean="0">
                <a:solidFill>
                  <a:srgbClr val="003399"/>
                </a:solidFill>
                <a:latin typeface="Arial"/>
                <a:cs typeface="Arial"/>
              </a:rPr>
              <a:t> </a:t>
            </a:r>
            <a:r>
              <a:rPr sz="2000" b="1" spc="0" dirty="0" smtClean="0">
                <a:solidFill>
                  <a:srgbClr val="CC0000"/>
                </a:solidFill>
                <a:latin typeface="Arial"/>
                <a:cs typeface="Arial"/>
              </a:rPr>
              <a:t>amph</a:t>
            </a:r>
            <a:r>
              <a:rPr sz="2000" b="1" spc="-9" dirty="0" smtClean="0">
                <a:solidFill>
                  <a:srgbClr val="CC0000"/>
                </a:solidFill>
                <a:latin typeface="Arial"/>
                <a:cs typeface="Arial"/>
              </a:rPr>
              <a:t>i</a:t>
            </a:r>
            <a:r>
              <a:rPr sz="2000" b="1" spc="0" dirty="0" smtClean="0">
                <a:solidFill>
                  <a:srgbClr val="CC0000"/>
                </a:solidFill>
                <a:latin typeface="Arial"/>
                <a:cs typeface="Arial"/>
              </a:rPr>
              <a:t>phi</a:t>
            </a:r>
            <a:r>
              <a:rPr sz="2000" b="1" spc="-9" dirty="0" smtClean="0">
                <a:solidFill>
                  <a:srgbClr val="CC0000"/>
                </a:solidFill>
                <a:latin typeface="Arial"/>
                <a:cs typeface="Arial"/>
              </a:rPr>
              <a:t>l</a:t>
            </a:r>
            <a:r>
              <a:rPr sz="2000" b="1" spc="0" dirty="0" smtClean="0">
                <a:solidFill>
                  <a:srgbClr val="CC0000"/>
                </a:solidFill>
                <a:latin typeface="Arial"/>
                <a:cs typeface="Arial"/>
              </a:rPr>
              <a:t>e</a:t>
            </a:r>
            <a:r>
              <a:rPr sz="2000" b="1" spc="-25" dirty="0" smtClean="0">
                <a:solidFill>
                  <a:srgbClr val="CC0000"/>
                </a:solidFill>
                <a:latin typeface="Arial"/>
                <a:cs typeface="Arial"/>
              </a:rPr>
              <a:t> </a:t>
            </a:r>
            <a:r>
              <a:rPr sz="2000" spc="0" dirty="0" smtClean="0">
                <a:solidFill>
                  <a:srgbClr val="003399"/>
                </a:solidFill>
                <a:latin typeface="Arial"/>
                <a:cs typeface="Arial"/>
              </a:rPr>
              <a:t>: </a:t>
            </a:r>
            <a:r>
              <a:rPr sz="2000" spc="528" dirty="0" smtClean="0">
                <a:solidFill>
                  <a:srgbClr val="003399"/>
                </a:solidFill>
                <a:latin typeface="Arial"/>
                <a:cs typeface="Arial"/>
              </a:rPr>
              <a:t> </a:t>
            </a:r>
            <a:r>
              <a:rPr sz="2000" spc="0" dirty="0" smtClean="0">
                <a:solidFill>
                  <a:srgbClr val="003399"/>
                </a:solidFill>
                <a:latin typeface="Arial"/>
                <a:cs typeface="Arial"/>
              </a:rPr>
              <a:t>2</a:t>
            </a:r>
            <a:endParaRPr sz="2000">
              <a:latin typeface="Arial"/>
              <a:cs typeface="Arial"/>
            </a:endParaRPr>
          </a:p>
          <a:p>
            <a:pPr marL="92329">
              <a:lnSpc>
                <a:spcPct val="95825"/>
              </a:lnSpc>
              <a:spcBef>
                <a:spcPts val="100"/>
              </a:spcBef>
            </a:pPr>
            <a:r>
              <a:rPr sz="2000" spc="0" dirty="0" smtClean="0">
                <a:solidFill>
                  <a:srgbClr val="003399"/>
                </a:solidFill>
                <a:latin typeface="Arial"/>
                <a:cs typeface="Arial"/>
              </a:rPr>
              <a:t>c</a:t>
            </a:r>
            <a:r>
              <a:rPr sz="2000" spc="4" dirty="0" smtClean="0">
                <a:solidFill>
                  <a:srgbClr val="003399"/>
                </a:solidFill>
                <a:latin typeface="Arial"/>
                <a:cs typeface="Arial"/>
              </a:rPr>
              <a:t>o</a:t>
            </a:r>
            <a:r>
              <a:rPr sz="2000" spc="0" dirty="0" smtClean="0">
                <a:solidFill>
                  <a:srgbClr val="003399"/>
                </a:solidFill>
                <a:latin typeface="Arial"/>
                <a:cs typeface="Arial"/>
              </a:rPr>
              <a:t>mpo</a:t>
            </a:r>
            <a:r>
              <a:rPr sz="2000" spc="4" dirty="0" smtClean="0">
                <a:solidFill>
                  <a:srgbClr val="003399"/>
                </a:solidFill>
                <a:latin typeface="Arial"/>
                <a:cs typeface="Arial"/>
              </a:rPr>
              <a:t>r</a:t>
            </a:r>
            <a:r>
              <a:rPr sz="2000" spc="0" dirty="0" smtClean="0">
                <a:solidFill>
                  <a:srgbClr val="003399"/>
                </a:solidFill>
                <a:latin typeface="Arial"/>
                <a:cs typeface="Arial"/>
              </a:rPr>
              <a:t>te</a:t>
            </a:r>
            <a:r>
              <a:rPr sz="2000" spc="-14" dirty="0" smtClean="0">
                <a:solidFill>
                  <a:srgbClr val="003399"/>
                </a:solidFill>
                <a:latin typeface="Arial"/>
                <a:cs typeface="Arial"/>
              </a:rPr>
              <a:t>m</a:t>
            </a:r>
            <a:r>
              <a:rPr sz="2000" spc="0" dirty="0" smtClean="0">
                <a:solidFill>
                  <a:srgbClr val="003399"/>
                </a:solidFill>
                <a:latin typeface="Arial"/>
                <a:cs typeface="Arial"/>
              </a:rPr>
              <a:t>ents</a:t>
            </a:r>
            <a:r>
              <a:rPr sz="2000" spc="-44" dirty="0" smtClean="0">
                <a:solidFill>
                  <a:srgbClr val="003399"/>
                </a:solidFill>
                <a:latin typeface="Arial"/>
                <a:cs typeface="Arial"/>
              </a:rPr>
              <a:t> </a:t>
            </a:r>
            <a:r>
              <a:rPr sz="2000" spc="0" dirty="0" smtClean="0">
                <a:solidFill>
                  <a:srgbClr val="003399"/>
                </a:solidFill>
                <a:latin typeface="Arial"/>
                <a:cs typeface="Arial"/>
              </a:rPr>
              <a:t>di</a:t>
            </a:r>
            <a:r>
              <a:rPr sz="2000" spc="-39" dirty="0" smtClean="0">
                <a:solidFill>
                  <a:srgbClr val="003399"/>
                </a:solidFill>
                <a:latin typeface="Arial"/>
                <a:cs typeface="Arial"/>
              </a:rPr>
              <a:t>f</a:t>
            </a:r>
            <a:r>
              <a:rPr sz="2000" spc="0" dirty="0" smtClean="0">
                <a:solidFill>
                  <a:srgbClr val="003399"/>
                </a:solidFill>
                <a:latin typeface="Arial"/>
                <a:cs typeface="Arial"/>
              </a:rPr>
              <a:t>férents</a:t>
            </a:r>
            <a:r>
              <a:rPr sz="2000" spc="-34" dirty="0" smtClean="0">
                <a:solidFill>
                  <a:srgbClr val="003399"/>
                </a:solidFill>
                <a:latin typeface="Arial"/>
                <a:cs typeface="Arial"/>
              </a:rPr>
              <a:t> </a:t>
            </a:r>
            <a:r>
              <a:rPr sz="2000" spc="0" dirty="0" smtClean="0">
                <a:solidFill>
                  <a:srgbClr val="003399"/>
                </a:solidFill>
                <a:latin typeface="Arial"/>
                <a:cs typeface="Arial"/>
              </a:rPr>
              <a:t>face</a:t>
            </a:r>
            <a:r>
              <a:rPr sz="2000" spc="-19" dirty="0" smtClean="0">
                <a:solidFill>
                  <a:srgbClr val="003399"/>
                </a:solidFill>
                <a:latin typeface="Arial"/>
                <a:cs typeface="Arial"/>
              </a:rPr>
              <a:t> </a:t>
            </a:r>
            <a:r>
              <a:rPr sz="2000" spc="0" dirty="0" smtClean="0">
                <a:solidFill>
                  <a:srgbClr val="003399"/>
                </a:solidFill>
                <a:latin typeface="Arial"/>
                <a:cs typeface="Arial"/>
              </a:rPr>
              <a:t>à l’eau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313170" y="1933194"/>
            <a:ext cx="801624" cy="6598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4" name="object 4"/>
          <p:cNvSpPr txBox="1"/>
          <p:nvPr/>
        </p:nvSpPr>
        <p:spPr>
          <a:xfrm>
            <a:off x="963930" y="1500377"/>
            <a:ext cx="3625596" cy="477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89737">
              <a:lnSpc>
                <a:spcPts val="2195"/>
              </a:lnSpc>
              <a:spcBef>
                <a:spcPts val="109"/>
              </a:spcBef>
            </a:pPr>
            <a:r>
              <a:rPr sz="2000" spc="0" dirty="0" smtClean="0">
                <a:solidFill>
                  <a:srgbClr val="003399"/>
                </a:solidFill>
                <a:latin typeface="Arial"/>
                <a:cs typeface="Arial"/>
              </a:rPr>
              <a:t>1 gro</a:t>
            </a:r>
            <a:r>
              <a:rPr sz="2000" spc="4" dirty="0" smtClean="0">
                <a:solidFill>
                  <a:srgbClr val="003399"/>
                </a:solidFill>
                <a:latin typeface="Arial"/>
                <a:cs typeface="Arial"/>
              </a:rPr>
              <a:t>u</a:t>
            </a:r>
            <a:r>
              <a:rPr sz="2000" spc="0" dirty="0" smtClean="0">
                <a:solidFill>
                  <a:srgbClr val="003399"/>
                </a:solidFill>
                <a:latin typeface="Arial"/>
                <a:cs typeface="Arial"/>
              </a:rPr>
              <a:t>peme</a:t>
            </a:r>
            <a:r>
              <a:rPr sz="2000" spc="-4" dirty="0" smtClean="0">
                <a:solidFill>
                  <a:srgbClr val="003399"/>
                </a:solidFill>
                <a:latin typeface="Arial"/>
                <a:cs typeface="Arial"/>
              </a:rPr>
              <a:t>n</a:t>
            </a:r>
            <a:r>
              <a:rPr sz="2000" spc="0" dirty="0" smtClean="0">
                <a:solidFill>
                  <a:srgbClr val="003399"/>
                </a:solidFill>
                <a:latin typeface="Arial"/>
                <a:cs typeface="Arial"/>
              </a:rPr>
              <a:t>t</a:t>
            </a:r>
            <a:r>
              <a:rPr sz="2000" spc="-44" dirty="0" smtClean="0">
                <a:solidFill>
                  <a:srgbClr val="003399"/>
                </a:solidFill>
                <a:latin typeface="Arial"/>
                <a:cs typeface="Arial"/>
              </a:rPr>
              <a:t> </a:t>
            </a:r>
            <a:r>
              <a:rPr sz="2000" spc="0" dirty="0" smtClean="0">
                <a:solidFill>
                  <a:srgbClr val="003399"/>
                </a:solidFill>
                <a:latin typeface="Arial"/>
                <a:cs typeface="Arial"/>
              </a:rPr>
              <a:t>pho</a:t>
            </a:r>
            <a:r>
              <a:rPr sz="2000" spc="9" dirty="0" smtClean="0">
                <a:solidFill>
                  <a:srgbClr val="003399"/>
                </a:solidFill>
                <a:latin typeface="Arial"/>
                <a:cs typeface="Arial"/>
              </a:rPr>
              <a:t>s</a:t>
            </a:r>
            <a:r>
              <a:rPr sz="2000" spc="0" dirty="0" smtClean="0">
                <a:solidFill>
                  <a:srgbClr val="003399"/>
                </a:solidFill>
                <a:latin typeface="Arial"/>
                <a:cs typeface="Arial"/>
              </a:rPr>
              <a:t>phate</a:t>
            </a:r>
            <a:endParaRPr sz="20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88864" y="286511"/>
            <a:ext cx="4550664" cy="290017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" name="object 2"/>
          <p:cNvSpPr txBox="1"/>
          <p:nvPr/>
        </p:nvSpPr>
        <p:spPr>
          <a:xfrm>
            <a:off x="0" y="0"/>
            <a:ext cx="330708" cy="68579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object 52"/>
          <p:cNvSpPr/>
          <p:nvPr/>
        </p:nvSpPr>
        <p:spPr>
          <a:xfrm>
            <a:off x="11415522" y="6528054"/>
            <a:ext cx="0" cy="347470"/>
          </a:xfrm>
          <a:custGeom>
            <a:avLst/>
            <a:gdLst/>
            <a:ahLst/>
            <a:cxnLst/>
            <a:rect l="l" t="t" r="r" b="b"/>
            <a:pathLst>
              <a:path h="347470">
                <a:moveTo>
                  <a:pt x="0" y="0"/>
                </a:moveTo>
                <a:lnTo>
                  <a:pt x="0" y="329943"/>
                </a:lnTo>
              </a:path>
            </a:pathLst>
          </a:custGeom>
          <a:ln w="25908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-12192" y="0"/>
            <a:ext cx="3429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-12192" y="0"/>
            <a:ext cx="342900" cy="6858000"/>
          </a:xfrm>
          <a:custGeom>
            <a:avLst/>
            <a:gdLst/>
            <a:ahLst/>
            <a:cxnLst/>
            <a:rect l="l" t="t" r="r" b="b"/>
            <a:pathLst>
              <a:path w="342900" h="6858000">
                <a:moveTo>
                  <a:pt x="342900" y="0"/>
                </a:moveTo>
                <a:lnTo>
                  <a:pt x="12192" y="0"/>
                </a:lnTo>
              </a:path>
              <a:path w="342900" h="6858000">
                <a:moveTo>
                  <a:pt x="12192" y="6858000"/>
                </a:moveTo>
                <a:lnTo>
                  <a:pt x="342900" y="6858000"/>
                </a:lnTo>
                <a:lnTo>
                  <a:pt x="342900" y="0"/>
                </a:lnTo>
              </a:path>
            </a:pathLst>
          </a:custGeom>
          <a:ln w="9144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-21336" y="6385560"/>
            <a:ext cx="361188" cy="3352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-18288" y="5987224"/>
            <a:ext cx="361188" cy="31908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4544568" y="3156204"/>
            <a:ext cx="2808732" cy="390144"/>
          </a:xfrm>
          <a:custGeom>
            <a:avLst/>
            <a:gdLst/>
            <a:ahLst/>
            <a:cxnLst/>
            <a:rect l="l" t="t" r="r" b="b"/>
            <a:pathLst>
              <a:path w="2808732" h="390144">
                <a:moveTo>
                  <a:pt x="0" y="390144"/>
                </a:moveTo>
                <a:lnTo>
                  <a:pt x="2808732" y="390144"/>
                </a:lnTo>
                <a:lnTo>
                  <a:pt x="2808732" y="0"/>
                </a:lnTo>
                <a:lnTo>
                  <a:pt x="0" y="0"/>
                </a:lnTo>
                <a:lnTo>
                  <a:pt x="0" y="390144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5980176" y="2266188"/>
            <a:ext cx="864108" cy="102412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6899148" y="2266188"/>
            <a:ext cx="434340" cy="102412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4564380" y="2266188"/>
            <a:ext cx="434339" cy="102412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5053584" y="2266188"/>
            <a:ext cx="873251" cy="102412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5614416" y="3369564"/>
            <a:ext cx="644651" cy="387096"/>
          </a:xfrm>
          <a:custGeom>
            <a:avLst/>
            <a:gdLst/>
            <a:ahLst/>
            <a:cxnLst/>
            <a:rect l="l" t="t" r="r" b="b"/>
            <a:pathLst>
              <a:path w="644651" h="387096">
                <a:moveTo>
                  <a:pt x="0" y="387096"/>
                </a:moveTo>
                <a:lnTo>
                  <a:pt x="644651" y="387096"/>
                </a:lnTo>
                <a:lnTo>
                  <a:pt x="644651" y="0"/>
                </a:lnTo>
                <a:lnTo>
                  <a:pt x="0" y="0"/>
                </a:lnTo>
                <a:lnTo>
                  <a:pt x="0" y="387096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4521708" y="903731"/>
            <a:ext cx="2808732" cy="390144"/>
          </a:xfrm>
          <a:custGeom>
            <a:avLst/>
            <a:gdLst/>
            <a:ahLst/>
            <a:cxnLst/>
            <a:rect l="l" t="t" r="r" b="b"/>
            <a:pathLst>
              <a:path w="2808732" h="390144">
                <a:moveTo>
                  <a:pt x="0" y="390144"/>
                </a:moveTo>
                <a:lnTo>
                  <a:pt x="2808732" y="390144"/>
                </a:lnTo>
                <a:lnTo>
                  <a:pt x="2808732" y="0"/>
                </a:lnTo>
                <a:lnTo>
                  <a:pt x="0" y="0"/>
                </a:lnTo>
                <a:lnTo>
                  <a:pt x="0" y="390144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971032" y="1194816"/>
            <a:ext cx="862584" cy="102412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6888480" y="1194816"/>
            <a:ext cx="435864" cy="102412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4553712" y="1194816"/>
            <a:ext cx="434339" cy="102412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5042916" y="1194816"/>
            <a:ext cx="873251" cy="102412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5614416" y="693419"/>
            <a:ext cx="644651" cy="385572"/>
          </a:xfrm>
          <a:custGeom>
            <a:avLst/>
            <a:gdLst/>
            <a:ahLst/>
            <a:cxnLst/>
            <a:rect l="l" t="t" r="r" b="b"/>
            <a:pathLst>
              <a:path w="644651" h="385572">
                <a:moveTo>
                  <a:pt x="0" y="385572"/>
                </a:moveTo>
                <a:lnTo>
                  <a:pt x="644651" y="385572"/>
                </a:lnTo>
                <a:lnTo>
                  <a:pt x="644651" y="0"/>
                </a:lnTo>
                <a:lnTo>
                  <a:pt x="0" y="0"/>
                </a:lnTo>
                <a:lnTo>
                  <a:pt x="0" y="385572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7584948" y="3950207"/>
            <a:ext cx="3073907" cy="230428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12064" y="3697211"/>
            <a:ext cx="3410712" cy="248437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07492" y="3692652"/>
            <a:ext cx="3419855" cy="2566416"/>
          </a:xfrm>
          <a:custGeom>
            <a:avLst/>
            <a:gdLst/>
            <a:ahLst/>
            <a:cxnLst/>
            <a:rect l="l" t="t" r="r" b="b"/>
            <a:pathLst>
              <a:path w="3419855" h="2566416">
                <a:moveTo>
                  <a:pt x="0" y="2566416"/>
                </a:moveTo>
                <a:lnTo>
                  <a:pt x="3419855" y="2566416"/>
                </a:lnTo>
                <a:lnTo>
                  <a:pt x="3419855" y="0"/>
                </a:lnTo>
                <a:lnTo>
                  <a:pt x="0" y="0"/>
                </a:lnTo>
                <a:lnTo>
                  <a:pt x="0" y="2566416"/>
                </a:lnTo>
                <a:close/>
              </a:path>
            </a:pathLst>
          </a:custGeom>
          <a:ln w="9144">
            <a:solidFill>
              <a:srgbClr val="FF33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477773" y="4149090"/>
            <a:ext cx="675132" cy="457200"/>
          </a:xfrm>
          <a:custGeom>
            <a:avLst/>
            <a:gdLst/>
            <a:ahLst/>
            <a:cxnLst/>
            <a:rect l="l" t="t" r="r" b="b"/>
            <a:pathLst>
              <a:path w="675132" h="457200">
                <a:moveTo>
                  <a:pt x="0" y="228600"/>
                </a:moveTo>
                <a:lnTo>
                  <a:pt x="4418" y="191523"/>
                </a:lnTo>
                <a:lnTo>
                  <a:pt x="17209" y="156350"/>
                </a:lnTo>
                <a:lnTo>
                  <a:pt x="37677" y="123551"/>
                </a:lnTo>
                <a:lnTo>
                  <a:pt x="65129" y="93597"/>
                </a:lnTo>
                <a:lnTo>
                  <a:pt x="98869" y="66960"/>
                </a:lnTo>
                <a:lnTo>
                  <a:pt x="138202" y="44110"/>
                </a:lnTo>
                <a:lnTo>
                  <a:pt x="159749" y="34252"/>
                </a:lnTo>
                <a:lnTo>
                  <a:pt x="182433" y="25518"/>
                </a:lnTo>
                <a:lnTo>
                  <a:pt x="206168" y="17966"/>
                </a:lnTo>
                <a:lnTo>
                  <a:pt x="230867" y="11655"/>
                </a:lnTo>
                <a:lnTo>
                  <a:pt x="256443" y="6644"/>
                </a:lnTo>
                <a:lnTo>
                  <a:pt x="282810" y="2992"/>
                </a:lnTo>
                <a:lnTo>
                  <a:pt x="309879" y="757"/>
                </a:lnTo>
                <a:lnTo>
                  <a:pt x="337566" y="0"/>
                </a:lnTo>
                <a:lnTo>
                  <a:pt x="365252" y="757"/>
                </a:lnTo>
                <a:lnTo>
                  <a:pt x="392321" y="2992"/>
                </a:lnTo>
                <a:lnTo>
                  <a:pt x="418688" y="6644"/>
                </a:lnTo>
                <a:lnTo>
                  <a:pt x="444264" y="11655"/>
                </a:lnTo>
                <a:lnTo>
                  <a:pt x="468963" y="17966"/>
                </a:lnTo>
                <a:lnTo>
                  <a:pt x="492698" y="25518"/>
                </a:lnTo>
                <a:lnTo>
                  <a:pt x="515382" y="34252"/>
                </a:lnTo>
                <a:lnTo>
                  <a:pt x="536929" y="44110"/>
                </a:lnTo>
                <a:lnTo>
                  <a:pt x="557251" y="55032"/>
                </a:lnTo>
                <a:lnTo>
                  <a:pt x="593874" y="79835"/>
                </a:lnTo>
                <a:lnTo>
                  <a:pt x="624557" y="108189"/>
                </a:lnTo>
                <a:lnTo>
                  <a:pt x="648604" y="139624"/>
                </a:lnTo>
                <a:lnTo>
                  <a:pt x="665321" y="173669"/>
                </a:lnTo>
                <a:lnTo>
                  <a:pt x="674013" y="209853"/>
                </a:lnTo>
                <a:lnTo>
                  <a:pt x="675132" y="228600"/>
                </a:lnTo>
                <a:lnTo>
                  <a:pt x="674013" y="247346"/>
                </a:lnTo>
                <a:lnTo>
                  <a:pt x="665321" y="283530"/>
                </a:lnTo>
                <a:lnTo>
                  <a:pt x="648604" y="317575"/>
                </a:lnTo>
                <a:lnTo>
                  <a:pt x="624557" y="349010"/>
                </a:lnTo>
                <a:lnTo>
                  <a:pt x="593874" y="377364"/>
                </a:lnTo>
                <a:lnTo>
                  <a:pt x="557251" y="402167"/>
                </a:lnTo>
                <a:lnTo>
                  <a:pt x="536929" y="413089"/>
                </a:lnTo>
                <a:lnTo>
                  <a:pt x="515382" y="422947"/>
                </a:lnTo>
                <a:lnTo>
                  <a:pt x="492698" y="431681"/>
                </a:lnTo>
                <a:lnTo>
                  <a:pt x="468963" y="439233"/>
                </a:lnTo>
                <a:lnTo>
                  <a:pt x="444264" y="445544"/>
                </a:lnTo>
                <a:lnTo>
                  <a:pt x="418688" y="450555"/>
                </a:lnTo>
                <a:lnTo>
                  <a:pt x="392321" y="454207"/>
                </a:lnTo>
                <a:lnTo>
                  <a:pt x="365252" y="456442"/>
                </a:lnTo>
                <a:lnTo>
                  <a:pt x="337566" y="457200"/>
                </a:lnTo>
                <a:lnTo>
                  <a:pt x="309879" y="456442"/>
                </a:lnTo>
                <a:lnTo>
                  <a:pt x="282810" y="454207"/>
                </a:lnTo>
                <a:lnTo>
                  <a:pt x="256443" y="450555"/>
                </a:lnTo>
                <a:lnTo>
                  <a:pt x="230867" y="445544"/>
                </a:lnTo>
                <a:lnTo>
                  <a:pt x="206168" y="439233"/>
                </a:lnTo>
                <a:lnTo>
                  <a:pt x="182433" y="431681"/>
                </a:lnTo>
                <a:lnTo>
                  <a:pt x="159749" y="422947"/>
                </a:lnTo>
                <a:lnTo>
                  <a:pt x="138202" y="413089"/>
                </a:lnTo>
                <a:lnTo>
                  <a:pt x="117880" y="402167"/>
                </a:lnTo>
                <a:lnTo>
                  <a:pt x="81257" y="377364"/>
                </a:lnTo>
                <a:lnTo>
                  <a:pt x="50574" y="349010"/>
                </a:lnTo>
                <a:lnTo>
                  <a:pt x="26527" y="317575"/>
                </a:lnTo>
                <a:lnTo>
                  <a:pt x="9810" y="283530"/>
                </a:lnTo>
                <a:lnTo>
                  <a:pt x="1118" y="247346"/>
                </a:lnTo>
                <a:lnTo>
                  <a:pt x="0" y="228600"/>
                </a:lnTo>
                <a:close/>
              </a:path>
            </a:pathLst>
          </a:custGeom>
          <a:ln w="25908">
            <a:solidFill>
              <a:srgbClr val="FF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555142" y="350797"/>
            <a:ext cx="1069113" cy="2802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50"/>
              </a:lnSpc>
              <a:spcBef>
                <a:spcPts val="107"/>
              </a:spcBef>
            </a:pPr>
            <a:r>
              <a:rPr sz="2000" spc="0" dirty="0" smtClean="0">
                <a:solidFill>
                  <a:srgbClr val="003399"/>
                </a:solidFill>
                <a:latin typeface="Arial"/>
                <a:cs typeface="Arial"/>
              </a:rPr>
              <a:t>Capa</a:t>
            </a:r>
            <a:r>
              <a:rPr sz="2000" spc="9" dirty="0" smtClean="0">
                <a:solidFill>
                  <a:srgbClr val="003399"/>
                </a:solidFill>
                <a:latin typeface="Arial"/>
                <a:cs typeface="Arial"/>
              </a:rPr>
              <a:t>c</a:t>
            </a:r>
            <a:r>
              <a:rPr sz="2000" spc="0" dirty="0" smtClean="0">
                <a:solidFill>
                  <a:srgbClr val="003399"/>
                </a:solidFill>
                <a:latin typeface="Arial"/>
                <a:cs typeface="Arial"/>
              </a:rPr>
              <a:t>i</a:t>
            </a:r>
            <a:r>
              <a:rPr sz="2000" spc="-9" dirty="0" smtClean="0">
                <a:solidFill>
                  <a:srgbClr val="003399"/>
                </a:solidFill>
                <a:latin typeface="Arial"/>
                <a:cs typeface="Arial"/>
              </a:rPr>
              <a:t>t</a:t>
            </a:r>
            <a:r>
              <a:rPr sz="2000" spc="0" dirty="0" smtClean="0">
                <a:solidFill>
                  <a:srgbClr val="003399"/>
                </a:solidFill>
                <a:latin typeface="Arial"/>
                <a:cs typeface="Arial"/>
              </a:rPr>
              <a:t>é</a:t>
            </a:r>
            <a:endParaRPr sz="200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627649" y="350797"/>
            <a:ext cx="474380" cy="2802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50"/>
              </a:lnSpc>
              <a:spcBef>
                <a:spcPts val="107"/>
              </a:spcBef>
            </a:pPr>
            <a:r>
              <a:rPr sz="2000" spc="0" dirty="0" smtClean="0">
                <a:solidFill>
                  <a:srgbClr val="003399"/>
                </a:solidFill>
                <a:latin typeface="Arial"/>
                <a:cs typeface="Arial"/>
              </a:rPr>
              <a:t>des</a:t>
            </a:r>
            <a:endParaRPr sz="200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2107716" y="350797"/>
            <a:ext cx="1763732" cy="2802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50"/>
              </a:lnSpc>
              <a:spcBef>
                <a:spcPts val="107"/>
              </a:spcBef>
            </a:pPr>
            <a:r>
              <a:rPr sz="2000" spc="0" dirty="0" smtClean="0">
                <a:solidFill>
                  <a:srgbClr val="003399"/>
                </a:solidFill>
                <a:latin typeface="Arial"/>
                <a:cs typeface="Arial"/>
              </a:rPr>
              <a:t>pho</a:t>
            </a:r>
            <a:r>
              <a:rPr sz="2000" spc="4" dirty="0" smtClean="0">
                <a:solidFill>
                  <a:srgbClr val="003399"/>
                </a:solidFill>
                <a:latin typeface="Arial"/>
                <a:cs typeface="Arial"/>
              </a:rPr>
              <a:t>s</a:t>
            </a:r>
            <a:r>
              <a:rPr sz="2000" spc="0" dirty="0" smtClean="0">
                <a:solidFill>
                  <a:srgbClr val="003399"/>
                </a:solidFill>
                <a:latin typeface="Arial"/>
                <a:cs typeface="Arial"/>
              </a:rPr>
              <a:t>pholipides</a:t>
            </a:r>
            <a:endParaRPr sz="20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3873824" y="350797"/>
            <a:ext cx="205297" cy="2802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50"/>
              </a:lnSpc>
              <a:spcBef>
                <a:spcPts val="107"/>
              </a:spcBef>
            </a:pPr>
            <a:r>
              <a:rPr sz="2000" spc="0" dirty="0" smtClean="0">
                <a:solidFill>
                  <a:srgbClr val="003399"/>
                </a:solidFill>
                <a:latin typeface="Arial"/>
                <a:cs typeface="Arial"/>
              </a:rPr>
              <a:t>à</a:t>
            </a:r>
            <a:endParaRPr sz="20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4086338" y="350797"/>
            <a:ext cx="798247" cy="2802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50"/>
              </a:lnSpc>
              <a:spcBef>
                <a:spcPts val="107"/>
              </a:spcBef>
            </a:pPr>
            <a:r>
              <a:rPr sz="2000" spc="-9" dirty="0" smtClean="0">
                <a:solidFill>
                  <a:srgbClr val="003399"/>
                </a:solidFill>
                <a:latin typeface="Arial"/>
                <a:cs typeface="Arial"/>
              </a:rPr>
              <a:t>f</a:t>
            </a:r>
            <a:r>
              <a:rPr sz="2000" spc="0" dirty="0" smtClean="0">
                <a:solidFill>
                  <a:srgbClr val="003399"/>
                </a:solidFill>
                <a:latin typeface="Arial"/>
                <a:cs typeface="Arial"/>
              </a:rPr>
              <a:t>ormer</a:t>
            </a:r>
            <a:endParaRPr sz="20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4887214" y="350797"/>
            <a:ext cx="474380" cy="2802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50"/>
              </a:lnSpc>
              <a:spcBef>
                <a:spcPts val="107"/>
              </a:spcBef>
            </a:pPr>
            <a:r>
              <a:rPr sz="2000" spc="0" dirty="0" smtClean="0">
                <a:solidFill>
                  <a:srgbClr val="003399"/>
                </a:solidFill>
                <a:latin typeface="Arial"/>
                <a:cs typeface="Arial"/>
              </a:rPr>
              <a:t>des</a:t>
            </a:r>
            <a:endParaRPr sz="20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367020" y="350797"/>
            <a:ext cx="1491847" cy="2802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50"/>
              </a:lnSpc>
              <a:spcBef>
                <a:spcPts val="107"/>
              </a:spcBef>
            </a:pPr>
            <a:r>
              <a:rPr sz="2000" b="1" spc="-9" dirty="0" smtClean="0">
                <a:solidFill>
                  <a:srgbClr val="990000"/>
                </a:solidFill>
                <a:latin typeface="Arial"/>
                <a:cs typeface="Arial"/>
              </a:rPr>
              <a:t>m</a:t>
            </a:r>
            <a:r>
              <a:rPr sz="2000" b="1" spc="0" dirty="0" smtClean="0">
                <a:solidFill>
                  <a:srgbClr val="990000"/>
                </a:solidFill>
                <a:latin typeface="Arial"/>
                <a:cs typeface="Arial"/>
              </a:rPr>
              <a:t>e</a:t>
            </a:r>
            <a:r>
              <a:rPr sz="2000" b="1" spc="-9" dirty="0" smtClean="0">
                <a:solidFill>
                  <a:srgbClr val="990000"/>
                </a:solidFill>
                <a:latin typeface="Arial"/>
                <a:cs typeface="Arial"/>
              </a:rPr>
              <a:t>m</a:t>
            </a:r>
            <a:r>
              <a:rPr sz="2000" b="1" spc="0" dirty="0" smtClean="0">
                <a:solidFill>
                  <a:srgbClr val="990000"/>
                </a:solidFill>
                <a:latin typeface="Arial"/>
                <a:cs typeface="Arial"/>
              </a:rPr>
              <a:t>branes</a:t>
            </a:r>
            <a:endParaRPr sz="20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863588" y="350797"/>
            <a:ext cx="212432" cy="2802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50"/>
              </a:lnSpc>
              <a:spcBef>
                <a:spcPts val="107"/>
              </a:spcBef>
            </a:pPr>
            <a:r>
              <a:rPr sz="2000" spc="0" dirty="0" smtClean="0">
                <a:solidFill>
                  <a:srgbClr val="003399"/>
                </a:solidFill>
                <a:latin typeface="Arial"/>
                <a:cs typeface="Arial"/>
              </a:rPr>
              <a:t>=</a:t>
            </a:r>
            <a:endParaRPr sz="20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7079924" y="350797"/>
            <a:ext cx="1451587" cy="2802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50"/>
              </a:lnSpc>
              <a:spcBef>
                <a:spcPts val="107"/>
              </a:spcBef>
            </a:pPr>
            <a:r>
              <a:rPr sz="2000" spc="0" dirty="0" smtClean="0">
                <a:solidFill>
                  <a:srgbClr val="003399"/>
                </a:solidFill>
                <a:latin typeface="Arial"/>
                <a:cs typeface="Arial"/>
              </a:rPr>
              <a:t>organi</a:t>
            </a:r>
            <a:r>
              <a:rPr sz="2000" spc="4" dirty="0" smtClean="0">
                <a:solidFill>
                  <a:srgbClr val="003399"/>
                </a:solidFill>
                <a:latin typeface="Arial"/>
                <a:cs typeface="Arial"/>
              </a:rPr>
              <a:t>s</a:t>
            </a:r>
            <a:r>
              <a:rPr sz="2000" spc="0" dirty="0" smtClean="0">
                <a:solidFill>
                  <a:srgbClr val="003399"/>
                </a:solidFill>
                <a:latin typeface="Arial"/>
                <a:cs typeface="Arial"/>
              </a:rPr>
              <a:t>at</a:t>
            </a:r>
            <a:r>
              <a:rPr sz="2000" spc="-4" dirty="0" smtClean="0">
                <a:solidFill>
                  <a:srgbClr val="003399"/>
                </a:solidFill>
                <a:latin typeface="Arial"/>
                <a:cs typeface="Arial"/>
              </a:rPr>
              <a:t>i</a:t>
            </a:r>
            <a:r>
              <a:rPr sz="2000" spc="0" dirty="0" smtClean="0">
                <a:solidFill>
                  <a:srgbClr val="003399"/>
                </a:solidFill>
                <a:latin typeface="Arial"/>
                <a:cs typeface="Arial"/>
              </a:rPr>
              <a:t>on</a:t>
            </a:r>
            <a:endParaRPr sz="20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8533631" y="350797"/>
            <a:ext cx="346973" cy="2802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50"/>
              </a:lnSpc>
              <a:spcBef>
                <a:spcPts val="107"/>
              </a:spcBef>
            </a:pPr>
            <a:r>
              <a:rPr sz="2000" spc="0" dirty="0" smtClean="0">
                <a:solidFill>
                  <a:srgbClr val="003399"/>
                </a:solidFill>
                <a:latin typeface="Arial"/>
                <a:cs typeface="Arial"/>
              </a:rPr>
              <a:t>en</a:t>
            </a:r>
            <a:endParaRPr sz="20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8887714" y="350797"/>
            <a:ext cx="897879" cy="2802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50"/>
              </a:lnSpc>
              <a:spcBef>
                <a:spcPts val="107"/>
              </a:spcBef>
            </a:pPr>
            <a:r>
              <a:rPr sz="2000" b="1" spc="0" dirty="0" smtClean="0">
                <a:solidFill>
                  <a:srgbClr val="990000"/>
                </a:solidFill>
                <a:latin typeface="Arial"/>
                <a:cs typeface="Arial"/>
              </a:rPr>
              <a:t>dou</a:t>
            </a:r>
            <a:r>
              <a:rPr sz="2000" b="1" spc="-9" dirty="0" smtClean="0">
                <a:solidFill>
                  <a:srgbClr val="990000"/>
                </a:solidFill>
                <a:latin typeface="Arial"/>
                <a:cs typeface="Arial"/>
              </a:rPr>
              <a:t>b</a:t>
            </a:r>
            <a:r>
              <a:rPr sz="2000" b="1" spc="0" dirty="0" smtClean="0">
                <a:solidFill>
                  <a:srgbClr val="990000"/>
                </a:solidFill>
                <a:latin typeface="Arial"/>
                <a:cs typeface="Arial"/>
              </a:rPr>
              <a:t>le</a:t>
            </a:r>
            <a:endParaRPr sz="20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9789922" y="350797"/>
            <a:ext cx="955721" cy="2802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50"/>
              </a:lnSpc>
              <a:spcBef>
                <a:spcPts val="107"/>
              </a:spcBef>
            </a:pPr>
            <a:r>
              <a:rPr sz="2000" b="1" spc="0" dirty="0" smtClean="0">
                <a:solidFill>
                  <a:srgbClr val="990000"/>
                </a:solidFill>
                <a:latin typeface="Arial"/>
                <a:cs typeface="Arial"/>
              </a:rPr>
              <a:t>couche</a:t>
            </a:r>
            <a:endParaRPr sz="20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694680" y="776382"/>
            <a:ext cx="578612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55"/>
              </a:lnSpc>
              <a:spcBef>
                <a:spcPts val="127"/>
              </a:spcBef>
            </a:pPr>
            <a:r>
              <a:rPr sz="2400" spc="0" dirty="0" smtClean="0">
                <a:solidFill>
                  <a:srgbClr val="FFFFFF"/>
                </a:solidFill>
                <a:latin typeface="Arial"/>
                <a:cs typeface="Arial"/>
              </a:rPr>
              <a:t>eau</a:t>
            </a:r>
            <a:endParaRPr sz="24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694680" y="3453669"/>
            <a:ext cx="578612" cy="3301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55"/>
              </a:lnSpc>
              <a:spcBef>
                <a:spcPts val="127"/>
              </a:spcBef>
            </a:pPr>
            <a:r>
              <a:rPr sz="2400" spc="0" dirty="0" smtClean="0">
                <a:solidFill>
                  <a:srgbClr val="FFFFFF"/>
                </a:solidFill>
                <a:latin typeface="Arial"/>
                <a:cs typeface="Arial"/>
              </a:rPr>
              <a:t>eau</a:t>
            </a:r>
            <a:endParaRPr sz="24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262499" y="4386199"/>
            <a:ext cx="1472496" cy="142775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45"/>
              </a:lnSpc>
              <a:spcBef>
                <a:spcPts val="127"/>
              </a:spcBef>
            </a:pPr>
            <a:r>
              <a:rPr sz="3600" b="1" spc="0" baseline="3413" dirty="0" smtClean="0">
                <a:solidFill>
                  <a:srgbClr val="990000"/>
                </a:solidFill>
                <a:latin typeface="Calibri"/>
                <a:cs typeface="Calibri"/>
              </a:rPr>
              <a:t>Me</a:t>
            </a:r>
            <a:r>
              <a:rPr sz="3600" b="1" spc="4" baseline="3413" dirty="0" smtClean="0">
                <a:solidFill>
                  <a:srgbClr val="990000"/>
                </a:solidFill>
                <a:latin typeface="Calibri"/>
                <a:cs typeface="Calibri"/>
              </a:rPr>
              <a:t>m</a:t>
            </a:r>
            <a:r>
              <a:rPr sz="3600" b="1" spc="0" baseline="3413" dirty="0" smtClean="0">
                <a:solidFill>
                  <a:srgbClr val="990000"/>
                </a:solidFill>
                <a:latin typeface="Calibri"/>
                <a:cs typeface="Calibri"/>
              </a:rPr>
              <a:t>b</a:t>
            </a:r>
            <a:r>
              <a:rPr sz="3600" b="1" spc="-54" baseline="3413" dirty="0" smtClean="0">
                <a:solidFill>
                  <a:srgbClr val="990000"/>
                </a:solidFill>
                <a:latin typeface="Calibri"/>
                <a:cs typeface="Calibri"/>
              </a:rPr>
              <a:t>r</a:t>
            </a:r>
            <a:r>
              <a:rPr sz="3600" b="1" spc="0" baseline="3413" dirty="0" smtClean="0">
                <a:solidFill>
                  <a:srgbClr val="990000"/>
                </a:solidFill>
                <a:latin typeface="Calibri"/>
                <a:cs typeface="Calibri"/>
              </a:rPr>
              <a:t>ane</a:t>
            </a:r>
            <a:endParaRPr sz="2400">
              <a:latin typeface="Calibri"/>
              <a:cs typeface="Calibri"/>
            </a:endParaRPr>
          </a:p>
          <a:p>
            <a:pPr marL="12700" marR="29152">
              <a:lnSpc>
                <a:spcPts val="2880"/>
              </a:lnSpc>
              <a:spcBef>
                <a:spcPts val="16"/>
              </a:spcBef>
            </a:pPr>
            <a:r>
              <a:rPr sz="3600" b="1" spc="0" baseline="1137" dirty="0" smtClean="0">
                <a:solidFill>
                  <a:srgbClr val="990000"/>
                </a:solidFill>
                <a:latin typeface="Calibri"/>
                <a:cs typeface="Calibri"/>
              </a:rPr>
              <a:t>c</a:t>
            </a:r>
            <a:r>
              <a:rPr sz="3600" b="1" spc="4" baseline="1137" dirty="0" smtClean="0">
                <a:solidFill>
                  <a:srgbClr val="990000"/>
                </a:solidFill>
                <a:latin typeface="Calibri"/>
                <a:cs typeface="Calibri"/>
              </a:rPr>
              <a:t>e</a:t>
            </a:r>
            <a:r>
              <a:rPr sz="3600" b="1" spc="0" baseline="1137" dirty="0" smtClean="0">
                <a:solidFill>
                  <a:srgbClr val="990000"/>
                </a:solidFill>
                <a:latin typeface="Calibri"/>
                <a:cs typeface="Calibri"/>
              </a:rPr>
              <a:t>ll</a:t>
            </a:r>
            <a:r>
              <a:rPr sz="3600" b="1" spc="-4" baseline="1137" dirty="0" smtClean="0">
                <a:solidFill>
                  <a:srgbClr val="990000"/>
                </a:solidFill>
                <a:latin typeface="Calibri"/>
                <a:cs typeface="Calibri"/>
              </a:rPr>
              <a:t>u</a:t>
            </a:r>
            <a:r>
              <a:rPr sz="3600" b="1" spc="0" baseline="1137" dirty="0" smtClean="0">
                <a:solidFill>
                  <a:srgbClr val="990000"/>
                </a:solidFill>
                <a:latin typeface="Calibri"/>
                <a:cs typeface="Calibri"/>
              </a:rPr>
              <a:t>lai</a:t>
            </a:r>
            <a:r>
              <a:rPr sz="3600" b="1" spc="-25" baseline="1137" dirty="0" smtClean="0">
                <a:solidFill>
                  <a:srgbClr val="990000"/>
                </a:solidFill>
                <a:latin typeface="Calibri"/>
                <a:cs typeface="Calibri"/>
              </a:rPr>
              <a:t>r</a:t>
            </a:r>
            <a:r>
              <a:rPr sz="3600" b="1" spc="0" baseline="1137" dirty="0" smtClean="0">
                <a:solidFill>
                  <a:srgbClr val="990000"/>
                </a:solidFill>
                <a:latin typeface="Calibri"/>
                <a:cs typeface="Calibri"/>
              </a:rPr>
              <a:t>e</a:t>
            </a:r>
            <a:r>
              <a:rPr sz="3600" b="1" spc="-9" baseline="1137" dirty="0" smtClean="0">
                <a:solidFill>
                  <a:srgbClr val="990000"/>
                </a:solidFill>
                <a:latin typeface="Calibri"/>
                <a:cs typeface="Calibri"/>
              </a:rPr>
              <a:t> </a:t>
            </a:r>
            <a:r>
              <a:rPr sz="3600" b="1" spc="0" baseline="1137" dirty="0" smtClean="0">
                <a:solidFill>
                  <a:srgbClr val="990000"/>
                </a:solidFill>
                <a:latin typeface="Calibri"/>
                <a:cs typeface="Calibri"/>
              </a:rPr>
              <a:t>=</a:t>
            </a:r>
            <a:endParaRPr sz="2400">
              <a:latin typeface="Calibri"/>
              <a:cs typeface="Calibri"/>
            </a:endParaRPr>
          </a:p>
          <a:p>
            <a:pPr marL="12700" marR="45720">
              <a:lnSpc>
                <a:spcPts val="2880"/>
              </a:lnSpc>
            </a:pPr>
            <a:r>
              <a:rPr sz="3600" b="1" spc="0" baseline="1137" dirty="0" smtClean="0">
                <a:solidFill>
                  <a:srgbClr val="990000"/>
                </a:solidFill>
                <a:latin typeface="Calibri"/>
                <a:cs typeface="Calibri"/>
              </a:rPr>
              <a:t>Bi</a:t>
            </a:r>
            <a:r>
              <a:rPr sz="3600" b="1" spc="-14" baseline="1137" dirty="0" smtClean="0">
                <a:solidFill>
                  <a:srgbClr val="990000"/>
                </a:solidFill>
                <a:latin typeface="Calibri"/>
                <a:cs typeface="Calibri"/>
              </a:rPr>
              <a:t>c</a:t>
            </a:r>
            <a:r>
              <a:rPr sz="3600" b="1" spc="0" baseline="1137" dirty="0" smtClean="0">
                <a:solidFill>
                  <a:srgbClr val="990000"/>
                </a:solidFill>
                <a:latin typeface="Calibri"/>
                <a:cs typeface="Calibri"/>
              </a:rPr>
              <a:t>ouche</a:t>
            </a:r>
            <a:endParaRPr sz="2400">
              <a:latin typeface="Calibri"/>
              <a:cs typeface="Calibri"/>
            </a:endParaRPr>
          </a:p>
          <a:p>
            <a:pPr marL="12700" marR="45720">
              <a:lnSpc>
                <a:spcPts val="2880"/>
              </a:lnSpc>
            </a:pPr>
            <a:r>
              <a:rPr sz="3600" b="1" spc="0" baseline="1137" dirty="0" smtClean="0">
                <a:solidFill>
                  <a:srgbClr val="990000"/>
                </a:solidFill>
                <a:latin typeface="Calibri"/>
                <a:cs typeface="Calibri"/>
              </a:rPr>
              <a:t>li</a:t>
            </a:r>
            <a:r>
              <a:rPr sz="3600" b="1" spc="-4" baseline="1137" dirty="0" smtClean="0">
                <a:solidFill>
                  <a:srgbClr val="990000"/>
                </a:solidFill>
                <a:latin typeface="Calibri"/>
                <a:cs typeface="Calibri"/>
              </a:rPr>
              <a:t>p</a:t>
            </a:r>
            <a:r>
              <a:rPr sz="3600" b="1" spc="0" baseline="1137" dirty="0" smtClean="0">
                <a:solidFill>
                  <a:srgbClr val="990000"/>
                </a:solidFill>
                <a:latin typeface="Calibri"/>
                <a:cs typeface="Calibri"/>
              </a:rPr>
              <a:t>i</a:t>
            </a:r>
            <a:r>
              <a:rPr sz="3600" b="1" spc="-4" baseline="1137" dirty="0" smtClean="0">
                <a:solidFill>
                  <a:srgbClr val="990000"/>
                </a:solidFill>
                <a:latin typeface="Calibri"/>
                <a:cs typeface="Calibri"/>
              </a:rPr>
              <a:t>d</a:t>
            </a:r>
            <a:r>
              <a:rPr sz="3600" b="1" spc="0" baseline="1137" dirty="0" smtClean="0">
                <a:solidFill>
                  <a:srgbClr val="990000"/>
                </a:solidFill>
                <a:latin typeface="Calibri"/>
                <a:cs typeface="Calibri"/>
              </a:rPr>
              <a:t>i</a:t>
            </a:r>
            <a:r>
              <a:rPr sz="3600" b="1" spc="-4" baseline="1137" dirty="0" smtClean="0">
                <a:solidFill>
                  <a:srgbClr val="990000"/>
                </a:solidFill>
                <a:latin typeface="Calibri"/>
                <a:cs typeface="Calibri"/>
              </a:rPr>
              <a:t>q</a:t>
            </a:r>
            <a:r>
              <a:rPr sz="3600" b="1" spc="0" baseline="1137" dirty="0" smtClean="0">
                <a:solidFill>
                  <a:srgbClr val="990000"/>
                </a:solidFill>
                <a:latin typeface="Calibri"/>
                <a:cs typeface="Calibri"/>
              </a:rPr>
              <a:t>ue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207414" y="6526631"/>
            <a:ext cx="9148964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5"/>
              </a:lnSpc>
              <a:spcBef>
                <a:spcPts val="96"/>
              </a:spcBef>
            </a:pPr>
            <a:r>
              <a:rPr sz="2700" spc="0" baseline="3034" dirty="0" smtClean="0">
                <a:solidFill>
                  <a:srgbClr val="FF0000"/>
                </a:solidFill>
                <a:latin typeface="Calibri"/>
                <a:cs typeface="Calibri"/>
              </a:rPr>
              <a:t>I</a:t>
            </a:r>
            <a:r>
              <a:rPr sz="2700" spc="-9" baseline="3034" dirty="0" smtClean="0">
                <a:solidFill>
                  <a:srgbClr val="FF0000"/>
                </a:solidFill>
                <a:latin typeface="Calibri"/>
                <a:cs typeface="Calibri"/>
              </a:rPr>
              <a:t>n</a:t>
            </a:r>
            <a:r>
              <a:rPr sz="2700" spc="-25" baseline="3034" dirty="0" smtClean="0">
                <a:solidFill>
                  <a:srgbClr val="FF0000"/>
                </a:solidFill>
                <a:latin typeface="Calibri"/>
                <a:cs typeface="Calibri"/>
              </a:rPr>
              <a:t>t</a:t>
            </a:r>
            <a:r>
              <a:rPr sz="2700" spc="0" baseline="3034" dirty="0" smtClean="0">
                <a:solidFill>
                  <a:srgbClr val="FF0000"/>
                </a:solidFill>
                <a:latin typeface="Calibri"/>
                <a:cs typeface="Calibri"/>
              </a:rPr>
              <a:t>é</a:t>
            </a:r>
            <a:r>
              <a:rPr sz="2700" spc="-25" baseline="3034" dirty="0" smtClean="0">
                <a:solidFill>
                  <a:srgbClr val="FF0000"/>
                </a:solidFill>
                <a:latin typeface="Calibri"/>
                <a:cs typeface="Calibri"/>
              </a:rPr>
              <a:t>r</a:t>
            </a:r>
            <a:r>
              <a:rPr sz="2700" spc="-9" baseline="3034" dirty="0" smtClean="0">
                <a:solidFill>
                  <a:srgbClr val="FF0000"/>
                </a:solidFill>
                <a:latin typeface="Calibri"/>
                <a:cs typeface="Calibri"/>
              </a:rPr>
              <a:t>ê</a:t>
            </a:r>
            <a:r>
              <a:rPr sz="2700" spc="0" baseline="3034" dirty="0" smtClean="0">
                <a:solidFill>
                  <a:srgbClr val="FF0000"/>
                </a:solidFill>
                <a:latin typeface="Calibri"/>
                <a:cs typeface="Calibri"/>
              </a:rPr>
              <a:t>t </a:t>
            </a:r>
            <a:r>
              <a:rPr sz="2700" spc="-4" baseline="3034" dirty="0" smtClean="0">
                <a:solidFill>
                  <a:srgbClr val="FF0000"/>
                </a:solidFill>
                <a:latin typeface="Calibri"/>
                <a:cs typeface="Calibri"/>
              </a:rPr>
              <a:t>i</a:t>
            </a:r>
            <a:r>
              <a:rPr sz="2700" spc="0" baseline="3034" dirty="0" smtClean="0">
                <a:solidFill>
                  <a:srgbClr val="FF0000"/>
                </a:solidFill>
                <a:latin typeface="Calibri"/>
                <a:cs typeface="Calibri"/>
              </a:rPr>
              <a:t>ndu</a:t>
            </a:r>
            <a:r>
              <a:rPr sz="2700" spc="-14" baseline="3034" dirty="0" smtClean="0">
                <a:solidFill>
                  <a:srgbClr val="FF0000"/>
                </a:solidFill>
                <a:latin typeface="Calibri"/>
                <a:cs typeface="Calibri"/>
              </a:rPr>
              <a:t>s</a:t>
            </a:r>
            <a:r>
              <a:rPr sz="2700" spc="0" baseline="3034" dirty="0" smtClean="0">
                <a:solidFill>
                  <a:srgbClr val="FF0000"/>
                </a:solidFill>
                <a:latin typeface="Calibri"/>
                <a:cs typeface="Calibri"/>
              </a:rPr>
              <a:t>t</a:t>
            </a:r>
            <a:r>
              <a:rPr sz="2700" spc="-4" baseline="3034" dirty="0" smtClean="0">
                <a:solidFill>
                  <a:srgbClr val="FF0000"/>
                </a:solidFill>
                <a:latin typeface="Calibri"/>
                <a:cs typeface="Calibri"/>
              </a:rPr>
              <a:t>ri</a:t>
            </a:r>
            <a:r>
              <a:rPr sz="2700" spc="0" baseline="3034" dirty="0" smtClean="0">
                <a:solidFill>
                  <a:srgbClr val="FF0000"/>
                </a:solidFill>
                <a:latin typeface="Calibri"/>
                <a:cs typeface="Calibri"/>
              </a:rPr>
              <a:t>el</a:t>
            </a:r>
            <a:r>
              <a:rPr sz="2700" spc="24" baseline="3034" dirty="0" smtClean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700" spc="-19" baseline="3034" dirty="0" smtClean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2700" spc="0" baseline="3034" dirty="0" smtClean="0">
                <a:solidFill>
                  <a:srgbClr val="FF0000"/>
                </a:solidFill>
                <a:latin typeface="Calibri"/>
                <a:cs typeface="Calibri"/>
              </a:rPr>
              <a:t>x :Léc</a:t>
            </a:r>
            <a:r>
              <a:rPr sz="2700" spc="-4" baseline="3034" dirty="0" smtClean="0">
                <a:solidFill>
                  <a:srgbClr val="FF0000"/>
                </a:solidFill>
                <a:latin typeface="Calibri"/>
                <a:cs typeface="Calibri"/>
              </a:rPr>
              <a:t>i</a:t>
            </a:r>
            <a:r>
              <a:rPr sz="2700" spc="0" baseline="3034" dirty="0" smtClean="0">
                <a:solidFill>
                  <a:srgbClr val="FF0000"/>
                </a:solidFill>
                <a:latin typeface="Calibri"/>
                <a:cs typeface="Calibri"/>
              </a:rPr>
              <a:t>th</a:t>
            </a:r>
            <a:r>
              <a:rPr sz="2700" spc="-4" baseline="3034" dirty="0" smtClean="0">
                <a:solidFill>
                  <a:srgbClr val="FF0000"/>
                </a:solidFill>
                <a:latin typeface="Calibri"/>
                <a:cs typeface="Calibri"/>
              </a:rPr>
              <a:t>i</a:t>
            </a:r>
            <a:r>
              <a:rPr sz="2700" spc="0" baseline="3034" dirty="0" smtClean="0">
                <a:solidFill>
                  <a:srgbClr val="FF0000"/>
                </a:solidFill>
                <a:latin typeface="Calibri"/>
                <a:cs typeface="Calibri"/>
              </a:rPr>
              <a:t>ne</a:t>
            </a:r>
            <a:r>
              <a:rPr sz="2700" spc="50" baseline="3034" dirty="0" smtClean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700" spc="0" baseline="3034" dirty="0" smtClean="0">
                <a:solidFill>
                  <a:srgbClr val="FF0000"/>
                </a:solidFill>
                <a:latin typeface="Calibri"/>
                <a:cs typeface="Calibri"/>
              </a:rPr>
              <a:t>:ém</a:t>
            </a:r>
            <a:r>
              <a:rPr sz="2700" spc="4" baseline="3034" dirty="0" smtClean="0">
                <a:solidFill>
                  <a:srgbClr val="FF0000"/>
                </a:solidFill>
                <a:latin typeface="Calibri"/>
                <a:cs typeface="Calibri"/>
              </a:rPr>
              <a:t>u</a:t>
            </a:r>
            <a:r>
              <a:rPr sz="2700" spc="-4" baseline="3034" dirty="0" smtClean="0">
                <a:solidFill>
                  <a:srgbClr val="FF0000"/>
                </a:solidFill>
                <a:latin typeface="Calibri"/>
                <a:cs typeface="Calibri"/>
              </a:rPr>
              <a:t>l</a:t>
            </a:r>
            <a:r>
              <a:rPr sz="2700" spc="0" baseline="3034" dirty="0" smtClean="0">
                <a:solidFill>
                  <a:srgbClr val="FF0000"/>
                </a:solidFill>
                <a:latin typeface="Calibri"/>
                <a:cs typeface="Calibri"/>
              </a:rPr>
              <a:t>sifia</a:t>
            </a:r>
            <a:r>
              <a:rPr sz="2700" spc="-9" baseline="3034" dirty="0" smtClean="0">
                <a:solidFill>
                  <a:srgbClr val="FF0000"/>
                </a:solidFill>
                <a:latin typeface="Calibri"/>
                <a:cs typeface="Calibri"/>
              </a:rPr>
              <a:t>n</a:t>
            </a:r>
            <a:r>
              <a:rPr sz="2700" spc="0" baseline="3034" dirty="0" smtClean="0">
                <a:solidFill>
                  <a:srgbClr val="FF0000"/>
                </a:solidFill>
                <a:latin typeface="Calibri"/>
                <a:cs typeface="Calibri"/>
              </a:rPr>
              <a:t>ts </a:t>
            </a:r>
            <a:r>
              <a:rPr sz="2700" spc="4" baseline="3034" dirty="0" smtClean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2700" spc="0" baseline="3034" dirty="0" smtClean="0">
                <a:solidFill>
                  <a:srgbClr val="FF0000"/>
                </a:solidFill>
                <a:latin typeface="Calibri"/>
                <a:cs typeface="Calibri"/>
              </a:rPr>
              <a:t>n</a:t>
            </a:r>
            <a:r>
              <a:rPr sz="2700" spc="19" baseline="3034" dirty="0" smtClean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700" spc="0" baseline="3034" dirty="0" smtClean="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sz="2700" spc="-25" baseline="3034" dirty="0" smtClean="0">
                <a:solidFill>
                  <a:srgbClr val="FF0000"/>
                </a:solidFill>
                <a:latin typeface="Calibri"/>
                <a:cs typeface="Calibri"/>
              </a:rPr>
              <a:t>r</a:t>
            </a:r>
            <a:r>
              <a:rPr sz="2700" spc="0" baseline="3034" dirty="0" smtClean="0">
                <a:solidFill>
                  <a:srgbClr val="FF0000"/>
                </a:solidFill>
                <a:latin typeface="Calibri"/>
                <a:cs typeface="Calibri"/>
              </a:rPr>
              <a:t>g</a:t>
            </a:r>
            <a:r>
              <a:rPr sz="2700" spc="-19" baseline="3034" dirty="0" smtClean="0">
                <a:solidFill>
                  <a:srgbClr val="FF0000"/>
                </a:solidFill>
                <a:latin typeface="Calibri"/>
                <a:cs typeface="Calibri"/>
              </a:rPr>
              <a:t>r</a:t>
            </a:r>
            <a:r>
              <a:rPr sz="2700" spc="0" baseline="3034" dirty="0" smtClean="0">
                <a:solidFill>
                  <a:srgbClr val="FF0000"/>
                </a:solidFill>
                <a:latin typeface="Calibri"/>
                <a:cs typeface="Calibri"/>
              </a:rPr>
              <a:t>o-al</a:t>
            </a:r>
            <a:r>
              <a:rPr sz="2700" spc="-9" baseline="3034" dirty="0" smtClean="0">
                <a:solidFill>
                  <a:srgbClr val="FF0000"/>
                </a:solidFill>
                <a:latin typeface="Calibri"/>
                <a:cs typeface="Calibri"/>
              </a:rPr>
              <a:t>i</a:t>
            </a:r>
            <a:r>
              <a:rPr sz="2700" spc="0" baseline="3034" dirty="0" smtClean="0">
                <a:solidFill>
                  <a:srgbClr val="FF0000"/>
                </a:solidFill>
                <a:latin typeface="Calibri"/>
                <a:cs typeface="Calibri"/>
              </a:rPr>
              <a:t>men</a:t>
            </a:r>
            <a:r>
              <a:rPr sz="2700" spc="-29" baseline="3034" dirty="0" smtClean="0">
                <a:solidFill>
                  <a:srgbClr val="FF0000"/>
                </a:solidFill>
                <a:latin typeface="Calibri"/>
                <a:cs typeface="Calibri"/>
              </a:rPr>
              <a:t>t</a:t>
            </a:r>
            <a:r>
              <a:rPr sz="2700" spc="0" baseline="3034" dirty="0" smtClean="0">
                <a:solidFill>
                  <a:srgbClr val="FF0000"/>
                </a:solidFill>
                <a:latin typeface="Calibri"/>
                <a:cs typeface="Calibri"/>
              </a:rPr>
              <a:t>ai</a:t>
            </a:r>
            <a:r>
              <a:rPr sz="2700" spc="-29" baseline="3034" dirty="0" smtClean="0">
                <a:solidFill>
                  <a:srgbClr val="FF0000"/>
                </a:solidFill>
                <a:latin typeface="Calibri"/>
                <a:cs typeface="Calibri"/>
              </a:rPr>
              <a:t>r</a:t>
            </a:r>
            <a:r>
              <a:rPr sz="2700" spc="0" baseline="3034" dirty="0" smtClean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2700" spc="9" baseline="3034" dirty="0" smtClean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700" spc="0" baseline="3034" dirty="0" smtClean="0">
                <a:solidFill>
                  <a:srgbClr val="FF0000"/>
                </a:solidFill>
                <a:latin typeface="Calibri"/>
                <a:cs typeface="Calibri"/>
              </a:rPr>
              <a:t>(a</a:t>
            </a:r>
            <a:r>
              <a:rPr sz="2700" spc="-9" baseline="3034" dirty="0" smtClean="0">
                <a:solidFill>
                  <a:srgbClr val="FF0000"/>
                </a:solidFill>
                <a:latin typeface="Calibri"/>
                <a:cs typeface="Calibri"/>
              </a:rPr>
              <a:t>g</a:t>
            </a:r>
            <a:r>
              <a:rPr sz="2700" spc="0" baseline="3034" dirty="0" smtClean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2700" spc="-4" baseline="3034" dirty="0" smtClean="0">
                <a:solidFill>
                  <a:srgbClr val="FF0000"/>
                </a:solidFill>
                <a:latin typeface="Calibri"/>
                <a:cs typeface="Calibri"/>
              </a:rPr>
              <a:t>n</a:t>
            </a:r>
            <a:r>
              <a:rPr sz="2700" spc="0" baseline="3034" dirty="0" smtClean="0">
                <a:solidFill>
                  <a:srgbClr val="FF0000"/>
                </a:solidFill>
                <a:latin typeface="Calibri"/>
                <a:cs typeface="Calibri"/>
              </a:rPr>
              <a:t>t</a:t>
            </a:r>
            <a:r>
              <a:rPr sz="2700" spc="9" baseline="3034" dirty="0" smtClean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700" spc="-25" baseline="3034" dirty="0" smtClean="0">
                <a:solidFill>
                  <a:srgbClr val="FF0000"/>
                </a:solidFill>
                <a:latin typeface="Calibri"/>
                <a:cs typeface="Calibri"/>
              </a:rPr>
              <a:t>t</a:t>
            </a:r>
            <a:r>
              <a:rPr sz="2700" spc="0" baseline="3034" dirty="0" smtClean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2700" spc="4" baseline="3034" dirty="0" smtClean="0">
                <a:solidFill>
                  <a:srgbClr val="FF0000"/>
                </a:solidFill>
                <a:latin typeface="Calibri"/>
                <a:cs typeface="Calibri"/>
              </a:rPr>
              <a:t>n</a:t>
            </a:r>
            <a:r>
              <a:rPr sz="2700" spc="0" baseline="3034" dirty="0" smtClean="0">
                <a:solidFill>
                  <a:srgbClr val="FF0000"/>
                </a:solidFill>
                <a:latin typeface="Calibri"/>
                <a:cs typeface="Calibri"/>
              </a:rPr>
              <a:t>sioa</a:t>
            </a:r>
            <a:r>
              <a:rPr sz="2700" spc="-4" baseline="3034" dirty="0" smtClean="0">
                <a:solidFill>
                  <a:srgbClr val="FF0000"/>
                </a:solidFill>
                <a:latin typeface="Calibri"/>
                <a:cs typeface="Calibri"/>
              </a:rPr>
              <a:t>c</a:t>
            </a:r>
            <a:r>
              <a:rPr sz="2700" spc="0" baseline="3034" dirty="0" smtClean="0">
                <a:solidFill>
                  <a:srgbClr val="FF0000"/>
                </a:solidFill>
                <a:latin typeface="Calibri"/>
                <a:cs typeface="Calibri"/>
              </a:rPr>
              <a:t>t</a:t>
            </a:r>
            <a:r>
              <a:rPr sz="2700" spc="-9" baseline="3034" dirty="0" smtClean="0">
                <a:solidFill>
                  <a:srgbClr val="FF0000"/>
                </a:solidFill>
                <a:latin typeface="Calibri"/>
                <a:cs typeface="Calibri"/>
              </a:rPr>
              <a:t>i</a:t>
            </a:r>
            <a:r>
              <a:rPr sz="2700" spc="0" baseline="3034" dirty="0" smtClean="0">
                <a:solidFill>
                  <a:srgbClr val="FF0000"/>
                </a:solidFill>
                <a:latin typeface="Calibri"/>
                <a:cs typeface="Calibri"/>
              </a:rPr>
              <a:t>f</a:t>
            </a:r>
            <a:r>
              <a:rPr sz="2700" spc="14" baseline="3034" dirty="0" smtClean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700" spc="-19" baseline="3034" dirty="0" smtClean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2700" spc="0" baseline="3034" dirty="0" smtClean="0">
                <a:solidFill>
                  <a:srgbClr val="FF0000"/>
                </a:solidFill>
                <a:latin typeface="Calibri"/>
                <a:cs typeface="Calibri"/>
              </a:rPr>
              <a:t>xt</a:t>
            </a:r>
            <a:r>
              <a:rPr sz="2700" spc="-44" baseline="3034" dirty="0" smtClean="0">
                <a:solidFill>
                  <a:srgbClr val="FF0000"/>
                </a:solidFill>
                <a:latin typeface="Calibri"/>
                <a:cs typeface="Calibri"/>
              </a:rPr>
              <a:t>r</a:t>
            </a:r>
            <a:r>
              <a:rPr sz="2700" spc="0" baseline="3034" dirty="0" smtClean="0">
                <a:solidFill>
                  <a:srgbClr val="FF0000"/>
                </a:solidFill>
                <a:latin typeface="Calibri"/>
                <a:cs typeface="Calibri"/>
              </a:rPr>
              <a:t>ait</a:t>
            </a:r>
            <a:r>
              <a:rPr sz="2700" spc="4" baseline="3034" dirty="0" smtClean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700" spc="0" baseline="3034" dirty="0" smtClean="0">
                <a:solidFill>
                  <a:srgbClr val="FF0000"/>
                </a:solidFill>
                <a:latin typeface="Calibri"/>
                <a:cs typeface="Calibri"/>
              </a:rPr>
              <a:t>du </a:t>
            </a:r>
            <a:r>
              <a:rPr sz="2700" spc="4" baseline="3034" dirty="0" smtClean="0">
                <a:solidFill>
                  <a:srgbClr val="FF0000"/>
                </a:solidFill>
                <a:latin typeface="Calibri"/>
                <a:cs typeface="Calibri"/>
              </a:rPr>
              <a:t>s</a:t>
            </a:r>
            <a:r>
              <a:rPr sz="2700" spc="0" baseline="3034" dirty="0" smtClean="0">
                <a:solidFill>
                  <a:srgbClr val="FF0000"/>
                </a:solidFill>
                <a:latin typeface="Calibri"/>
                <a:cs typeface="Calibri"/>
              </a:rPr>
              <a:t>oja)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1712321" y="6531508"/>
            <a:ext cx="231966" cy="204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0"/>
              </a:lnSpc>
              <a:spcBef>
                <a:spcPts val="76"/>
              </a:spcBef>
            </a:pPr>
            <a:r>
              <a:rPr sz="2100" spc="-4" baseline="1950" dirty="0" smtClean="0">
                <a:solidFill>
                  <a:srgbClr val="C00000"/>
                </a:solidFill>
                <a:latin typeface="Calibri"/>
                <a:cs typeface="Calibri"/>
              </a:rPr>
              <a:t>56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0448290" y="6548518"/>
            <a:ext cx="692400" cy="1518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60"/>
              </a:lnSpc>
              <a:spcBef>
                <a:spcPts val="57"/>
              </a:spcBef>
            </a:pPr>
            <a:r>
              <a:rPr sz="1000" spc="0" dirty="0" smtClean="0">
                <a:latin typeface="Segoe UI"/>
                <a:cs typeface="Segoe UI"/>
              </a:rPr>
              <a:t>E</a:t>
            </a:r>
            <a:r>
              <a:rPr sz="1000" spc="-4" dirty="0" smtClean="0">
                <a:latin typeface="Segoe UI"/>
                <a:cs typeface="Segoe UI"/>
              </a:rPr>
              <a:t>C</a:t>
            </a:r>
            <a:r>
              <a:rPr sz="1000" spc="4" dirty="0" smtClean="0">
                <a:latin typeface="Segoe UI"/>
                <a:cs typeface="Segoe UI"/>
              </a:rPr>
              <a:t>A</a:t>
            </a:r>
            <a:r>
              <a:rPr sz="1000" spc="0" dirty="0" smtClean="0">
                <a:latin typeface="Segoe UI"/>
                <a:cs typeface="Segoe UI"/>
              </a:rPr>
              <a:t>M</a:t>
            </a:r>
            <a:r>
              <a:rPr sz="1000" spc="-6" dirty="0" smtClean="0">
                <a:latin typeface="Segoe UI"/>
                <a:cs typeface="Segoe UI"/>
              </a:rPr>
              <a:t> </a:t>
            </a:r>
            <a:r>
              <a:rPr sz="1000" spc="0" dirty="0" smtClean="0">
                <a:latin typeface="Segoe UI"/>
                <a:cs typeface="Segoe UI"/>
              </a:rPr>
              <a:t>2015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13" name="object 13"/>
          <p:cNvSpPr txBox="1"/>
          <p:nvPr/>
        </p:nvSpPr>
        <p:spPr>
          <a:xfrm rot="16200000">
            <a:off x="0" y="1761345"/>
            <a:ext cx="3562100" cy="19494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2040-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Ch</a:t>
            </a:r>
            <a:r>
              <a:rPr sz="1400" b="1" i="1" spc="4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400" b="1" i="1" spc="4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400" b="1" i="1" spc="-39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1400" b="1" i="1" spc="-9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1400" b="1" i="1" spc="4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va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400" b="1" i="1" spc="-25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et</a:t>
            </a:r>
            <a:r>
              <a:rPr sz="1400" b="1" i="1" spc="-14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1400" b="1" i="1" spc="4" dirty="0" smtClean="0">
                <a:solidFill>
                  <a:srgbClr val="FFFFFF"/>
                </a:solidFill>
                <a:latin typeface="Arial"/>
                <a:cs typeface="Arial"/>
              </a:rPr>
              <a:t>ir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onn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eme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endParaRPr sz="14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07492" y="3692652"/>
            <a:ext cx="3419855" cy="256641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1" name="object 11"/>
          <p:cNvSpPr txBox="1"/>
          <p:nvPr/>
        </p:nvSpPr>
        <p:spPr>
          <a:xfrm>
            <a:off x="4544568" y="3156204"/>
            <a:ext cx="1069848" cy="39014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0" name="object 10"/>
          <p:cNvSpPr txBox="1"/>
          <p:nvPr/>
        </p:nvSpPr>
        <p:spPr>
          <a:xfrm>
            <a:off x="7353300" y="3156204"/>
            <a:ext cx="0" cy="39014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9" name="object 9"/>
          <p:cNvSpPr txBox="1"/>
          <p:nvPr/>
        </p:nvSpPr>
        <p:spPr>
          <a:xfrm>
            <a:off x="4544568" y="3369564"/>
            <a:ext cx="1069848" cy="17678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8" name="object 8"/>
          <p:cNvSpPr txBox="1"/>
          <p:nvPr/>
        </p:nvSpPr>
        <p:spPr>
          <a:xfrm>
            <a:off x="5614416" y="3369564"/>
            <a:ext cx="644651" cy="17678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7" name="object 7"/>
          <p:cNvSpPr txBox="1"/>
          <p:nvPr/>
        </p:nvSpPr>
        <p:spPr>
          <a:xfrm>
            <a:off x="4521708" y="693419"/>
            <a:ext cx="1092707" cy="2103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6" name="object 6"/>
          <p:cNvSpPr txBox="1"/>
          <p:nvPr/>
        </p:nvSpPr>
        <p:spPr>
          <a:xfrm>
            <a:off x="5614416" y="693419"/>
            <a:ext cx="644651" cy="2103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5" name="object 5"/>
          <p:cNvSpPr txBox="1"/>
          <p:nvPr/>
        </p:nvSpPr>
        <p:spPr>
          <a:xfrm>
            <a:off x="4521708" y="903731"/>
            <a:ext cx="2808732" cy="39014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4" name="object 4"/>
          <p:cNvSpPr txBox="1"/>
          <p:nvPr/>
        </p:nvSpPr>
        <p:spPr>
          <a:xfrm>
            <a:off x="5614416" y="903731"/>
            <a:ext cx="644651" cy="17526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3" name="object 3"/>
          <p:cNvSpPr txBox="1"/>
          <p:nvPr/>
        </p:nvSpPr>
        <p:spPr>
          <a:xfrm>
            <a:off x="6259068" y="903731"/>
            <a:ext cx="1071372" cy="17526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" name="object 2"/>
          <p:cNvSpPr txBox="1"/>
          <p:nvPr/>
        </p:nvSpPr>
        <p:spPr>
          <a:xfrm>
            <a:off x="0" y="0"/>
            <a:ext cx="330708" cy="68579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object 33"/>
          <p:cNvSpPr/>
          <p:nvPr/>
        </p:nvSpPr>
        <p:spPr>
          <a:xfrm>
            <a:off x="11415522" y="6528054"/>
            <a:ext cx="0" cy="347470"/>
          </a:xfrm>
          <a:custGeom>
            <a:avLst/>
            <a:gdLst/>
            <a:ahLst/>
            <a:cxnLst/>
            <a:rect l="l" t="t" r="r" b="b"/>
            <a:pathLst>
              <a:path h="347470">
                <a:moveTo>
                  <a:pt x="0" y="0"/>
                </a:moveTo>
                <a:lnTo>
                  <a:pt x="0" y="329943"/>
                </a:lnTo>
              </a:path>
            </a:pathLst>
          </a:custGeom>
          <a:ln w="25908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-12192" y="0"/>
            <a:ext cx="3429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-12192" y="0"/>
            <a:ext cx="342900" cy="6858000"/>
          </a:xfrm>
          <a:custGeom>
            <a:avLst/>
            <a:gdLst/>
            <a:ahLst/>
            <a:cxnLst/>
            <a:rect l="l" t="t" r="r" b="b"/>
            <a:pathLst>
              <a:path w="342900" h="6858000">
                <a:moveTo>
                  <a:pt x="342900" y="0"/>
                </a:moveTo>
                <a:lnTo>
                  <a:pt x="12192" y="0"/>
                </a:lnTo>
              </a:path>
              <a:path w="342900" h="6858000">
                <a:moveTo>
                  <a:pt x="12192" y="6858000"/>
                </a:moveTo>
                <a:lnTo>
                  <a:pt x="342900" y="6858000"/>
                </a:lnTo>
                <a:lnTo>
                  <a:pt x="342900" y="0"/>
                </a:lnTo>
              </a:path>
            </a:pathLst>
          </a:custGeom>
          <a:ln w="9144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-21336" y="6385560"/>
            <a:ext cx="361188" cy="3352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-18288" y="5987224"/>
            <a:ext cx="361188" cy="31908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493759" y="1046443"/>
            <a:ext cx="199131" cy="343664"/>
          </a:xfrm>
          <a:custGeom>
            <a:avLst/>
            <a:gdLst/>
            <a:ahLst/>
            <a:cxnLst/>
            <a:rect l="l" t="t" r="r" b="b"/>
            <a:pathLst>
              <a:path w="199131" h="343664">
                <a:moveTo>
                  <a:pt x="0" y="343664"/>
                </a:moveTo>
                <a:lnTo>
                  <a:pt x="199131" y="0"/>
                </a:lnTo>
              </a:path>
            </a:pathLst>
          </a:custGeom>
          <a:ln w="1305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460571" y="1016965"/>
            <a:ext cx="182454" cy="313627"/>
          </a:xfrm>
          <a:custGeom>
            <a:avLst/>
            <a:gdLst/>
            <a:ahLst/>
            <a:cxnLst/>
            <a:rect l="l" t="t" r="r" b="b"/>
            <a:pathLst>
              <a:path w="182454" h="313627">
                <a:moveTo>
                  <a:pt x="0" y="313627"/>
                </a:moveTo>
                <a:lnTo>
                  <a:pt x="182454" y="0"/>
                </a:lnTo>
              </a:path>
            </a:pathLst>
          </a:custGeom>
          <a:ln w="1305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959836" y="1390107"/>
            <a:ext cx="533923" cy="0"/>
          </a:xfrm>
          <a:custGeom>
            <a:avLst/>
            <a:gdLst/>
            <a:ahLst/>
            <a:cxnLst/>
            <a:rect l="l" t="t" r="r" b="b"/>
            <a:pathLst>
              <a:path w="533923">
                <a:moveTo>
                  <a:pt x="533923" y="0"/>
                </a:moveTo>
                <a:lnTo>
                  <a:pt x="0" y="0"/>
                </a:lnTo>
              </a:path>
            </a:pathLst>
          </a:custGeom>
          <a:ln w="1657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606534" y="1545365"/>
            <a:ext cx="222082" cy="347189"/>
          </a:xfrm>
          <a:custGeom>
            <a:avLst/>
            <a:gdLst/>
            <a:ahLst/>
            <a:cxnLst/>
            <a:rect l="l" t="t" r="r" b="b"/>
            <a:pathLst>
              <a:path w="222082" h="347189">
                <a:moveTo>
                  <a:pt x="3137" y="0"/>
                </a:moveTo>
                <a:lnTo>
                  <a:pt x="0" y="49666"/>
                </a:lnTo>
                <a:lnTo>
                  <a:pt x="89493" y="76064"/>
                </a:lnTo>
                <a:lnTo>
                  <a:pt x="66542" y="165517"/>
                </a:lnTo>
                <a:lnTo>
                  <a:pt x="155870" y="191931"/>
                </a:lnTo>
                <a:lnTo>
                  <a:pt x="132589" y="280988"/>
                </a:lnTo>
                <a:lnTo>
                  <a:pt x="222082" y="307386"/>
                </a:lnTo>
                <a:lnTo>
                  <a:pt x="209038" y="347189"/>
                </a:lnTo>
              </a:path>
            </a:pathLst>
          </a:custGeom>
          <a:ln w="1305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802034" y="1892554"/>
            <a:ext cx="262041" cy="429560"/>
          </a:xfrm>
          <a:custGeom>
            <a:avLst/>
            <a:gdLst/>
            <a:ahLst/>
            <a:cxnLst/>
            <a:rect l="l" t="t" r="r" b="b"/>
            <a:pathLst>
              <a:path w="262041" h="429560">
                <a:moveTo>
                  <a:pt x="13539" y="0"/>
                </a:moveTo>
                <a:lnTo>
                  <a:pt x="0" y="46109"/>
                </a:lnTo>
                <a:lnTo>
                  <a:pt x="92961" y="69362"/>
                </a:lnTo>
                <a:lnTo>
                  <a:pt x="66542" y="161976"/>
                </a:lnTo>
                <a:lnTo>
                  <a:pt x="159503" y="184833"/>
                </a:lnTo>
                <a:lnTo>
                  <a:pt x="132919" y="277448"/>
                </a:lnTo>
                <a:lnTo>
                  <a:pt x="225550" y="300700"/>
                </a:lnTo>
                <a:lnTo>
                  <a:pt x="199131" y="393298"/>
                </a:lnTo>
                <a:lnTo>
                  <a:pt x="262041" y="429560"/>
                </a:lnTo>
              </a:path>
            </a:pathLst>
          </a:custGeom>
          <a:ln w="1305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051031" y="2322115"/>
            <a:ext cx="262041" cy="429554"/>
          </a:xfrm>
          <a:custGeom>
            <a:avLst/>
            <a:gdLst/>
            <a:ahLst/>
            <a:cxnLst/>
            <a:rect l="l" t="t" r="r" b="b"/>
            <a:pathLst>
              <a:path w="262041" h="429554">
                <a:moveTo>
                  <a:pt x="13044" y="0"/>
                </a:moveTo>
                <a:lnTo>
                  <a:pt x="0" y="46109"/>
                </a:lnTo>
                <a:lnTo>
                  <a:pt x="92630" y="69362"/>
                </a:lnTo>
                <a:lnTo>
                  <a:pt x="66046" y="161976"/>
                </a:lnTo>
                <a:lnTo>
                  <a:pt x="159008" y="185212"/>
                </a:lnTo>
                <a:lnTo>
                  <a:pt x="132589" y="277431"/>
                </a:lnTo>
                <a:lnTo>
                  <a:pt x="225550" y="300684"/>
                </a:lnTo>
                <a:lnTo>
                  <a:pt x="198966" y="393298"/>
                </a:lnTo>
                <a:lnTo>
                  <a:pt x="262041" y="429554"/>
                </a:lnTo>
              </a:path>
            </a:pathLst>
          </a:custGeom>
          <a:ln w="1305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435835" y="1463010"/>
            <a:ext cx="351452" cy="370046"/>
          </a:xfrm>
          <a:custGeom>
            <a:avLst/>
            <a:gdLst/>
            <a:ahLst/>
            <a:cxnLst/>
            <a:rect l="l" t="t" r="r" b="b"/>
            <a:pathLst>
              <a:path w="351452" h="370046">
                <a:moveTo>
                  <a:pt x="351452" y="0"/>
                </a:moveTo>
                <a:lnTo>
                  <a:pt x="305136" y="0"/>
                </a:lnTo>
                <a:lnTo>
                  <a:pt x="305136" y="92614"/>
                </a:lnTo>
                <a:lnTo>
                  <a:pt x="212126" y="92614"/>
                </a:lnTo>
                <a:lnTo>
                  <a:pt x="212126" y="184817"/>
                </a:lnTo>
                <a:lnTo>
                  <a:pt x="119511" y="184817"/>
                </a:lnTo>
                <a:lnTo>
                  <a:pt x="119511" y="277431"/>
                </a:lnTo>
                <a:lnTo>
                  <a:pt x="26517" y="277431"/>
                </a:lnTo>
                <a:lnTo>
                  <a:pt x="26517" y="370046"/>
                </a:lnTo>
                <a:lnTo>
                  <a:pt x="0" y="350334"/>
                </a:lnTo>
              </a:path>
            </a:pathLst>
          </a:custGeom>
          <a:ln w="1660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084383" y="1813344"/>
            <a:ext cx="351452" cy="370046"/>
          </a:xfrm>
          <a:custGeom>
            <a:avLst/>
            <a:gdLst/>
            <a:ahLst/>
            <a:cxnLst/>
            <a:rect l="l" t="t" r="r" b="b"/>
            <a:pathLst>
              <a:path w="351452" h="370046">
                <a:moveTo>
                  <a:pt x="351452" y="0"/>
                </a:moveTo>
                <a:lnTo>
                  <a:pt x="305136" y="0"/>
                </a:lnTo>
                <a:lnTo>
                  <a:pt x="305136" y="92219"/>
                </a:lnTo>
                <a:lnTo>
                  <a:pt x="212126" y="92219"/>
                </a:lnTo>
                <a:lnTo>
                  <a:pt x="212126" y="184833"/>
                </a:lnTo>
                <a:lnTo>
                  <a:pt x="119132" y="184833"/>
                </a:lnTo>
                <a:lnTo>
                  <a:pt x="119132" y="277448"/>
                </a:lnTo>
                <a:lnTo>
                  <a:pt x="26517" y="277448"/>
                </a:lnTo>
                <a:lnTo>
                  <a:pt x="26517" y="370046"/>
                </a:lnTo>
                <a:lnTo>
                  <a:pt x="0" y="349955"/>
                </a:lnTo>
              </a:path>
            </a:pathLst>
          </a:custGeom>
          <a:ln w="1660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835437" y="2163300"/>
            <a:ext cx="248945" cy="429939"/>
          </a:xfrm>
          <a:custGeom>
            <a:avLst/>
            <a:gdLst/>
            <a:ahLst/>
            <a:cxnLst/>
            <a:rect l="l" t="t" r="r" b="b"/>
            <a:pathLst>
              <a:path w="248945" h="429939">
                <a:moveTo>
                  <a:pt x="248945" y="0"/>
                </a:moveTo>
                <a:lnTo>
                  <a:pt x="202234" y="13404"/>
                </a:lnTo>
                <a:lnTo>
                  <a:pt x="228751" y="102462"/>
                </a:lnTo>
                <a:lnTo>
                  <a:pt x="136154" y="128859"/>
                </a:lnTo>
                <a:lnTo>
                  <a:pt x="162672" y="218329"/>
                </a:lnTo>
                <a:lnTo>
                  <a:pt x="69656" y="244726"/>
                </a:lnTo>
                <a:lnTo>
                  <a:pt x="96179" y="333784"/>
                </a:lnTo>
                <a:lnTo>
                  <a:pt x="3561" y="360198"/>
                </a:lnTo>
                <a:lnTo>
                  <a:pt x="0" y="429939"/>
                </a:lnTo>
              </a:path>
            </a:pathLst>
          </a:custGeom>
          <a:ln w="1305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9157716" y="184403"/>
            <a:ext cx="2295144" cy="47625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601776" y="351790"/>
            <a:ext cx="302547" cy="3301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45"/>
              </a:lnSpc>
              <a:spcBef>
                <a:spcPts val="127"/>
              </a:spcBef>
            </a:pPr>
            <a:r>
              <a:rPr sz="3600" spc="0" baseline="3413" dirty="0" smtClean="0">
                <a:solidFill>
                  <a:srgbClr val="00AFEF"/>
                </a:solidFill>
                <a:latin typeface="Calibri"/>
                <a:cs typeface="Calibri"/>
              </a:rPr>
              <a:t>3.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900785" y="351790"/>
            <a:ext cx="470128" cy="3301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45"/>
              </a:lnSpc>
              <a:spcBef>
                <a:spcPts val="127"/>
              </a:spcBef>
            </a:pPr>
            <a:r>
              <a:rPr sz="3600" spc="0" baseline="3413" dirty="0" smtClean="0">
                <a:solidFill>
                  <a:srgbClr val="00AFEF"/>
                </a:solidFill>
                <a:latin typeface="Calibri"/>
                <a:cs typeface="Calibri"/>
              </a:rPr>
              <a:t>Les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368298" y="351790"/>
            <a:ext cx="1038080" cy="3301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45"/>
              </a:lnSpc>
              <a:spcBef>
                <a:spcPts val="127"/>
              </a:spcBef>
            </a:pPr>
            <a:r>
              <a:rPr sz="3600" spc="0" baseline="3413" dirty="0" smtClean="0">
                <a:solidFill>
                  <a:srgbClr val="00AFEF"/>
                </a:solidFill>
                <a:latin typeface="Calibri"/>
                <a:cs typeface="Calibri"/>
              </a:rPr>
              <a:t>c</a:t>
            </a:r>
            <a:r>
              <a:rPr sz="3600" spc="9" baseline="3413" dirty="0" smtClean="0">
                <a:solidFill>
                  <a:srgbClr val="00AFEF"/>
                </a:solidFill>
                <a:latin typeface="Calibri"/>
                <a:cs typeface="Calibri"/>
              </a:rPr>
              <a:t>é</a:t>
            </a:r>
            <a:r>
              <a:rPr sz="3600" spc="0" baseline="3413" dirty="0" smtClean="0">
                <a:solidFill>
                  <a:srgbClr val="00AFEF"/>
                </a:solidFill>
                <a:latin typeface="Calibri"/>
                <a:cs typeface="Calibri"/>
              </a:rPr>
              <a:t>rid</a:t>
            </a:r>
            <a:r>
              <a:rPr sz="3600" spc="4" baseline="3413" dirty="0" smtClean="0">
                <a:solidFill>
                  <a:srgbClr val="00AFEF"/>
                </a:solidFill>
                <a:latin typeface="Calibri"/>
                <a:cs typeface="Calibri"/>
              </a:rPr>
              <a:t>e</a:t>
            </a:r>
            <a:r>
              <a:rPr sz="3600" spc="0" baseline="3413" dirty="0" smtClean="0">
                <a:solidFill>
                  <a:srgbClr val="00AFEF"/>
                </a:solidFill>
                <a:latin typeface="Calibri"/>
                <a:cs typeface="Calibri"/>
              </a:rPr>
              <a:t>s.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404008" y="351790"/>
            <a:ext cx="676352" cy="3301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45"/>
              </a:lnSpc>
              <a:spcBef>
                <a:spcPts val="127"/>
              </a:spcBef>
            </a:pPr>
            <a:r>
              <a:rPr sz="3600" spc="0" baseline="3413" dirty="0" smtClean="0">
                <a:solidFill>
                  <a:srgbClr val="00AFEF"/>
                </a:solidFill>
                <a:latin typeface="Calibri"/>
                <a:cs typeface="Calibri"/>
              </a:rPr>
              <a:t>Ci</a:t>
            </a:r>
            <a:r>
              <a:rPr sz="3600" spc="-34" baseline="3413" dirty="0" smtClean="0">
                <a:solidFill>
                  <a:srgbClr val="00AFEF"/>
                </a:solidFill>
                <a:latin typeface="Calibri"/>
                <a:cs typeface="Calibri"/>
              </a:rPr>
              <a:t>r</a:t>
            </a:r>
            <a:r>
              <a:rPr sz="3600" spc="0" baseline="3413" dirty="0" smtClean="0">
                <a:solidFill>
                  <a:srgbClr val="00AFEF"/>
                </a:solidFill>
                <a:latin typeface="Calibri"/>
                <a:cs typeface="Calibri"/>
              </a:rPr>
              <a:t>es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076702" y="351790"/>
            <a:ext cx="1178203" cy="3301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45"/>
              </a:lnSpc>
              <a:spcBef>
                <a:spcPts val="127"/>
              </a:spcBef>
            </a:pPr>
            <a:r>
              <a:rPr sz="3600" spc="0" baseline="3413" dirty="0" smtClean="0">
                <a:solidFill>
                  <a:srgbClr val="00AFEF"/>
                </a:solidFill>
                <a:latin typeface="Calibri"/>
                <a:cs typeface="Calibri"/>
              </a:rPr>
              <a:t>anim</a:t>
            </a:r>
            <a:r>
              <a:rPr sz="3600" spc="4" baseline="3413" dirty="0" smtClean="0">
                <a:solidFill>
                  <a:srgbClr val="00AFEF"/>
                </a:solidFill>
                <a:latin typeface="Calibri"/>
                <a:cs typeface="Calibri"/>
              </a:rPr>
              <a:t>a</a:t>
            </a:r>
            <a:r>
              <a:rPr sz="3600" spc="0" baseline="3413" dirty="0" smtClean="0">
                <a:solidFill>
                  <a:srgbClr val="00AFEF"/>
                </a:solidFill>
                <a:latin typeface="Calibri"/>
                <a:cs typeface="Calibri"/>
              </a:rPr>
              <a:t>les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251401" y="351790"/>
            <a:ext cx="324871" cy="3301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45"/>
              </a:lnSpc>
              <a:spcBef>
                <a:spcPts val="127"/>
              </a:spcBef>
            </a:pPr>
            <a:r>
              <a:rPr sz="3600" spc="0" baseline="3413" dirty="0" smtClean="0">
                <a:solidFill>
                  <a:srgbClr val="00AFEF"/>
                </a:solidFill>
                <a:latin typeface="Calibri"/>
                <a:cs typeface="Calibri"/>
              </a:rPr>
              <a:t>et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571441" y="351790"/>
            <a:ext cx="1229810" cy="70924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R="52739" algn="r">
              <a:lnSpc>
                <a:spcPts val="2545"/>
              </a:lnSpc>
              <a:spcBef>
                <a:spcPts val="127"/>
              </a:spcBef>
            </a:pPr>
            <a:r>
              <a:rPr sz="3600" spc="-29" baseline="3413" dirty="0" smtClean="0">
                <a:solidFill>
                  <a:srgbClr val="00AFEF"/>
                </a:solidFill>
                <a:latin typeface="Calibri"/>
                <a:cs typeface="Calibri"/>
              </a:rPr>
              <a:t>v</a:t>
            </a:r>
            <a:r>
              <a:rPr sz="3600" spc="0" baseline="3413" dirty="0" smtClean="0">
                <a:solidFill>
                  <a:srgbClr val="00AFEF"/>
                </a:solidFill>
                <a:latin typeface="Calibri"/>
                <a:cs typeface="Calibri"/>
              </a:rPr>
              <a:t>é</a:t>
            </a:r>
            <a:r>
              <a:rPr sz="3600" spc="-19" baseline="3413" dirty="0" smtClean="0">
                <a:solidFill>
                  <a:srgbClr val="00AFEF"/>
                </a:solidFill>
                <a:latin typeface="Calibri"/>
                <a:cs typeface="Calibri"/>
              </a:rPr>
              <a:t>g</a:t>
            </a:r>
            <a:r>
              <a:rPr sz="3600" spc="0" baseline="3413" dirty="0" smtClean="0">
                <a:solidFill>
                  <a:srgbClr val="00AFEF"/>
                </a:solidFill>
                <a:latin typeface="Calibri"/>
                <a:cs typeface="Calibri"/>
              </a:rPr>
              <a:t>é</a:t>
            </a:r>
            <a:r>
              <a:rPr sz="3600" spc="-29" baseline="3413" dirty="0" smtClean="0">
                <a:solidFill>
                  <a:srgbClr val="00AFEF"/>
                </a:solidFill>
                <a:latin typeface="Calibri"/>
                <a:cs typeface="Calibri"/>
              </a:rPr>
              <a:t>t</a:t>
            </a:r>
            <a:r>
              <a:rPr sz="3600" spc="0" baseline="3413" dirty="0" smtClean="0">
                <a:solidFill>
                  <a:srgbClr val="00AFEF"/>
                </a:solidFill>
                <a:latin typeface="Calibri"/>
                <a:cs typeface="Calibri"/>
              </a:rPr>
              <a:t>al</a:t>
            </a:r>
            <a:r>
              <a:rPr sz="3600" spc="4" baseline="3413" dirty="0" smtClean="0">
                <a:solidFill>
                  <a:srgbClr val="00AFEF"/>
                </a:solidFill>
                <a:latin typeface="Calibri"/>
                <a:cs typeface="Calibri"/>
              </a:rPr>
              <a:t>e</a:t>
            </a:r>
            <a:r>
              <a:rPr sz="3600" spc="0" baseline="3413" dirty="0" smtClean="0">
                <a:solidFill>
                  <a:srgbClr val="00AFEF"/>
                </a:solidFill>
                <a:latin typeface="Calibri"/>
                <a:cs typeface="Calibri"/>
              </a:rPr>
              <a:t>s</a:t>
            </a:r>
            <a:endParaRPr sz="2400">
              <a:latin typeface="Calibri"/>
              <a:cs typeface="Calibri"/>
            </a:endParaRPr>
          </a:p>
          <a:p>
            <a:pPr marR="12700" algn="r">
              <a:lnSpc>
                <a:spcPct val="95825"/>
              </a:lnSpc>
              <a:spcBef>
                <a:spcPts val="1346"/>
              </a:spcBef>
            </a:pPr>
            <a:r>
              <a:rPr sz="1300" spc="0" dirty="0" smtClean="0">
                <a:latin typeface="Arial"/>
                <a:cs typeface="Arial"/>
              </a:rPr>
              <a:t>O</a:t>
            </a:r>
            <a:endParaRPr sz="13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804656" y="1316296"/>
            <a:ext cx="179221" cy="19078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430"/>
              </a:lnSpc>
              <a:spcBef>
                <a:spcPts val="71"/>
              </a:spcBef>
            </a:pPr>
            <a:r>
              <a:rPr sz="1300" spc="0" dirty="0" smtClean="0">
                <a:latin typeface="Arial"/>
                <a:cs typeface="Arial"/>
              </a:rPr>
              <a:t>O</a:t>
            </a:r>
            <a:endParaRPr sz="13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497736" y="1382496"/>
            <a:ext cx="169935" cy="19078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430"/>
              </a:lnSpc>
              <a:spcBef>
                <a:spcPts val="71"/>
              </a:spcBef>
            </a:pPr>
            <a:r>
              <a:rPr sz="1300" spc="0" dirty="0" smtClean="0">
                <a:latin typeface="Arial"/>
                <a:cs typeface="Arial"/>
              </a:rPr>
              <a:t>C</a:t>
            </a:r>
            <a:endParaRPr sz="13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357499" y="2753487"/>
            <a:ext cx="632145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5"/>
              </a:lnSpc>
              <a:spcBef>
                <a:spcPts val="96"/>
              </a:spcBef>
            </a:pPr>
            <a:r>
              <a:rPr sz="2700" spc="0" baseline="3034" dirty="0" smtClean="0">
                <a:latin typeface="Calibri"/>
                <a:cs typeface="Calibri"/>
              </a:rPr>
              <a:t>Al</a:t>
            </a:r>
            <a:r>
              <a:rPr sz="2700" spc="-19" baseline="3034" dirty="0" smtClean="0">
                <a:latin typeface="Calibri"/>
                <a:cs typeface="Calibri"/>
              </a:rPr>
              <a:t>c</a:t>
            </a:r>
            <a:r>
              <a:rPr sz="2700" spc="0" baseline="3034" dirty="0" smtClean="0">
                <a:latin typeface="Calibri"/>
                <a:cs typeface="Calibri"/>
              </a:rPr>
              <a:t>ool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146419" y="2894584"/>
            <a:ext cx="574028" cy="52831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5"/>
              </a:lnSpc>
              <a:spcBef>
                <a:spcPts val="96"/>
              </a:spcBef>
            </a:pPr>
            <a:r>
              <a:rPr sz="2700" spc="0" baseline="3034" dirty="0" smtClean="0">
                <a:latin typeface="Calibri"/>
                <a:cs typeface="Calibri"/>
              </a:rPr>
              <a:t>Ac</a:t>
            </a:r>
            <a:r>
              <a:rPr sz="2700" spc="-4" baseline="3034" dirty="0" smtClean="0">
                <a:latin typeface="Calibri"/>
                <a:cs typeface="Calibri"/>
              </a:rPr>
              <a:t>i</a:t>
            </a:r>
            <a:r>
              <a:rPr sz="2700" spc="0" baseline="3034" dirty="0" smtClean="0">
                <a:latin typeface="Calibri"/>
                <a:cs typeface="Calibri"/>
              </a:rPr>
              <a:t>de</a:t>
            </a:r>
            <a:endParaRPr sz="1800">
              <a:latin typeface="Calibri"/>
              <a:cs typeface="Calibri"/>
            </a:endParaRPr>
          </a:p>
          <a:p>
            <a:pPr marL="12700" marR="34290">
              <a:lnSpc>
                <a:spcPts val="2160"/>
              </a:lnSpc>
              <a:spcBef>
                <a:spcPts val="11"/>
              </a:spcBef>
            </a:pPr>
            <a:r>
              <a:rPr sz="2700" spc="0" baseline="1517" dirty="0" smtClean="0">
                <a:latin typeface="Calibri"/>
                <a:cs typeface="Calibri"/>
              </a:rPr>
              <a:t>g</a:t>
            </a:r>
            <a:r>
              <a:rPr sz="2700" spc="-34" baseline="1517" dirty="0" smtClean="0">
                <a:latin typeface="Calibri"/>
                <a:cs typeface="Calibri"/>
              </a:rPr>
              <a:t>r</a:t>
            </a:r>
            <a:r>
              <a:rPr sz="2700" spc="0" baseline="1517" dirty="0" smtClean="0">
                <a:latin typeface="Calibri"/>
                <a:cs typeface="Calibri"/>
              </a:rPr>
              <a:t>as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21207" y="5259627"/>
            <a:ext cx="8813517" cy="72017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30403">
              <a:lnSpc>
                <a:spcPts val="1860"/>
              </a:lnSpc>
              <a:spcBef>
                <a:spcPts val="93"/>
              </a:spcBef>
            </a:pPr>
            <a:r>
              <a:rPr sz="2400" spc="0" baseline="3754" dirty="0" smtClean="0">
                <a:latin typeface="Wingdings"/>
                <a:cs typeface="Wingdings"/>
              </a:rPr>
              <a:t></a:t>
            </a:r>
            <a:r>
              <a:rPr sz="2400" spc="72" baseline="3623" dirty="0" smtClean="0">
                <a:latin typeface="Times New Roman"/>
                <a:cs typeface="Times New Roman"/>
              </a:rPr>
              <a:t> </a:t>
            </a:r>
            <a:r>
              <a:rPr sz="2400" spc="0" baseline="2989" dirty="0" smtClean="0">
                <a:latin typeface="Comic Sans MS"/>
                <a:cs typeface="Comic Sans MS"/>
              </a:rPr>
              <a:t>prat</a:t>
            </a:r>
            <a:r>
              <a:rPr sz="2400" spc="-4" baseline="2989" dirty="0" smtClean="0">
                <a:latin typeface="Comic Sans MS"/>
                <a:cs typeface="Comic Sans MS"/>
              </a:rPr>
              <a:t>i</a:t>
            </a:r>
            <a:r>
              <a:rPr sz="2400" spc="0" baseline="2989" dirty="0" smtClean="0">
                <a:latin typeface="Comic Sans MS"/>
                <a:cs typeface="Comic Sans MS"/>
              </a:rPr>
              <a:t>q</a:t>
            </a:r>
            <a:r>
              <a:rPr sz="2400" spc="-4" baseline="2989" dirty="0" smtClean="0">
                <a:latin typeface="Comic Sans MS"/>
                <a:cs typeface="Comic Sans MS"/>
              </a:rPr>
              <a:t>u</a:t>
            </a:r>
            <a:r>
              <a:rPr sz="2400" spc="0" baseline="2989" dirty="0" smtClean="0">
                <a:latin typeface="Comic Sans MS"/>
                <a:cs typeface="Comic Sans MS"/>
              </a:rPr>
              <a:t>e</a:t>
            </a:r>
            <a:r>
              <a:rPr sz="2400" spc="-4" baseline="2989" dirty="0" smtClean="0">
                <a:latin typeface="Comic Sans MS"/>
                <a:cs typeface="Comic Sans MS"/>
              </a:rPr>
              <a:t>m</a:t>
            </a:r>
            <a:r>
              <a:rPr sz="2400" spc="0" baseline="2989" dirty="0" smtClean="0">
                <a:latin typeface="Comic Sans MS"/>
                <a:cs typeface="Comic Sans MS"/>
              </a:rPr>
              <a:t>ent</a:t>
            </a:r>
            <a:r>
              <a:rPr sz="2400" spc="-57" baseline="2989" dirty="0" smtClean="0">
                <a:latin typeface="Comic Sans MS"/>
                <a:cs typeface="Comic Sans MS"/>
              </a:rPr>
              <a:t> </a:t>
            </a:r>
            <a:r>
              <a:rPr sz="2400" spc="0" baseline="2989" dirty="0" smtClean="0">
                <a:latin typeface="Comic Sans MS"/>
                <a:cs typeface="Comic Sans MS"/>
              </a:rPr>
              <a:t>insol</a:t>
            </a:r>
            <a:r>
              <a:rPr sz="2400" spc="-9" baseline="2989" dirty="0" smtClean="0">
                <a:latin typeface="Comic Sans MS"/>
                <a:cs typeface="Comic Sans MS"/>
              </a:rPr>
              <a:t>u</a:t>
            </a:r>
            <a:r>
              <a:rPr sz="2400" spc="0" baseline="2989" dirty="0" smtClean="0">
                <a:latin typeface="Comic Sans MS"/>
                <a:cs typeface="Comic Sans MS"/>
              </a:rPr>
              <a:t>b</a:t>
            </a:r>
            <a:r>
              <a:rPr sz="2400" spc="-4" baseline="2989" dirty="0" smtClean="0">
                <a:latin typeface="Comic Sans MS"/>
                <a:cs typeface="Comic Sans MS"/>
              </a:rPr>
              <a:t>l</a:t>
            </a:r>
            <a:r>
              <a:rPr sz="2400" spc="0" baseline="2989" dirty="0" smtClean="0">
                <a:latin typeface="Comic Sans MS"/>
                <a:cs typeface="Comic Sans MS"/>
              </a:rPr>
              <a:t>es</a:t>
            </a:r>
            <a:r>
              <a:rPr sz="2400" spc="14" baseline="2989" dirty="0" smtClean="0">
                <a:latin typeface="Comic Sans MS"/>
                <a:cs typeface="Comic Sans MS"/>
              </a:rPr>
              <a:t> </a:t>
            </a:r>
            <a:r>
              <a:rPr sz="2400" spc="0" baseline="2989" dirty="0" smtClean="0">
                <a:latin typeface="Comic Sans MS"/>
                <a:cs typeface="Comic Sans MS"/>
              </a:rPr>
              <a:t>dans</a:t>
            </a:r>
            <a:r>
              <a:rPr sz="2400" spc="-33" baseline="2989" dirty="0" smtClean="0">
                <a:latin typeface="Comic Sans MS"/>
                <a:cs typeface="Comic Sans MS"/>
              </a:rPr>
              <a:t> </a:t>
            </a:r>
            <a:r>
              <a:rPr sz="2400" spc="0" baseline="2989" dirty="0" smtClean="0">
                <a:latin typeface="Comic Sans MS"/>
                <a:cs typeface="Comic Sans MS"/>
              </a:rPr>
              <a:t>l’e</a:t>
            </a:r>
            <a:r>
              <a:rPr sz="2400" spc="-4" baseline="2989" dirty="0" smtClean="0">
                <a:latin typeface="Comic Sans MS"/>
                <a:cs typeface="Comic Sans MS"/>
              </a:rPr>
              <a:t>a</a:t>
            </a:r>
            <a:r>
              <a:rPr sz="2400" spc="0" baseline="2989" dirty="0" smtClean="0">
                <a:latin typeface="Comic Sans MS"/>
                <a:cs typeface="Comic Sans MS"/>
              </a:rPr>
              <a:t>u</a:t>
            </a:r>
            <a:r>
              <a:rPr sz="2400" spc="1" baseline="2989" dirty="0" smtClean="0">
                <a:latin typeface="Comic Sans MS"/>
                <a:cs typeface="Comic Sans MS"/>
              </a:rPr>
              <a:t> </a:t>
            </a:r>
            <a:r>
              <a:rPr sz="2400" spc="-4" baseline="2989" dirty="0" smtClean="0">
                <a:latin typeface="Comic Sans MS"/>
                <a:cs typeface="Comic Sans MS"/>
              </a:rPr>
              <a:t>c</a:t>
            </a:r>
            <a:r>
              <a:rPr sz="2400" spc="0" baseline="2989" dirty="0" smtClean="0">
                <a:latin typeface="Comic Sans MS"/>
                <a:cs typeface="Comic Sans MS"/>
              </a:rPr>
              <a:t>on</a:t>
            </a:r>
            <a:r>
              <a:rPr sz="2400" spc="4" baseline="2989" dirty="0" smtClean="0">
                <a:latin typeface="Comic Sans MS"/>
                <a:cs typeface="Comic Sans MS"/>
              </a:rPr>
              <a:t>f</a:t>
            </a:r>
            <a:r>
              <a:rPr sz="2400" spc="0" baseline="2989" dirty="0" smtClean="0">
                <a:latin typeface="Comic Sans MS"/>
                <a:cs typeface="Comic Sans MS"/>
              </a:rPr>
              <a:t>ère</a:t>
            </a:r>
            <a:r>
              <a:rPr sz="2400" spc="4" baseline="2989" dirty="0" smtClean="0">
                <a:latin typeface="Comic Sans MS"/>
                <a:cs typeface="Comic Sans MS"/>
              </a:rPr>
              <a:t>n</a:t>
            </a:r>
            <a:r>
              <a:rPr sz="2400" spc="0" baseline="2989" dirty="0" smtClean="0">
                <a:latin typeface="Comic Sans MS"/>
                <a:cs typeface="Comic Sans MS"/>
              </a:rPr>
              <a:t>t</a:t>
            </a:r>
            <a:r>
              <a:rPr sz="2400" spc="-70" baseline="2989" dirty="0" smtClean="0">
                <a:latin typeface="Comic Sans MS"/>
                <a:cs typeface="Comic Sans MS"/>
              </a:rPr>
              <a:t> </a:t>
            </a:r>
            <a:r>
              <a:rPr sz="2400" spc="0" baseline="2989" dirty="0" smtClean="0">
                <a:latin typeface="Comic Sans MS"/>
                <a:cs typeface="Comic Sans MS"/>
              </a:rPr>
              <a:t>un</a:t>
            </a:r>
            <a:r>
              <a:rPr sz="2400" spc="-1" baseline="2989" dirty="0" smtClean="0">
                <a:latin typeface="Comic Sans MS"/>
                <a:cs typeface="Comic Sans MS"/>
              </a:rPr>
              <a:t> </a:t>
            </a:r>
            <a:r>
              <a:rPr sz="2400" spc="-4" baseline="2989" dirty="0" smtClean="0">
                <a:latin typeface="Comic Sans MS"/>
                <a:cs typeface="Comic Sans MS"/>
              </a:rPr>
              <a:t>c</a:t>
            </a:r>
            <a:r>
              <a:rPr sz="2400" spc="0" baseline="2989" dirty="0" smtClean="0">
                <a:latin typeface="Comic Sans MS"/>
                <a:cs typeface="Comic Sans MS"/>
              </a:rPr>
              <a:t>ara</a:t>
            </a:r>
            <a:r>
              <a:rPr sz="2400" spc="-9" baseline="2989" dirty="0" smtClean="0">
                <a:latin typeface="Comic Sans MS"/>
                <a:cs typeface="Comic Sans MS"/>
              </a:rPr>
              <a:t>c</a:t>
            </a:r>
            <a:r>
              <a:rPr sz="2400" spc="0" baseline="2989" dirty="0" smtClean="0">
                <a:latin typeface="Comic Sans MS"/>
                <a:cs typeface="Comic Sans MS"/>
              </a:rPr>
              <a:t>tère</a:t>
            </a:r>
            <a:endParaRPr sz="1600">
              <a:latin typeface="Comic Sans MS"/>
              <a:cs typeface="Comic Sans MS"/>
            </a:endParaRPr>
          </a:p>
          <a:p>
            <a:pPr marL="73659" marR="30403">
              <a:lnSpc>
                <a:spcPts val="1920"/>
              </a:lnSpc>
              <a:spcBef>
                <a:spcPts val="2"/>
              </a:spcBef>
            </a:pPr>
            <a:r>
              <a:rPr sz="2400" spc="0" baseline="2989" dirty="0" smtClean="0">
                <a:latin typeface="Comic Sans MS"/>
                <a:cs typeface="Comic Sans MS"/>
              </a:rPr>
              <a:t>aux</a:t>
            </a:r>
            <a:r>
              <a:rPr sz="2400" spc="-10" baseline="2989" dirty="0" smtClean="0">
                <a:latin typeface="Comic Sans MS"/>
                <a:cs typeface="Comic Sans MS"/>
              </a:rPr>
              <a:t> </a:t>
            </a:r>
            <a:r>
              <a:rPr sz="2400" spc="4" baseline="2989" dirty="0" smtClean="0">
                <a:latin typeface="Comic Sans MS"/>
                <a:cs typeface="Comic Sans MS"/>
              </a:rPr>
              <a:t>f</a:t>
            </a:r>
            <a:r>
              <a:rPr sz="2400" spc="0" baseline="2989" dirty="0" smtClean="0">
                <a:latin typeface="Comic Sans MS"/>
                <a:cs typeface="Comic Sans MS"/>
              </a:rPr>
              <a:t>eui</a:t>
            </a:r>
            <a:r>
              <a:rPr sz="2400" spc="-9" baseline="2989" dirty="0" smtClean="0">
                <a:latin typeface="Comic Sans MS"/>
                <a:cs typeface="Comic Sans MS"/>
              </a:rPr>
              <a:t>l</a:t>
            </a:r>
            <a:r>
              <a:rPr sz="2400" spc="-4" baseline="2989" dirty="0" smtClean="0">
                <a:latin typeface="Comic Sans MS"/>
                <a:cs typeface="Comic Sans MS"/>
              </a:rPr>
              <a:t>l</a:t>
            </a:r>
            <a:r>
              <a:rPr sz="2400" spc="0" baseline="2989" dirty="0" smtClean="0">
                <a:latin typeface="Comic Sans MS"/>
                <a:cs typeface="Comic Sans MS"/>
              </a:rPr>
              <a:t>es</a:t>
            </a:r>
            <a:r>
              <a:rPr sz="2400" spc="-30" baseline="2989" dirty="0" smtClean="0">
                <a:latin typeface="Comic Sans MS"/>
                <a:cs typeface="Comic Sans MS"/>
              </a:rPr>
              <a:t> </a:t>
            </a:r>
            <a:r>
              <a:rPr sz="2400" spc="0" baseline="2989" dirty="0" smtClean="0">
                <a:latin typeface="Comic Sans MS"/>
                <a:cs typeface="Comic Sans MS"/>
              </a:rPr>
              <a:t>de</a:t>
            </a:r>
            <a:r>
              <a:rPr sz="2400" spc="-28" baseline="2989" dirty="0" smtClean="0">
                <a:latin typeface="Comic Sans MS"/>
                <a:cs typeface="Comic Sans MS"/>
              </a:rPr>
              <a:t> </a:t>
            </a:r>
            <a:r>
              <a:rPr sz="2400" spc="0" baseline="2989" dirty="0" smtClean="0">
                <a:latin typeface="Comic Sans MS"/>
                <a:cs typeface="Comic Sans MS"/>
              </a:rPr>
              <a:t>certain</a:t>
            </a:r>
            <a:r>
              <a:rPr sz="2400" spc="4" baseline="2989" dirty="0" smtClean="0">
                <a:latin typeface="Comic Sans MS"/>
                <a:cs typeface="Comic Sans MS"/>
              </a:rPr>
              <a:t>e</a:t>
            </a:r>
            <a:r>
              <a:rPr sz="2400" spc="0" baseline="2989" dirty="0" smtClean="0">
                <a:latin typeface="Comic Sans MS"/>
                <a:cs typeface="Comic Sans MS"/>
              </a:rPr>
              <a:t>s</a:t>
            </a:r>
            <a:r>
              <a:rPr sz="2400" spc="-54" baseline="2989" dirty="0" smtClean="0">
                <a:latin typeface="Comic Sans MS"/>
                <a:cs typeface="Comic Sans MS"/>
              </a:rPr>
              <a:t> </a:t>
            </a:r>
            <a:r>
              <a:rPr sz="2400" spc="0" baseline="2989" dirty="0" smtClean="0">
                <a:latin typeface="Comic Sans MS"/>
                <a:cs typeface="Comic Sans MS"/>
              </a:rPr>
              <a:t>p</a:t>
            </a:r>
            <a:r>
              <a:rPr sz="2400" spc="-4" baseline="2989" dirty="0" smtClean="0">
                <a:latin typeface="Comic Sans MS"/>
                <a:cs typeface="Comic Sans MS"/>
              </a:rPr>
              <a:t>l</a:t>
            </a:r>
            <a:r>
              <a:rPr sz="2400" spc="0" baseline="2989" dirty="0" smtClean="0">
                <a:latin typeface="Comic Sans MS"/>
                <a:cs typeface="Comic Sans MS"/>
              </a:rPr>
              <a:t>an</a:t>
            </a:r>
            <a:r>
              <a:rPr sz="2400" spc="4" baseline="2989" dirty="0" smtClean="0">
                <a:latin typeface="Comic Sans MS"/>
                <a:cs typeface="Comic Sans MS"/>
              </a:rPr>
              <a:t>t</a:t>
            </a:r>
            <a:r>
              <a:rPr sz="2400" spc="0" baseline="2989" dirty="0" smtClean="0">
                <a:latin typeface="Comic Sans MS"/>
                <a:cs typeface="Comic Sans MS"/>
              </a:rPr>
              <a:t>es</a:t>
            </a:r>
            <a:r>
              <a:rPr sz="2400" spc="-48" baseline="2989" dirty="0" smtClean="0">
                <a:latin typeface="Comic Sans MS"/>
                <a:cs typeface="Comic Sans MS"/>
              </a:rPr>
              <a:t> </a:t>
            </a:r>
            <a:r>
              <a:rPr sz="2400" spc="0" baseline="2989" dirty="0" smtClean="0">
                <a:latin typeface="Comic Sans MS"/>
                <a:cs typeface="Comic Sans MS"/>
              </a:rPr>
              <a:t>et</a:t>
            </a:r>
            <a:r>
              <a:rPr sz="2400" spc="-16" baseline="2989" dirty="0" smtClean="0">
                <a:latin typeface="Comic Sans MS"/>
                <a:cs typeface="Comic Sans MS"/>
              </a:rPr>
              <a:t> </a:t>
            </a:r>
            <a:r>
              <a:rPr sz="2400" spc="0" baseline="2989" dirty="0" smtClean="0">
                <a:latin typeface="Comic Sans MS"/>
                <a:cs typeface="Comic Sans MS"/>
              </a:rPr>
              <a:t>aux</a:t>
            </a:r>
            <a:r>
              <a:rPr sz="2400" spc="-10" baseline="2989" dirty="0" smtClean="0">
                <a:latin typeface="Comic Sans MS"/>
                <a:cs typeface="Comic Sans MS"/>
              </a:rPr>
              <a:t> </a:t>
            </a:r>
            <a:r>
              <a:rPr sz="2400" spc="0" baseline="2989" dirty="0" smtClean="0">
                <a:latin typeface="Comic Sans MS"/>
                <a:cs typeface="Comic Sans MS"/>
              </a:rPr>
              <a:t>p</a:t>
            </a:r>
            <a:r>
              <a:rPr sz="2400" spc="-4" baseline="2989" dirty="0" smtClean="0">
                <a:latin typeface="Comic Sans MS"/>
                <a:cs typeface="Comic Sans MS"/>
              </a:rPr>
              <a:t>l</a:t>
            </a:r>
            <a:r>
              <a:rPr sz="2400" spc="0" baseline="2989" dirty="0" smtClean="0">
                <a:latin typeface="Comic Sans MS"/>
                <a:cs typeface="Comic Sans MS"/>
              </a:rPr>
              <a:t>u</a:t>
            </a:r>
            <a:r>
              <a:rPr sz="2400" spc="-4" baseline="2989" dirty="0" smtClean="0">
                <a:latin typeface="Comic Sans MS"/>
                <a:cs typeface="Comic Sans MS"/>
              </a:rPr>
              <a:t>m</a:t>
            </a:r>
            <a:r>
              <a:rPr sz="2400" spc="0" baseline="2989" dirty="0" smtClean="0">
                <a:latin typeface="Comic Sans MS"/>
                <a:cs typeface="Comic Sans MS"/>
              </a:rPr>
              <a:t>es</a:t>
            </a:r>
            <a:r>
              <a:rPr sz="2400" spc="-45" baseline="2989" dirty="0" smtClean="0">
                <a:latin typeface="Comic Sans MS"/>
                <a:cs typeface="Comic Sans MS"/>
              </a:rPr>
              <a:t> </a:t>
            </a:r>
            <a:r>
              <a:rPr sz="2400" spc="0" baseline="2989" dirty="0" smtClean="0">
                <a:latin typeface="Comic Sans MS"/>
                <a:cs typeface="Comic Sans MS"/>
              </a:rPr>
              <a:t>d’oiseau</a:t>
            </a:r>
            <a:r>
              <a:rPr sz="2400" spc="4" baseline="2989" dirty="0" smtClean="0">
                <a:latin typeface="Comic Sans MS"/>
                <a:cs typeface="Comic Sans MS"/>
              </a:rPr>
              <a:t>x</a:t>
            </a:r>
            <a:r>
              <a:rPr sz="2400" spc="0" baseline="2989" dirty="0" smtClean="0">
                <a:latin typeface="Comic Sans MS"/>
                <a:cs typeface="Comic Sans MS"/>
              </a:rPr>
              <a:t>.</a:t>
            </a:r>
            <a:endParaRPr sz="1600">
              <a:latin typeface="Comic Sans MS"/>
              <a:cs typeface="Comic Sans MS"/>
            </a:endParaRPr>
          </a:p>
          <a:p>
            <a:pPr marL="12700">
              <a:lnSpc>
                <a:spcPts val="1885"/>
              </a:lnSpc>
            </a:pPr>
            <a:r>
              <a:rPr sz="2400" spc="0" baseline="1494" dirty="0" smtClean="0">
                <a:latin typeface="Comic Sans MS"/>
                <a:cs typeface="Comic Sans MS"/>
              </a:rPr>
              <a:t>L’aspe</a:t>
            </a:r>
            <a:r>
              <a:rPr sz="2400" spc="-4" baseline="1494" dirty="0" smtClean="0">
                <a:latin typeface="Comic Sans MS"/>
                <a:cs typeface="Comic Sans MS"/>
              </a:rPr>
              <a:t>c</a:t>
            </a:r>
            <a:r>
              <a:rPr sz="2400" spc="0" baseline="1494" dirty="0" smtClean="0">
                <a:latin typeface="Comic Sans MS"/>
                <a:cs typeface="Comic Sans MS"/>
              </a:rPr>
              <a:t>t</a:t>
            </a:r>
            <a:r>
              <a:rPr sz="2400" spc="-40" baseline="1494" dirty="0" smtClean="0">
                <a:latin typeface="Comic Sans MS"/>
                <a:cs typeface="Comic Sans MS"/>
              </a:rPr>
              <a:t> </a:t>
            </a:r>
            <a:r>
              <a:rPr sz="2400" spc="0" baseline="1494" dirty="0" smtClean="0">
                <a:latin typeface="Comic Sans MS"/>
                <a:cs typeface="Comic Sans MS"/>
              </a:rPr>
              <a:t>bril</a:t>
            </a:r>
            <a:r>
              <a:rPr sz="2400" spc="-9" baseline="1494" dirty="0" smtClean="0">
                <a:latin typeface="Comic Sans MS"/>
                <a:cs typeface="Comic Sans MS"/>
              </a:rPr>
              <a:t>l</a:t>
            </a:r>
            <a:r>
              <a:rPr sz="2400" spc="0" baseline="1494" dirty="0" smtClean="0">
                <a:latin typeface="Comic Sans MS"/>
                <a:cs typeface="Comic Sans MS"/>
              </a:rPr>
              <a:t>ant</a:t>
            </a:r>
            <a:r>
              <a:rPr sz="2400" spc="-24" baseline="1494" dirty="0" smtClean="0">
                <a:latin typeface="Comic Sans MS"/>
                <a:cs typeface="Comic Sans MS"/>
              </a:rPr>
              <a:t> </a:t>
            </a:r>
            <a:r>
              <a:rPr sz="2400" spc="0" baseline="1494" dirty="0" smtClean="0">
                <a:latin typeface="Comic Sans MS"/>
                <a:cs typeface="Comic Sans MS"/>
              </a:rPr>
              <a:t>de</a:t>
            </a:r>
            <a:r>
              <a:rPr sz="2400" spc="-28" baseline="1494" dirty="0" smtClean="0">
                <a:latin typeface="Comic Sans MS"/>
                <a:cs typeface="Comic Sans MS"/>
              </a:rPr>
              <a:t> </a:t>
            </a:r>
            <a:r>
              <a:rPr sz="2400" spc="0" baseline="1494" dirty="0" smtClean="0">
                <a:latin typeface="Comic Sans MS"/>
                <a:cs typeface="Comic Sans MS"/>
              </a:rPr>
              <a:t>certain</a:t>
            </a:r>
            <a:r>
              <a:rPr sz="2400" spc="4" baseline="1494" dirty="0" smtClean="0">
                <a:latin typeface="Comic Sans MS"/>
                <a:cs typeface="Comic Sans MS"/>
              </a:rPr>
              <a:t>e</a:t>
            </a:r>
            <a:r>
              <a:rPr sz="2400" spc="0" baseline="1494" dirty="0" smtClean="0">
                <a:latin typeface="Comic Sans MS"/>
                <a:cs typeface="Comic Sans MS"/>
              </a:rPr>
              <a:t>s</a:t>
            </a:r>
            <a:r>
              <a:rPr sz="2400" spc="-54" baseline="1494" dirty="0" smtClean="0">
                <a:latin typeface="Comic Sans MS"/>
                <a:cs typeface="Comic Sans MS"/>
              </a:rPr>
              <a:t> </a:t>
            </a:r>
            <a:r>
              <a:rPr sz="2400" spc="0" baseline="1494" dirty="0" smtClean="0">
                <a:latin typeface="Comic Sans MS"/>
                <a:cs typeface="Comic Sans MS"/>
              </a:rPr>
              <a:t>va</a:t>
            </a:r>
            <a:r>
              <a:rPr sz="2400" spc="4" baseline="1494" dirty="0" smtClean="0">
                <a:latin typeface="Comic Sans MS"/>
                <a:cs typeface="Comic Sans MS"/>
              </a:rPr>
              <a:t>r</a:t>
            </a:r>
            <a:r>
              <a:rPr sz="2400" spc="0" baseline="1494" dirty="0" smtClean="0">
                <a:latin typeface="Comic Sans MS"/>
                <a:cs typeface="Comic Sans MS"/>
              </a:rPr>
              <a:t>iétés</a:t>
            </a:r>
            <a:r>
              <a:rPr sz="2400" spc="-55" baseline="1494" dirty="0" smtClean="0">
                <a:latin typeface="Comic Sans MS"/>
                <a:cs typeface="Comic Sans MS"/>
              </a:rPr>
              <a:t> </a:t>
            </a:r>
            <a:r>
              <a:rPr sz="2400" spc="0" baseline="1494" dirty="0" smtClean="0">
                <a:latin typeface="Comic Sans MS"/>
                <a:cs typeface="Comic Sans MS"/>
              </a:rPr>
              <a:t>de</a:t>
            </a:r>
            <a:r>
              <a:rPr sz="2400" spc="-13" baseline="1494" dirty="0" smtClean="0">
                <a:latin typeface="Comic Sans MS"/>
                <a:cs typeface="Comic Sans MS"/>
              </a:rPr>
              <a:t> </a:t>
            </a:r>
            <a:r>
              <a:rPr sz="2400" spc="0" baseline="1494" dirty="0" smtClean="0">
                <a:latin typeface="Comic Sans MS"/>
                <a:cs typeface="Comic Sans MS"/>
              </a:rPr>
              <a:t>po</a:t>
            </a:r>
            <a:r>
              <a:rPr sz="2400" spc="-4" baseline="1494" dirty="0" smtClean="0">
                <a:latin typeface="Comic Sans MS"/>
                <a:cs typeface="Comic Sans MS"/>
              </a:rPr>
              <a:t>m</a:t>
            </a:r>
            <a:r>
              <a:rPr sz="2400" spc="0" baseline="1494" dirty="0" smtClean="0">
                <a:latin typeface="Comic Sans MS"/>
                <a:cs typeface="Comic Sans MS"/>
              </a:rPr>
              <a:t>mes</a:t>
            </a:r>
            <a:r>
              <a:rPr sz="2400" spc="-68" baseline="1494" dirty="0" smtClean="0">
                <a:latin typeface="Comic Sans MS"/>
                <a:cs typeface="Comic Sans MS"/>
              </a:rPr>
              <a:t> </a:t>
            </a:r>
            <a:r>
              <a:rPr sz="2400" spc="0" baseline="1494" dirty="0" smtClean="0">
                <a:latin typeface="Comic Sans MS"/>
                <a:cs typeface="Comic Sans MS"/>
              </a:rPr>
              <a:t>pro</a:t>
            </a:r>
            <a:r>
              <a:rPr sz="2400" spc="4" baseline="1494" dirty="0" smtClean="0">
                <a:latin typeface="Comic Sans MS"/>
                <a:cs typeface="Comic Sans MS"/>
              </a:rPr>
              <a:t>v</a:t>
            </a:r>
            <a:r>
              <a:rPr sz="2400" spc="0" baseline="1494" dirty="0" smtClean="0">
                <a:latin typeface="Comic Sans MS"/>
                <a:cs typeface="Comic Sans MS"/>
              </a:rPr>
              <a:t>ient</a:t>
            </a:r>
            <a:r>
              <a:rPr sz="2400" spc="-61" baseline="1494" dirty="0" smtClean="0">
                <a:latin typeface="Comic Sans MS"/>
                <a:cs typeface="Comic Sans MS"/>
              </a:rPr>
              <a:t> </a:t>
            </a:r>
            <a:r>
              <a:rPr sz="2400" spc="0" baseline="1494" dirty="0" smtClean="0">
                <a:latin typeface="Comic Sans MS"/>
                <a:cs typeface="Comic Sans MS"/>
              </a:rPr>
              <a:t>de</a:t>
            </a:r>
            <a:r>
              <a:rPr sz="2400" spc="-28" baseline="1494" dirty="0" smtClean="0">
                <a:latin typeface="Comic Sans MS"/>
                <a:cs typeface="Comic Sans MS"/>
              </a:rPr>
              <a:t> </a:t>
            </a:r>
            <a:r>
              <a:rPr sz="2400" spc="-4" baseline="1494" dirty="0" smtClean="0">
                <a:latin typeface="Comic Sans MS"/>
                <a:cs typeface="Comic Sans MS"/>
              </a:rPr>
              <a:t>l</a:t>
            </a:r>
            <a:r>
              <a:rPr sz="2400" spc="0" baseline="1494" dirty="0" smtClean="0">
                <a:latin typeface="Comic Sans MS"/>
                <a:cs typeface="Comic Sans MS"/>
              </a:rPr>
              <a:t>a</a:t>
            </a:r>
            <a:r>
              <a:rPr sz="2400" spc="6" baseline="1494" dirty="0" smtClean="0">
                <a:latin typeface="Comic Sans MS"/>
                <a:cs typeface="Comic Sans MS"/>
              </a:rPr>
              <a:t> </a:t>
            </a:r>
            <a:r>
              <a:rPr sz="2400" spc="0" baseline="1494" dirty="0" smtClean="0">
                <a:latin typeface="Comic Sans MS"/>
                <a:cs typeface="Comic Sans MS"/>
              </a:rPr>
              <a:t>co</a:t>
            </a:r>
            <a:r>
              <a:rPr sz="2400" spc="-4" baseline="1494" dirty="0" smtClean="0">
                <a:latin typeface="Comic Sans MS"/>
                <a:cs typeface="Comic Sans MS"/>
              </a:rPr>
              <a:t>u</a:t>
            </a:r>
            <a:r>
              <a:rPr sz="2400" spc="0" baseline="1494" dirty="0" smtClean="0">
                <a:latin typeface="Comic Sans MS"/>
                <a:cs typeface="Comic Sans MS"/>
              </a:rPr>
              <a:t>che</a:t>
            </a:r>
            <a:r>
              <a:rPr sz="2400" spc="-26" baseline="1494" dirty="0" smtClean="0">
                <a:latin typeface="Comic Sans MS"/>
                <a:cs typeface="Comic Sans MS"/>
              </a:rPr>
              <a:t> </a:t>
            </a:r>
            <a:r>
              <a:rPr sz="2400" spc="0" baseline="1494" dirty="0" smtClean="0">
                <a:latin typeface="Comic Sans MS"/>
                <a:cs typeface="Comic Sans MS"/>
              </a:rPr>
              <a:t>super</a:t>
            </a:r>
            <a:r>
              <a:rPr sz="2400" spc="4" baseline="1494" dirty="0" smtClean="0">
                <a:latin typeface="Comic Sans MS"/>
                <a:cs typeface="Comic Sans MS"/>
              </a:rPr>
              <a:t>f</a:t>
            </a:r>
            <a:r>
              <a:rPr sz="2400" spc="0" baseline="1494" dirty="0" smtClean="0">
                <a:latin typeface="Comic Sans MS"/>
                <a:cs typeface="Comic Sans MS"/>
              </a:rPr>
              <a:t>i</a:t>
            </a:r>
            <a:r>
              <a:rPr sz="2400" spc="-9" baseline="1494" dirty="0" smtClean="0">
                <a:latin typeface="Comic Sans MS"/>
                <a:cs typeface="Comic Sans MS"/>
              </a:rPr>
              <a:t>c</a:t>
            </a:r>
            <a:r>
              <a:rPr sz="2400" spc="0" baseline="1494" dirty="0" smtClean="0">
                <a:latin typeface="Comic Sans MS"/>
                <a:cs typeface="Comic Sans MS"/>
              </a:rPr>
              <a:t>ie</a:t>
            </a:r>
            <a:r>
              <a:rPr sz="2400" spc="-4" baseline="1494" dirty="0" smtClean="0">
                <a:latin typeface="Comic Sans MS"/>
                <a:cs typeface="Comic Sans MS"/>
              </a:rPr>
              <a:t>ll</a:t>
            </a:r>
            <a:r>
              <a:rPr sz="2400" spc="0" baseline="1494" dirty="0" smtClean="0">
                <a:latin typeface="Comic Sans MS"/>
                <a:cs typeface="Comic Sans MS"/>
              </a:rPr>
              <a:t>e</a:t>
            </a:r>
            <a:r>
              <a:rPr sz="2400" spc="-58" baseline="1494" dirty="0" smtClean="0">
                <a:latin typeface="Comic Sans MS"/>
                <a:cs typeface="Comic Sans MS"/>
              </a:rPr>
              <a:t> </a:t>
            </a:r>
            <a:r>
              <a:rPr sz="2400" spc="0" baseline="1494" dirty="0" smtClean="0">
                <a:latin typeface="Comic Sans MS"/>
                <a:cs typeface="Comic Sans MS"/>
              </a:rPr>
              <a:t>de</a:t>
            </a:r>
            <a:r>
              <a:rPr sz="2400" spc="-18" baseline="1494" dirty="0" smtClean="0">
                <a:latin typeface="Comic Sans MS"/>
                <a:cs typeface="Comic Sans MS"/>
              </a:rPr>
              <a:t> </a:t>
            </a:r>
            <a:r>
              <a:rPr sz="2400" spc="0" baseline="1494" dirty="0" smtClean="0">
                <a:latin typeface="Comic Sans MS"/>
                <a:cs typeface="Comic Sans MS"/>
              </a:rPr>
              <a:t>cire.</a:t>
            </a:r>
            <a:endParaRPr sz="1600">
              <a:latin typeface="Comic Sans MS"/>
              <a:cs typeface="Comic Sans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669893" y="5263509"/>
            <a:ext cx="3301159" cy="22839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800"/>
              </a:lnSpc>
              <a:spcBef>
                <a:spcPts val="90"/>
              </a:spcBef>
            </a:pPr>
            <a:r>
              <a:rPr sz="2400" spc="0" baseline="1494" dirty="0" smtClean="0">
                <a:latin typeface="Comic Sans MS"/>
                <a:cs typeface="Comic Sans MS"/>
              </a:rPr>
              <a:t>hy</a:t>
            </a:r>
            <a:r>
              <a:rPr sz="2400" spc="-4" baseline="1494" dirty="0" smtClean="0">
                <a:latin typeface="Comic Sans MS"/>
                <a:cs typeface="Comic Sans MS"/>
              </a:rPr>
              <a:t>d</a:t>
            </a:r>
            <a:r>
              <a:rPr sz="2400" spc="0" baseline="1494" dirty="0" smtClean="0">
                <a:latin typeface="Comic Sans MS"/>
                <a:cs typeface="Comic Sans MS"/>
              </a:rPr>
              <a:t>rophobe à</a:t>
            </a:r>
            <a:r>
              <a:rPr sz="2400" spc="9" baseline="1494" dirty="0" smtClean="0">
                <a:latin typeface="Comic Sans MS"/>
                <a:cs typeface="Comic Sans MS"/>
              </a:rPr>
              <a:t> </a:t>
            </a:r>
            <a:r>
              <a:rPr sz="2400" spc="-4" baseline="1494" dirty="0" smtClean="0">
                <a:latin typeface="Comic Sans MS"/>
                <a:cs typeface="Comic Sans MS"/>
              </a:rPr>
              <a:t>l</a:t>
            </a:r>
            <a:r>
              <a:rPr sz="2400" spc="0" baseline="1494" dirty="0" smtClean="0">
                <a:latin typeface="Comic Sans MS"/>
                <a:cs typeface="Comic Sans MS"/>
              </a:rPr>
              <a:t>a</a:t>
            </a:r>
            <a:r>
              <a:rPr sz="2400" spc="9" baseline="1494" dirty="0" smtClean="0">
                <a:latin typeface="Comic Sans MS"/>
                <a:cs typeface="Comic Sans MS"/>
              </a:rPr>
              <a:t> </a:t>
            </a:r>
            <a:r>
              <a:rPr sz="2400" spc="0" baseline="1494" dirty="0" smtClean="0">
                <a:latin typeface="Comic Sans MS"/>
                <a:cs typeface="Comic Sans MS"/>
              </a:rPr>
              <a:t>pe</a:t>
            </a:r>
            <a:r>
              <a:rPr sz="2400" spc="-4" baseline="1494" dirty="0" smtClean="0">
                <a:latin typeface="Comic Sans MS"/>
                <a:cs typeface="Comic Sans MS"/>
              </a:rPr>
              <a:t>a</a:t>
            </a:r>
            <a:r>
              <a:rPr sz="2400" spc="0" baseline="1494" dirty="0" smtClean="0">
                <a:latin typeface="Comic Sans MS"/>
                <a:cs typeface="Comic Sans MS"/>
              </a:rPr>
              <a:t>u</a:t>
            </a:r>
            <a:r>
              <a:rPr sz="2400" spc="-8" baseline="1494" dirty="0" smtClean="0">
                <a:latin typeface="Comic Sans MS"/>
                <a:cs typeface="Comic Sans MS"/>
              </a:rPr>
              <a:t> </a:t>
            </a:r>
            <a:r>
              <a:rPr sz="2400" spc="0" baseline="1494" dirty="0" smtClean="0">
                <a:latin typeface="Comic Sans MS"/>
                <a:cs typeface="Comic Sans MS"/>
              </a:rPr>
              <a:t>des ani</a:t>
            </a:r>
            <a:r>
              <a:rPr sz="2400" spc="-9" baseline="1494" dirty="0" smtClean="0">
                <a:latin typeface="Comic Sans MS"/>
                <a:cs typeface="Comic Sans MS"/>
              </a:rPr>
              <a:t>m</a:t>
            </a:r>
            <a:r>
              <a:rPr sz="2400" spc="0" baseline="1494" dirty="0" smtClean="0">
                <a:latin typeface="Comic Sans MS"/>
                <a:cs typeface="Comic Sans MS"/>
              </a:rPr>
              <a:t>a</a:t>
            </a:r>
            <a:r>
              <a:rPr sz="2400" spc="-4" baseline="1494" dirty="0" smtClean="0">
                <a:latin typeface="Comic Sans MS"/>
                <a:cs typeface="Comic Sans MS"/>
              </a:rPr>
              <a:t>u</a:t>
            </a:r>
            <a:r>
              <a:rPr sz="2400" spc="4" baseline="1494" dirty="0" smtClean="0">
                <a:latin typeface="Comic Sans MS"/>
                <a:cs typeface="Comic Sans MS"/>
              </a:rPr>
              <a:t>x</a:t>
            </a:r>
            <a:r>
              <a:rPr sz="2400" spc="0" baseline="1494" dirty="0" smtClean="0">
                <a:latin typeface="Comic Sans MS"/>
                <a:cs typeface="Comic Sans MS"/>
              </a:rPr>
              <a:t>,</a:t>
            </a:r>
            <a:endParaRPr sz="1600">
              <a:latin typeface="Comic Sans MS"/>
              <a:cs typeface="Comic Sans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712321" y="6531508"/>
            <a:ext cx="231966" cy="204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0"/>
              </a:lnSpc>
              <a:spcBef>
                <a:spcPts val="76"/>
              </a:spcBef>
            </a:pPr>
            <a:r>
              <a:rPr sz="2100" spc="-4" baseline="1950" dirty="0" smtClean="0">
                <a:solidFill>
                  <a:srgbClr val="C00000"/>
                </a:solidFill>
                <a:latin typeface="Calibri"/>
                <a:cs typeface="Calibri"/>
              </a:rPr>
              <a:t>57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448290" y="6548518"/>
            <a:ext cx="692400" cy="1518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60"/>
              </a:lnSpc>
              <a:spcBef>
                <a:spcPts val="57"/>
              </a:spcBef>
            </a:pPr>
            <a:r>
              <a:rPr sz="1000" spc="0" dirty="0" smtClean="0">
                <a:latin typeface="Segoe UI"/>
                <a:cs typeface="Segoe UI"/>
              </a:rPr>
              <a:t>E</a:t>
            </a:r>
            <a:r>
              <a:rPr sz="1000" spc="-4" dirty="0" smtClean="0">
                <a:latin typeface="Segoe UI"/>
                <a:cs typeface="Segoe UI"/>
              </a:rPr>
              <a:t>C</a:t>
            </a:r>
            <a:r>
              <a:rPr sz="1000" spc="4" dirty="0" smtClean="0">
                <a:latin typeface="Segoe UI"/>
                <a:cs typeface="Segoe UI"/>
              </a:rPr>
              <a:t>A</a:t>
            </a:r>
            <a:r>
              <a:rPr sz="1000" spc="0" dirty="0" smtClean="0">
                <a:latin typeface="Segoe UI"/>
                <a:cs typeface="Segoe UI"/>
              </a:rPr>
              <a:t>M</a:t>
            </a:r>
            <a:r>
              <a:rPr sz="1000" spc="-6" dirty="0" smtClean="0">
                <a:latin typeface="Segoe UI"/>
                <a:cs typeface="Segoe UI"/>
              </a:rPr>
              <a:t> </a:t>
            </a:r>
            <a:r>
              <a:rPr sz="1000" spc="0" dirty="0" smtClean="0">
                <a:latin typeface="Segoe UI"/>
                <a:cs typeface="Segoe UI"/>
              </a:rPr>
              <a:t>2015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3" name="object 3"/>
          <p:cNvSpPr txBox="1"/>
          <p:nvPr/>
        </p:nvSpPr>
        <p:spPr>
          <a:xfrm rot="16200000">
            <a:off x="0" y="1761345"/>
            <a:ext cx="3562100" cy="19494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2040-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Ch</a:t>
            </a:r>
            <a:r>
              <a:rPr sz="1400" b="1" i="1" spc="4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400" b="1" i="1" spc="4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400" b="1" i="1" spc="-39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1400" b="1" i="1" spc="-9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1400" b="1" i="1" spc="4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va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400" b="1" i="1" spc="-25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et</a:t>
            </a:r>
            <a:r>
              <a:rPr sz="1400" b="1" i="1" spc="-14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1400" b="1" i="1" spc="4" dirty="0" smtClean="0">
                <a:solidFill>
                  <a:srgbClr val="FFFFFF"/>
                </a:solidFill>
                <a:latin typeface="Arial"/>
                <a:cs typeface="Arial"/>
              </a:rPr>
              <a:t>ir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onn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eme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endParaRPr sz="14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0" y="0"/>
            <a:ext cx="330708" cy="68579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object 105"/>
          <p:cNvSpPr/>
          <p:nvPr/>
        </p:nvSpPr>
        <p:spPr>
          <a:xfrm>
            <a:off x="11415522" y="6528054"/>
            <a:ext cx="0" cy="347470"/>
          </a:xfrm>
          <a:custGeom>
            <a:avLst/>
            <a:gdLst/>
            <a:ahLst/>
            <a:cxnLst/>
            <a:rect l="l" t="t" r="r" b="b"/>
            <a:pathLst>
              <a:path h="347470">
                <a:moveTo>
                  <a:pt x="0" y="0"/>
                </a:moveTo>
                <a:lnTo>
                  <a:pt x="0" y="329943"/>
                </a:lnTo>
              </a:path>
            </a:pathLst>
          </a:custGeom>
          <a:ln w="25908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-12192" y="0"/>
            <a:ext cx="3429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-12192" y="0"/>
            <a:ext cx="342900" cy="6858000"/>
          </a:xfrm>
          <a:custGeom>
            <a:avLst/>
            <a:gdLst/>
            <a:ahLst/>
            <a:cxnLst/>
            <a:rect l="l" t="t" r="r" b="b"/>
            <a:pathLst>
              <a:path w="342900" h="6858000">
                <a:moveTo>
                  <a:pt x="342900" y="0"/>
                </a:moveTo>
                <a:lnTo>
                  <a:pt x="12192" y="0"/>
                </a:lnTo>
              </a:path>
              <a:path w="342900" h="6858000">
                <a:moveTo>
                  <a:pt x="12192" y="6858000"/>
                </a:moveTo>
                <a:lnTo>
                  <a:pt x="342900" y="6858000"/>
                </a:lnTo>
                <a:lnTo>
                  <a:pt x="342900" y="0"/>
                </a:lnTo>
              </a:path>
            </a:pathLst>
          </a:custGeom>
          <a:ln w="9144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-21336" y="6385560"/>
            <a:ext cx="361188" cy="3352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-18288" y="5987224"/>
            <a:ext cx="361188" cy="31908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2076023" y="1275205"/>
            <a:ext cx="337211" cy="195705"/>
          </a:xfrm>
          <a:custGeom>
            <a:avLst/>
            <a:gdLst/>
            <a:ahLst/>
            <a:cxnLst/>
            <a:rect l="l" t="t" r="r" b="b"/>
            <a:pathLst>
              <a:path w="337211" h="195705">
                <a:moveTo>
                  <a:pt x="0" y="195705"/>
                </a:moveTo>
                <a:lnTo>
                  <a:pt x="337211" y="0"/>
                </a:lnTo>
              </a:path>
            </a:pathLst>
          </a:custGeom>
          <a:ln w="1235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2103600" y="1320965"/>
            <a:ext cx="337226" cy="198603"/>
          </a:xfrm>
          <a:custGeom>
            <a:avLst/>
            <a:gdLst/>
            <a:ahLst/>
            <a:cxnLst/>
            <a:rect l="l" t="t" r="r" b="b"/>
            <a:pathLst>
              <a:path w="337226" h="198603">
                <a:moveTo>
                  <a:pt x="0" y="198603"/>
                </a:moveTo>
                <a:lnTo>
                  <a:pt x="337226" y="0"/>
                </a:lnTo>
              </a:path>
            </a:pathLst>
          </a:custGeom>
          <a:ln w="1235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2413235" y="939354"/>
            <a:ext cx="0" cy="366362"/>
          </a:xfrm>
          <a:custGeom>
            <a:avLst/>
            <a:gdLst/>
            <a:ahLst/>
            <a:cxnLst/>
            <a:rect l="l" t="t" r="r" b="b"/>
            <a:pathLst>
              <a:path h="366362">
                <a:moveTo>
                  <a:pt x="0" y="366362"/>
                </a:moveTo>
                <a:lnTo>
                  <a:pt x="0" y="0"/>
                </a:lnTo>
              </a:path>
            </a:pathLst>
          </a:custGeom>
          <a:ln w="1524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2413235" y="1305717"/>
            <a:ext cx="328155" cy="192428"/>
          </a:xfrm>
          <a:custGeom>
            <a:avLst/>
            <a:gdLst/>
            <a:ahLst/>
            <a:cxnLst/>
            <a:rect l="l" t="t" r="r" b="b"/>
            <a:pathLst>
              <a:path w="328155" h="192428">
                <a:moveTo>
                  <a:pt x="0" y="0"/>
                </a:moveTo>
                <a:lnTo>
                  <a:pt x="328155" y="192428"/>
                </a:lnTo>
              </a:path>
            </a:pathLst>
          </a:custGeom>
          <a:ln w="1235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2805268" y="1626669"/>
            <a:ext cx="0" cy="283931"/>
          </a:xfrm>
          <a:custGeom>
            <a:avLst/>
            <a:gdLst/>
            <a:ahLst/>
            <a:cxnLst/>
            <a:rect l="l" t="t" r="r" b="b"/>
            <a:pathLst>
              <a:path h="283931">
                <a:moveTo>
                  <a:pt x="0" y="0"/>
                </a:moveTo>
                <a:lnTo>
                  <a:pt x="0" y="283931"/>
                </a:lnTo>
              </a:path>
            </a:pathLst>
          </a:custGeom>
          <a:ln w="1524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2750462" y="1626669"/>
            <a:ext cx="0" cy="283931"/>
          </a:xfrm>
          <a:custGeom>
            <a:avLst/>
            <a:gdLst/>
            <a:ahLst/>
            <a:cxnLst/>
            <a:rect l="l" t="t" r="r" b="b"/>
            <a:pathLst>
              <a:path h="283931">
                <a:moveTo>
                  <a:pt x="0" y="0"/>
                </a:moveTo>
                <a:lnTo>
                  <a:pt x="0" y="283931"/>
                </a:lnTo>
              </a:path>
            </a:pathLst>
          </a:custGeom>
          <a:ln w="1524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3842010" y="2428334"/>
            <a:ext cx="152647" cy="263628"/>
          </a:xfrm>
          <a:custGeom>
            <a:avLst/>
            <a:gdLst/>
            <a:ahLst/>
            <a:cxnLst/>
            <a:rect l="l" t="t" r="r" b="b"/>
            <a:pathLst>
              <a:path w="152647" h="263628">
                <a:moveTo>
                  <a:pt x="0" y="0"/>
                </a:moveTo>
                <a:lnTo>
                  <a:pt x="152647" y="263628"/>
                </a:lnTo>
              </a:path>
            </a:pathLst>
          </a:custGeom>
          <a:ln w="813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3884745" y="2428334"/>
            <a:ext cx="132298" cy="227126"/>
          </a:xfrm>
          <a:custGeom>
            <a:avLst/>
            <a:gdLst/>
            <a:ahLst/>
            <a:cxnLst/>
            <a:rect l="l" t="t" r="r" b="b"/>
            <a:pathLst>
              <a:path w="132298" h="227126">
                <a:moveTo>
                  <a:pt x="0" y="0"/>
                </a:moveTo>
                <a:lnTo>
                  <a:pt x="132298" y="227126"/>
                </a:lnTo>
              </a:path>
            </a:pathLst>
          </a:custGeom>
          <a:ln w="813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3994658" y="2691963"/>
            <a:ext cx="305295" cy="0"/>
          </a:xfrm>
          <a:custGeom>
            <a:avLst/>
            <a:gdLst/>
            <a:ahLst/>
            <a:cxnLst/>
            <a:rect l="l" t="t" r="r" b="b"/>
            <a:pathLst>
              <a:path w="305295">
                <a:moveTo>
                  <a:pt x="0" y="0"/>
                </a:moveTo>
                <a:lnTo>
                  <a:pt x="305295" y="0"/>
                </a:lnTo>
              </a:path>
            </a:pathLst>
          </a:custGeom>
          <a:ln w="1013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4299953" y="2428334"/>
            <a:ext cx="152647" cy="263628"/>
          </a:xfrm>
          <a:custGeom>
            <a:avLst/>
            <a:gdLst/>
            <a:ahLst/>
            <a:cxnLst/>
            <a:rect l="l" t="t" r="r" b="b"/>
            <a:pathLst>
              <a:path w="152647" h="263628">
                <a:moveTo>
                  <a:pt x="0" y="263628"/>
                </a:moveTo>
                <a:lnTo>
                  <a:pt x="152647" y="0"/>
                </a:lnTo>
              </a:path>
            </a:pathLst>
          </a:custGeom>
          <a:ln w="813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4299953" y="2164698"/>
            <a:ext cx="152647" cy="263635"/>
          </a:xfrm>
          <a:custGeom>
            <a:avLst/>
            <a:gdLst/>
            <a:ahLst/>
            <a:cxnLst/>
            <a:rect l="l" t="t" r="r" b="b"/>
            <a:pathLst>
              <a:path w="152647" h="263635">
                <a:moveTo>
                  <a:pt x="152647" y="263635"/>
                </a:moveTo>
                <a:lnTo>
                  <a:pt x="0" y="0"/>
                </a:lnTo>
              </a:path>
            </a:pathLst>
          </a:custGeom>
          <a:ln w="813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3994658" y="2164698"/>
            <a:ext cx="305295" cy="0"/>
          </a:xfrm>
          <a:custGeom>
            <a:avLst/>
            <a:gdLst/>
            <a:ahLst/>
            <a:cxnLst/>
            <a:rect l="l" t="t" r="r" b="b"/>
            <a:pathLst>
              <a:path w="305295">
                <a:moveTo>
                  <a:pt x="305295" y="0"/>
                </a:moveTo>
                <a:lnTo>
                  <a:pt x="0" y="0"/>
                </a:lnTo>
              </a:path>
            </a:pathLst>
          </a:custGeom>
          <a:ln w="1013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3842010" y="2164698"/>
            <a:ext cx="152647" cy="263635"/>
          </a:xfrm>
          <a:custGeom>
            <a:avLst/>
            <a:gdLst/>
            <a:ahLst/>
            <a:cxnLst/>
            <a:rect l="l" t="t" r="r" b="b"/>
            <a:pathLst>
              <a:path w="152647" h="263635">
                <a:moveTo>
                  <a:pt x="0" y="263635"/>
                </a:moveTo>
                <a:lnTo>
                  <a:pt x="152647" y="0"/>
                </a:lnTo>
              </a:path>
            </a:pathLst>
          </a:custGeom>
          <a:ln w="813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3536708" y="2428334"/>
            <a:ext cx="305301" cy="0"/>
          </a:xfrm>
          <a:custGeom>
            <a:avLst/>
            <a:gdLst/>
            <a:ahLst/>
            <a:cxnLst/>
            <a:rect l="l" t="t" r="r" b="b"/>
            <a:pathLst>
              <a:path w="305301">
                <a:moveTo>
                  <a:pt x="305301" y="0"/>
                </a:moveTo>
                <a:lnTo>
                  <a:pt x="0" y="0"/>
                </a:lnTo>
              </a:path>
            </a:pathLst>
          </a:custGeom>
          <a:ln w="1013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4452601" y="2428334"/>
            <a:ext cx="305315" cy="0"/>
          </a:xfrm>
          <a:custGeom>
            <a:avLst/>
            <a:gdLst/>
            <a:ahLst/>
            <a:cxnLst/>
            <a:rect l="l" t="t" r="r" b="b"/>
            <a:pathLst>
              <a:path w="305315">
                <a:moveTo>
                  <a:pt x="0" y="0"/>
                </a:moveTo>
                <a:lnTo>
                  <a:pt x="305315" y="0"/>
                </a:lnTo>
              </a:path>
            </a:pathLst>
          </a:custGeom>
          <a:ln w="1013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4757917" y="2213368"/>
            <a:ext cx="215711" cy="214966"/>
          </a:xfrm>
          <a:custGeom>
            <a:avLst/>
            <a:gdLst/>
            <a:ahLst/>
            <a:cxnLst/>
            <a:rect l="l" t="t" r="r" b="b"/>
            <a:pathLst>
              <a:path w="215711" h="214966">
                <a:moveTo>
                  <a:pt x="0" y="214966"/>
                </a:moveTo>
                <a:lnTo>
                  <a:pt x="215711" y="0"/>
                </a:lnTo>
              </a:path>
            </a:pathLst>
          </a:custGeom>
          <a:ln w="812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4770139" y="2416161"/>
            <a:ext cx="215711" cy="214963"/>
          </a:xfrm>
          <a:custGeom>
            <a:avLst/>
            <a:gdLst/>
            <a:ahLst/>
            <a:cxnLst/>
            <a:rect l="l" t="t" r="r" b="b"/>
            <a:pathLst>
              <a:path w="215711" h="214963">
                <a:moveTo>
                  <a:pt x="0" y="0"/>
                </a:moveTo>
                <a:lnTo>
                  <a:pt x="215711" y="214963"/>
                </a:lnTo>
              </a:path>
            </a:pathLst>
          </a:custGeom>
          <a:ln w="812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4733474" y="2428334"/>
            <a:ext cx="227932" cy="227126"/>
          </a:xfrm>
          <a:custGeom>
            <a:avLst/>
            <a:gdLst/>
            <a:ahLst/>
            <a:cxnLst/>
            <a:rect l="l" t="t" r="r" b="b"/>
            <a:pathLst>
              <a:path w="227932" h="227126">
                <a:moveTo>
                  <a:pt x="0" y="0"/>
                </a:moveTo>
                <a:lnTo>
                  <a:pt x="227932" y="227126"/>
                </a:lnTo>
              </a:path>
            </a:pathLst>
          </a:custGeom>
          <a:ln w="812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6969435" y="2353573"/>
            <a:ext cx="264825" cy="152844"/>
          </a:xfrm>
          <a:custGeom>
            <a:avLst/>
            <a:gdLst/>
            <a:ahLst/>
            <a:cxnLst/>
            <a:rect l="l" t="t" r="r" b="b"/>
            <a:pathLst>
              <a:path w="264825" h="152844">
                <a:moveTo>
                  <a:pt x="0" y="152844"/>
                </a:moveTo>
                <a:lnTo>
                  <a:pt x="264825" y="0"/>
                </a:lnTo>
              </a:path>
            </a:pathLst>
          </a:custGeom>
          <a:ln w="826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7234260" y="2048118"/>
            <a:ext cx="0" cy="305454"/>
          </a:xfrm>
          <a:custGeom>
            <a:avLst/>
            <a:gdLst/>
            <a:ahLst/>
            <a:cxnLst/>
            <a:rect l="l" t="t" r="r" b="b"/>
            <a:pathLst>
              <a:path h="305454">
                <a:moveTo>
                  <a:pt x="0" y="305454"/>
                </a:moveTo>
                <a:lnTo>
                  <a:pt x="0" y="0"/>
                </a:lnTo>
              </a:path>
            </a:pathLst>
          </a:custGeom>
          <a:ln w="1019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6969435" y="1895548"/>
            <a:ext cx="264825" cy="152570"/>
          </a:xfrm>
          <a:custGeom>
            <a:avLst/>
            <a:gdLst/>
            <a:ahLst/>
            <a:cxnLst/>
            <a:rect l="l" t="t" r="r" b="b"/>
            <a:pathLst>
              <a:path w="264825" h="152570">
                <a:moveTo>
                  <a:pt x="264825" y="152570"/>
                </a:moveTo>
                <a:lnTo>
                  <a:pt x="0" y="0"/>
                </a:lnTo>
              </a:path>
            </a:pathLst>
          </a:custGeom>
          <a:ln w="826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6704598" y="1895548"/>
            <a:ext cx="264836" cy="152570"/>
          </a:xfrm>
          <a:custGeom>
            <a:avLst/>
            <a:gdLst/>
            <a:ahLst/>
            <a:cxnLst/>
            <a:rect l="l" t="t" r="r" b="b"/>
            <a:pathLst>
              <a:path w="264836" h="152570">
                <a:moveTo>
                  <a:pt x="264836" y="0"/>
                </a:moveTo>
                <a:lnTo>
                  <a:pt x="0" y="152570"/>
                </a:lnTo>
              </a:path>
            </a:pathLst>
          </a:custGeom>
          <a:ln w="826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6704598" y="2048118"/>
            <a:ext cx="0" cy="305454"/>
          </a:xfrm>
          <a:custGeom>
            <a:avLst/>
            <a:gdLst/>
            <a:ahLst/>
            <a:cxnLst/>
            <a:rect l="l" t="t" r="r" b="b"/>
            <a:pathLst>
              <a:path h="305454">
                <a:moveTo>
                  <a:pt x="0" y="0"/>
                </a:moveTo>
                <a:lnTo>
                  <a:pt x="0" y="305454"/>
                </a:lnTo>
              </a:path>
            </a:pathLst>
          </a:custGeom>
          <a:ln w="1019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6704599" y="2353573"/>
            <a:ext cx="264836" cy="152844"/>
          </a:xfrm>
          <a:custGeom>
            <a:avLst/>
            <a:gdLst/>
            <a:ahLst/>
            <a:cxnLst/>
            <a:rect l="l" t="t" r="r" b="b"/>
            <a:pathLst>
              <a:path w="264836" h="152844">
                <a:moveTo>
                  <a:pt x="264836" y="152844"/>
                </a:moveTo>
                <a:lnTo>
                  <a:pt x="0" y="0"/>
                </a:lnTo>
              </a:path>
            </a:pathLst>
          </a:custGeom>
          <a:ln w="826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6969435" y="1590103"/>
            <a:ext cx="0" cy="305444"/>
          </a:xfrm>
          <a:custGeom>
            <a:avLst/>
            <a:gdLst/>
            <a:ahLst/>
            <a:cxnLst/>
            <a:rect l="l" t="t" r="r" b="b"/>
            <a:pathLst>
              <a:path h="305444">
                <a:moveTo>
                  <a:pt x="0" y="305444"/>
                </a:moveTo>
                <a:lnTo>
                  <a:pt x="0" y="0"/>
                </a:lnTo>
              </a:path>
            </a:pathLst>
          </a:custGeom>
          <a:ln w="1019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6969435" y="2506417"/>
            <a:ext cx="0" cy="305454"/>
          </a:xfrm>
          <a:custGeom>
            <a:avLst/>
            <a:gdLst/>
            <a:ahLst/>
            <a:cxnLst/>
            <a:rect l="l" t="t" r="r" b="b"/>
            <a:pathLst>
              <a:path h="305454">
                <a:moveTo>
                  <a:pt x="0" y="0"/>
                </a:moveTo>
                <a:lnTo>
                  <a:pt x="0" y="305454"/>
                </a:lnTo>
              </a:path>
            </a:pathLst>
          </a:custGeom>
          <a:ln w="1019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6704599" y="2811872"/>
            <a:ext cx="264836" cy="152609"/>
          </a:xfrm>
          <a:custGeom>
            <a:avLst/>
            <a:gdLst/>
            <a:ahLst/>
            <a:cxnLst/>
            <a:rect l="l" t="t" r="r" b="b"/>
            <a:pathLst>
              <a:path w="264836" h="152609">
                <a:moveTo>
                  <a:pt x="264836" y="0"/>
                </a:moveTo>
                <a:lnTo>
                  <a:pt x="0" y="152609"/>
                </a:lnTo>
              </a:path>
            </a:pathLst>
          </a:custGeom>
          <a:ln w="826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6969435" y="2811872"/>
            <a:ext cx="264825" cy="152609"/>
          </a:xfrm>
          <a:custGeom>
            <a:avLst/>
            <a:gdLst/>
            <a:ahLst/>
            <a:cxnLst/>
            <a:rect l="l" t="t" r="r" b="b"/>
            <a:pathLst>
              <a:path w="264825" h="152609">
                <a:moveTo>
                  <a:pt x="0" y="0"/>
                </a:moveTo>
                <a:lnTo>
                  <a:pt x="264825" y="152609"/>
                </a:lnTo>
              </a:path>
            </a:pathLst>
          </a:custGeom>
          <a:ln w="826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7234260" y="2353573"/>
            <a:ext cx="177205" cy="177143"/>
          </a:xfrm>
          <a:custGeom>
            <a:avLst/>
            <a:gdLst/>
            <a:ahLst/>
            <a:cxnLst/>
            <a:rect l="l" t="t" r="r" b="b"/>
            <a:pathLst>
              <a:path w="177205" h="177143">
                <a:moveTo>
                  <a:pt x="0" y="0"/>
                </a:moveTo>
                <a:lnTo>
                  <a:pt x="177205" y="177143"/>
                </a:lnTo>
              </a:path>
            </a:pathLst>
          </a:custGeom>
          <a:ln w="826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9269167" y="3754231"/>
            <a:ext cx="193365" cy="192281"/>
          </a:xfrm>
          <a:custGeom>
            <a:avLst/>
            <a:gdLst/>
            <a:ahLst/>
            <a:cxnLst/>
            <a:rect l="l" t="t" r="r" b="b"/>
            <a:pathLst>
              <a:path w="193365" h="192281">
                <a:moveTo>
                  <a:pt x="0" y="0"/>
                </a:moveTo>
                <a:lnTo>
                  <a:pt x="193365" y="192281"/>
                </a:lnTo>
              </a:path>
            </a:pathLst>
          </a:custGeom>
          <a:ln w="921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9462532" y="3946512"/>
            <a:ext cx="341102" cy="0"/>
          </a:xfrm>
          <a:custGeom>
            <a:avLst/>
            <a:gdLst/>
            <a:ahLst/>
            <a:cxnLst/>
            <a:rect l="l" t="t" r="r" b="b"/>
            <a:pathLst>
              <a:path w="341102">
                <a:moveTo>
                  <a:pt x="0" y="0"/>
                </a:moveTo>
                <a:lnTo>
                  <a:pt x="341102" y="0"/>
                </a:lnTo>
              </a:path>
            </a:pathLst>
          </a:custGeom>
          <a:ln w="1137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9480702" y="3905705"/>
            <a:ext cx="306979" cy="0"/>
          </a:xfrm>
          <a:custGeom>
            <a:avLst/>
            <a:gdLst/>
            <a:ahLst/>
            <a:cxnLst/>
            <a:rect l="l" t="t" r="r" b="b"/>
            <a:pathLst>
              <a:path w="306979">
                <a:moveTo>
                  <a:pt x="0" y="0"/>
                </a:moveTo>
                <a:lnTo>
                  <a:pt x="306979" y="0"/>
                </a:lnTo>
              </a:path>
            </a:pathLst>
          </a:custGeom>
          <a:ln w="1137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9803635" y="3758526"/>
            <a:ext cx="188489" cy="187985"/>
          </a:xfrm>
          <a:custGeom>
            <a:avLst/>
            <a:gdLst/>
            <a:ahLst/>
            <a:cxnLst/>
            <a:rect l="l" t="t" r="r" b="b"/>
            <a:pathLst>
              <a:path w="188489" h="187985">
                <a:moveTo>
                  <a:pt x="0" y="187985"/>
                </a:moveTo>
                <a:lnTo>
                  <a:pt x="188489" y="0"/>
                </a:lnTo>
              </a:path>
            </a:pathLst>
          </a:custGeom>
          <a:ln w="921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9803635" y="3946512"/>
            <a:ext cx="199916" cy="199063"/>
          </a:xfrm>
          <a:custGeom>
            <a:avLst/>
            <a:gdLst/>
            <a:ahLst/>
            <a:cxnLst/>
            <a:rect l="l" t="t" r="r" b="b"/>
            <a:pathLst>
              <a:path w="199916" h="199063">
                <a:moveTo>
                  <a:pt x="0" y="0"/>
                </a:moveTo>
                <a:lnTo>
                  <a:pt x="199916" y="199063"/>
                </a:lnTo>
              </a:path>
            </a:pathLst>
          </a:custGeom>
          <a:ln w="921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9264833" y="3946512"/>
            <a:ext cx="197698" cy="196915"/>
          </a:xfrm>
          <a:custGeom>
            <a:avLst/>
            <a:gdLst/>
            <a:ahLst/>
            <a:cxnLst/>
            <a:rect l="l" t="t" r="r" b="b"/>
            <a:pathLst>
              <a:path w="197698" h="196915">
                <a:moveTo>
                  <a:pt x="197698" y="0"/>
                </a:moveTo>
                <a:lnTo>
                  <a:pt x="0" y="196915"/>
                </a:lnTo>
              </a:path>
            </a:pathLst>
          </a:custGeom>
          <a:ln w="921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10044507" y="4254320"/>
            <a:ext cx="0" cy="210480"/>
          </a:xfrm>
          <a:custGeom>
            <a:avLst/>
            <a:gdLst/>
            <a:ahLst/>
            <a:cxnLst/>
            <a:rect l="l" t="t" r="r" b="b"/>
            <a:pathLst>
              <a:path h="210480">
                <a:moveTo>
                  <a:pt x="0" y="0"/>
                </a:moveTo>
                <a:lnTo>
                  <a:pt x="0" y="210480"/>
                </a:lnTo>
              </a:path>
            </a:pathLst>
          </a:custGeom>
          <a:ln w="1138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10187628" y="4016597"/>
            <a:ext cx="236573" cy="138248"/>
          </a:xfrm>
          <a:custGeom>
            <a:avLst/>
            <a:gdLst/>
            <a:ahLst/>
            <a:cxnLst/>
            <a:rect l="l" t="t" r="r" b="b"/>
            <a:pathLst>
              <a:path w="236573" h="138248">
                <a:moveTo>
                  <a:pt x="0" y="138248"/>
                </a:moveTo>
                <a:lnTo>
                  <a:pt x="236573" y="0"/>
                </a:lnTo>
              </a:path>
            </a:pathLst>
          </a:custGeom>
          <a:ln w="921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10044507" y="4593893"/>
            <a:ext cx="0" cy="210424"/>
          </a:xfrm>
          <a:custGeom>
            <a:avLst/>
            <a:gdLst/>
            <a:ahLst/>
            <a:cxnLst/>
            <a:rect l="l" t="t" r="r" b="b"/>
            <a:pathLst>
              <a:path h="210424">
                <a:moveTo>
                  <a:pt x="0" y="0"/>
                </a:moveTo>
                <a:lnTo>
                  <a:pt x="0" y="210424"/>
                </a:lnTo>
              </a:path>
            </a:pathLst>
          </a:custGeom>
          <a:ln w="1138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10044507" y="4933353"/>
            <a:ext cx="0" cy="210458"/>
          </a:xfrm>
          <a:custGeom>
            <a:avLst/>
            <a:gdLst/>
            <a:ahLst/>
            <a:cxnLst/>
            <a:rect l="l" t="t" r="r" b="b"/>
            <a:pathLst>
              <a:path h="210458">
                <a:moveTo>
                  <a:pt x="0" y="0"/>
                </a:moveTo>
                <a:lnTo>
                  <a:pt x="0" y="210458"/>
                </a:lnTo>
              </a:path>
            </a:pathLst>
          </a:custGeom>
          <a:ln w="1138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10190117" y="5241195"/>
            <a:ext cx="234084" cy="133364"/>
          </a:xfrm>
          <a:custGeom>
            <a:avLst/>
            <a:gdLst/>
            <a:ahLst/>
            <a:cxnLst/>
            <a:rect l="l" t="t" r="r" b="b"/>
            <a:pathLst>
              <a:path w="234084" h="133364">
                <a:moveTo>
                  <a:pt x="0" y="0"/>
                </a:moveTo>
                <a:lnTo>
                  <a:pt x="234084" y="133364"/>
                </a:lnTo>
              </a:path>
            </a:pathLst>
          </a:custGeom>
          <a:ln w="921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9801259" y="5234435"/>
            <a:ext cx="190865" cy="110903"/>
          </a:xfrm>
          <a:custGeom>
            <a:avLst/>
            <a:gdLst/>
            <a:ahLst/>
            <a:cxnLst/>
            <a:rect l="l" t="t" r="r" b="b"/>
            <a:pathLst>
              <a:path w="190865" h="110903">
                <a:moveTo>
                  <a:pt x="190865" y="0"/>
                </a:moveTo>
                <a:lnTo>
                  <a:pt x="0" y="110903"/>
                </a:lnTo>
              </a:path>
            </a:pathLst>
          </a:custGeom>
          <a:ln w="921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9464694" y="5374560"/>
            <a:ext cx="229705" cy="0"/>
          </a:xfrm>
          <a:custGeom>
            <a:avLst/>
            <a:gdLst/>
            <a:ahLst/>
            <a:cxnLst/>
            <a:rect l="l" t="t" r="r" b="b"/>
            <a:pathLst>
              <a:path w="229705">
                <a:moveTo>
                  <a:pt x="229705" y="0"/>
                </a:moveTo>
                <a:lnTo>
                  <a:pt x="0" y="0"/>
                </a:lnTo>
              </a:path>
            </a:pathLst>
          </a:custGeom>
          <a:ln w="1137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9464694" y="5333978"/>
            <a:ext cx="229705" cy="0"/>
          </a:xfrm>
          <a:custGeom>
            <a:avLst/>
            <a:gdLst/>
            <a:ahLst/>
            <a:cxnLst/>
            <a:rect l="l" t="t" r="r" b="b"/>
            <a:pathLst>
              <a:path w="229705">
                <a:moveTo>
                  <a:pt x="229705" y="0"/>
                </a:moveTo>
                <a:lnTo>
                  <a:pt x="0" y="0"/>
                </a:lnTo>
              </a:path>
            </a:pathLst>
          </a:custGeom>
          <a:ln w="1137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9783044" y="5435692"/>
            <a:ext cx="102277" cy="174488"/>
          </a:xfrm>
          <a:custGeom>
            <a:avLst/>
            <a:gdLst/>
            <a:ahLst/>
            <a:cxnLst/>
            <a:rect l="l" t="t" r="r" b="b"/>
            <a:pathLst>
              <a:path w="102277" h="174488">
                <a:moveTo>
                  <a:pt x="0" y="0"/>
                </a:moveTo>
                <a:lnTo>
                  <a:pt x="102277" y="174488"/>
                </a:lnTo>
              </a:path>
            </a:pathLst>
          </a:custGeom>
          <a:ln w="921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9214668" y="5182222"/>
            <a:ext cx="152398" cy="151756"/>
          </a:xfrm>
          <a:custGeom>
            <a:avLst/>
            <a:gdLst/>
            <a:ahLst/>
            <a:cxnLst/>
            <a:rect l="l" t="t" r="r" b="b"/>
            <a:pathLst>
              <a:path w="152398" h="151756">
                <a:moveTo>
                  <a:pt x="152398" y="151756"/>
                </a:moveTo>
                <a:lnTo>
                  <a:pt x="0" y="0"/>
                </a:lnTo>
              </a:path>
            </a:pathLst>
          </a:custGeom>
          <a:ln w="921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9164763" y="5406482"/>
            <a:ext cx="193082" cy="108473"/>
          </a:xfrm>
          <a:custGeom>
            <a:avLst/>
            <a:gdLst/>
            <a:ahLst/>
            <a:cxnLst/>
            <a:rect l="l" t="t" r="r" b="b"/>
            <a:pathLst>
              <a:path w="193082" h="108473">
                <a:moveTo>
                  <a:pt x="193082" y="0"/>
                </a:moveTo>
                <a:lnTo>
                  <a:pt x="0" y="108473"/>
                </a:lnTo>
              </a:path>
            </a:pathLst>
          </a:custGeom>
          <a:ln w="921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8703204" y="5118919"/>
            <a:ext cx="281758" cy="45182"/>
          </a:xfrm>
          <a:custGeom>
            <a:avLst/>
            <a:gdLst/>
            <a:ahLst/>
            <a:cxnLst/>
            <a:rect l="l" t="t" r="r" b="b"/>
            <a:pathLst>
              <a:path w="281758" h="45182">
                <a:moveTo>
                  <a:pt x="281758" y="18131"/>
                </a:moveTo>
                <a:lnTo>
                  <a:pt x="263599" y="0"/>
                </a:lnTo>
                <a:lnTo>
                  <a:pt x="218310" y="45182"/>
                </a:lnTo>
                <a:lnTo>
                  <a:pt x="172749" y="0"/>
                </a:lnTo>
                <a:lnTo>
                  <a:pt x="127188" y="45182"/>
                </a:lnTo>
                <a:lnTo>
                  <a:pt x="81627" y="0"/>
                </a:lnTo>
                <a:lnTo>
                  <a:pt x="36337" y="45182"/>
                </a:lnTo>
                <a:lnTo>
                  <a:pt x="0" y="20290"/>
                </a:lnTo>
              </a:path>
            </a:pathLst>
          </a:custGeom>
          <a:ln w="921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8657644" y="4186496"/>
            <a:ext cx="341154" cy="45103"/>
          </a:xfrm>
          <a:custGeom>
            <a:avLst/>
            <a:gdLst/>
            <a:ahLst/>
            <a:cxnLst/>
            <a:rect l="l" t="t" r="r" b="b"/>
            <a:pathLst>
              <a:path w="341154" h="45103">
                <a:moveTo>
                  <a:pt x="341154" y="22381"/>
                </a:moveTo>
                <a:lnTo>
                  <a:pt x="318368" y="0"/>
                </a:lnTo>
                <a:lnTo>
                  <a:pt x="272818" y="45103"/>
                </a:lnTo>
                <a:lnTo>
                  <a:pt x="227257" y="0"/>
                </a:lnTo>
                <a:lnTo>
                  <a:pt x="181968" y="45103"/>
                </a:lnTo>
                <a:lnTo>
                  <a:pt x="136406" y="0"/>
                </a:lnTo>
                <a:lnTo>
                  <a:pt x="90845" y="45103"/>
                </a:lnTo>
                <a:lnTo>
                  <a:pt x="45558" y="0"/>
                </a:lnTo>
                <a:lnTo>
                  <a:pt x="0" y="22381"/>
                </a:lnTo>
              </a:path>
            </a:pathLst>
          </a:custGeom>
          <a:ln w="921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2923749" y="4453627"/>
            <a:ext cx="286183" cy="0"/>
          </a:xfrm>
          <a:custGeom>
            <a:avLst/>
            <a:gdLst/>
            <a:ahLst/>
            <a:cxnLst/>
            <a:rect l="l" t="t" r="r" b="b"/>
            <a:pathLst>
              <a:path w="286183">
                <a:moveTo>
                  <a:pt x="0" y="0"/>
                </a:moveTo>
                <a:lnTo>
                  <a:pt x="286183" y="0"/>
                </a:lnTo>
              </a:path>
            </a:pathLst>
          </a:custGeom>
          <a:ln w="951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2933337" y="4488019"/>
            <a:ext cx="263361" cy="0"/>
          </a:xfrm>
          <a:custGeom>
            <a:avLst/>
            <a:gdLst/>
            <a:ahLst/>
            <a:cxnLst/>
            <a:rect l="l" t="t" r="r" b="b"/>
            <a:pathLst>
              <a:path w="263361">
                <a:moveTo>
                  <a:pt x="0" y="0"/>
                </a:moveTo>
                <a:lnTo>
                  <a:pt x="263361" y="0"/>
                </a:lnTo>
              </a:path>
            </a:pathLst>
          </a:custGeom>
          <a:ln w="951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2721551" y="4251770"/>
            <a:ext cx="202198" cy="201856"/>
          </a:xfrm>
          <a:custGeom>
            <a:avLst/>
            <a:gdLst/>
            <a:ahLst/>
            <a:cxnLst/>
            <a:rect l="l" t="t" r="r" b="b"/>
            <a:pathLst>
              <a:path w="202198" h="201856">
                <a:moveTo>
                  <a:pt x="202198" y="201856"/>
                </a:moveTo>
                <a:lnTo>
                  <a:pt x="0" y="0"/>
                </a:lnTo>
              </a:path>
            </a:pathLst>
          </a:custGeom>
          <a:ln w="750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2675916" y="4453627"/>
            <a:ext cx="247832" cy="142785"/>
          </a:xfrm>
          <a:custGeom>
            <a:avLst/>
            <a:gdLst/>
            <a:ahLst/>
            <a:cxnLst/>
            <a:rect l="l" t="t" r="r" b="b"/>
            <a:pathLst>
              <a:path w="247832" h="142785">
                <a:moveTo>
                  <a:pt x="247832" y="0"/>
                </a:moveTo>
                <a:lnTo>
                  <a:pt x="0" y="142785"/>
                </a:lnTo>
              </a:path>
            </a:pathLst>
          </a:custGeom>
          <a:ln w="749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2389732" y="4596413"/>
            <a:ext cx="286184" cy="0"/>
          </a:xfrm>
          <a:custGeom>
            <a:avLst/>
            <a:gdLst/>
            <a:ahLst/>
            <a:cxnLst/>
            <a:rect l="l" t="t" r="r" b="b"/>
            <a:pathLst>
              <a:path w="286184">
                <a:moveTo>
                  <a:pt x="286184" y="0"/>
                </a:moveTo>
                <a:lnTo>
                  <a:pt x="0" y="0"/>
                </a:lnTo>
              </a:path>
            </a:pathLst>
          </a:custGeom>
          <a:ln w="951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3209933" y="4453627"/>
            <a:ext cx="202150" cy="201846"/>
          </a:xfrm>
          <a:custGeom>
            <a:avLst/>
            <a:gdLst/>
            <a:ahLst/>
            <a:cxnLst/>
            <a:rect l="l" t="t" r="r" b="b"/>
            <a:pathLst>
              <a:path w="202150" h="201846">
                <a:moveTo>
                  <a:pt x="0" y="0"/>
                </a:moveTo>
                <a:lnTo>
                  <a:pt x="202150" y="201846"/>
                </a:lnTo>
              </a:path>
            </a:pathLst>
          </a:custGeom>
          <a:ln w="750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3412083" y="4655474"/>
            <a:ext cx="286202" cy="0"/>
          </a:xfrm>
          <a:custGeom>
            <a:avLst/>
            <a:gdLst/>
            <a:ahLst/>
            <a:cxnLst/>
            <a:rect l="l" t="t" r="r" b="b"/>
            <a:pathLst>
              <a:path w="286202">
                <a:moveTo>
                  <a:pt x="0" y="0"/>
                </a:moveTo>
                <a:lnTo>
                  <a:pt x="286202" y="0"/>
                </a:lnTo>
              </a:path>
            </a:pathLst>
          </a:custGeom>
          <a:ln w="951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3698286" y="4453627"/>
            <a:ext cx="202226" cy="201846"/>
          </a:xfrm>
          <a:custGeom>
            <a:avLst/>
            <a:gdLst/>
            <a:ahLst/>
            <a:cxnLst/>
            <a:rect l="l" t="t" r="r" b="b"/>
            <a:pathLst>
              <a:path w="202226" h="201846">
                <a:moveTo>
                  <a:pt x="0" y="201846"/>
                </a:moveTo>
                <a:lnTo>
                  <a:pt x="202226" y="0"/>
                </a:lnTo>
              </a:path>
            </a:pathLst>
          </a:custGeom>
          <a:ln w="750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3900513" y="4453627"/>
            <a:ext cx="286202" cy="0"/>
          </a:xfrm>
          <a:custGeom>
            <a:avLst/>
            <a:gdLst/>
            <a:ahLst/>
            <a:cxnLst/>
            <a:rect l="l" t="t" r="r" b="b"/>
            <a:pathLst>
              <a:path w="286202">
                <a:moveTo>
                  <a:pt x="0" y="0"/>
                </a:moveTo>
                <a:lnTo>
                  <a:pt x="286202" y="0"/>
                </a:lnTo>
              </a:path>
            </a:pathLst>
          </a:custGeom>
          <a:ln w="951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3915842" y="4488019"/>
            <a:ext cx="251926" cy="0"/>
          </a:xfrm>
          <a:custGeom>
            <a:avLst/>
            <a:gdLst/>
            <a:ahLst/>
            <a:cxnLst/>
            <a:rect l="l" t="t" r="r" b="b"/>
            <a:pathLst>
              <a:path w="251926">
                <a:moveTo>
                  <a:pt x="0" y="0"/>
                </a:moveTo>
                <a:lnTo>
                  <a:pt x="251926" y="0"/>
                </a:lnTo>
              </a:path>
            </a:pathLst>
          </a:custGeom>
          <a:ln w="951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3757411" y="4206287"/>
            <a:ext cx="143101" cy="247340"/>
          </a:xfrm>
          <a:custGeom>
            <a:avLst/>
            <a:gdLst/>
            <a:ahLst/>
            <a:cxnLst/>
            <a:rect l="l" t="t" r="r" b="b"/>
            <a:pathLst>
              <a:path w="143101" h="247340">
                <a:moveTo>
                  <a:pt x="143101" y="247340"/>
                </a:moveTo>
                <a:lnTo>
                  <a:pt x="0" y="0"/>
                </a:lnTo>
              </a:path>
            </a:pathLst>
          </a:custGeom>
          <a:ln w="751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4186715" y="4453627"/>
            <a:ext cx="143101" cy="247556"/>
          </a:xfrm>
          <a:custGeom>
            <a:avLst/>
            <a:gdLst/>
            <a:ahLst/>
            <a:cxnLst/>
            <a:rect l="l" t="t" r="r" b="b"/>
            <a:pathLst>
              <a:path w="143101" h="247556">
                <a:moveTo>
                  <a:pt x="0" y="0"/>
                </a:moveTo>
                <a:lnTo>
                  <a:pt x="143101" y="247556"/>
                </a:lnTo>
              </a:path>
            </a:pathLst>
          </a:custGeom>
          <a:ln w="751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4329817" y="4701184"/>
            <a:ext cx="286107" cy="0"/>
          </a:xfrm>
          <a:custGeom>
            <a:avLst/>
            <a:gdLst/>
            <a:ahLst/>
            <a:cxnLst/>
            <a:rect l="l" t="t" r="r" b="b"/>
            <a:pathLst>
              <a:path w="286107">
                <a:moveTo>
                  <a:pt x="0" y="0"/>
                </a:moveTo>
                <a:lnTo>
                  <a:pt x="286107" y="0"/>
                </a:lnTo>
              </a:path>
            </a:pathLst>
          </a:custGeom>
          <a:ln w="951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592023" y="161290"/>
            <a:ext cx="302547" cy="3301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45"/>
              </a:lnSpc>
              <a:spcBef>
                <a:spcPts val="127"/>
              </a:spcBef>
            </a:pPr>
            <a:r>
              <a:rPr sz="3600" spc="0" baseline="3413" dirty="0" smtClean="0">
                <a:solidFill>
                  <a:srgbClr val="00AFEF"/>
                </a:solidFill>
                <a:latin typeface="Calibri"/>
                <a:cs typeface="Calibri"/>
              </a:rPr>
              <a:t>4.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891032" y="161290"/>
            <a:ext cx="470128" cy="3301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45"/>
              </a:lnSpc>
              <a:spcBef>
                <a:spcPts val="127"/>
              </a:spcBef>
            </a:pPr>
            <a:r>
              <a:rPr sz="3600" spc="0" baseline="3413" dirty="0" smtClean="0">
                <a:solidFill>
                  <a:srgbClr val="00AFEF"/>
                </a:solidFill>
                <a:latin typeface="Calibri"/>
                <a:cs typeface="Calibri"/>
              </a:rPr>
              <a:t>Les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1358900" y="161290"/>
            <a:ext cx="1193732" cy="3301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45"/>
              </a:lnSpc>
              <a:spcBef>
                <a:spcPts val="127"/>
              </a:spcBef>
            </a:pPr>
            <a:r>
              <a:rPr sz="3600" spc="-225" baseline="3413" dirty="0" smtClean="0">
                <a:solidFill>
                  <a:srgbClr val="00AFEF"/>
                </a:solidFill>
                <a:latin typeface="Calibri"/>
                <a:cs typeface="Calibri"/>
              </a:rPr>
              <a:t>T</a:t>
            </a:r>
            <a:r>
              <a:rPr sz="3600" spc="0" baseline="3413" dirty="0" smtClean="0">
                <a:solidFill>
                  <a:srgbClr val="00AFEF"/>
                </a:solidFill>
                <a:latin typeface="Calibri"/>
                <a:cs typeface="Calibri"/>
              </a:rPr>
              <a:t>e</a:t>
            </a:r>
            <a:r>
              <a:rPr sz="3600" spc="4" baseline="3413" dirty="0" smtClean="0">
                <a:solidFill>
                  <a:srgbClr val="00AFEF"/>
                </a:solidFill>
                <a:latin typeface="Calibri"/>
                <a:cs typeface="Calibri"/>
              </a:rPr>
              <a:t>r</a:t>
            </a:r>
            <a:r>
              <a:rPr sz="3600" spc="0" baseline="3413" dirty="0" smtClean="0">
                <a:solidFill>
                  <a:srgbClr val="00AFEF"/>
                </a:solidFill>
                <a:latin typeface="Calibri"/>
                <a:cs typeface="Calibri"/>
              </a:rPr>
              <a:t>pèn</a:t>
            </a:r>
            <a:r>
              <a:rPr sz="3600" spc="4" baseline="3413" dirty="0" smtClean="0">
                <a:solidFill>
                  <a:srgbClr val="00AFEF"/>
                </a:solidFill>
                <a:latin typeface="Calibri"/>
                <a:cs typeface="Calibri"/>
              </a:rPr>
              <a:t>e</a:t>
            </a:r>
            <a:r>
              <a:rPr sz="3600" spc="0" baseline="3413" dirty="0" smtClean="0">
                <a:solidFill>
                  <a:srgbClr val="00AFEF"/>
                </a:solidFill>
                <a:latin typeface="Calibri"/>
                <a:cs typeface="Calibri"/>
              </a:rPr>
              <a:t>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3408045" y="756073"/>
            <a:ext cx="6659222" cy="50694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055"/>
              </a:lnSpc>
              <a:spcBef>
                <a:spcPts val="102"/>
              </a:spcBef>
            </a:pPr>
            <a:r>
              <a:rPr sz="2400" spc="4" baseline="9385" dirty="0" smtClean="0">
                <a:latin typeface="Wingdings"/>
                <a:cs typeface="Wingdings"/>
              </a:rPr>
              <a:t></a:t>
            </a:r>
            <a:r>
              <a:rPr sz="2400" spc="0" baseline="8533" dirty="0" smtClean="0">
                <a:latin typeface="Calibri"/>
                <a:cs typeface="Calibri"/>
              </a:rPr>
              <a:t>Combi</a:t>
            </a:r>
            <a:r>
              <a:rPr sz="2400" spc="4" baseline="8533" dirty="0" smtClean="0">
                <a:latin typeface="Calibri"/>
                <a:cs typeface="Calibri"/>
              </a:rPr>
              <a:t>n</a:t>
            </a:r>
            <a:r>
              <a:rPr sz="2400" spc="0" baseline="8533" dirty="0" smtClean="0">
                <a:latin typeface="Calibri"/>
                <a:cs typeface="Calibri"/>
              </a:rPr>
              <a:t>a</a:t>
            </a:r>
            <a:r>
              <a:rPr sz="2400" spc="4" baseline="8533" dirty="0" smtClean="0">
                <a:latin typeface="Calibri"/>
                <a:cs typeface="Calibri"/>
              </a:rPr>
              <a:t>i</a:t>
            </a:r>
            <a:r>
              <a:rPr sz="2400" spc="0" baseline="8533" dirty="0" smtClean="0">
                <a:latin typeface="Calibri"/>
                <a:cs typeface="Calibri"/>
              </a:rPr>
              <a:t>son</a:t>
            </a:r>
            <a:r>
              <a:rPr sz="2400" spc="-107" baseline="8533" dirty="0" smtClean="0">
                <a:latin typeface="Calibri"/>
                <a:cs typeface="Calibri"/>
              </a:rPr>
              <a:t> </a:t>
            </a:r>
            <a:r>
              <a:rPr sz="2400" spc="0" baseline="8533" dirty="0" smtClean="0">
                <a:latin typeface="Calibri"/>
                <a:cs typeface="Calibri"/>
              </a:rPr>
              <a:t>d</a:t>
            </a:r>
            <a:r>
              <a:rPr sz="2400" spc="-119" baseline="8533" dirty="0" smtClean="0">
                <a:latin typeface="Calibri"/>
                <a:cs typeface="Calibri"/>
              </a:rPr>
              <a:t>’</a:t>
            </a:r>
            <a:r>
              <a:rPr sz="2400" spc="0" baseline="8533" dirty="0" smtClean="0">
                <a:latin typeface="Calibri"/>
                <a:cs typeface="Calibri"/>
              </a:rPr>
              <a:t>au</a:t>
            </a:r>
            <a:r>
              <a:rPr sz="2400" spc="-19" baseline="8533" dirty="0" smtClean="0">
                <a:latin typeface="Calibri"/>
                <a:cs typeface="Calibri"/>
              </a:rPr>
              <a:t> </a:t>
            </a:r>
            <a:r>
              <a:rPr sz="2400" spc="0" baseline="8533" dirty="0" smtClean="0">
                <a:latin typeface="Calibri"/>
                <a:cs typeface="Calibri"/>
              </a:rPr>
              <a:t>m</a:t>
            </a:r>
            <a:r>
              <a:rPr sz="2400" spc="-4" baseline="8533" dirty="0" smtClean="0">
                <a:latin typeface="Calibri"/>
                <a:cs typeface="Calibri"/>
              </a:rPr>
              <a:t>o</a:t>
            </a:r>
            <a:r>
              <a:rPr sz="2400" spc="4" baseline="8533" dirty="0" smtClean="0">
                <a:latin typeface="Calibri"/>
                <a:cs typeface="Calibri"/>
              </a:rPr>
              <a:t>i</a:t>
            </a:r>
            <a:r>
              <a:rPr sz="2400" spc="0" baseline="8533" dirty="0" smtClean="0">
                <a:latin typeface="Calibri"/>
                <a:cs typeface="Calibri"/>
              </a:rPr>
              <a:t>ns</a:t>
            </a:r>
            <a:r>
              <a:rPr sz="2400" spc="-25" baseline="8533" dirty="0" smtClean="0">
                <a:latin typeface="Calibri"/>
                <a:cs typeface="Calibri"/>
              </a:rPr>
              <a:t> </a:t>
            </a:r>
            <a:r>
              <a:rPr sz="2400" spc="0" baseline="8533" dirty="0" smtClean="0">
                <a:latin typeface="Calibri"/>
                <a:cs typeface="Calibri"/>
              </a:rPr>
              <a:t>2</a:t>
            </a:r>
            <a:r>
              <a:rPr sz="2400" spc="-3" baseline="8533" dirty="0" smtClean="0">
                <a:latin typeface="Calibri"/>
                <a:cs typeface="Calibri"/>
              </a:rPr>
              <a:t> </a:t>
            </a:r>
            <a:r>
              <a:rPr sz="2400" spc="0" baseline="8533" dirty="0" smtClean="0">
                <a:latin typeface="Calibri"/>
                <a:cs typeface="Calibri"/>
              </a:rPr>
              <a:t>molé</a:t>
            </a:r>
            <a:r>
              <a:rPr sz="2400" spc="-4" baseline="8533" dirty="0" smtClean="0">
                <a:latin typeface="Calibri"/>
                <a:cs typeface="Calibri"/>
              </a:rPr>
              <a:t>c</a:t>
            </a:r>
            <a:r>
              <a:rPr sz="2400" spc="0" baseline="8533" dirty="0" smtClean="0">
                <a:latin typeface="Calibri"/>
                <a:cs typeface="Calibri"/>
              </a:rPr>
              <a:t>u</a:t>
            </a:r>
            <a:r>
              <a:rPr sz="2400" spc="4" baseline="8533" dirty="0" smtClean="0">
                <a:latin typeface="Calibri"/>
                <a:cs typeface="Calibri"/>
              </a:rPr>
              <a:t>l</a:t>
            </a:r>
            <a:r>
              <a:rPr sz="2400" spc="0" baseline="8533" dirty="0" smtClean="0">
                <a:latin typeface="Calibri"/>
                <a:cs typeface="Calibri"/>
              </a:rPr>
              <a:t>es</a:t>
            </a:r>
            <a:r>
              <a:rPr sz="2400" spc="-60" baseline="8533" dirty="0" smtClean="0">
                <a:latin typeface="Calibri"/>
                <a:cs typeface="Calibri"/>
              </a:rPr>
              <a:t> </a:t>
            </a:r>
            <a:r>
              <a:rPr sz="2400" spc="19" baseline="8533" dirty="0" smtClean="0">
                <a:latin typeface="Calibri"/>
                <a:cs typeface="Calibri"/>
              </a:rPr>
              <a:t>C</a:t>
            </a:r>
            <a:r>
              <a:rPr sz="1575" spc="0" baseline="-7801" dirty="0" smtClean="0">
                <a:latin typeface="Calibri"/>
                <a:cs typeface="Calibri"/>
              </a:rPr>
              <a:t>5</a:t>
            </a:r>
            <a:r>
              <a:rPr sz="2400" spc="0" baseline="8533" dirty="0" smtClean="0">
                <a:latin typeface="Calibri"/>
                <a:cs typeface="Calibri"/>
              </a:rPr>
              <a:t>H</a:t>
            </a:r>
            <a:r>
              <a:rPr sz="1575" spc="0" baseline="-7801" dirty="0" smtClean="0">
                <a:latin typeface="Calibri"/>
                <a:cs typeface="Calibri"/>
              </a:rPr>
              <a:t>8 </a:t>
            </a:r>
            <a:r>
              <a:rPr sz="1575" spc="234" baseline="-7801" dirty="0" smtClean="0">
                <a:latin typeface="Calibri"/>
                <a:cs typeface="Calibri"/>
              </a:rPr>
              <a:t> </a:t>
            </a:r>
            <a:r>
              <a:rPr sz="2400" spc="4" baseline="8533" dirty="0" smtClean="0">
                <a:latin typeface="Calibri"/>
                <a:cs typeface="Calibri"/>
              </a:rPr>
              <a:t>I</a:t>
            </a:r>
            <a:r>
              <a:rPr sz="2400" spc="0" baseline="8533" dirty="0" smtClean="0">
                <a:latin typeface="Calibri"/>
                <a:cs typeface="Calibri"/>
              </a:rPr>
              <a:t>SOPRENE:</a:t>
            </a:r>
            <a:r>
              <a:rPr sz="2400" spc="-40" baseline="8533" dirty="0" smtClean="0">
                <a:latin typeface="Calibri"/>
                <a:cs typeface="Calibri"/>
              </a:rPr>
              <a:t> </a:t>
            </a:r>
            <a:r>
              <a:rPr sz="2400" spc="0" baseline="8533" dirty="0" smtClean="0">
                <a:latin typeface="Calibri"/>
                <a:cs typeface="Calibri"/>
              </a:rPr>
              <a:t>2</a:t>
            </a:r>
            <a:r>
              <a:rPr sz="2400" spc="4" baseline="8533" dirty="0" smtClean="0">
                <a:latin typeface="Calibri"/>
                <a:cs typeface="Calibri"/>
              </a:rPr>
              <a:t>-</a:t>
            </a:r>
            <a:r>
              <a:rPr sz="2400" spc="0" baseline="8533" dirty="0" smtClean="0">
                <a:latin typeface="Calibri"/>
                <a:cs typeface="Calibri"/>
              </a:rPr>
              <a:t>m</a:t>
            </a:r>
            <a:r>
              <a:rPr sz="2400" spc="-14" baseline="8533" dirty="0" smtClean="0">
                <a:latin typeface="Calibri"/>
                <a:cs typeface="Calibri"/>
              </a:rPr>
              <a:t>é</a:t>
            </a:r>
            <a:r>
              <a:rPr sz="2400" spc="4" baseline="8533" dirty="0" smtClean="0">
                <a:latin typeface="Calibri"/>
                <a:cs typeface="Calibri"/>
              </a:rPr>
              <a:t>t</a:t>
            </a:r>
            <a:r>
              <a:rPr sz="2400" spc="-25" baseline="8533" dirty="0" smtClean="0">
                <a:latin typeface="Calibri"/>
                <a:cs typeface="Calibri"/>
              </a:rPr>
              <a:t>h</a:t>
            </a:r>
            <a:r>
              <a:rPr sz="2400" spc="0" baseline="8533" dirty="0" smtClean="0">
                <a:latin typeface="Calibri"/>
                <a:cs typeface="Calibri"/>
              </a:rPr>
              <a:t>y</a:t>
            </a:r>
            <a:r>
              <a:rPr sz="2400" spc="4" baseline="8533" dirty="0" smtClean="0">
                <a:latin typeface="Calibri"/>
                <a:cs typeface="Calibri"/>
              </a:rPr>
              <a:t>l-</a:t>
            </a:r>
            <a:r>
              <a:rPr sz="2400" spc="-4" baseline="8533" dirty="0" smtClean="0">
                <a:latin typeface="Calibri"/>
                <a:cs typeface="Calibri"/>
              </a:rPr>
              <a:t>1</a:t>
            </a:r>
            <a:r>
              <a:rPr sz="2400" spc="0" baseline="8533" dirty="0" smtClean="0">
                <a:latin typeface="Calibri"/>
                <a:cs typeface="Calibri"/>
              </a:rPr>
              <a:t>,</a:t>
            </a:r>
            <a:r>
              <a:rPr sz="2400" spc="-4" baseline="8533" dirty="0" smtClean="0">
                <a:latin typeface="Calibri"/>
                <a:cs typeface="Calibri"/>
              </a:rPr>
              <a:t>3</a:t>
            </a:r>
            <a:r>
              <a:rPr sz="2400" spc="4" baseline="8533" dirty="0" smtClean="0">
                <a:latin typeface="Calibri"/>
                <a:cs typeface="Calibri"/>
              </a:rPr>
              <a:t>-</a:t>
            </a:r>
            <a:r>
              <a:rPr sz="2400" spc="0" baseline="8533" dirty="0" smtClean="0">
                <a:latin typeface="Calibri"/>
                <a:cs typeface="Calibri"/>
              </a:rPr>
              <a:t>bu</a:t>
            </a:r>
            <a:r>
              <a:rPr sz="2400" spc="-14" baseline="8533" dirty="0" smtClean="0">
                <a:latin typeface="Calibri"/>
                <a:cs typeface="Calibri"/>
              </a:rPr>
              <a:t>t</a:t>
            </a:r>
            <a:r>
              <a:rPr sz="2400" spc="0" baseline="8533" dirty="0" smtClean="0">
                <a:latin typeface="Calibri"/>
                <a:cs typeface="Calibri"/>
              </a:rPr>
              <a:t>a</a:t>
            </a:r>
            <a:r>
              <a:rPr sz="2400" spc="4" baseline="8533" dirty="0" smtClean="0">
                <a:latin typeface="Calibri"/>
                <a:cs typeface="Calibri"/>
              </a:rPr>
              <a:t>di</a:t>
            </a:r>
            <a:r>
              <a:rPr sz="2400" spc="0" baseline="8533" dirty="0" smtClean="0">
                <a:latin typeface="Calibri"/>
                <a:cs typeface="Calibri"/>
              </a:rPr>
              <a:t>ène</a:t>
            </a:r>
            <a:endParaRPr sz="1600">
              <a:latin typeface="Calibri"/>
              <a:cs typeface="Calibri"/>
            </a:endParaRPr>
          </a:p>
          <a:p>
            <a:pPr marL="12700" marR="37026">
              <a:lnSpc>
                <a:spcPts val="1870"/>
              </a:lnSpc>
            </a:pPr>
            <a:r>
              <a:rPr sz="2700" spc="0" baseline="1668" dirty="0" smtClean="0">
                <a:latin typeface="Wingdings"/>
                <a:cs typeface="Wingdings"/>
              </a:rPr>
              <a:t></a:t>
            </a:r>
            <a:r>
              <a:rPr sz="2700" spc="-44" baseline="1610" dirty="0" smtClean="0">
                <a:latin typeface="Times New Roman"/>
                <a:cs typeface="Times New Roman"/>
              </a:rPr>
              <a:t> </a:t>
            </a:r>
            <a:r>
              <a:rPr sz="2400" spc="-29" baseline="1706" dirty="0" smtClean="0">
                <a:latin typeface="Calibri"/>
                <a:cs typeface="Calibri"/>
              </a:rPr>
              <a:t>r</a:t>
            </a:r>
            <a:r>
              <a:rPr sz="2400" spc="-14" baseline="1706" dirty="0" smtClean="0">
                <a:latin typeface="Calibri"/>
                <a:cs typeface="Calibri"/>
              </a:rPr>
              <a:t>e</a:t>
            </a:r>
            <a:r>
              <a:rPr sz="2400" spc="4" baseline="1706" dirty="0" smtClean="0">
                <a:latin typeface="Calibri"/>
                <a:cs typeface="Calibri"/>
              </a:rPr>
              <a:t>t</a:t>
            </a:r>
            <a:r>
              <a:rPr sz="2400" spc="-29" baseline="1706" dirty="0" smtClean="0">
                <a:latin typeface="Calibri"/>
                <a:cs typeface="Calibri"/>
              </a:rPr>
              <a:t>r</a:t>
            </a:r>
            <a:r>
              <a:rPr sz="2400" spc="0" baseline="1706" dirty="0" smtClean="0">
                <a:latin typeface="Calibri"/>
                <a:cs typeface="Calibri"/>
              </a:rPr>
              <a:t>ou</a:t>
            </a:r>
            <a:r>
              <a:rPr sz="2400" spc="-14" baseline="1706" dirty="0" smtClean="0">
                <a:latin typeface="Calibri"/>
                <a:cs typeface="Calibri"/>
              </a:rPr>
              <a:t>v</a:t>
            </a:r>
            <a:r>
              <a:rPr sz="2400" spc="0" baseline="1706" dirty="0" smtClean="0">
                <a:latin typeface="Calibri"/>
                <a:cs typeface="Calibri"/>
              </a:rPr>
              <a:t>e</a:t>
            </a:r>
            <a:r>
              <a:rPr sz="2400" spc="3" baseline="1706" dirty="0" smtClean="0">
                <a:latin typeface="Calibri"/>
                <a:cs typeface="Calibri"/>
              </a:rPr>
              <a:t> </a:t>
            </a:r>
            <a:r>
              <a:rPr sz="2400" spc="0" baseline="1706" dirty="0" smtClean="0">
                <a:latin typeface="Calibri"/>
                <a:cs typeface="Calibri"/>
              </a:rPr>
              <a:t>d</a:t>
            </a:r>
            <a:r>
              <a:rPr sz="2400" spc="4" baseline="1706" dirty="0" smtClean="0">
                <a:latin typeface="Calibri"/>
                <a:cs typeface="Calibri"/>
              </a:rPr>
              <a:t>a</a:t>
            </a:r>
            <a:r>
              <a:rPr sz="2400" spc="0" baseline="1706" dirty="0" smtClean="0">
                <a:latin typeface="Calibri"/>
                <a:cs typeface="Calibri"/>
              </a:rPr>
              <a:t>ns</a:t>
            </a:r>
            <a:r>
              <a:rPr sz="2400" spc="-45" baseline="1706" dirty="0" smtClean="0">
                <a:latin typeface="Calibri"/>
                <a:cs typeface="Calibri"/>
              </a:rPr>
              <a:t> </a:t>
            </a:r>
            <a:r>
              <a:rPr sz="2400" spc="4" baseline="1706" dirty="0" smtClean="0">
                <a:latin typeface="Calibri"/>
                <a:cs typeface="Calibri"/>
              </a:rPr>
              <a:t>l</a:t>
            </a:r>
            <a:r>
              <a:rPr sz="2400" spc="0" baseline="1706" dirty="0" smtClean="0">
                <a:latin typeface="Calibri"/>
                <a:cs typeface="Calibri"/>
              </a:rPr>
              <a:t>es</a:t>
            </a:r>
            <a:r>
              <a:rPr sz="2400" spc="-17" baseline="1706" dirty="0" smtClean="0">
                <a:latin typeface="Calibri"/>
                <a:cs typeface="Calibri"/>
              </a:rPr>
              <a:t> </a:t>
            </a:r>
            <a:r>
              <a:rPr sz="2400" spc="0" baseline="1706" dirty="0" smtClean="0">
                <a:latin typeface="Calibri"/>
                <a:cs typeface="Calibri"/>
              </a:rPr>
              <a:t>pl</a:t>
            </a:r>
            <a:r>
              <a:rPr sz="2400" spc="4" baseline="1706" dirty="0" smtClean="0">
                <a:latin typeface="Calibri"/>
                <a:cs typeface="Calibri"/>
              </a:rPr>
              <a:t>a</a:t>
            </a:r>
            <a:r>
              <a:rPr sz="2400" spc="-9" baseline="1706" dirty="0" smtClean="0">
                <a:latin typeface="Calibri"/>
                <a:cs typeface="Calibri"/>
              </a:rPr>
              <a:t>n</a:t>
            </a:r>
            <a:r>
              <a:rPr sz="2400" spc="-4" baseline="1706" dirty="0" smtClean="0">
                <a:latin typeface="Calibri"/>
                <a:cs typeface="Calibri"/>
              </a:rPr>
              <a:t>t</a:t>
            </a:r>
            <a:r>
              <a:rPr sz="2400" spc="0" baseline="1706" dirty="0" smtClean="0">
                <a:latin typeface="Calibri"/>
                <a:cs typeface="Calibri"/>
              </a:rPr>
              <a:t>es:</a:t>
            </a:r>
            <a:r>
              <a:rPr sz="2400" spc="-56" baseline="1706" dirty="0" smtClean="0">
                <a:latin typeface="Calibri"/>
                <a:cs typeface="Calibri"/>
              </a:rPr>
              <a:t> </a:t>
            </a:r>
            <a:r>
              <a:rPr sz="2400" spc="0" baseline="1706" dirty="0" smtClean="0">
                <a:latin typeface="Calibri"/>
                <a:cs typeface="Calibri"/>
              </a:rPr>
              <a:t>a</a:t>
            </a:r>
            <a:r>
              <a:rPr sz="2400" spc="-25" baseline="1706" dirty="0" smtClean="0">
                <a:latin typeface="Calibri"/>
                <a:cs typeface="Calibri"/>
              </a:rPr>
              <a:t>r</a:t>
            </a:r>
            <a:r>
              <a:rPr sz="2400" spc="0" baseline="1706" dirty="0" smtClean="0">
                <a:latin typeface="Calibri"/>
                <a:cs typeface="Calibri"/>
              </a:rPr>
              <a:t>ôm</a:t>
            </a:r>
            <a:r>
              <a:rPr sz="2400" spc="-4" baseline="1706" dirty="0" smtClean="0">
                <a:latin typeface="Calibri"/>
                <a:cs typeface="Calibri"/>
              </a:rPr>
              <a:t>e</a:t>
            </a:r>
            <a:r>
              <a:rPr sz="2400" spc="0" baseline="1706" dirty="0" smtClean="0">
                <a:latin typeface="Calibri"/>
                <a:cs typeface="Calibri"/>
              </a:rPr>
              <a:t>s</a:t>
            </a:r>
            <a:r>
              <a:rPr sz="2400" spc="-28" baseline="1706" dirty="0" smtClean="0">
                <a:latin typeface="Calibri"/>
                <a:cs typeface="Calibri"/>
              </a:rPr>
              <a:t> </a:t>
            </a:r>
            <a:r>
              <a:rPr sz="2400" spc="0" baseline="1706" dirty="0" smtClean="0">
                <a:latin typeface="Calibri"/>
                <a:cs typeface="Calibri"/>
              </a:rPr>
              <a:t>a</a:t>
            </a:r>
            <a:r>
              <a:rPr sz="2400" spc="4" baseline="1706" dirty="0" smtClean="0">
                <a:latin typeface="Calibri"/>
                <a:cs typeface="Calibri"/>
              </a:rPr>
              <a:t>li</a:t>
            </a:r>
            <a:r>
              <a:rPr sz="2400" spc="0" baseline="1706" dirty="0" smtClean="0">
                <a:latin typeface="Calibri"/>
                <a:cs typeface="Calibri"/>
              </a:rPr>
              <a:t>m</a:t>
            </a:r>
            <a:r>
              <a:rPr sz="2400" spc="-4" baseline="1706" dirty="0" smtClean="0">
                <a:latin typeface="Calibri"/>
                <a:cs typeface="Calibri"/>
              </a:rPr>
              <a:t>e</a:t>
            </a:r>
            <a:r>
              <a:rPr sz="2400" spc="-9" baseline="1706" dirty="0" smtClean="0">
                <a:latin typeface="Calibri"/>
                <a:cs typeface="Calibri"/>
              </a:rPr>
              <a:t>n</a:t>
            </a:r>
            <a:r>
              <a:rPr sz="2400" spc="-19" baseline="1706" dirty="0" smtClean="0">
                <a:latin typeface="Calibri"/>
                <a:cs typeface="Calibri"/>
              </a:rPr>
              <a:t>t</a:t>
            </a:r>
            <a:r>
              <a:rPr sz="2400" spc="0" baseline="1706" dirty="0" smtClean="0">
                <a:latin typeface="Calibri"/>
                <a:cs typeface="Calibri"/>
              </a:rPr>
              <a:t>a</a:t>
            </a:r>
            <a:r>
              <a:rPr sz="2400" spc="4" baseline="1706" dirty="0" smtClean="0">
                <a:latin typeface="Calibri"/>
                <a:cs typeface="Calibri"/>
              </a:rPr>
              <a:t>i</a:t>
            </a:r>
            <a:r>
              <a:rPr sz="2400" spc="-29" baseline="1706" dirty="0" smtClean="0">
                <a:latin typeface="Calibri"/>
                <a:cs typeface="Calibri"/>
              </a:rPr>
              <a:t>r</a:t>
            </a:r>
            <a:r>
              <a:rPr sz="2400" spc="0" baseline="1706" dirty="0" smtClean="0">
                <a:latin typeface="Calibri"/>
                <a:cs typeface="Calibri"/>
              </a:rPr>
              <a:t>es,</a:t>
            </a:r>
            <a:r>
              <a:rPr sz="2400" spc="-84" baseline="1706" dirty="0" smtClean="0">
                <a:latin typeface="Calibri"/>
                <a:cs typeface="Calibri"/>
              </a:rPr>
              <a:t> </a:t>
            </a:r>
            <a:r>
              <a:rPr sz="2400" spc="0" baseline="1706" dirty="0" smtClean="0">
                <a:latin typeface="Calibri"/>
                <a:cs typeface="Calibri"/>
              </a:rPr>
              <a:t>p</a:t>
            </a:r>
            <a:r>
              <a:rPr sz="2400" spc="4" baseline="1706" dirty="0" smtClean="0">
                <a:latin typeface="Calibri"/>
                <a:cs typeface="Calibri"/>
              </a:rPr>
              <a:t>a</a:t>
            </a:r>
            <a:r>
              <a:rPr sz="2400" spc="-4" baseline="1706" dirty="0" smtClean="0">
                <a:latin typeface="Calibri"/>
                <a:cs typeface="Calibri"/>
              </a:rPr>
              <a:t>r</a:t>
            </a:r>
            <a:r>
              <a:rPr sz="2400" spc="4" baseline="1706" dirty="0" smtClean="0">
                <a:latin typeface="Calibri"/>
                <a:cs typeface="Calibri"/>
              </a:rPr>
              <a:t>f</a:t>
            </a:r>
            <a:r>
              <a:rPr sz="2400" spc="0" baseline="1706" dirty="0" smtClean="0">
                <a:latin typeface="Calibri"/>
                <a:cs typeface="Calibri"/>
              </a:rPr>
              <a:t>um.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2348999" y="772028"/>
            <a:ext cx="335802" cy="20501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15"/>
              </a:lnSpc>
              <a:spcBef>
                <a:spcPts val="75"/>
              </a:spcBef>
            </a:pPr>
            <a:r>
              <a:rPr sz="1800" spc="19" baseline="7246" dirty="0" smtClean="0">
                <a:latin typeface="Arial"/>
                <a:cs typeface="Arial"/>
              </a:rPr>
              <a:t>C</a:t>
            </a:r>
            <a:r>
              <a:rPr sz="1800" spc="-29" baseline="7246" dirty="0" smtClean="0">
                <a:latin typeface="Arial"/>
                <a:cs typeface="Arial"/>
              </a:rPr>
              <a:t>H</a:t>
            </a:r>
            <a:r>
              <a:rPr sz="1350" spc="0" baseline="-9662" dirty="0" smtClean="0">
                <a:latin typeface="Arial"/>
                <a:cs typeface="Arial"/>
              </a:rPr>
              <a:t>3</a:t>
            </a:r>
            <a:endParaRPr sz="900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3408045" y="1286382"/>
            <a:ext cx="297327" cy="2280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25"/>
              </a:lnSpc>
              <a:spcBef>
                <a:spcPts val="86"/>
              </a:spcBef>
            </a:pPr>
            <a:r>
              <a:rPr sz="2400" spc="0" baseline="3413" dirty="0" smtClean="0">
                <a:latin typeface="Calibri"/>
                <a:cs typeface="Calibri"/>
              </a:rPr>
              <a:t>E</a:t>
            </a:r>
            <a:r>
              <a:rPr sz="2400" spc="4" baseline="3413" dirty="0" smtClean="0">
                <a:latin typeface="Calibri"/>
                <a:cs typeface="Calibri"/>
              </a:rPr>
              <a:t>x</a:t>
            </a:r>
            <a:r>
              <a:rPr sz="2400" spc="0" baseline="3413" dirty="0" smtClean="0">
                <a:latin typeface="Calibri"/>
                <a:cs typeface="Calibri"/>
              </a:rPr>
              <a:t>: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4322826" y="1286382"/>
            <a:ext cx="1884355" cy="4720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30449">
              <a:lnSpc>
                <a:spcPts val="1725"/>
              </a:lnSpc>
              <a:spcBef>
                <a:spcPts val="86"/>
              </a:spcBef>
            </a:pPr>
            <a:r>
              <a:rPr sz="2400" spc="4" baseline="3413" dirty="0" smtClean="0">
                <a:latin typeface="Calibri"/>
                <a:cs typeface="Calibri"/>
              </a:rPr>
              <a:t>li</a:t>
            </a:r>
            <a:r>
              <a:rPr sz="2400" spc="0" baseline="3413" dirty="0" smtClean="0">
                <a:latin typeface="Calibri"/>
                <a:cs typeface="Calibri"/>
              </a:rPr>
              <a:t>mon</a:t>
            </a:r>
            <a:r>
              <a:rPr sz="2400" spc="-4" baseline="3413" dirty="0" smtClean="0">
                <a:latin typeface="Calibri"/>
                <a:cs typeface="Calibri"/>
              </a:rPr>
              <a:t>è</a:t>
            </a:r>
            <a:r>
              <a:rPr sz="2400" spc="0" baseline="3413" dirty="0" smtClean="0">
                <a:latin typeface="Calibri"/>
                <a:cs typeface="Calibri"/>
              </a:rPr>
              <a:t>ne</a:t>
            </a:r>
            <a:r>
              <a:rPr sz="2400" spc="-51" baseline="3413" dirty="0" smtClean="0">
                <a:latin typeface="Calibri"/>
                <a:cs typeface="Calibri"/>
              </a:rPr>
              <a:t> </a:t>
            </a:r>
            <a:r>
              <a:rPr sz="2400" spc="0" baseline="3413" dirty="0" smtClean="0">
                <a:latin typeface="Calibri"/>
                <a:cs typeface="Calibri"/>
              </a:rPr>
              <a:t>des</a:t>
            </a:r>
            <a:r>
              <a:rPr sz="2400" spc="-22" baseline="3413" dirty="0" smtClean="0">
                <a:latin typeface="Calibri"/>
                <a:cs typeface="Calibri"/>
              </a:rPr>
              <a:t> </a:t>
            </a:r>
            <a:r>
              <a:rPr sz="2400" spc="0" baseline="3413" dirty="0" smtClean="0">
                <a:latin typeface="Calibri"/>
                <a:cs typeface="Calibri"/>
              </a:rPr>
              <a:t>ci</a:t>
            </a:r>
            <a:r>
              <a:rPr sz="2400" spc="4" baseline="3413" dirty="0" smtClean="0">
                <a:latin typeface="Calibri"/>
                <a:cs typeface="Calibri"/>
              </a:rPr>
              <a:t>t</a:t>
            </a:r>
            <a:r>
              <a:rPr sz="2400" spc="-29" baseline="3413" dirty="0" smtClean="0">
                <a:latin typeface="Calibri"/>
                <a:cs typeface="Calibri"/>
              </a:rPr>
              <a:t>r</a:t>
            </a:r>
            <a:r>
              <a:rPr sz="2400" spc="0" baseline="3413" dirty="0" smtClean="0">
                <a:latin typeface="Calibri"/>
                <a:cs typeface="Calibri"/>
              </a:rPr>
              <a:t>ons</a:t>
            </a:r>
            <a:endParaRPr sz="1600">
              <a:latin typeface="Calibri"/>
              <a:cs typeface="Calibri"/>
            </a:endParaRPr>
          </a:p>
          <a:p>
            <a:pPr marL="12700">
              <a:lnSpc>
                <a:spcPts val="1920"/>
              </a:lnSpc>
              <a:spcBef>
                <a:spcPts val="9"/>
              </a:spcBef>
            </a:pPr>
            <a:r>
              <a:rPr sz="2400" spc="-4" baseline="1706" dirty="0" smtClean="0">
                <a:latin typeface="Calibri"/>
                <a:cs typeface="Calibri"/>
              </a:rPr>
              <a:t>m</a:t>
            </a:r>
            <a:r>
              <a:rPr sz="2400" spc="0" baseline="1706" dirty="0" smtClean="0">
                <a:latin typeface="Calibri"/>
                <a:cs typeface="Calibri"/>
              </a:rPr>
              <a:t>e</a:t>
            </a:r>
            <a:r>
              <a:rPr sz="2400" spc="-14" baseline="1706" dirty="0" smtClean="0">
                <a:latin typeface="Calibri"/>
                <a:cs typeface="Calibri"/>
              </a:rPr>
              <a:t>n</a:t>
            </a:r>
            <a:r>
              <a:rPr sz="2400" spc="0" baseline="1706" dirty="0" smtClean="0">
                <a:latin typeface="Calibri"/>
                <a:cs typeface="Calibri"/>
              </a:rPr>
              <a:t>t</a:t>
            </a:r>
            <a:r>
              <a:rPr sz="2400" spc="4" baseline="1706" dirty="0" smtClean="0">
                <a:latin typeface="Calibri"/>
                <a:cs typeface="Calibri"/>
              </a:rPr>
              <a:t>h</a:t>
            </a:r>
            <a:r>
              <a:rPr sz="2400" spc="0" baseline="1706" dirty="0" smtClean="0">
                <a:latin typeface="Calibri"/>
                <a:cs typeface="Calibri"/>
              </a:rPr>
              <a:t>ol</a:t>
            </a:r>
            <a:r>
              <a:rPr sz="2400" spc="-16" baseline="1706" dirty="0" smtClean="0">
                <a:latin typeface="Calibri"/>
                <a:cs typeface="Calibri"/>
              </a:rPr>
              <a:t> </a:t>
            </a:r>
            <a:r>
              <a:rPr sz="2400" spc="0" baseline="1706" dirty="0" smtClean="0">
                <a:latin typeface="Calibri"/>
                <a:cs typeface="Calibri"/>
              </a:rPr>
              <a:t>de</a:t>
            </a:r>
            <a:r>
              <a:rPr sz="2400" spc="-11" baseline="1706" dirty="0" smtClean="0">
                <a:latin typeface="Calibri"/>
                <a:cs typeface="Calibri"/>
              </a:rPr>
              <a:t> </a:t>
            </a:r>
            <a:r>
              <a:rPr sz="2400" spc="0" baseline="1706" dirty="0" smtClean="0">
                <a:latin typeface="Calibri"/>
                <a:cs typeface="Calibri"/>
              </a:rPr>
              <a:t>la</a:t>
            </a:r>
            <a:r>
              <a:rPr sz="2400" spc="-21" baseline="1706" dirty="0" smtClean="0">
                <a:latin typeface="Calibri"/>
                <a:cs typeface="Calibri"/>
              </a:rPr>
              <a:t> </a:t>
            </a:r>
            <a:r>
              <a:rPr sz="2400" spc="-4" baseline="1706" dirty="0" smtClean="0">
                <a:latin typeface="Calibri"/>
                <a:cs typeface="Calibri"/>
              </a:rPr>
              <a:t>m</a:t>
            </a:r>
            <a:r>
              <a:rPr sz="2400" spc="0" baseline="1706" dirty="0" smtClean="0">
                <a:latin typeface="Calibri"/>
                <a:cs typeface="Calibri"/>
              </a:rPr>
              <a:t>e</a:t>
            </a:r>
            <a:r>
              <a:rPr sz="2400" spc="-14" baseline="1706" dirty="0" smtClean="0">
                <a:latin typeface="Calibri"/>
                <a:cs typeface="Calibri"/>
              </a:rPr>
              <a:t>n</a:t>
            </a:r>
            <a:r>
              <a:rPr sz="2400" spc="0" baseline="1706" dirty="0" smtClean="0">
                <a:latin typeface="Calibri"/>
                <a:cs typeface="Calibri"/>
              </a:rPr>
              <a:t>t</a:t>
            </a:r>
            <a:r>
              <a:rPr sz="2400" spc="4" baseline="1706" dirty="0" smtClean="0">
                <a:latin typeface="Calibri"/>
                <a:cs typeface="Calibri"/>
              </a:rPr>
              <a:t>h</a:t>
            </a:r>
            <a:r>
              <a:rPr sz="2400" spc="0" baseline="1706" dirty="0" smtClean="0">
                <a:latin typeface="Calibri"/>
                <a:cs typeface="Calibri"/>
              </a:rPr>
              <a:t>e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780910" y="1459706"/>
            <a:ext cx="335508" cy="20464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15"/>
              </a:lnSpc>
              <a:spcBef>
                <a:spcPts val="75"/>
              </a:spcBef>
            </a:pPr>
            <a:r>
              <a:rPr sz="1800" spc="-4" baseline="7246" dirty="0" smtClean="0">
                <a:latin typeface="Arial"/>
                <a:cs typeface="Arial"/>
              </a:rPr>
              <a:t>H</a:t>
            </a:r>
            <a:r>
              <a:rPr sz="1350" spc="-4" baseline="-9662" dirty="0" smtClean="0">
                <a:latin typeface="Arial"/>
                <a:cs typeface="Arial"/>
              </a:rPr>
              <a:t>2</a:t>
            </a:r>
            <a:r>
              <a:rPr sz="1800" spc="0" baseline="7246" dirty="0" smtClean="0">
                <a:latin typeface="Arial"/>
                <a:cs typeface="Arial"/>
              </a:rPr>
              <a:t>C</a:t>
            </a:r>
            <a:endParaRPr sz="120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2741033" y="1459707"/>
            <a:ext cx="270539" cy="17813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30"/>
              </a:lnSpc>
              <a:spcBef>
                <a:spcPts val="66"/>
              </a:spcBef>
            </a:pPr>
            <a:r>
              <a:rPr sz="1200" spc="14" dirty="0" smtClean="0">
                <a:latin typeface="Arial"/>
                <a:cs typeface="Arial"/>
              </a:rPr>
              <a:t>C</a:t>
            </a:r>
            <a:r>
              <a:rPr sz="1200" spc="0" dirty="0" smtClean="0">
                <a:latin typeface="Arial"/>
                <a:cs typeface="Arial"/>
              </a:rPr>
              <a:t>H</a:t>
            </a:r>
            <a:endParaRPr sz="120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2713440" y="1917920"/>
            <a:ext cx="335761" cy="20464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15"/>
              </a:lnSpc>
              <a:spcBef>
                <a:spcPts val="75"/>
              </a:spcBef>
            </a:pPr>
            <a:r>
              <a:rPr sz="1800" spc="19" baseline="7246" dirty="0" smtClean="0">
                <a:latin typeface="Arial"/>
                <a:cs typeface="Arial"/>
              </a:rPr>
              <a:t>C</a:t>
            </a:r>
            <a:r>
              <a:rPr sz="1800" spc="-29" baseline="7246" dirty="0" smtClean="0">
                <a:latin typeface="Arial"/>
                <a:cs typeface="Arial"/>
              </a:rPr>
              <a:t>H</a:t>
            </a:r>
            <a:r>
              <a:rPr sz="1350" spc="0" baseline="-9662" dirty="0" smtClean="0">
                <a:latin typeface="Arial"/>
                <a:cs typeface="Arial"/>
              </a:rPr>
              <a:t>2</a:t>
            </a:r>
            <a:endParaRPr sz="90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7398765" y="2514849"/>
            <a:ext cx="193506" cy="12738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</a:pPr>
            <a:r>
              <a:rPr sz="800" spc="0" dirty="0" smtClean="0">
                <a:latin typeface="Arial"/>
                <a:cs typeface="Arial"/>
              </a:rPr>
              <a:t>OH</a:t>
            </a:r>
            <a:endParaRPr sz="8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877316" y="3128009"/>
            <a:ext cx="2152453" cy="2280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25"/>
              </a:lnSpc>
              <a:spcBef>
                <a:spcPts val="86"/>
              </a:spcBef>
            </a:pPr>
            <a:r>
              <a:rPr sz="2400" u="heavy" spc="0" baseline="3413" dirty="0" smtClean="0">
                <a:latin typeface="Calibri"/>
                <a:cs typeface="Calibri"/>
              </a:rPr>
              <a:t>C</a:t>
            </a:r>
            <a:r>
              <a:rPr sz="2400" u="heavy" spc="-9" baseline="3413" dirty="0" smtClean="0">
                <a:latin typeface="Calibri"/>
                <a:cs typeface="Calibri"/>
              </a:rPr>
              <a:t>A</a:t>
            </a:r>
            <a:r>
              <a:rPr sz="2400" u="heavy" spc="0" baseline="3413" dirty="0" smtClean="0">
                <a:latin typeface="Calibri"/>
                <a:cs typeface="Calibri"/>
              </a:rPr>
              <a:t>O</a:t>
            </a:r>
            <a:r>
              <a:rPr sz="2400" u="heavy" spc="-4" baseline="3413" dirty="0" smtClean="0">
                <a:latin typeface="Calibri"/>
                <a:cs typeface="Calibri"/>
              </a:rPr>
              <a:t>U</a:t>
            </a:r>
            <a:r>
              <a:rPr sz="2400" u="heavy" spc="-34" baseline="3413" dirty="0" smtClean="0">
                <a:latin typeface="Calibri"/>
                <a:cs typeface="Calibri"/>
              </a:rPr>
              <a:t>T</a:t>
            </a:r>
            <a:r>
              <a:rPr sz="2400" u="heavy" spc="0" baseline="3413" dirty="0" smtClean="0">
                <a:latin typeface="Calibri"/>
                <a:cs typeface="Calibri"/>
              </a:rPr>
              <a:t>CHOUC</a:t>
            </a:r>
            <a:r>
              <a:rPr sz="2400" u="heavy" spc="-87" baseline="3413" dirty="0" smtClean="0">
                <a:latin typeface="Calibri"/>
                <a:cs typeface="Calibri"/>
              </a:rPr>
              <a:t> </a:t>
            </a:r>
            <a:r>
              <a:rPr sz="2400" u="heavy" spc="0" baseline="3413" dirty="0" smtClean="0">
                <a:latin typeface="Calibri"/>
                <a:cs typeface="Calibri"/>
              </a:rPr>
              <a:t>N</a:t>
            </a:r>
            <a:r>
              <a:rPr sz="2400" u="heavy" spc="-119" baseline="3413" dirty="0" smtClean="0">
                <a:latin typeface="Calibri"/>
                <a:cs typeface="Calibri"/>
              </a:rPr>
              <a:t>A</a:t>
            </a:r>
            <a:r>
              <a:rPr sz="2400" u="heavy" spc="0" baseline="3413" dirty="0" smtClean="0">
                <a:latin typeface="Calibri"/>
                <a:cs typeface="Calibri"/>
              </a:rPr>
              <a:t>TUREL</a:t>
            </a:r>
            <a:r>
              <a:rPr sz="2400" u="heavy" spc="-29" baseline="3413" dirty="0" smtClean="0">
                <a:latin typeface="Calibri"/>
                <a:cs typeface="Calibri"/>
              </a:rPr>
              <a:t> </a:t>
            </a:r>
            <a:r>
              <a:rPr sz="2400" u="heavy" spc="0" baseline="3413" dirty="0" smtClean="0">
                <a:latin typeface="Calibri"/>
                <a:cs typeface="Calibri"/>
              </a:rPr>
              <a:t>: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877316" y="3371621"/>
            <a:ext cx="4193074" cy="27106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030"/>
              </a:lnSpc>
              <a:spcBef>
                <a:spcPts val="101"/>
              </a:spcBef>
            </a:pPr>
            <a:r>
              <a:rPr sz="2400" spc="0" baseline="11946" dirty="0" smtClean="0">
                <a:latin typeface="Calibri"/>
                <a:cs typeface="Calibri"/>
              </a:rPr>
              <a:t>Le</a:t>
            </a:r>
            <a:r>
              <a:rPr sz="2400" spc="4" baseline="11946" dirty="0" smtClean="0">
                <a:latin typeface="Calibri"/>
                <a:cs typeface="Calibri"/>
              </a:rPr>
              <a:t> </a:t>
            </a:r>
            <a:r>
              <a:rPr sz="2400" spc="-14" baseline="11946" dirty="0" smtClean="0">
                <a:latin typeface="Calibri"/>
                <a:cs typeface="Calibri"/>
              </a:rPr>
              <a:t>c</a:t>
            </a:r>
            <a:r>
              <a:rPr sz="2400" spc="0" baseline="11946" dirty="0" smtClean="0">
                <a:latin typeface="Calibri"/>
                <a:cs typeface="Calibri"/>
              </a:rPr>
              <a:t>aou</a:t>
            </a:r>
            <a:r>
              <a:rPr sz="2400" spc="-19" baseline="11946" dirty="0" smtClean="0">
                <a:latin typeface="Calibri"/>
                <a:cs typeface="Calibri"/>
              </a:rPr>
              <a:t>t</a:t>
            </a:r>
            <a:r>
              <a:rPr sz="2400" spc="0" baseline="11946" dirty="0" smtClean="0">
                <a:latin typeface="Calibri"/>
                <a:cs typeface="Calibri"/>
              </a:rPr>
              <a:t>ch</a:t>
            </a:r>
            <a:r>
              <a:rPr sz="2400" spc="-4" baseline="11946" dirty="0" smtClean="0">
                <a:latin typeface="Calibri"/>
                <a:cs typeface="Calibri"/>
              </a:rPr>
              <a:t>o</a:t>
            </a:r>
            <a:r>
              <a:rPr sz="2400" spc="0" baseline="11946" dirty="0" smtClean="0">
                <a:latin typeface="Calibri"/>
                <a:cs typeface="Calibri"/>
              </a:rPr>
              <a:t>uc</a:t>
            </a:r>
            <a:r>
              <a:rPr sz="2400" spc="-14" baseline="11946" dirty="0" smtClean="0">
                <a:latin typeface="Calibri"/>
                <a:cs typeface="Calibri"/>
              </a:rPr>
              <a:t> </a:t>
            </a:r>
            <a:r>
              <a:rPr sz="2400" spc="0" baseline="11946" dirty="0" smtClean="0">
                <a:latin typeface="Calibri"/>
                <a:cs typeface="Calibri"/>
              </a:rPr>
              <a:t>n</a:t>
            </a:r>
            <a:r>
              <a:rPr sz="2400" spc="-9" baseline="11946" dirty="0" smtClean="0">
                <a:latin typeface="Calibri"/>
                <a:cs typeface="Calibri"/>
              </a:rPr>
              <a:t>a</a:t>
            </a:r>
            <a:r>
              <a:rPr sz="2400" spc="0" baseline="11946" dirty="0" smtClean="0">
                <a:latin typeface="Calibri"/>
                <a:cs typeface="Calibri"/>
              </a:rPr>
              <a:t>t</a:t>
            </a:r>
            <a:r>
              <a:rPr sz="2400" spc="4" baseline="11946" dirty="0" smtClean="0">
                <a:latin typeface="Calibri"/>
                <a:cs typeface="Calibri"/>
              </a:rPr>
              <a:t>u</a:t>
            </a:r>
            <a:r>
              <a:rPr sz="2400" spc="-29" baseline="11946" dirty="0" smtClean="0">
                <a:latin typeface="Calibri"/>
                <a:cs typeface="Calibri"/>
              </a:rPr>
              <a:t>r</a:t>
            </a:r>
            <a:r>
              <a:rPr sz="2400" spc="0" baseline="11946" dirty="0" smtClean="0">
                <a:latin typeface="Calibri"/>
                <a:cs typeface="Calibri"/>
              </a:rPr>
              <a:t>el</a:t>
            </a:r>
            <a:r>
              <a:rPr sz="2400" spc="-16" baseline="11946" dirty="0" smtClean="0">
                <a:latin typeface="Calibri"/>
                <a:cs typeface="Calibri"/>
              </a:rPr>
              <a:t> </a:t>
            </a:r>
            <a:r>
              <a:rPr sz="2400" spc="-4" baseline="11946" dirty="0" smtClean="0">
                <a:latin typeface="Calibri"/>
                <a:cs typeface="Calibri"/>
              </a:rPr>
              <a:t>e</a:t>
            </a:r>
            <a:r>
              <a:rPr sz="2400" spc="-14" baseline="11946" dirty="0" smtClean="0">
                <a:latin typeface="Calibri"/>
                <a:cs typeface="Calibri"/>
              </a:rPr>
              <a:t>s</a:t>
            </a:r>
            <a:r>
              <a:rPr sz="2400" spc="0" baseline="11946" dirty="0" smtClean="0">
                <a:latin typeface="Calibri"/>
                <a:cs typeface="Calibri"/>
              </a:rPr>
              <a:t>t</a:t>
            </a:r>
            <a:r>
              <a:rPr sz="2400" spc="-6" baseline="11946" dirty="0" smtClean="0">
                <a:latin typeface="Calibri"/>
                <a:cs typeface="Calibri"/>
              </a:rPr>
              <a:t> </a:t>
            </a:r>
            <a:r>
              <a:rPr sz="2400" spc="0" baseline="11946" dirty="0" smtClean="0">
                <a:latin typeface="Calibri"/>
                <a:cs typeface="Calibri"/>
              </a:rPr>
              <a:t>une</a:t>
            </a:r>
            <a:r>
              <a:rPr sz="2400" spc="-21" baseline="11946" dirty="0" smtClean="0">
                <a:latin typeface="Calibri"/>
                <a:cs typeface="Calibri"/>
              </a:rPr>
              <a:t> </a:t>
            </a:r>
            <a:r>
              <a:rPr sz="2400" spc="-4" baseline="11946" dirty="0" smtClean="0">
                <a:latin typeface="Calibri"/>
                <a:cs typeface="Calibri"/>
              </a:rPr>
              <a:t>m</a:t>
            </a:r>
            <a:r>
              <a:rPr sz="2400" spc="0" baseline="11946" dirty="0" smtClean="0">
                <a:latin typeface="Calibri"/>
                <a:cs typeface="Calibri"/>
              </a:rPr>
              <a:t>ac</a:t>
            </a:r>
            <a:r>
              <a:rPr sz="2400" spc="-29" baseline="11946" dirty="0" smtClean="0">
                <a:latin typeface="Calibri"/>
                <a:cs typeface="Calibri"/>
              </a:rPr>
              <a:t>r</a:t>
            </a:r>
            <a:r>
              <a:rPr sz="2400" spc="0" baseline="11946" dirty="0" smtClean="0">
                <a:latin typeface="Calibri"/>
                <a:cs typeface="Calibri"/>
              </a:rPr>
              <a:t>o</a:t>
            </a:r>
            <a:r>
              <a:rPr sz="2400" spc="-9" baseline="11946" dirty="0" smtClean="0">
                <a:latin typeface="Calibri"/>
                <a:cs typeface="Calibri"/>
              </a:rPr>
              <a:t>m</a:t>
            </a:r>
            <a:r>
              <a:rPr sz="2400" spc="0" baseline="11946" dirty="0" smtClean="0">
                <a:latin typeface="Calibri"/>
                <a:cs typeface="Calibri"/>
              </a:rPr>
              <a:t>olé</a:t>
            </a:r>
            <a:r>
              <a:rPr sz="2400" spc="-4" baseline="11946" dirty="0" smtClean="0">
                <a:latin typeface="Calibri"/>
                <a:cs typeface="Calibri"/>
              </a:rPr>
              <a:t>c</a:t>
            </a:r>
            <a:r>
              <a:rPr sz="2400" spc="0" baseline="11946" dirty="0" smtClean="0">
                <a:latin typeface="Calibri"/>
                <a:cs typeface="Calibri"/>
              </a:rPr>
              <a:t>u</a:t>
            </a:r>
            <a:r>
              <a:rPr sz="2400" spc="4" baseline="11946" dirty="0" smtClean="0">
                <a:latin typeface="Calibri"/>
                <a:cs typeface="Calibri"/>
              </a:rPr>
              <a:t>l</a:t>
            </a:r>
            <a:r>
              <a:rPr sz="2400" spc="0" baseline="11946" dirty="0" smtClean="0">
                <a:latin typeface="Calibri"/>
                <a:cs typeface="Calibri"/>
              </a:rPr>
              <a:t>e</a:t>
            </a:r>
            <a:r>
              <a:rPr sz="2400" spc="8" baseline="11946" dirty="0" smtClean="0">
                <a:latin typeface="Calibri"/>
                <a:cs typeface="Calibri"/>
              </a:rPr>
              <a:t> </a:t>
            </a:r>
            <a:r>
              <a:rPr sz="2400" spc="0" baseline="11946" dirty="0" smtClean="0">
                <a:latin typeface="Calibri"/>
                <a:cs typeface="Calibri"/>
              </a:rPr>
              <a:t>(</a:t>
            </a:r>
            <a:r>
              <a:rPr sz="2400" spc="14" baseline="11946" dirty="0" smtClean="0">
                <a:latin typeface="Calibri"/>
                <a:cs typeface="Calibri"/>
              </a:rPr>
              <a:t>M</a:t>
            </a:r>
            <a:r>
              <a:rPr sz="1575" spc="0" baseline="-7801" dirty="0" smtClean="0">
                <a:latin typeface="Calibri"/>
                <a:cs typeface="Calibri"/>
              </a:rPr>
              <a:t>r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5100955" y="3371621"/>
            <a:ext cx="1707827" cy="22839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30"/>
              </a:lnSpc>
              <a:spcBef>
                <a:spcPts val="86"/>
              </a:spcBef>
            </a:pPr>
            <a:r>
              <a:rPr sz="2400" spc="0" baseline="3413" dirty="0" smtClean="0">
                <a:latin typeface="Calibri"/>
                <a:cs typeface="Calibri"/>
              </a:rPr>
              <a:t>e</a:t>
            </a:r>
            <a:r>
              <a:rPr sz="2400" spc="-25" baseline="3413" dirty="0" smtClean="0">
                <a:latin typeface="Calibri"/>
                <a:cs typeface="Calibri"/>
              </a:rPr>
              <a:t>n</a:t>
            </a:r>
            <a:r>
              <a:rPr sz="2400" spc="0" baseline="3413" dirty="0" smtClean="0">
                <a:latin typeface="Calibri"/>
                <a:cs typeface="Calibri"/>
              </a:rPr>
              <a:t>vi</a:t>
            </a:r>
            <a:r>
              <a:rPr sz="2400" spc="-25" baseline="3413" dirty="0" smtClean="0">
                <a:latin typeface="Calibri"/>
                <a:cs typeface="Calibri"/>
              </a:rPr>
              <a:t>r</a:t>
            </a:r>
            <a:r>
              <a:rPr sz="2400" spc="0" baseline="3413" dirty="0" smtClean="0">
                <a:latin typeface="Calibri"/>
                <a:cs typeface="Calibri"/>
              </a:rPr>
              <a:t>on</a:t>
            </a:r>
            <a:r>
              <a:rPr sz="2400" spc="-28" baseline="3413" dirty="0" smtClean="0">
                <a:latin typeface="Calibri"/>
                <a:cs typeface="Calibri"/>
              </a:rPr>
              <a:t> </a:t>
            </a:r>
            <a:r>
              <a:rPr sz="2400" spc="-4" baseline="3413" dirty="0" smtClean="0">
                <a:latin typeface="Calibri"/>
                <a:cs typeface="Calibri"/>
              </a:rPr>
              <a:t>40</a:t>
            </a:r>
            <a:r>
              <a:rPr sz="2400" spc="0" baseline="3413" dirty="0" smtClean="0">
                <a:latin typeface="Calibri"/>
                <a:cs typeface="Calibri"/>
              </a:rPr>
              <a:t>0</a:t>
            </a:r>
            <a:r>
              <a:rPr sz="2400" spc="24" baseline="3413" dirty="0" smtClean="0">
                <a:latin typeface="Calibri"/>
                <a:cs typeface="Calibri"/>
              </a:rPr>
              <a:t> </a:t>
            </a:r>
            <a:r>
              <a:rPr sz="2400" spc="-4" baseline="3413" dirty="0" smtClean="0">
                <a:latin typeface="Calibri"/>
                <a:cs typeface="Calibri"/>
              </a:rPr>
              <a:t>000</a:t>
            </a:r>
            <a:r>
              <a:rPr sz="2400" spc="0" baseline="3413" dirty="0" smtClean="0">
                <a:latin typeface="Calibri"/>
                <a:cs typeface="Calibri"/>
              </a:rPr>
              <a:t>)</a:t>
            </a:r>
            <a:r>
              <a:rPr sz="2400" spc="25" baseline="3413" dirty="0" smtClean="0">
                <a:latin typeface="Calibri"/>
                <a:cs typeface="Calibri"/>
              </a:rPr>
              <a:t> </a:t>
            </a:r>
            <a:r>
              <a:rPr sz="2400" spc="0" baseline="3413" dirty="0" smtClean="0">
                <a:latin typeface="Calibri"/>
                <a:cs typeface="Calibri"/>
              </a:rPr>
              <a:t>de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9045214" y="3651686"/>
            <a:ext cx="256781" cy="1586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60"/>
              </a:lnSpc>
              <a:spcBef>
                <a:spcPts val="57"/>
              </a:spcBef>
            </a:pPr>
            <a:r>
              <a:rPr sz="1350" spc="-4" baseline="6441" dirty="0" smtClean="0">
                <a:latin typeface="Arial"/>
                <a:cs typeface="Arial"/>
              </a:rPr>
              <a:t>H</a:t>
            </a:r>
            <a:r>
              <a:rPr sz="975" spc="0" baseline="-8919" dirty="0" smtClean="0">
                <a:latin typeface="Arial"/>
                <a:cs typeface="Arial"/>
              </a:rPr>
              <a:t>3</a:t>
            </a:r>
            <a:r>
              <a:rPr sz="1350" spc="0" baseline="6441" dirty="0" smtClean="0">
                <a:latin typeface="Arial"/>
                <a:cs typeface="Arial"/>
              </a:rPr>
              <a:t>C</a:t>
            </a:r>
            <a:endParaRPr sz="9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9997639" y="3651687"/>
            <a:ext cx="124466" cy="13892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015"/>
              </a:lnSpc>
              <a:spcBef>
                <a:spcPts val="50"/>
              </a:spcBef>
            </a:pPr>
            <a:r>
              <a:rPr sz="900" spc="0" dirty="0" smtClean="0">
                <a:latin typeface="Arial"/>
                <a:cs typeface="Arial"/>
              </a:rPr>
              <a:t>H</a:t>
            </a:r>
            <a:endParaRPr sz="9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9045214" y="4131542"/>
            <a:ext cx="256781" cy="1586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60"/>
              </a:lnSpc>
              <a:spcBef>
                <a:spcPts val="57"/>
              </a:spcBef>
            </a:pPr>
            <a:r>
              <a:rPr sz="1350" spc="-4" baseline="6441" dirty="0" smtClean="0">
                <a:latin typeface="Arial"/>
                <a:cs typeface="Arial"/>
              </a:rPr>
              <a:t>H</a:t>
            </a:r>
            <a:r>
              <a:rPr sz="975" spc="0" baseline="-8919" dirty="0" smtClean="0">
                <a:latin typeface="Arial"/>
                <a:cs typeface="Arial"/>
              </a:rPr>
              <a:t>2</a:t>
            </a:r>
            <a:r>
              <a:rPr sz="1350" spc="0" baseline="6441" dirty="0" smtClean="0">
                <a:latin typeface="Arial"/>
                <a:cs typeface="Arial"/>
              </a:rPr>
              <a:t>C</a:t>
            </a:r>
            <a:endParaRPr sz="9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9997639" y="4131542"/>
            <a:ext cx="208754" cy="13892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015"/>
              </a:lnSpc>
              <a:spcBef>
                <a:spcPts val="50"/>
              </a:spcBef>
            </a:pPr>
            <a:r>
              <a:rPr sz="900" spc="19" dirty="0" smtClean="0">
                <a:latin typeface="Arial"/>
                <a:cs typeface="Arial"/>
              </a:rPr>
              <a:t>C</a:t>
            </a:r>
            <a:r>
              <a:rPr sz="900" spc="0" dirty="0" smtClean="0">
                <a:latin typeface="Arial"/>
                <a:cs typeface="Arial"/>
              </a:rPr>
              <a:t>H</a:t>
            </a:r>
            <a:endParaRPr sz="9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208481" y="4253779"/>
            <a:ext cx="100195" cy="13986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019"/>
              </a:lnSpc>
              <a:spcBef>
                <a:spcPts val="51"/>
              </a:spcBef>
            </a:pPr>
            <a:r>
              <a:rPr sz="900" spc="0" dirty="0" smtClean="0">
                <a:latin typeface="Times New Roman"/>
                <a:cs typeface="Times New Roman"/>
              </a:rPr>
              <a:t>3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912663" y="4272785"/>
            <a:ext cx="100195" cy="13986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019"/>
              </a:lnSpc>
              <a:spcBef>
                <a:spcPts val="51"/>
              </a:spcBef>
            </a:pPr>
            <a:r>
              <a:rPr sz="900" spc="0" dirty="0" smtClean="0">
                <a:latin typeface="Times New Roman"/>
                <a:cs typeface="Times New Roman"/>
              </a:rPr>
              <a:t>2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674161" y="4444080"/>
            <a:ext cx="100195" cy="13986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019"/>
              </a:lnSpc>
              <a:spcBef>
                <a:spcPts val="51"/>
              </a:spcBef>
            </a:pPr>
            <a:r>
              <a:rPr sz="900" spc="0" dirty="0" smtClean="0">
                <a:latin typeface="Times New Roman"/>
                <a:cs typeface="Times New Roman"/>
              </a:rPr>
              <a:t>1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0000015" y="4471002"/>
            <a:ext cx="118217" cy="13892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015"/>
              </a:lnSpc>
              <a:spcBef>
                <a:spcPts val="50"/>
              </a:spcBef>
            </a:pPr>
            <a:r>
              <a:rPr sz="900" spc="0" dirty="0" smtClean="0">
                <a:latin typeface="Arial"/>
                <a:cs typeface="Arial"/>
              </a:rPr>
              <a:t>S</a:t>
            </a:r>
            <a:endParaRPr sz="9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332350" y="4510613"/>
            <a:ext cx="100195" cy="13986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019"/>
              </a:lnSpc>
              <a:spcBef>
                <a:spcPts val="51"/>
              </a:spcBef>
            </a:pPr>
            <a:r>
              <a:rPr sz="900" spc="0" dirty="0" smtClean="0">
                <a:latin typeface="Times New Roman"/>
                <a:cs typeface="Times New Roman"/>
              </a:rPr>
              <a:t>4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0000015" y="4810529"/>
            <a:ext cx="118217" cy="13892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015"/>
              </a:lnSpc>
              <a:spcBef>
                <a:spcPts val="50"/>
              </a:spcBef>
            </a:pPr>
            <a:r>
              <a:rPr sz="900" spc="0" dirty="0" smtClean="0">
                <a:latin typeface="Arial"/>
                <a:cs typeface="Arial"/>
              </a:rPr>
              <a:t>S</a:t>
            </a:r>
            <a:endParaRPr sz="9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990432" y="5079960"/>
            <a:ext cx="257056" cy="15862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60"/>
              </a:lnSpc>
              <a:spcBef>
                <a:spcPts val="57"/>
              </a:spcBef>
            </a:pPr>
            <a:r>
              <a:rPr sz="1350" baseline="6441" dirty="0" smtClean="0">
                <a:latin typeface="Arial"/>
                <a:cs typeface="Arial"/>
              </a:rPr>
              <a:t>H</a:t>
            </a:r>
            <a:r>
              <a:rPr sz="975" baseline="-8919" dirty="0" smtClean="0">
                <a:latin typeface="Arial"/>
                <a:cs typeface="Arial"/>
              </a:rPr>
              <a:t>2</a:t>
            </a:r>
            <a:r>
              <a:rPr sz="1350" baseline="6441" dirty="0" smtClean="0">
                <a:latin typeface="Arial"/>
                <a:cs typeface="Arial"/>
              </a:rPr>
              <a:t>C</a:t>
            </a:r>
            <a:endParaRPr sz="9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9997640" y="5150034"/>
            <a:ext cx="208754" cy="13892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015"/>
              </a:lnSpc>
              <a:spcBef>
                <a:spcPts val="50"/>
              </a:spcBef>
            </a:pPr>
            <a:r>
              <a:rPr sz="900" spc="19" dirty="0" smtClean="0">
                <a:latin typeface="Arial"/>
                <a:cs typeface="Arial"/>
              </a:rPr>
              <a:t>C</a:t>
            </a:r>
            <a:r>
              <a:rPr sz="900" spc="0" dirty="0" smtClean="0">
                <a:latin typeface="Arial"/>
                <a:cs typeface="Arial"/>
              </a:rPr>
              <a:t>H</a:t>
            </a:r>
            <a:endParaRPr sz="9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361154" y="5319639"/>
            <a:ext cx="124466" cy="13892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015"/>
              </a:lnSpc>
              <a:spcBef>
                <a:spcPts val="50"/>
              </a:spcBef>
            </a:pPr>
            <a:r>
              <a:rPr sz="900" spc="0" dirty="0" smtClean="0">
                <a:latin typeface="Arial"/>
                <a:cs typeface="Arial"/>
              </a:rPr>
              <a:t>C</a:t>
            </a:r>
            <a:endParaRPr sz="9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702302" y="5319639"/>
            <a:ext cx="124466" cy="13892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015"/>
              </a:lnSpc>
              <a:spcBef>
                <a:spcPts val="50"/>
              </a:spcBef>
            </a:pPr>
            <a:r>
              <a:rPr sz="900" spc="0" dirty="0" smtClean="0">
                <a:latin typeface="Arial"/>
                <a:cs typeface="Arial"/>
              </a:rPr>
              <a:t>C</a:t>
            </a:r>
            <a:endParaRPr sz="9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126642" y="5417947"/>
            <a:ext cx="6666627" cy="95996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30403">
              <a:lnSpc>
                <a:spcPts val="1725"/>
              </a:lnSpc>
              <a:spcBef>
                <a:spcPts val="86"/>
              </a:spcBef>
            </a:pPr>
            <a:r>
              <a:rPr sz="2400" spc="-4" baseline="3413" dirty="0" smtClean="0">
                <a:latin typeface="Calibri"/>
                <a:cs typeface="Calibri"/>
              </a:rPr>
              <a:t>1</a:t>
            </a:r>
            <a:r>
              <a:rPr sz="2400" spc="0" baseline="3413" dirty="0" smtClean="0">
                <a:latin typeface="Calibri"/>
                <a:cs typeface="Calibri"/>
              </a:rPr>
              <a:t>,4</a:t>
            </a:r>
            <a:r>
              <a:rPr sz="2400" spc="-5" baseline="3413" dirty="0" smtClean="0">
                <a:latin typeface="Calibri"/>
                <a:cs typeface="Calibri"/>
              </a:rPr>
              <a:t> </a:t>
            </a:r>
            <a:r>
              <a:rPr sz="2400" spc="0" baseline="3413" dirty="0" smtClean="0">
                <a:latin typeface="Calibri"/>
                <a:cs typeface="Calibri"/>
              </a:rPr>
              <a:t>cis</a:t>
            </a:r>
            <a:r>
              <a:rPr sz="2400" spc="-16" baseline="3413" dirty="0" smtClean="0">
                <a:latin typeface="Calibri"/>
                <a:cs typeface="Calibri"/>
              </a:rPr>
              <a:t> </a:t>
            </a:r>
            <a:r>
              <a:rPr sz="2400" spc="0" baseline="3413" dirty="0" smtClean="0">
                <a:latin typeface="Calibri"/>
                <a:cs typeface="Calibri"/>
              </a:rPr>
              <a:t>(</a:t>
            </a:r>
            <a:r>
              <a:rPr sz="2400" spc="-4" baseline="3413" dirty="0" smtClean="0">
                <a:latin typeface="Calibri"/>
                <a:cs typeface="Calibri"/>
              </a:rPr>
              <a:t>Z)</a:t>
            </a:r>
            <a:r>
              <a:rPr sz="2400" spc="4" baseline="3413" dirty="0" smtClean="0">
                <a:latin typeface="Calibri"/>
                <a:cs typeface="Calibri"/>
              </a:rPr>
              <a:t>-</a:t>
            </a:r>
            <a:r>
              <a:rPr sz="2400" spc="0" baseline="3413" dirty="0" smtClean="0">
                <a:latin typeface="Calibri"/>
                <a:cs typeface="Calibri"/>
              </a:rPr>
              <a:t>PO</a:t>
            </a:r>
            <a:r>
              <a:rPr sz="2400" spc="-129" baseline="3413" dirty="0" smtClean="0">
                <a:latin typeface="Calibri"/>
                <a:cs typeface="Calibri"/>
              </a:rPr>
              <a:t>L</a:t>
            </a:r>
            <a:r>
              <a:rPr sz="2400" spc="0" baseline="3413" dirty="0" smtClean="0">
                <a:latin typeface="Calibri"/>
                <a:cs typeface="Calibri"/>
              </a:rPr>
              <a:t>Y</a:t>
            </a:r>
            <a:r>
              <a:rPr sz="2400" spc="4" baseline="3413" dirty="0" smtClean="0">
                <a:latin typeface="Calibri"/>
                <a:cs typeface="Calibri"/>
              </a:rPr>
              <a:t>I</a:t>
            </a:r>
            <a:r>
              <a:rPr sz="2400" spc="0" baseline="3413" dirty="0" smtClean="0">
                <a:latin typeface="Calibri"/>
                <a:cs typeface="Calibri"/>
              </a:rPr>
              <a:t>SOPRENE</a:t>
            </a:r>
            <a:endParaRPr sz="1600">
              <a:latin typeface="Calibri"/>
              <a:cs typeface="Calibri"/>
            </a:endParaRPr>
          </a:p>
          <a:p>
            <a:pPr marL="12700" marR="30403">
              <a:lnSpc>
                <a:spcPts val="1920"/>
              </a:lnSpc>
              <a:spcBef>
                <a:spcPts val="9"/>
              </a:spcBef>
            </a:pPr>
            <a:r>
              <a:rPr sz="2400" spc="0" baseline="1706" dirty="0" smtClean="0">
                <a:latin typeface="Calibri"/>
                <a:cs typeface="Calibri"/>
              </a:rPr>
              <a:t>Le</a:t>
            </a:r>
            <a:r>
              <a:rPr sz="2400" spc="-9" baseline="1706" dirty="0" smtClean="0">
                <a:latin typeface="Calibri"/>
                <a:cs typeface="Calibri"/>
              </a:rPr>
              <a:t> </a:t>
            </a:r>
            <a:r>
              <a:rPr sz="2400" spc="-14" baseline="1706" dirty="0" smtClean="0">
                <a:latin typeface="Calibri"/>
                <a:cs typeface="Calibri"/>
              </a:rPr>
              <a:t>c</a:t>
            </a:r>
            <a:r>
              <a:rPr sz="2400" spc="0" baseline="1706" dirty="0" smtClean="0">
                <a:latin typeface="Calibri"/>
                <a:cs typeface="Calibri"/>
              </a:rPr>
              <a:t>aou</a:t>
            </a:r>
            <a:r>
              <a:rPr sz="2400" spc="-14" baseline="1706" dirty="0" smtClean="0">
                <a:latin typeface="Calibri"/>
                <a:cs typeface="Calibri"/>
              </a:rPr>
              <a:t>t</a:t>
            </a:r>
            <a:r>
              <a:rPr sz="2400" spc="0" baseline="1706" dirty="0" smtClean="0">
                <a:latin typeface="Calibri"/>
                <a:cs typeface="Calibri"/>
              </a:rPr>
              <a:t>chouc</a:t>
            </a:r>
            <a:r>
              <a:rPr sz="2400" spc="-55" baseline="1706" dirty="0" smtClean="0">
                <a:latin typeface="Calibri"/>
                <a:cs typeface="Calibri"/>
              </a:rPr>
              <a:t> </a:t>
            </a:r>
            <a:r>
              <a:rPr sz="2400" spc="0" baseline="1706" dirty="0" smtClean="0">
                <a:latin typeface="Calibri"/>
                <a:cs typeface="Calibri"/>
              </a:rPr>
              <a:t>brut,</a:t>
            </a:r>
            <a:r>
              <a:rPr sz="2400" spc="-21" baseline="1706" dirty="0" smtClean="0">
                <a:latin typeface="Calibri"/>
                <a:cs typeface="Calibri"/>
              </a:rPr>
              <a:t> </a:t>
            </a:r>
            <a:r>
              <a:rPr sz="2400" spc="0" baseline="1706" dirty="0" smtClean="0">
                <a:latin typeface="Calibri"/>
                <a:cs typeface="Calibri"/>
              </a:rPr>
              <a:t>à</a:t>
            </a:r>
            <a:r>
              <a:rPr sz="2400" spc="-17" baseline="1706" dirty="0" smtClean="0">
                <a:latin typeface="Calibri"/>
                <a:cs typeface="Calibri"/>
              </a:rPr>
              <a:t> </a:t>
            </a:r>
            <a:r>
              <a:rPr sz="2400" spc="0" baseline="1706" dirty="0" smtClean="0">
                <a:latin typeface="Calibri"/>
                <a:cs typeface="Calibri"/>
              </a:rPr>
              <a:t>p</a:t>
            </a:r>
            <a:r>
              <a:rPr sz="2400" spc="4" baseline="1706" dirty="0" smtClean="0">
                <a:latin typeface="Calibri"/>
                <a:cs typeface="Calibri"/>
              </a:rPr>
              <a:t>a</a:t>
            </a:r>
            <a:r>
              <a:rPr sz="2400" spc="-4" baseline="1706" dirty="0" smtClean="0">
                <a:latin typeface="Calibri"/>
                <a:cs typeface="Calibri"/>
              </a:rPr>
              <a:t>r</a:t>
            </a:r>
            <a:r>
              <a:rPr sz="2400" spc="4" baseline="1706" dirty="0" smtClean="0">
                <a:latin typeface="Calibri"/>
                <a:cs typeface="Calibri"/>
              </a:rPr>
              <a:t>ti</a:t>
            </a:r>
            <a:r>
              <a:rPr sz="2400" spc="0" baseline="1706" dirty="0" smtClean="0">
                <a:latin typeface="Calibri"/>
                <a:cs typeface="Calibri"/>
              </a:rPr>
              <a:t>r</a:t>
            </a:r>
            <a:r>
              <a:rPr sz="2400" spc="-11" baseline="1706" dirty="0" smtClean="0">
                <a:latin typeface="Calibri"/>
                <a:cs typeface="Calibri"/>
              </a:rPr>
              <a:t> </a:t>
            </a:r>
            <a:r>
              <a:rPr sz="2400" spc="0" baseline="1706" dirty="0" smtClean="0">
                <a:latin typeface="Calibri"/>
                <a:cs typeface="Calibri"/>
              </a:rPr>
              <a:t>du</a:t>
            </a:r>
            <a:r>
              <a:rPr sz="2400" spc="-26" baseline="1706" dirty="0" smtClean="0">
                <a:latin typeface="Calibri"/>
                <a:cs typeface="Calibri"/>
              </a:rPr>
              <a:t> </a:t>
            </a:r>
            <a:r>
              <a:rPr sz="2400" spc="4" baseline="1706" dirty="0" smtClean="0">
                <a:latin typeface="Calibri"/>
                <a:cs typeface="Calibri"/>
              </a:rPr>
              <a:t>l</a:t>
            </a:r>
            <a:r>
              <a:rPr sz="2400" spc="-9" baseline="1706" dirty="0" smtClean="0">
                <a:latin typeface="Calibri"/>
                <a:cs typeface="Calibri"/>
              </a:rPr>
              <a:t>a</a:t>
            </a:r>
            <a:r>
              <a:rPr sz="2400" spc="-4" baseline="1706" dirty="0" smtClean="0">
                <a:latin typeface="Calibri"/>
                <a:cs typeface="Calibri"/>
              </a:rPr>
              <a:t>t</a:t>
            </a:r>
            <a:r>
              <a:rPr sz="2400" spc="-25" baseline="1706" dirty="0" smtClean="0">
                <a:latin typeface="Calibri"/>
                <a:cs typeface="Calibri"/>
              </a:rPr>
              <a:t>e</a:t>
            </a:r>
            <a:r>
              <a:rPr sz="2400" spc="0" baseline="1706" dirty="0" smtClean="0">
                <a:latin typeface="Calibri"/>
                <a:cs typeface="Calibri"/>
              </a:rPr>
              <a:t>x</a:t>
            </a:r>
            <a:r>
              <a:rPr sz="2400" spc="-42" baseline="1706" dirty="0" smtClean="0">
                <a:latin typeface="Calibri"/>
                <a:cs typeface="Calibri"/>
              </a:rPr>
              <a:t> </a:t>
            </a:r>
            <a:r>
              <a:rPr sz="2400" spc="0" baseline="1706" dirty="0" smtClean="0">
                <a:latin typeface="Calibri"/>
                <a:cs typeface="Calibri"/>
              </a:rPr>
              <a:t>de</a:t>
            </a:r>
            <a:r>
              <a:rPr sz="2400" spc="-6" baseline="1706" dirty="0" smtClean="0">
                <a:latin typeface="Calibri"/>
                <a:cs typeface="Calibri"/>
              </a:rPr>
              <a:t> </a:t>
            </a:r>
            <a:r>
              <a:rPr sz="2400" spc="0" baseline="1706" dirty="0" smtClean="0">
                <a:latin typeface="Calibri"/>
                <a:cs typeface="Calibri"/>
              </a:rPr>
              <a:t>d</a:t>
            </a:r>
            <a:r>
              <a:rPr sz="2400" spc="4" baseline="1706" dirty="0" smtClean="0">
                <a:latin typeface="Calibri"/>
                <a:cs typeface="Calibri"/>
              </a:rPr>
              <a:t>i</a:t>
            </a:r>
            <a:r>
              <a:rPr sz="2400" spc="-14" baseline="1706" dirty="0" smtClean="0">
                <a:latin typeface="Calibri"/>
                <a:cs typeface="Calibri"/>
              </a:rPr>
              <a:t>v</a:t>
            </a:r>
            <a:r>
              <a:rPr sz="2400" spc="0" baseline="1706" dirty="0" smtClean="0">
                <a:latin typeface="Calibri"/>
                <a:cs typeface="Calibri"/>
              </a:rPr>
              <a:t>e</a:t>
            </a:r>
            <a:r>
              <a:rPr sz="2400" spc="-29" baseline="1706" dirty="0" smtClean="0">
                <a:latin typeface="Calibri"/>
                <a:cs typeface="Calibri"/>
              </a:rPr>
              <a:t>r</a:t>
            </a:r>
            <a:r>
              <a:rPr sz="2400" spc="0" baseline="1706" dirty="0" smtClean="0">
                <a:latin typeface="Calibri"/>
                <a:cs typeface="Calibri"/>
              </a:rPr>
              <a:t>s</a:t>
            </a:r>
            <a:r>
              <a:rPr sz="2400" spc="-29" baseline="1706" dirty="0" smtClean="0">
                <a:latin typeface="Calibri"/>
                <a:cs typeface="Calibri"/>
              </a:rPr>
              <a:t> </a:t>
            </a:r>
            <a:r>
              <a:rPr sz="2400" spc="-14" baseline="1706" dirty="0" smtClean="0">
                <a:latin typeface="Calibri"/>
                <a:cs typeface="Calibri"/>
              </a:rPr>
              <a:t>v</a:t>
            </a:r>
            <a:r>
              <a:rPr sz="2400" spc="0" baseline="1706" dirty="0" smtClean="0">
                <a:latin typeface="Calibri"/>
                <a:cs typeface="Calibri"/>
              </a:rPr>
              <a:t>é</a:t>
            </a:r>
            <a:r>
              <a:rPr sz="2400" spc="-9" baseline="1706" dirty="0" smtClean="0">
                <a:latin typeface="Calibri"/>
                <a:cs typeface="Calibri"/>
              </a:rPr>
              <a:t>g</a:t>
            </a:r>
            <a:r>
              <a:rPr sz="2400" spc="-14" baseline="1706" dirty="0" smtClean="0">
                <a:latin typeface="Calibri"/>
                <a:cs typeface="Calibri"/>
              </a:rPr>
              <a:t>é</a:t>
            </a:r>
            <a:r>
              <a:rPr sz="2400" spc="-19" baseline="1706" dirty="0" smtClean="0">
                <a:latin typeface="Calibri"/>
                <a:cs typeface="Calibri"/>
              </a:rPr>
              <a:t>t</a:t>
            </a:r>
            <a:r>
              <a:rPr sz="2400" spc="0" baseline="1706" dirty="0" smtClean="0">
                <a:latin typeface="Calibri"/>
                <a:cs typeface="Calibri"/>
              </a:rPr>
              <a:t>a</a:t>
            </a:r>
            <a:r>
              <a:rPr sz="2400" spc="4" baseline="1706" dirty="0" smtClean="0">
                <a:latin typeface="Calibri"/>
                <a:cs typeface="Calibri"/>
              </a:rPr>
              <a:t>u</a:t>
            </a:r>
            <a:r>
              <a:rPr sz="2400" spc="0" baseline="1706" dirty="0" smtClean="0">
                <a:latin typeface="Calibri"/>
                <a:cs typeface="Calibri"/>
              </a:rPr>
              <a:t>x</a:t>
            </a:r>
            <a:r>
              <a:rPr sz="2400" spc="-53" baseline="1706" dirty="0" smtClean="0">
                <a:latin typeface="Calibri"/>
                <a:cs typeface="Calibri"/>
              </a:rPr>
              <a:t> </a:t>
            </a:r>
            <a:r>
              <a:rPr sz="2400" spc="0" baseline="1706" dirty="0" smtClean="0">
                <a:latin typeface="Calibri"/>
                <a:cs typeface="Calibri"/>
              </a:rPr>
              <a:t>(h</a:t>
            </a:r>
            <a:r>
              <a:rPr sz="2400" spc="-19" baseline="1706" dirty="0" smtClean="0">
                <a:latin typeface="Calibri"/>
                <a:cs typeface="Calibri"/>
              </a:rPr>
              <a:t>é</a:t>
            </a:r>
            <a:r>
              <a:rPr sz="2400" spc="-14" baseline="1706" dirty="0" smtClean="0">
                <a:latin typeface="Calibri"/>
                <a:cs typeface="Calibri"/>
              </a:rPr>
              <a:t>v</a:t>
            </a:r>
            <a:r>
              <a:rPr sz="2400" spc="0" baseline="1706" dirty="0" smtClean="0">
                <a:latin typeface="Calibri"/>
                <a:cs typeface="Calibri"/>
              </a:rPr>
              <a:t>éa,</a:t>
            </a:r>
            <a:r>
              <a:rPr sz="2400" spc="-28" baseline="1706" dirty="0" smtClean="0">
                <a:latin typeface="Calibri"/>
                <a:cs typeface="Calibri"/>
              </a:rPr>
              <a:t> </a:t>
            </a:r>
            <a:r>
              <a:rPr sz="2400" spc="4" baseline="1706" dirty="0" smtClean="0">
                <a:latin typeface="Calibri"/>
                <a:cs typeface="Calibri"/>
              </a:rPr>
              <a:t>fi</a:t>
            </a:r>
            <a:r>
              <a:rPr sz="2400" spc="0" baseline="1706" dirty="0" smtClean="0">
                <a:latin typeface="Calibri"/>
                <a:cs typeface="Calibri"/>
              </a:rPr>
              <a:t>cus</a:t>
            </a:r>
            <a:r>
              <a:rPr sz="2400" spc="-41" baseline="1706" dirty="0" smtClean="0">
                <a:latin typeface="Calibri"/>
                <a:cs typeface="Calibri"/>
              </a:rPr>
              <a:t> </a:t>
            </a:r>
            <a:r>
              <a:rPr sz="2400" spc="0" baseline="1706" dirty="0" smtClean="0">
                <a:latin typeface="Calibri"/>
                <a:cs typeface="Calibri"/>
              </a:rPr>
              <a:t>…</a:t>
            </a:r>
            <a:r>
              <a:rPr sz="2400" spc="4" baseline="1706" dirty="0" smtClean="0">
                <a:latin typeface="Calibri"/>
                <a:cs typeface="Calibri"/>
              </a:rPr>
              <a:t>.</a:t>
            </a:r>
            <a:r>
              <a:rPr sz="2400" spc="0" baseline="1706" dirty="0" smtClean="0">
                <a:latin typeface="Calibri"/>
                <a:cs typeface="Calibri"/>
              </a:rPr>
              <a:t>)</a:t>
            </a:r>
            <a:endParaRPr sz="1600">
              <a:latin typeface="Calibri"/>
              <a:cs typeface="Calibri"/>
            </a:endParaRPr>
          </a:p>
          <a:p>
            <a:pPr marL="12700" marR="30403">
              <a:lnSpc>
                <a:spcPts val="1920"/>
              </a:lnSpc>
            </a:pPr>
            <a:r>
              <a:rPr sz="2400" spc="0" baseline="1706" dirty="0" smtClean="0">
                <a:latin typeface="Calibri"/>
                <a:cs typeface="Calibri"/>
              </a:rPr>
              <a:t>do</a:t>
            </a:r>
            <a:r>
              <a:rPr sz="2400" spc="4" baseline="1706" dirty="0" smtClean="0">
                <a:latin typeface="Calibri"/>
                <a:cs typeface="Calibri"/>
              </a:rPr>
              <a:t>i</a:t>
            </a:r>
            <a:r>
              <a:rPr sz="2400" spc="0" baseline="1706" dirty="0" smtClean="0">
                <a:latin typeface="Calibri"/>
                <a:cs typeface="Calibri"/>
              </a:rPr>
              <a:t>t</a:t>
            </a:r>
            <a:r>
              <a:rPr sz="2400" spc="-20" baseline="1706" dirty="0" smtClean="0">
                <a:latin typeface="Calibri"/>
                <a:cs typeface="Calibri"/>
              </a:rPr>
              <a:t> </a:t>
            </a:r>
            <a:r>
              <a:rPr sz="2400" spc="-14" baseline="1706" dirty="0" smtClean="0">
                <a:latin typeface="Calibri"/>
                <a:cs typeface="Calibri"/>
              </a:rPr>
              <a:t>ê</a:t>
            </a:r>
            <a:r>
              <a:rPr sz="2400" spc="4" baseline="1706" dirty="0" smtClean="0">
                <a:latin typeface="Calibri"/>
                <a:cs typeface="Calibri"/>
              </a:rPr>
              <a:t>t</a:t>
            </a:r>
            <a:r>
              <a:rPr sz="2400" spc="-29" baseline="1706" dirty="0" smtClean="0">
                <a:latin typeface="Calibri"/>
                <a:cs typeface="Calibri"/>
              </a:rPr>
              <a:t>r</a:t>
            </a:r>
            <a:r>
              <a:rPr sz="2400" spc="0" baseline="1706" dirty="0" smtClean="0">
                <a:latin typeface="Calibri"/>
                <a:cs typeface="Calibri"/>
              </a:rPr>
              <a:t>e</a:t>
            </a:r>
            <a:r>
              <a:rPr sz="2400" spc="8" baseline="1706" dirty="0" smtClean="0">
                <a:latin typeface="Calibri"/>
                <a:cs typeface="Calibri"/>
              </a:rPr>
              <a:t> </a:t>
            </a:r>
            <a:r>
              <a:rPr sz="2400" spc="0" baseline="1706" dirty="0" smtClean="0">
                <a:latin typeface="Calibri"/>
                <a:cs typeface="Calibri"/>
              </a:rPr>
              <a:t>vu</a:t>
            </a:r>
            <a:r>
              <a:rPr sz="2400" spc="4" baseline="1706" dirty="0" smtClean="0">
                <a:latin typeface="Calibri"/>
                <a:cs typeface="Calibri"/>
              </a:rPr>
              <a:t>l</a:t>
            </a:r>
            <a:r>
              <a:rPr sz="2400" spc="-14" baseline="1706" dirty="0" smtClean="0">
                <a:latin typeface="Calibri"/>
                <a:cs typeface="Calibri"/>
              </a:rPr>
              <a:t>c</a:t>
            </a:r>
            <a:r>
              <a:rPr sz="2400" spc="0" baseline="1706" dirty="0" smtClean="0">
                <a:latin typeface="Calibri"/>
                <a:cs typeface="Calibri"/>
              </a:rPr>
              <a:t>a</a:t>
            </a:r>
            <a:r>
              <a:rPr sz="2400" spc="4" baseline="1706" dirty="0" smtClean="0">
                <a:latin typeface="Calibri"/>
                <a:cs typeface="Calibri"/>
              </a:rPr>
              <a:t>ni</a:t>
            </a:r>
            <a:r>
              <a:rPr sz="2400" spc="0" baseline="1706" dirty="0" smtClean="0">
                <a:latin typeface="Calibri"/>
                <a:cs typeface="Calibri"/>
              </a:rPr>
              <a:t>sé</a:t>
            </a:r>
            <a:r>
              <a:rPr sz="2400" spc="-74" baseline="1706" dirty="0" smtClean="0">
                <a:latin typeface="Calibri"/>
                <a:cs typeface="Calibri"/>
              </a:rPr>
              <a:t> </a:t>
            </a:r>
            <a:r>
              <a:rPr sz="2400" spc="0" baseline="1706" dirty="0" smtClean="0">
                <a:latin typeface="Calibri"/>
                <a:cs typeface="Calibri"/>
              </a:rPr>
              <a:t>pour</a:t>
            </a:r>
            <a:r>
              <a:rPr sz="2400" spc="-25" baseline="1706" dirty="0" smtClean="0">
                <a:latin typeface="Calibri"/>
                <a:cs typeface="Calibri"/>
              </a:rPr>
              <a:t> </a:t>
            </a:r>
            <a:r>
              <a:rPr sz="2400" spc="0" baseline="1706" dirty="0" smtClean="0">
                <a:latin typeface="Calibri"/>
                <a:cs typeface="Calibri"/>
              </a:rPr>
              <a:t>a</a:t>
            </a:r>
            <a:r>
              <a:rPr sz="2400" spc="4" baseline="1706" dirty="0" smtClean="0">
                <a:latin typeface="Calibri"/>
                <a:cs typeface="Calibri"/>
              </a:rPr>
              <a:t>u</a:t>
            </a:r>
            <a:r>
              <a:rPr sz="2400" spc="0" baseline="1706" dirty="0" smtClean="0">
                <a:latin typeface="Calibri"/>
                <a:cs typeface="Calibri"/>
              </a:rPr>
              <a:t>gme</a:t>
            </a:r>
            <a:r>
              <a:rPr sz="2400" spc="-9" baseline="1706" dirty="0" smtClean="0">
                <a:latin typeface="Calibri"/>
                <a:cs typeface="Calibri"/>
              </a:rPr>
              <a:t>n</a:t>
            </a:r>
            <a:r>
              <a:rPr sz="2400" spc="-4" baseline="1706" dirty="0" smtClean="0">
                <a:latin typeface="Calibri"/>
                <a:cs typeface="Calibri"/>
              </a:rPr>
              <a:t>t</a:t>
            </a:r>
            <a:r>
              <a:rPr sz="2400" spc="0" baseline="1706" dirty="0" smtClean="0">
                <a:latin typeface="Calibri"/>
                <a:cs typeface="Calibri"/>
              </a:rPr>
              <a:t>er</a:t>
            </a:r>
            <a:r>
              <a:rPr sz="2400" spc="-66" baseline="1706" dirty="0" smtClean="0">
                <a:latin typeface="Calibri"/>
                <a:cs typeface="Calibri"/>
              </a:rPr>
              <a:t> </a:t>
            </a:r>
            <a:r>
              <a:rPr sz="2400" spc="0" baseline="1706" dirty="0" smtClean="0">
                <a:latin typeface="Calibri"/>
                <a:cs typeface="Calibri"/>
              </a:rPr>
              <a:t>sa</a:t>
            </a:r>
            <a:r>
              <a:rPr sz="2400" spc="-23" baseline="1706" dirty="0" smtClean="0">
                <a:latin typeface="Calibri"/>
                <a:cs typeface="Calibri"/>
              </a:rPr>
              <a:t> </a:t>
            </a:r>
            <a:r>
              <a:rPr sz="2400" spc="-29" baseline="1706" dirty="0" smtClean="0">
                <a:latin typeface="Calibri"/>
                <a:cs typeface="Calibri"/>
              </a:rPr>
              <a:t>r</a:t>
            </a:r>
            <a:r>
              <a:rPr sz="2400" spc="0" baseline="1706" dirty="0" smtClean="0">
                <a:latin typeface="Calibri"/>
                <a:cs typeface="Calibri"/>
              </a:rPr>
              <a:t>ési</a:t>
            </a:r>
            <a:r>
              <a:rPr sz="2400" spc="-9" baseline="1706" dirty="0" smtClean="0">
                <a:latin typeface="Calibri"/>
                <a:cs typeface="Calibri"/>
              </a:rPr>
              <a:t>s</a:t>
            </a:r>
            <a:r>
              <a:rPr sz="2400" spc="-19" baseline="1706" dirty="0" smtClean="0">
                <a:latin typeface="Calibri"/>
                <a:cs typeface="Calibri"/>
              </a:rPr>
              <a:t>t</a:t>
            </a:r>
            <a:r>
              <a:rPr sz="2400" spc="0" baseline="1706" dirty="0" smtClean="0">
                <a:latin typeface="Calibri"/>
                <a:cs typeface="Calibri"/>
              </a:rPr>
              <a:t>a</a:t>
            </a:r>
            <a:r>
              <a:rPr sz="2400" spc="4" baseline="1706" dirty="0" smtClean="0">
                <a:latin typeface="Calibri"/>
                <a:cs typeface="Calibri"/>
              </a:rPr>
              <a:t>n</a:t>
            </a:r>
            <a:r>
              <a:rPr sz="2400" spc="0" baseline="1706" dirty="0" smtClean="0">
                <a:latin typeface="Calibri"/>
                <a:cs typeface="Calibri"/>
              </a:rPr>
              <a:t>c</a:t>
            </a:r>
            <a:r>
              <a:rPr sz="2400" spc="-4" baseline="1706" dirty="0" smtClean="0">
                <a:latin typeface="Calibri"/>
                <a:cs typeface="Calibri"/>
              </a:rPr>
              <a:t>e</a:t>
            </a:r>
            <a:r>
              <a:rPr sz="2400" spc="0" baseline="1706" dirty="0" smtClean="0">
                <a:latin typeface="Calibri"/>
                <a:cs typeface="Calibri"/>
              </a:rPr>
              <a:t>.</a:t>
            </a:r>
            <a:r>
              <a:rPr sz="2400" spc="-49" baseline="1706" dirty="0" smtClean="0">
                <a:latin typeface="Calibri"/>
                <a:cs typeface="Calibri"/>
              </a:rPr>
              <a:t> </a:t>
            </a:r>
            <a:r>
              <a:rPr sz="2400" spc="0" baseline="1706" dirty="0" smtClean="0">
                <a:latin typeface="Calibri"/>
                <a:cs typeface="Calibri"/>
              </a:rPr>
              <a:t>C</a:t>
            </a:r>
            <a:r>
              <a:rPr sz="2400" spc="-9" baseline="1706" dirty="0" smtClean="0">
                <a:latin typeface="Calibri"/>
                <a:cs typeface="Calibri"/>
              </a:rPr>
              <a:t>e</a:t>
            </a:r>
            <a:r>
              <a:rPr sz="2400" spc="-19" baseline="1706" dirty="0" smtClean="0">
                <a:latin typeface="Calibri"/>
                <a:cs typeface="Calibri"/>
              </a:rPr>
              <a:t>t</a:t>
            </a:r>
            <a:r>
              <a:rPr sz="2400" spc="-4" baseline="1706" dirty="0" smtClean="0">
                <a:latin typeface="Calibri"/>
                <a:cs typeface="Calibri"/>
              </a:rPr>
              <a:t>t</a:t>
            </a:r>
            <a:r>
              <a:rPr sz="2400" spc="0" baseline="1706" dirty="0" smtClean="0">
                <a:latin typeface="Calibri"/>
                <a:cs typeface="Calibri"/>
              </a:rPr>
              <a:t>e</a:t>
            </a:r>
            <a:r>
              <a:rPr sz="2400" spc="-19" baseline="1706" dirty="0" smtClean="0">
                <a:latin typeface="Calibri"/>
                <a:cs typeface="Calibri"/>
              </a:rPr>
              <a:t> </a:t>
            </a:r>
            <a:r>
              <a:rPr sz="2400" spc="0" baseline="1706" dirty="0" smtClean="0">
                <a:latin typeface="Calibri"/>
                <a:cs typeface="Calibri"/>
              </a:rPr>
              <a:t>opé</a:t>
            </a:r>
            <a:r>
              <a:rPr sz="2400" spc="-44" baseline="1706" dirty="0" smtClean="0">
                <a:latin typeface="Calibri"/>
                <a:cs typeface="Calibri"/>
              </a:rPr>
              <a:t>r</a:t>
            </a:r>
            <a:r>
              <a:rPr sz="2400" spc="-9" baseline="1706" dirty="0" smtClean="0">
                <a:latin typeface="Calibri"/>
                <a:cs typeface="Calibri"/>
              </a:rPr>
              <a:t>a</a:t>
            </a:r>
            <a:r>
              <a:rPr sz="2400" spc="4" baseline="1706" dirty="0" smtClean="0">
                <a:latin typeface="Calibri"/>
                <a:cs typeface="Calibri"/>
              </a:rPr>
              <a:t>ti</a:t>
            </a:r>
            <a:r>
              <a:rPr sz="2400" spc="0" baseline="1706" dirty="0" smtClean="0">
                <a:latin typeface="Calibri"/>
                <a:cs typeface="Calibri"/>
              </a:rPr>
              <a:t>on</a:t>
            </a:r>
            <a:r>
              <a:rPr sz="2400" spc="-38" baseline="1706" dirty="0" smtClean="0">
                <a:latin typeface="Calibri"/>
                <a:cs typeface="Calibri"/>
              </a:rPr>
              <a:t> </a:t>
            </a:r>
            <a:r>
              <a:rPr sz="2400" spc="0" baseline="1706" dirty="0" smtClean="0">
                <a:latin typeface="Calibri"/>
                <a:cs typeface="Calibri"/>
              </a:rPr>
              <a:t>se</a:t>
            </a:r>
            <a:r>
              <a:rPr sz="2400" spc="-14" baseline="1706" dirty="0" smtClean="0">
                <a:latin typeface="Calibri"/>
                <a:cs typeface="Calibri"/>
              </a:rPr>
              <a:t> </a:t>
            </a:r>
            <a:r>
              <a:rPr sz="2400" spc="-29" baseline="1706" dirty="0" smtClean="0">
                <a:latin typeface="Calibri"/>
                <a:cs typeface="Calibri"/>
              </a:rPr>
              <a:t>r</a:t>
            </a:r>
            <a:r>
              <a:rPr sz="2400" spc="0" baseline="1706" dirty="0" smtClean="0">
                <a:latin typeface="Calibri"/>
                <a:cs typeface="Calibri"/>
              </a:rPr>
              <a:t>éa</a:t>
            </a:r>
            <a:r>
              <a:rPr sz="2400" spc="4" baseline="1706" dirty="0" smtClean="0">
                <a:latin typeface="Calibri"/>
                <a:cs typeface="Calibri"/>
              </a:rPr>
              <a:t>li</a:t>
            </a:r>
            <a:r>
              <a:rPr sz="2400" spc="0" baseline="1706" dirty="0" smtClean="0">
                <a:latin typeface="Calibri"/>
                <a:cs typeface="Calibri"/>
              </a:rPr>
              <a:t>se</a:t>
            </a:r>
            <a:r>
              <a:rPr sz="2400" spc="-37" baseline="1706" dirty="0" smtClean="0">
                <a:latin typeface="Calibri"/>
                <a:cs typeface="Calibri"/>
              </a:rPr>
              <a:t> </a:t>
            </a:r>
            <a:r>
              <a:rPr sz="2400" spc="0" baseline="1706" dirty="0" smtClean="0">
                <a:latin typeface="Calibri"/>
                <a:cs typeface="Calibri"/>
              </a:rPr>
              <a:t>p</a:t>
            </a:r>
            <a:r>
              <a:rPr sz="2400" spc="4" baseline="1706" dirty="0" smtClean="0">
                <a:latin typeface="Calibri"/>
                <a:cs typeface="Calibri"/>
              </a:rPr>
              <a:t>a</a:t>
            </a:r>
            <a:r>
              <a:rPr sz="2400" spc="0" baseline="1706" dirty="0" smtClean="0">
                <a:latin typeface="Calibri"/>
                <a:cs typeface="Calibri"/>
              </a:rPr>
              <a:t>r</a:t>
            </a:r>
            <a:endParaRPr sz="1600">
              <a:latin typeface="Calibri"/>
              <a:cs typeface="Calibri"/>
            </a:endParaRPr>
          </a:p>
          <a:p>
            <a:pPr marL="12700">
              <a:lnSpc>
                <a:spcPts val="1920"/>
              </a:lnSpc>
            </a:pPr>
            <a:r>
              <a:rPr sz="2400" spc="0" baseline="1706" dirty="0" smtClean="0">
                <a:latin typeface="Calibri"/>
                <a:cs typeface="Calibri"/>
              </a:rPr>
              <a:t>chauf</a:t>
            </a:r>
            <a:r>
              <a:rPr sz="2400" spc="-34" baseline="1706" dirty="0" smtClean="0">
                <a:latin typeface="Calibri"/>
                <a:cs typeface="Calibri"/>
              </a:rPr>
              <a:t>f</a:t>
            </a:r>
            <a:r>
              <a:rPr sz="2400" spc="0" baseline="1706" dirty="0" smtClean="0">
                <a:latin typeface="Calibri"/>
                <a:cs typeface="Calibri"/>
              </a:rPr>
              <a:t>age</a:t>
            </a:r>
            <a:r>
              <a:rPr sz="2400" spc="-94" baseline="1706" dirty="0" smtClean="0">
                <a:latin typeface="Calibri"/>
                <a:cs typeface="Calibri"/>
              </a:rPr>
              <a:t> </a:t>
            </a:r>
            <a:r>
              <a:rPr sz="2400" spc="0" baseline="1706" dirty="0" smtClean="0">
                <a:latin typeface="Calibri"/>
                <a:cs typeface="Calibri"/>
              </a:rPr>
              <a:t>en</a:t>
            </a:r>
            <a:r>
              <a:rPr sz="2400" spc="-6" baseline="1706" dirty="0" smtClean="0">
                <a:latin typeface="Calibri"/>
                <a:cs typeface="Calibri"/>
              </a:rPr>
              <a:t> </a:t>
            </a:r>
            <a:r>
              <a:rPr sz="2400" spc="0" baseline="1706" dirty="0" smtClean="0">
                <a:latin typeface="Calibri"/>
                <a:cs typeface="Calibri"/>
              </a:rPr>
              <a:t>p</a:t>
            </a:r>
            <a:r>
              <a:rPr sz="2400" spc="-25" baseline="1706" dirty="0" smtClean="0">
                <a:latin typeface="Calibri"/>
                <a:cs typeface="Calibri"/>
              </a:rPr>
              <a:t>r</a:t>
            </a:r>
            <a:r>
              <a:rPr sz="2400" spc="0" baseline="1706" dirty="0" smtClean="0">
                <a:latin typeface="Calibri"/>
                <a:cs typeface="Calibri"/>
              </a:rPr>
              <a:t>és</a:t>
            </a:r>
            <a:r>
              <a:rPr sz="2400" spc="-4" baseline="1706" dirty="0" smtClean="0">
                <a:latin typeface="Calibri"/>
                <a:cs typeface="Calibri"/>
              </a:rPr>
              <a:t>e</a:t>
            </a:r>
            <a:r>
              <a:rPr sz="2400" spc="0" baseline="1706" dirty="0" smtClean="0">
                <a:latin typeface="Calibri"/>
                <a:cs typeface="Calibri"/>
              </a:rPr>
              <a:t>nce</a:t>
            </a:r>
            <a:r>
              <a:rPr sz="2400" spc="-29" baseline="1706" dirty="0" smtClean="0">
                <a:latin typeface="Calibri"/>
                <a:cs typeface="Calibri"/>
              </a:rPr>
              <a:t> </a:t>
            </a:r>
            <a:r>
              <a:rPr sz="2400" spc="0" baseline="1706" dirty="0" smtClean="0">
                <a:latin typeface="Calibri"/>
                <a:cs typeface="Calibri"/>
              </a:rPr>
              <a:t>de</a:t>
            </a:r>
            <a:r>
              <a:rPr sz="2400" spc="-6" baseline="1706" dirty="0" smtClean="0">
                <a:latin typeface="Calibri"/>
                <a:cs typeface="Calibri"/>
              </a:rPr>
              <a:t> </a:t>
            </a:r>
            <a:r>
              <a:rPr sz="2400" spc="0" baseline="1706" dirty="0" smtClean="0">
                <a:latin typeface="Calibri"/>
                <a:cs typeface="Calibri"/>
              </a:rPr>
              <a:t>1</a:t>
            </a:r>
            <a:r>
              <a:rPr sz="2400" spc="-3" baseline="1706" dirty="0" smtClean="0">
                <a:latin typeface="Calibri"/>
                <a:cs typeface="Calibri"/>
              </a:rPr>
              <a:t> </a:t>
            </a:r>
            <a:r>
              <a:rPr sz="2400" spc="0" baseline="1706" dirty="0" smtClean="0">
                <a:latin typeface="Calibri"/>
                <a:cs typeface="Calibri"/>
              </a:rPr>
              <a:t>à</a:t>
            </a:r>
            <a:r>
              <a:rPr sz="2400" spc="-7" baseline="1706" dirty="0" smtClean="0">
                <a:latin typeface="Calibri"/>
                <a:cs typeface="Calibri"/>
              </a:rPr>
              <a:t> </a:t>
            </a:r>
            <a:r>
              <a:rPr sz="2400" spc="0" baseline="1706" dirty="0" smtClean="0">
                <a:latin typeface="Calibri"/>
                <a:cs typeface="Calibri"/>
              </a:rPr>
              <a:t>8</a:t>
            </a:r>
            <a:r>
              <a:rPr sz="2400" spc="-3" baseline="1706" dirty="0" smtClean="0">
                <a:latin typeface="Calibri"/>
                <a:cs typeface="Calibri"/>
              </a:rPr>
              <a:t> </a:t>
            </a:r>
            <a:r>
              <a:rPr sz="2400" spc="0" baseline="1706" dirty="0" smtClean="0">
                <a:latin typeface="Calibri"/>
                <a:cs typeface="Calibri"/>
              </a:rPr>
              <a:t>%</a:t>
            </a:r>
            <a:r>
              <a:rPr sz="2400" spc="-6" baseline="1706" dirty="0" smtClean="0">
                <a:latin typeface="Calibri"/>
                <a:cs typeface="Calibri"/>
              </a:rPr>
              <a:t> </a:t>
            </a:r>
            <a:r>
              <a:rPr sz="2400" spc="0" baseline="1706" dirty="0" smtClean="0">
                <a:latin typeface="Calibri"/>
                <a:cs typeface="Calibri"/>
              </a:rPr>
              <a:t>de</a:t>
            </a:r>
            <a:r>
              <a:rPr sz="2400" spc="-16" baseline="1706" dirty="0" smtClean="0">
                <a:latin typeface="Calibri"/>
                <a:cs typeface="Calibri"/>
              </a:rPr>
              <a:t> </a:t>
            </a:r>
            <a:r>
              <a:rPr sz="2400" spc="0" baseline="1706" dirty="0" smtClean="0">
                <a:latin typeface="Calibri"/>
                <a:cs typeface="Calibri"/>
              </a:rPr>
              <a:t>souf</a:t>
            </a:r>
            <a:r>
              <a:rPr sz="2400" spc="-25" baseline="1706" dirty="0" smtClean="0">
                <a:latin typeface="Calibri"/>
                <a:cs typeface="Calibri"/>
              </a:rPr>
              <a:t>r</a:t>
            </a:r>
            <a:r>
              <a:rPr sz="2400" spc="0" baseline="1706" dirty="0" smtClean="0">
                <a:latin typeface="Calibri"/>
                <a:cs typeface="Calibri"/>
              </a:rPr>
              <a:t>e.</a:t>
            </a:r>
            <a:r>
              <a:rPr sz="2400" spc="-20" baseline="1706" dirty="0" smtClean="0">
                <a:latin typeface="Calibri"/>
                <a:cs typeface="Calibri"/>
              </a:rPr>
              <a:t> </a:t>
            </a:r>
            <a:r>
              <a:rPr sz="2400" spc="4" baseline="1706" dirty="0" smtClean="0">
                <a:latin typeface="Calibri"/>
                <a:cs typeface="Calibri"/>
              </a:rPr>
              <a:t>I</a:t>
            </a:r>
            <a:r>
              <a:rPr sz="2400" spc="0" baseline="1706" dirty="0" smtClean="0">
                <a:latin typeface="Calibri"/>
                <a:cs typeface="Calibri"/>
              </a:rPr>
              <a:t>l</a:t>
            </a:r>
            <a:r>
              <a:rPr sz="2400" spc="-9" baseline="1706" dirty="0" smtClean="0">
                <a:latin typeface="Calibri"/>
                <a:cs typeface="Calibri"/>
              </a:rPr>
              <a:t> </a:t>
            </a:r>
            <a:r>
              <a:rPr sz="2400" spc="0" baseline="1706" dirty="0" smtClean="0">
                <a:latin typeface="Calibri"/>
                <a:cs typeface="Calibri"/>
              </a:rPr>
              <a:t>s</a:t>
            </a:r>
            <a:r>
              <a:rPr sz="2400" spc="-109" baseline="1706" dirty="0" smtClean="0">
                <a:latin typeface="Calibri"/>
                <a:cs typeface="Calibri"/>
              </a:rPr>
              <a:t>’</a:t>
            </a:r>
            <a:r>
              <a:rPr sz="2400" spc="-14" baseline="1706" dirty="0" smtClean="0">
                <a:latin typeface="Calibri"/>
                <a:cs typeface="Calibri"/>
              </a:rPr>
              <a:t>é</a:t>
            </a:r>
            <a:r>
              <a:rPr sz="2400" spc="-19" baseline="1706" dirty="0" smtClean="0">
                <a:latin typeface="Calibri"/>
                <a:cs typeface="Calibri"/>
              </a:rPr>
              <a:t>t</a:t>
            </a:r>
            <a:r>
              <a:rPr sz="2400" spc="0" baseline="1706" dirty="0" smtClean="0">
                <a:latin typeface="Calibri"/>
                <a:cs typeface="Calibri"/>
              </a:rPr>
              <a:t>a</a:t>
            </a:r>
            <a:r>
              <a:rPr sz="2400" spc="4" baseline="1706" dirty="0" smtClean="0">
                <a:latin typeface="Calibri"/>
                <a:cs typeface="Calibri"/>
              </a:rPr>
              <a:t>bli</a:t>
            </a:r>
            <a:r>
              <a:rPr sz="2400" spc="0" baseline="1706" dirty="0" smtClean="0">
                <a:latin typeface="Calibri"/>
                <a:cs typeface="Calibri"/>
              </a:rPr>
              <a:t>t</a:t>
            </a:r>
            <a:r>
              <a:rPr sz="2400" spc="-40" baseline="1706" dirty="0" smtClean="0">
                <a:latin typeface="Calibri"/>
                <a:cs typeface="Calibri"/>
              </a:rPr>
              <a:t> </a:t>
            </a:r>
            <a:r>
              <a:rPr sz="2400" spc="0" baseline="1706" dirty="0" smtClean="0">
                <a:latin typeface="Calibri"/>
                <a:cs typeface="Calibri"/>
              </a:rPr>
              <a:t>a</a:t>
            </a:r>
            <a:r>
              <a:rPr sz="2400" spc="4" baseline="1706" dirty="0" smtClean="0">
                <a:latin typeface="Calibri"/>
                <a:cs typeface="Calibri"/>
              </a:rPr>
              <a:t>i</a:t>
            </a:r>
            <a:r>
              <a:rPr sz="2400" spc="0" baseline="1706" dirty="0" smtClean="0">
                <a:latin typeface="Calibri"/>
                <a:cs typeface="Calibri"/>
              </a:rPr>
              <a:t>nsi</a:t>
            </a:r>
            <a:r>
              <a:rPr sz="2400" spc="-49" baseline="1706" dirty="0" smtClean="0">
                <a:latin typeface="Calibri"/>
                <a:cs typeface="Calibri"/>
              </a:rPr>
              <a:t> </a:t>
            </a:r>
            <a:r>
              <a:rPr sz="2400" spc="0" baseline="1706" dirty="0" smtClean="0">
                <a:latin typeface="Calibri"/>
                <a:cs typeface="Calibri"/>
              </a:rPr>
              <a:t>des</a:t>
            </a:r>
            <a:r>
              <a:rPr sz="2400" spc="-22" baseline="1706" dirty="0" smtClean="0">
                <a:latin typeface="Calibri"/>
                <a:cs typeface="Calibri"/>
              </a:rPr>
              <a:t> </a:t>
            </a:r>
            <a:r>
              <a:rPr sz="2400" spc="0" baseline="1706" dirty="0" smtClean="0">
                <a:latin typeface="Calibri"/>
                <a:cs typeface="Calibri"/>
              </a:rPr>
              <a:t>po</a:t>
            </a:r>
            <a:r>
              <a:rPr sz="2400" spc="-9" baseline="1706" dirty="0" smtClean="0">
                <a:latin typeface="Calibri"/>
                <a:cs typeface="Calibri"/>
              </a:rPr>
              <a:t>n</a:t>
            </a:r>
            <a:r>
              <a:rPr sz="2400" spc="4" baseline="1706" dirty="0" smtClean="0">
                <a:latin typeface="Calibri"/>
                <a:cs typeface="Calibri"/>
              </a:rPr>
              <a:t>t</a:t>
            </a:r>
            <a:r>
              <a:rPr sz="2400" spc="0" baseline="1706" dirty="0" smtClean="0">
                <a:latin typeface="Calibri"/>
                <a:cs typeface="Calibri"/>
              </a:rPr>
              <a:t>s</a:t>
            </a:r>
            <a:r>
              <a:rPr sz="2400" spc="-21" baseline="1706" dirty="0" smtClean="0">
                <a:latin typeface="Calibri"/>
                <a:cs typeface="Calibri"/>
              </a:rPr>
              <a:t> </a:t>
            </a:r>
            <a:r>
              <a:rPr sz="2400" spc="0" baseline="1706" dirty="0" smtClean="0">
                <a:latin typeface="Calibri"/>
                <a:cs typeface="Calibri"/>
              </a:rPr>
              <a:t>d</a:t>
            </a:r>
            <a:r>
              <a:rPr sz="2400" spc="4" baseline="1706" dirty="0" smtClean="0">
                <a:latin typeface="Calibri"/>
                <a:cs typeface="Calibri"/>
              </a:rPr>
              <a:t>i</a:t>
            </a:r>
            <a:r>
              <a:rPr sz="2400" spc="0" baseline="1706" dirty="0" smtClean="0">
                <a:latin typeface="Calibri"/>
                <a:cs typeface="Calibri"/>
              </a:rPr>
              <a:t>su</a:t>
            </a:r>
            <a:r>
              <a:rPr sz="2400" spc="4" baseline="1706" dirty="0" smtClean="0">
                <a:latin typeface="Calibri"/>
                <a:cs typeface="Calibri"/>
              </a:rPr>
              <a:t>lf</a:t>
            </a:r>
            <a:r>
              <a:rPr sz="2400" spc="0" baseline="1706" dirty="0" smtClean="0">
                <a:latin typeface="Calibri"/>
                <a:cs typeface="Calibri"/>
              </a:rPr>
              <a:t>u</a:t>
            </a:r>
            <a:r>
              <a:rPr sz="2400" spc="-25" baseline="1706" dirty="0" smtClean="0">
                <a:latin typeface="Calibri"/>
                <a:cs typeface="Calibri"/>
              </a:rPr>
              <a:t>r</a:t>
            </a:r>
            <a:r>
              <a:rPr sz="2400" spc="0" baseline="1706" dirty="0" smtClean="0">
                <a:latin typeface="Calibri"/>
                <a:cs typeface="Calibri"/>
              </a:rPr>
              <a:t>e</a:t>
            </a:r>
            <a:r>
              <a:rPr sz="2400" spc="34" baseline="1706" dirty="0" smtClean="0">
                <a:latin typeface="Calibri"/>
                <a:cs typeface="Calibri"/>
              </a:rPr>
              <a:t>s</a:t>
            </a:r>
            <a:r>
              <a:rPr sz="1800" spc="0" baseline="2275" dirty="0" smtClean="0">
                <a:latin typeface="Calibri"/>
                <a:cs typeface="Calibri"/>
              </a:rPr>
              <a:t>.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935933" y="5489527"/>
            <a:ext cx="257043" cy="15861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60"/>
              </a:lnSpc>
              <a:spcBef>
                <a:spcPts val="57"/>
              </a:spcBef>
            </a:pPr>
            <a:r>
              <a:rPr sz="1350" baseline="6441" dirty="0" smtClean="0">
                <a:latin typeface="Arial"/>
                <a:cs typeface="Arial"/>
              </a:rPr>
              <a:t>H</a:t>
            </a:r>
            <a:r>
              <a:rPr sz="975" baseline="-8919" dirty="0" smtClean="0">
                <a:latin typeface="Arial"/>
                <a:cs typeface="Arial"/>
              </a:rPr>
              <a:t>3</a:t>
            </a:r>
            <a:r>
              <a:rPr sz="1350" baseline="6441" dirty="0" smtClean="0">
                <a:latin typeface="Arial"/>
                <a:cs typeface="Arial"/>
              </a:rPr>
              <a:t>C</a:t>
            </a:r>
            <a:endParaRPr sz="9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872621" y="5613961"/>
            <a:ext cx="124466" cy="13892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015"/>
              </a:lnSpc>
              <a:spcBef>
                <a:spcPts val="50"/>
              </a:spcBef>
            </a:pPr>
            <a:r>
              <a:rPr sz="900" spc="0" dirty="0" smtClean="0">
                <a:latin typeface="Arial"/>
                <a:cs typeface="Arial"/>
              </a:rPr>
              <a:t>H</a:t>
            </a:r>
            <a:endParaRPr sz="9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271508" y="6075222"/>
            <a:ext cx="2277034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5"/>
              </a:lnSpc>
              <a:spcBef>
                <a:spcPts val="96"/>
              </a:spcBef>
            </a:pPr>
            <a:r>
              <a:rPr sz="2700" spc="-75" baseline="3034" dirty="0" smtClean="0">
                <a:latin typeface="Calibri"/>
                <a:cs typeface="Calibri"/>
              </a:rPr>
              <a:t>V</a:t>
            </a:r>
            <a:r>
              <a:rPr sz="2700" spc="0" baseline="3034" dirty="0" smtClean="0">
                <a:latin typeface="Calibri"/>
                <a:cs typeface="Calibri"/>
              </a:rPr>
              <a:t>o</a:t>
            </a:r>
            <a:r>
              <a:rPr sz="2700" spc="-4" baseline="3034" dirty="0" smtClean="0">
                <a:latin typeface="Calibri"/>
                <a:cs typeface="Calibri"/>
              </a:rPr>
              <a:t>i</a:t>
            </a:r>
            <a:r>
              <a:rPr sz="2700" spc="0" baseline="3034" dirty="0" smtClean="0">
                <a:latin typeface="Calibri"/>
                <a:cs typeface="Calibri"/>
              </a:rPr>
              <a:t>r</a:t>
            </a:r>
            <a:r>
              <a:rPr sz="2700" spc="9" baseline="3034" dirty="0" smtClean="0">
                <a:latin typeface="Calibri"/>
                <a:cs typeface="Calibri"/>
              </a:rPr>
              <a:t> </a:t>
            </a:r>
            <a:r>
              <a:rPr sz="2700" spc="-4" baseline="3034" dirty="0" smtClean="0">
                <a:latin typeface="Calibri"/>
                <a:cs typeface="Calibri"/>
              </a:rPr>
              <a:t>c</a:t>
            </a:r>
            <a:r>
              <a:rPr sz="2700" spc="0" baseline="3034" dirty="0" smtClean="0">
                <a:latin typeface="Calibri"/>
                <a:cs typeface="Calibri"/>
              </a:rPr>
              <a:t>ha</a:t>
            </a:r>
            <a:r>
              <a:rPr sz="2700" spc="4" baseline="3034" dirty="0" smtClean="0">
                <a:latin typeface="Calibri"/>
                <a:cs typeface="Calibri"/>
              </a:rPr>
              <a:t>p</a:t>
            </a:r>
            <a:r>
              <a:rPr sz="2700" spc="-4" baseline="3034" dirty="0" smtClean="0">
                <a:latin typeface="Calibri"/>
                <a:cs typeface="Calibri"/>
              </a:rPr>
              <a:t>i</a:t>
            </a:r>
            <a:r>
              <a:rPr sz="2700" spc="0" baseline="3034" dirty="0" smtClean="0">
                <a:latin typeface="Calibri"/>
                <a:cs typeface="Calibri"/>
              </a:rPr>
              <a:t>t</a:t>
            </a:r>
            <a:r>
              <a:rPr sz="2700" spc="-29" baseline="3034" dirty="0" smtClean="0">
                <a:latin typeface="Calibri"/>
                <a:cs typeface="Calibri"/>
              </a:rPr>
              <a:t>r</a:t>
            </a:r>
            <a:r>
              <a:rPr sz="2700" spc="0" baseline="3034" dirty="0" smtClean="0">
                <a:latin typeface="Calibri"/>
                <a:cs typeface="Calibri"/>
              </a:rPr>
              <a:t>e</a:t>
            </a:r>
            <a:r>
              <a:rPr sz="2700" spc="29" baseline="3034" dirty="0" smtClean="0">
                <a:latin typeface="Calibri"/>
                <a:cs typeface="Calibri"/>
              </a:rPr>
              <a:t> </a:t>
            </a:r>
            <a:r>
              <a:rPr sz="2700" spc="0" baseline="3034" dirty="0" smtClean="0">
                <a:latin typeface="Calibri"/>
                <a:cs typeface="Calibri"/>
              </a:rPr>
              <a:t>polymè</a:t>
            </a:r>
            <a:r>
              <a:rPr sz="2700" spc="-25" baseline="3034" dirty="0" smtClean="0">
                <a:latin typeface="Calibri"/>
                <a:cs typeface="Calibri"/>
              </a:rPr>
              <a:t>r</a:t>
            </a:r>
            <a:r>
              <a:rPr sz="2700" spc="0" baseline="3034" dirty="0" smtClean="0">
                <a:latin typeface="Calibri"/>
                <a:cs typeface="Calibri"/>
              </a:rPr>
              <a:t>es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712321" y="6531508"/>
            <a:ext cx="231966" cy="204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0"/>
              </a:lnSpc>
              <a:spcBef>
                <a:spcPts val="76"/>
              </a:spcBef>
            </a:pPr>
            <a:r>
              <a:rPr sz="2100" spc="-4" baseline="1950" dirty="0" smtClean="0">
                <a:solidFill>
                  <a:srgbClr val="C00000"/>
                </a:solidFill>
                <a:latin typeface="Calibri"/>
                <a:cs typeface="Calibri"/>
              </a:rPr>
              <a:t>58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448290" y="6548518"/>
            <a:ext cx="692400" cy="1518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60"/>
              </a:lnSpc>
              <a:spcBef>
                <a:spcPts val="57"/>
              </a:spcBef>
            </a:pPr>
            <a:r>
              <a:rPr sz="1000" spc="0" dirty="0" smtClean="0">
                <a:latin typeface="Segoe UI"/>
                <a:cs typeface="Segoe UI"/>
              </a:rPr>
              <a:t>E</a:t>
            </a:r>
            <a:r>
              <a:rPr sz="1000" spc="-4" dirty="0" smtClean="0">
                <a:latin typeface="Segoe UI"/>
                <a:cs typeface="Segoe UI"/>
              </a:rPr>
              <a:t>C</a:t>
            </a:r>
            <a:r>
              <a:rPr sz="1000" spc="4" dirty="0" smtClean="0">
                <a:latin typeface="Segoe UI"/>
                <a:cs typeface="Segoe UI"/>
              </a:rPr>
              <a:t>A</a:t>
            </a:r>
            <a:r>
              <a:rPr sz="1000" spc="0" dirty="0" smtClean="0">
                <a:latin typeface="Segoe UI"/>
                <a:cs typeface="Segoe UI"/>
              </a:rPr>
              <a:t>M</a:t>
            </a:r>
            <a:r>
              <a:rPr sz="1000" spc="-6" dirty="0" smtClean="0">
                <a:latin typeface="Segoe UI"/>
                <a:cs typeface="Segoe UI"/>
              </a:rPr>
              <a:t> </a:t>
            </a:r>
            <a:r>
              <a:rPr sz="1000" spc="0" dirty="0" smtClean="0">
                <a:latin typeface="Segoe UI"/>
                <a:cs typeface="Segoe UI"/>
              </a:rPr>
              <a:t>2015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5" name="object 5"/>
          <p:cNvSpPr txBox="1"/>
          <p:nvPr/>
        </p:nvSpPr>
        <p:spPr>
          <a:xfrm rot="16200000">
            <a:off x="0" y="1761345"/>
            <a:ext cx="3562100" cy="19494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2040-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Ch</a:t>
            </a:r>
            <a:r>
              <a:rPr sz="1400" b="1" i="1" spc="4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400" b="1" i="1" spc="4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400" b="1" i="1" spc="-39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1400" b="1" i="1" spc="-9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1400" b="1" i="1" spc="4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va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400" b="1" i="1" spc="-25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et</a:t>
            </a:r>
            <a:r>
              <a:rPr sz="1400" b="1" i="1" spc="-14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1400" b="1" i="1" spc="4" dirty="0" smtClean="0">
                <a:solidFill>
                  <a:srgbClr val="FFFFFF"/>
                </a:solidFill>
                <a:latin typeface="Arial"/>
                <a:cs typeface="Arial"/>
              </a:rPr>
              <a:t>ir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onn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eme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endParaRPr sz="1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0" y="0"/>
            <a:ext cx="330708" cy="68579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3" name="object 3"/>
          <p:cNvSpPr txBox="1"/>
          <p:nvPr/>
        </p:nvSpPr>
        <p:spPr>
          <a:xfrm>
            <a:off x="9464694" y="5194278"/>
            <a:ext cx="229705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" name="object 2"/>
          <p:cNvSpPr txBox="1"/>
          <p:nvPr/>
        </p:nvSpPr>
        <p:spPr>
          <a:xfrm>
            <a:off x="9464694" y="5234860"/>
            <a:ext cx="229705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object 23"/>
          <p:cNvSpPr/>
          <p:nvPr/>
        </p:nvSpPr>
        <p:spPr>
          <a:xfrm>
            <a:off x="11415522" y="6528054"/>
            <a:ext cx="0" cy="347470"/>
          </a:xfrm>
          <a:custGeom>
            <a:avLst/>
            <a:gdLst/>
            <a:ahLst/>
            <a:cxnLst/>
            <a:rect l="l" t="t" r="r" b="b"/>
            <a:pathLst>
              <a:path h="347470">
                <a:moveTo>
                  <a:pt x="0" y="0"/>
                </a:moveTo>
                <a:lnTo>
                  <a:pt x="0" y="329943"/>
                </a:lnTo>
              </a:path>
            </a:pathLst>
          </a:custGeom>
          <a:ln w="25908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-12192" y="0"/>
            <a:ext cx="3429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-12192" y="0"/>
            <a:ext cx="342900" cy="6858000"/>
          </a:xfrm>
          <a:custGeom>
            <a:avLst/>
            <a:gdLst/>
            <a:ahLst/>
            <a:cxnLst/>
            <a:rect l="l" t="t" r="r" b="b"/>
            <a:pathLst>
              <a:path w="342900" h="6858000">
                <a:moveTo>
                  <a:pt x="342900" y="0"/>
                </a:moveTo>
                <a:lnTo>
                  <a:pt x="12192" y="0"/>
                </a:lnTo>
              </a:path>
              <a:path w="342900" h="6858000">
                <a:moveTo>
                  <a:pt x="12192" y="6858000"/>
                </a:moveTo>
                <a:lnTo>
                  <a:pt x="342900" y="6858000"/>
                </a:lnTo>
                <a:lnTo>
                  <a:pt x="342900" y="0"/>
                </a:lnTo>
              </a:path>
            </a:pathLst>
          </a:custGeom>
          <a:ln w="9144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-21336" y="6385560"/>
            <a:ext cx="361188" cy="3352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-18288" y="5987224"/>
            <a:ext cx="361188" cy="31908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33044" y="1114044"/>
            <a:ext cx="3550920" cy="311505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28472" y="1109472"/>
            <a:ext cx="3560064" cy="3124200"/>
          </a:xfrm>
          <a:custGeom>
            <a:avLst/>
            <a:gdLst/>
            <a:ahLst/>
            <a:cxnLst/>
            <a:rect l="l" t="t" r="r" b="b"/>
            <a:pathLst>
              <a:path w="3560064" h="3124200">
                <a:moveTo>
                  <a:pt x="0" y="3124200"/>
                </a:moveTo>
                <a:lnTo>
                  <a:pt x="3560064" y="3124200"/>
                </a:lnTo>
                <a:lnTo>
                  <a:pt x="3560064" y="0"/>
                </a:lnTo>
                <a:lnTo>
                  <a:pt x="0" y="0"/>
                </a:lnTo>
                <a:lnTo>
                  <a:pt x="0" y="3124200"/>
                </a:lnTo>
                <a:close/>
              </a:path>
            </a:pathLst>
          </a:custGeom>
          <a:ln w="9144">
            <a:solidFill>
              <a:srgbClr val="CC33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599432" y="3300984"/>
            <a:ext cx="4479036" cy="135788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592023" y="161290"/>
            <a:ext cx="302547" cy="3301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45"/>
              </a:lnSpc>
              <a:spcBef>
                <a:spcPts val="127"/>
              </a:spcBef>
            </a:pPr>
            <a:r>
              <a:rPr sz="3600" spc="0" baseline="3413" dirty="0" smtClean="0">
                <a:solidFill>
                  <a:srgbClr val="00AFEF"/>
                </a:solidFill>
                <a:latin typeface="Calibri"/>
                <a:cs typeface="Calibri"/>
              </a:rPr>
              <a:t>5.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91032" y="161290"/>
            <a:ext cx="470128" cy="3301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45"/>
              </a:lnSpc>
              <a:spcBef>
                <a:spcPts val="127"/>
              </a:spcBef>
            </a:pPr>
            <a:r>
              <a:rPr sz="3600" spc="0" baseline="3413" dirty="0" smtClean="0">
                <a:solidFill>
                  <a:srgbClr val="00AFEF"/>
                </a:solidFill>
                <a:latin typeface="Calibri"/>
                <a:cs typeface="Calibri"/>
              </a:rPr>
              <a:t>Les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358900" y="161290"/>
            <a:ext cx="1201897" cy="3301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45"/>
              </a:lnSpc>
              <a:spcBef>
                <a:spcPts val="127"/>
              </a:spcBef>
            </a:pPr>
            <a:r>
              <a:rPr sz="3600" spc="-29" baseline="3413" dirty="0" smtClean="0">
                <a:solidFill>
                  <a:srgbClr val="00AFEF"/>
                </a:solidFill>
                <a:latin typeface="Calibri"/>
                <a:cs typeface="Calibri"/>
              </a:rPr>
              <a:t>s</a:t>
            </a:r>
            <a:r>
              <a:rPr sz="3600" spc="-25" baseline="3413" dirty="0" smtClean="0">
                <a:solidFill>
                  <a:srgbClr val="00AFEF"/>
                </a:solidFill>
                <a:latin typeface="Calibri"/>
                <a:cs typeface="Calibri"/>
              </a:rPr>
              <a:t>t</a:t>
            </a:r>
            <a:r>
              <a:rPr sz="3600" spc="0" baseline="3413" dirty="0" smtClean="0">
                <a:solidFill>
                  <a:srgbClr val="00AFEF"/>
                </a:solidFill>
                <a:latin typeface="Calibri"/>
                <a:cs typeface="Calibri"/>
              </a:rPr>
              <a:t>é</a:t>
            </a:r>
            <a:r>
              <a:rPr sz="3600" spc="-25" baseline="3413" dirty="0" smtClean="0">
                <a:solidFill>
                  <a:srgbClr val="00AFEF"/>
                </a:solidFill>
                <a:latin typeface="Calibri"/>
                <a:cs typeface="Calibri"/>
              </a:rPr>
              <a:t>r</a:t>
            </a:r>
            <a:r>
              <a:rPr sz="3600" spc="0" baseline="3413" dirty="0" smtClean="0">
                <a:solidFill>
                  <a:srgbClr val="00AFEF"/>
                </a:solidFill>
                <a:latin typeface="Calibri"/>
                <a:cs typeface="Calibri"/>
              </a:rPr>
              <a:t>oïdes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077593" y="603940"/>
            <a:ext cx="193192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9"/>
              </a:lnSpc>
              <a:spcBef>
                <a:spcPts val="97"/>
              </a:spcBef>
            </a:pPr>
            <a:r>
              <a:rPr sz="1800" spc="0" dirty="0" smtClean="0">
                <a:solidFill>
                  <a:srgbClr val="003399"/>
                </a:solidFill>
                <a:latin typeface="Arial"/>
                <a:cs typeface="Arial"/>
              </a:rPr>
              <a:t>=</a:t>
            </a:r>
            <a:endParaRPr sz="18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274646" y="603940"/>
            <a:ext cx="1085418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9"/>
              </a:lnSpc>
              <a:spcBef>
                <a:spcPts val="97"/>
              </a:spcBef>
            </a:pPr>
            <a:r>
              <a:rPr sz="1800" spc="0" dirty="0" smtClean="0">
                <a:solidFill>
                  <a:srgbClr val="003399"/>
                </a:solidFill>
                <a:latin typeface="Arial"/>
                <a:cs typeface="Arial"/>
              </a:rPr>
              <a:t>m</a:t>
            </a:r>
            <a:r>
              <a:rPr sz="1800" spc="-4" dirty="0" smtClean="0">
                <a:solidFill>
                  <a:srgbClr val="003399"/>
                </a:solidFill>
                <a:latin typeface="Arial"/>
                <a:cs typeface="Arial"/>
              </a:rPr>
              <a:t>o</a:t>
            </a:r>
            <a:r>
              <a:rPr sz="1800" spc="0" dirty="0" smtClean="0">
                <a:solidFill>
                  <a:srgbClr val="003399"/>
                </a:solidFill>
                <a:latin typeface="Arial"/>
                <a:cs typeface="Arial"/>
              </a:rPr>
              <a:t>l</a:t>
            </a:r>
            <a:r>
              <a:rPr sz="1800" spc="-9" dirty="0" smtClean="0">
                <a:solidFill>
                  <a:srgbClr val="003399"/>
                </a:solidFill>
                <a:latin typeface="Arial"/>
                <a:cs typeface="Arial"/>
              </a:rPr>
              <a:t>é</a:t>
            </a:r>
            <a:r>
              <a:rPr sz="1800" spc="0" dirty="0" smtClean="0">
                <a:solidFill>
                  <a:srgbClr val="003399"/>
                </a:solidFill>
                <a:latin typeface="Arial"/>
                <a:cs typeface="Arial"/>
              </a:rPr>
              <a:t>cu</a:t>
            </a:r>
            <a:r>
              <a:rPr sz="1800" spc="-9" dirty="0" smtClean="0">
                <a:solidFill>
                  <a:srgbClr val="003399"/>
                </a:solidFill>
                <a:latin typeface="Arial"/>
                <a:cs typeface="Arial"/>
              </a:rPr>
              <a:t>l</a:t>
            </a:r>
            <a:r>
              <a:rPr sz="1800" spc="0" dirty="0" smtClean="0">
                <a:solidFill>
                  <a:srgbClr val="003399"/>
                </a:solidFill>
                <a:latin typeface="Arial"/>
                <a:cs typeface="Arial"/>
              </a:rPr>
              <a:t>es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366668" y="603940"/>
            <a:ext cx="884250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9"/>
              </a:lnSpc>
              <a:spcBef>
                <a:spcPts val="97"/>
              </a:spcBef>
            </a:pPr>
            <a:r>
              <a:rPr sz="1800" spc="0" dirty="0" smtClean="0">
                <a:solidFill>
                  <a:srgbClr val="003399"/>
                </a:solidFill>
                <a:latin typeface="Arial"/>
                <a:cs typeface="Arial"/>
              </a:rPr>
              <a:t>formé</a:t>
            </a:r>
            <a:r>
              <a:rPr sz="1800" spc="-9" dirty="0" smtClean="0">
                <a:solidFill>
                  <a:srgbClr val="003399"/>
                </a:solidFill>
                <a:latin typeface="Arial"/>
                <a:cs typeface="Arial"/>
              </a:rPr>
              <a:t>e</a:t>
            </a:r>
            <a:r>
              <a:rPr sz="1800" spc="0" dirty="0" smtClean="0">
                <a:solidFill>
                  <a:srgbClr val="003399"/>
                </a:solidFill>
                <a:latin typeface="Arial"/>
                <a:cs typeface="Arial"/>
              </a:rPr>
              <a:t>s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254779" y="603940"/>
            <a:ext cx="5410073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9"/>
              </a:lnSpc>
              <a:spcBef>
                <a:spcPts val="97"/>
              </a:spcBef>
            </a:pPr>
            <a:r>
              <a:rPr sz="1800" spc="0" dirty="0" smtClean="0">
                <a:solidFill>
                  <a:srgbClr val="003399"/>
                </a:solidFill>
                <a:latin typeface="Arial"/>
                <a:cs typeface="Arial"/>
              </a:rPr>
              <a:t>d'un</a:t>
            </a:r>
            <a:r>
              <a:rPr sz="1800" spc="-4" dirty="0" smtClean="0">
                <a:solidFill>
                  <a:srgbClr val="003399"/>
                </a:solidFill>
                <a:latin typeface="Arial"/>
                <a:cs typeface="Arial"/>
              </a:rPr>
              <a:t> </a:t>
            </a:r>
            <a:r>
              <a:rPr sz="1800" spc="0" dirty="0" smtClean="0">
                <a:solidFill>
                  <a:srgbClr val="003399"/>
                </a:solidFill>
                <a:latin typeface="Arial"/>
                <a:cs typeface="Arial"/>
              </a:rPr>
              <a:t>sq</a:t>
            </a:r>
            <a:r>
              <a:rPr sz="1800" spc="-4" dirty="0" smtClean="0">
                <a:solidFill>
                  <a:srgbClr val="003399"/>
                </a:solidFill>
                <a:latin typeface="Arial"/>
                <a:cs typeface="Arial"/>
              </a:rPr>
              <a:t>u</a:t>
            </a:r>
            <a:r>
              <a:rPr sz="1800" spc="0" dirty="0" smtClean="0">
                <a:solidFill>
                  <a:srgbClr val="003399"/>
                </a:solidFill>
                <a:latin typeface="Arial"/>
                <a:cs typeface="Arial"/>
              </a:rPr>
              <a:t>e</a:t>
            </a:r>
            <a:r>
              <a:rPr sz="1800" spc="-9" dirty="0" smtClean="0">
                <a:solidFill>
                  <a:srgbClr val="003399"/>
                </a:solidFill>
                <a:latin typeface="Arial"/>
                <a:cs typeface="Arial"/>
              </a:rPr>
              <a:t>l</a:t>
            </a:r>
            <a:r>
              <a:rPr sz="1800" spc="0" dirty="0" smtClean="0">
                <a:solidFill>
                  <a:srgbClr val="003399"/>
                </a:solidFill>
                <a:latin typeface="Arial"/>
                <a:cs typeface="Arial"/>
              </a:rPr>
              <a:t>ette</a:t>
            </a:r>
            <a:r>
              <a:rPr sz="1800" spc="14" dirty="0" smtClean="0">
                <a:solidFill>
                  <a:srgbClr val="003399"/>
                </a:solidFill>
                <a:latin typeface="Arial"/>
                <a:cs typeface="Arial"/>
              </a:rPr>
              <a:t> </a:t>
            </a:r>
            <a:r>
              <a:rPr sz="1800" spc="0" dirty="0" smtClean="0">
                <a:solidFill>
                  <a:srgbClr val="003399"/>
                </a:solidFill>
                <a:latin typeface="Arial"/>
                <a:cs typeface="Arial"/>
              </a:rPr>
              <a:t>de</a:t>
            </a:r>
            <a:r>
              <a:rPr sz="1800" spc="-4" dirty="0" smtClean="0">
                <a:solidFill>
                  <a:srgbClr val="003399"/>
                </a:solidFill>
                <a:latin typeface="Arial"/>
                <a:cs typeface="Arial"/>
              </a:rPr>
              <a:t> </a:t>
            </a:r>
            <a:r>
              <a:rPr sz="1800" spc="0" dirty="0" smtClean="0">
                <a:solidFill>
                  <a:srgbClr val="003399"/>
                </a:solidFill>
                <a:latin typeface="Arial"/>
                <a:cs typeface="Arial"/>
              </a:rPr>
              <a:t>4 c</a:t>
            </a:r>
            <a:r>
              <a:rPr sz="1800" spc="-19" dirty="0" smtClean="0">
                <a:solidFill>
                  <a:srgbClr val="003399"/>
                </a:solidFill>
                <a:latin typeface="Arial"/>
                <a:cs typeface="Arial"/>
              </a:rPr>
              <a:t>y</a:t>
            </a:r>
            <a:r>
              <a:rPr sz="1800" spc="0" dirty="0" smtClean="0">
                <a:solidFill>
                  <a:srgbClr val="003399"/>
                </a:solidFill>
                <a:latin typeface="Arial"/>
                <a:cs typeface="Arial"/>
              </a:rPr>
              <a:t>cl</a:t>
            </a:r>
            <a:r>
              <a:rPr sz="1800" spc="-9" dirty="0" smtClean="0">
                <a:solidFill>
                  <a:srgbClr val="003399"/>
                </a:solidFill>
                <a:latin typeface="Arial"/>
                <a:cs typeface="Arial"/>
              </a:rPr>
              <a:t>e</a:t>
            </a:r>
            <a:r>
              <a:rPr sz="1800" spc="0" dirty="0" smtClean="0">
                <a:solidFill>
                  <a:srgbClr val="003399"/>
                </a:solidFill>
                <a:latin typeface="Arial"/>
                <a:cs typeface="Arial"/>
              </a:rPr>
              <a:t>s</a:t>
            </a:r>
            <a:r>
              <a:rPr sz="1800" spc="39" dirty="0" smtClean="0">
                <a:solidFill>
                  <a:srgbClr val="003399"/>
                </a:solidFill>
                <a:latin typeface="Arial"/>
                <a:cs typeface="Arial"/>
              </a:rPr>
              <a:t> </a:t>
            </a:r>
            <a:r>
              <a:rPr sz="1800" spc="0" dirty="0" smtClean="0">
                <a:solidFill>
                  <a:srgbClr val="003399"/>
                </a:solidFill>
                <a:latin typeface="Arial"/>
                <a:cs typeface="Arial"/>
              </a:rPr>
              <a:t>de</a:t>
            </a:r>
            <a:r>
              <a:rPr sz="1800" spc="-4" dirty="0" smtClean="0">
                <a:solidFill>
                  <a:srgbClr val="003399"/>
                </a:solidFill>
                <a:latin typeface="Arial"/>
                <a:cs typeface="Arial"/>
              </a:rPr>
              <a:t> </a:t>
            </a:r>
            <a:r>
              <a:rPr sz="1800" spc="0" dirty="0" smtClean="0">
                <a:solidFill>
                  <a:srgbClr val="003399"/>
                </a:solidFill>
                <a:latin typeface="Arial"/>
                <a:cs typeface="Arial"/>
              </a:rPr>
              <a:t>car</a:t>
            </a:r>
            <a:r>
              <a:rPr sz="1800" spc="-4" dirty="0" smtClean="0">
                <a:solidFill>
                  <a:srgbClr val="003399"/>
                </a:solidFill>
                <a:latin typeface="Arial"/>
                <a:cs typeface="Arial"/>
              </a:rPr>
              <a:t>b</a:t>
            </a:r>
            <a:r>
              <a:rPr sz="1800" spc="0" dirty="0" smtClean="0">
                <a:solidFill>
                  <a:srgbClr val="003399"/>
                </a:solidFill>
                <a:latin typeface="Arial"/>
                <a:cs typeface="Arial"/>
              </a:rPr>
              <a:t>o</a:t>
            </a:r>
            <a:r>
              <a:rPr sz="1800" spc="-9" dirty="0" smtClean="0">
                <a:solidFill>
                  <a:srgbClr val="003399"/>
                </a:solidFill>
                <a:latin typeface="Arial"/>
                <a:cs typeface="Arial"/>
              </a:rPr>
              <a:t>n</a:t>
            </a:r>
            <a:r>
              <a:rPr sz="1800" spc="0" dirty="0" smtClean="0">
                <a:solidFill>
                  <a:srgbClr val="003399"/>
                </a:solidFill>
                <a:latin typeface="Arial"/>
                <a:cs typeface="Arial"/>
              </a:rPr>
              <a:t>e</a:t>
            </a:r>
            <a:r>
              <a:rPr sz="1800" spc="9" dirty="0" smtClean="0">
                <a:solidFill>
                  <a:srgbClr val="003399"/>
                </a:solidFill>
                <a:latin typeface="Arial"/>
                <a:cs typeface="Arial"/>
              </a:rPr>
              <a:t> </a:t>
            </a:r>
            <a:r>
              <a:rPr sz="1800" spc="0" dirty="0" smtClean="0">
                <a:solidFill>
                  <a:srgbClr val="003399"/>
                </a:solidFill>
                <a:latin typeface="Arial"/>
                <a:cs typeface="Arial"/>
              </a:rPr>
              <a:t>(n</a:t>
            </a:r>
            <a:r>
              <a:rPr sz="1800" spc="-9" dirty="0" smtClean="0">
                <a:solidFill>
                  <a:srgbClr val="003399"/>
                </a:solidFill>
                <a:latin typeface="Arial"/>
                <a:cs typeface="Arial"/>
              </a:rPr>
              <a:t>o</a:t>
            </a:r>
            <a:r>
              <a:rPr sz="1800" spc="-25" dirty="0" smtClean="0">
                <a:solidFill>
                  <a:srgbClr val="003399"/>
                </a:solidFill>
                <a:latin typeface="Arial"/>
                <a:cs typeface="Arial"/>
              </a:rPr>
              <a:t>y</a:t>
            </a:r>
            <a:r>
              <a:rPr sz="1800" spc="0" dirty="0" smtClean="0">
                <a:solidFill>
                  <a:srgbClr val="003399"/>
                </a:solidFill>
                <a:latin typeface="Arial"/>
                <a:cs typeface="Arial"/>
              </a:rPr>
              <a:t>au</a:t>
            </a:r>
            <a:r>
              <a:rPr sz="1800" spc="29" dirty="0" smtClean="0">
                <a:solidFill>
                  <a:srgbClr val="003399"/>
                </a:solidFill>
                <a:latin typeface="Arial"/>
                <a:cs typeface="Arial"/>
              </a:rPr>
              <a:t> </a:t>
            </a:r>
            <a:r>
              <a:rPr sz="1800" spc="0" dirty="0" smtClean="0">
                <a:solidFill>
                  <a:srgbClr val="003399"/>
                </a:solidFill>
                <a:latin typeface="Arial"/>
                <a:cs typeface="Arial"/>
              </a:rPr>
              <a:t>stér</a:t>
            </a:r>
            <a:r>
              <a:rPr sz="1800" spc="-4" dirty="0" smtClean="0">
                <a:solidFill>
                  <a:srgbClr val="003399"/>
                </a:solidFill>
                <a:latin typeface="Arial"/>
                <a:cs typeface="Arial"/>
              </a:rPr>
              <a:t>o</a:t>
            </a:r>
            <a:r>
              <a:rPr sz="1800" spc="0" dirty="0" smtClean="0">
                <a:solidFill>
                  <a:srgbClr val="003399"/>
                </a:solidFill>
                <a:latin typeface="Arial"/>
                <a:cs typeface="Arial"/>
              </a:rPr>
              <a:t>l).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414386" y="1188267"/>
            <a:ext cx="2853181" cy="52832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ts val="1939"/>
              </a:lnSpc>
              <a:spcBef>
                <a:spcPts val="97"/>
              </a:spcBef>
            </a:pPr>
            <a:r>
              <a:rPr sz="1800" spc="0" dirty="0" smtClean="0">
                <a:solidFill>
                  <a:srgbClr val="003399"/>
                </a:solidFill>
                <a:latin typeface="Arial"/>
                <a:cs typeface="Arial"/>
              </a:rPr>
              <a:t>+ </a:t>
            </a:r>
            <a:r>
              <a:rPr sz="1800" spc="-9" dirty="0" smtClean="0">
                <a:solidFill>
                  <a:srgbClr val="003399"/>
                </a:solidFill>
                <a:latin typeface="Arial"/>
                <a:cs typeface="Arial"/>
              </a:rPr>
              <a:t>g</a:t>
            </a:r>
            <a:r>
              <a:rPr sz="1800" spc="0" dirty="0" smtClean="0">
                <a:solidFill>
                  <a:srgbClr val="003399"/>
                </a:solidFill>
                <a:latin typeface="Arial"/>
                <a:cs typeface="Arial"/>
              </a:rPr>
              <a:t>ro</a:t>
            </a:r>
            <a:r>
              <a:rPr sz="1800" spc="-9" dirty="0" smtClean="0">
                <a:solidFill>
                  <a:srgbClr val="003399"/>
                </a:solidFill>
                <a:latin typeface="Arial"/>
                <a:cs typeface="Arial"/>
              </a:rPr>
              <a:t>u</a:t>
            </a:r>
            <a:r>
              <a:rPr sz="1800" spc="0" dirty="0" smtClean="0">
                <a:solidFill>
                  <a:srgbClr val="003399"/>
                </a:solidFill>
                <a:latin typeface="Arial"/>
                <a:cs typeface="Arial"/>
              </a:rPr>
              <a:t>p</a:t>
            </a:r>
            <a:r>
              <a:rPr sz="1800" spc="-9" dirty="0" smtClean="0">
                <a:solidFill>
                  <a:srgbClr val="003399"/>
                </a:solidFill>
                <a:latin typeface="Arial"/>
                <a:cs typeface="Arial"/>
              </a:rPr>
              <a:t>e</a:t>
            </a:r>
            <a:r>
              <a:rPr sz="1800" spc="0" dirty="0" smtClean="0">
                <a:solidFill>
                  <a:srgbClr val="003399"/>
                </a:solidFill>
                <a:latin typeface="Arial"/>
                <a:cs typeface="Arial"/>
              </a:rPr>
              <a:t>me</a:t>
            </a:r>
            <a:r>
              <a:rPr sz="1800" spc="-9" dirty="0" smtClean="0">
                <a:solidFill>
                  <a:srgbClr val="003399"/>
                </a:solidFill>
                <a:latin typeface="Arial"/>
                <a:cs typeface="Arial"/>
              </a:rPr>
              <a:t>n</a:t>
            </a:r>
            <a:r>
              <a:rPr sz="1800" spc="0" dirty="0" smtClean="0">
                <a:solidFill>
                  <a:srgbClr val="003399"/>
                </a:solidFill>
                <a:latin typeface="Arial"/>
                <a:cs typeface="Arial"/>
              </a:rPr>
              <a:t>ts</a:t>
            </a:r>
            <a:r>
              <a:rPr sz="1800" spc="29" dirty="0" smtClean="0">
                <a:solidFill>
                  <a:srgbClr val="003399"/>
                </a:solidFill>
                <a:latin typeface="Arial"/>
                <a:cs typeface="Arial"/>
              </a:rPr>
              <a:t> </a:t>
            </a:r>
            <a:r>
              <a:rPr sz="1800" spc="0" dirty="0" smtClean="0">
                <a:solidFill>
                  <a:srgbClr val="003399"/>
                </a:solidFill>
                <a:latin typeface="Arial"/>
                <a:cs typeface="Arial"/>
              </a:rPr>
              <a:t>fo</a:t>
            </a:r>
            <a:r>
              <a:rPr sz="1800" spc="-4" dirty="0" smtClean="0">
                <a:solidFill>
                  <a:srgbClr val="003399"/>
                </a:solidFill>
                <a:latin typeface="Arial"/>
                <a:cs typeface="Arial"/>
              </a:rPr>
              <a:t>n</a:t>
            </a:r>
            <a:r>
              <a:rPr sz="1800" spc="0" dirty="0" smtClean="0">
                <a:solidFill>
                  <a:srgbClr val="003399"/>
                </a:solidFill>
                <a:latin typeface="Arial"/>
                <a:cs typeface="Arial"/>
              </a:rPr>
              <a:t>ctio</a:t>
            </a:r>
            <a:r>
              <a:rPr sz="1800" spc="-9" dirty="0" smtClean="0">
                <a:solidFill>
                  <a:srgbClr val="003399"/>
                </a:solidFill>
                <a:latin typeface="Arial"/>
                <a:cs typeface="Arial"/>
              </a:rPr>
              <a:t>n</a:t>
            </a:r>
            <a:r>
              <a:rPr sz="1800" spc="0" dirty="0" smtClean="0">
                <a:solidFill>
                  <a:srgbClr val="003399"/>
                </a:solidFill>
                <a:latin typeface="Arial"/>
                <a:cs typeface="Arial"/>
              </a:rPr>
              <a:t>n</a:t>
            </a:r>
            <a:r>
              <a:rPr sz="1800" spc="-9" dirty="0" smtClean="0">
                <a:solidFill>
                  <a:srgbClr val="003399"/>
                </a:solidFill>
                <a:latin typeface="Arial"/>
                <a:cs typeface="Arial"/>
              </a:rPr>
              <a:t>e</a:t>
            </a:r>
            <a:r>
              <a:rPr sz="1800" spc="0" dirty="0" smtClean="0">
                <a:solidFill>
                  <a:srgbClr val="003399"/>
                </a:solidFill>
                <a:latin typeface="Arial"/>
                <a:cs typeface="Arial"/>
              </a:rPr>
              <a:t>ls</a:t>
            </a:r>
            <a:endParaRPr sz="1800">
              <a:latin typeface="Arial"/>
              <a:cs typeface="Arial"/>
            </a:endParaRPr>
          </a:p>
          <a:p>
            <a:pPr marL="336423" marR="354177" algn="ctr">
              <a:lnSpc>
                <a:spcPct val="95825"/>
              </a:lnSpc>
            </a:pPr>
            <a:r>
              <a:rPr sz="1800" spc="0" dirty="0" smtClean="0">
                <a:solidFill>
                  <a:srgbClr val="003399"/>
                </a:solidFill>
                <a:latin typeface="Arial"/>
                <a:cs typeface="Arial"/>
              </a:rPr>
              <a:t>attac</a:t>
            </a:r>
            <a:r>
              <a:rPr sz="1800" spc="-4" dirty="0" smtClean="0">
                <a:solidFill>
                  <a:srgbClr val="003399"/>
                </a:solidFill>
                <a:latin typeface="Arial"/>
                <a:cs typeface="Arial"/>
              </a:rPr>
              <a:t>h</a:t>
            </a:r>
            <a:r>
              <a:rPr sz="1800" spc="0" dirty="0" smtClean="0">
                <a:solidFill>
                  <a:srgbClr val="003399"/>
                </a:solidFill>
                <a:latin typeface="Arial"/>
                <a:cs typeface="Arial"/>
              </a:rPr>
              <a:t>és à ce n</a:t>
            </a:r>
            <a:r>
              <a:rPr sz="1800" spc="-4" dirty="0" smtClean="0">
                <a:solidFill>
                  <a:srgbClr val="003399"/>
                </a:solidFill>
                <a:latin typeface="Arial"/>
                <a:cs typeface="Arial"/>
              </a:rPr>
              <a:t>o</a:t>
            </a:r>
            <a:r>
              <a:rPr sz="1800" spc="-25" dirty="0" smtClean="0">
                <a:solidFill>
                  <a:srgbClr val="003399"/>
                </a:solidFill>
                <a:latin typeface="Arial"/>
                <a:cs typeface="Arial"/>
              </a:rPr>
              <a:t>y</a:t>
            </a:r>
            <a:r>
              <a:rPr sz="1800" spc="0" dirty="0" smtClean="0">
                <a:solidFill>
                  <a:srgbClr val="003399"/>
                </a:solidFill>
                <a:latin typeface="Arial"/>
                <a:cs typeface="Arial"/>
              </a:rPr>
              <a:t>a</a:t>
            </a:r>
            <a:r>
              <a:rPr sz="1800" spc="-9" dirty="0" smtClean="0">
                <a:solidFill>
                  <a:srgbClr val="003399"/>
                </a:solidFill>
                <a:latin typeface="Arial"/>
                <a:cs typeface="Arial"/>
              </a:rPr>
              <a:t>u</a:t>
            </a:r>
            <a:r>
              <a:rPr sz="1800" spc="0" dirty="0" smtClean="0">
                <a:solidFill>
                  <a:srgbClr val="003399"/>
                </a:solidFill>
                <a:latin typeface="Arial"/>
                <a:cs typeface="Arial"/>
              </a:rPr>
              <a:t>.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678426" y="2034172"/>
            <a:ext cx="4687010" cy="26770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039"/>
              </a:lnSpc>
              <a:spcBef>
                <a:spcPts val="102"/>
              </a:spcBef>
            </a:pPr>
            <a:r>
              <a:rPr sz="2700" spc="0" baseline="3337" dirty="0" smtClean="0">
                <a:latin typeface="Wingdings"/>
                <a:cs typeface="Wingdings"/>
              </a:rPr>
              <a:t></a:t>
            </a:r>
            <a:r>
              <a:rPr sz="2700" spc="-39" baseline="3034" dirty="0" smtClean="0">
                <a:latin typeface="Calibri"/>
                <a:cs typeface="Calibri"/>
              </a:rPr>
              <a:t>P</a:t>
            </a:r>
            <a:r>
              <a:rPr sz="2700" spc="0" baseline="3034" dirty="0" smtClean="0">
                <a:latin typeface="Calibri"/>
                <a:cs typeface="Calibri"/>
              </a:rPr>
              <a:t>ar</a:t>
            </a:r>
            <a:r>
              <a:rPr sz="2700" spc="-4" baseline="3034" dirty="0" smtClean="0">
                <a:latin typeface="Calibri"/>
                <a:cs typeface="Calibri"/>
              </a:rPr>
              <a:t>tici</a:t>
            </a:r>
            <a:r>
              <a:rPr sz="2700" spc="0" baseline="3034" dirty="0" smtClean="0">
                <a:latin typeface="Calibri"/>
                <a:cs typeface="Calibri"/>
              </a:rPr>
              <a:t>p</a:t>
            </a:r>
            <a:r>
              <a:rPr sz="2700" spc="4" baseline="3034" dirty="0" smtClean="0">
                <a:latin typeface="Calibri"/>
                <a:cs typeface="Calibri"/>
              </a:rPr>
              <a:t>e</a:t>
            </a:r>
            <a:r>
              <a:rPr sz="2700" spc="0" baseline="3034" dirty="0" smtClean="0">
                <a:latin typeface="Calibri"/>
                <a:cs typeface="Calibri"/>
              </a:rPr>
              <a:t>s</a:t>
            </a:r>
            <a:r>
              <a:rPr sz="2700" spc="14" baseline="3034" dirty="0" smtClean="0">
                <a:latin typeface="Calibri"/>
                <a:cs typeface="Calibri"/>
              </a:rPr>
              <a:t> </a:t>
            </a:r>
            <a:r>
              <a:rPr sz="2700" spc="0" baseline="3034" dirty="0" smtClean="0">
                <a:latin typeface="Calibri"/>
                <a:cs typeface="Calibri"/>
              </a:rPr>
              <a:t>à </a:t>
            </a:r>
            <a:r>
              <a:rPr sz="2700" spc="4" baseline="3034" dirty="0" smtClean="0">
                <a:latin typeface="Calibri"/>
                <a:cs typeface="Calibri"/>
              </a:rPr>
              <a:t>d</a:t>
            </a:r>
            <a:r>
              <a:rPr sz="2700" spc="0" baseline="3034" dirty="0" smtClean="0">
                <a:latin typeface="Calibri"/>
                <a:cs typeface="Calibri"/>
              </a:rPr>
              <a:t>e</a:t>
            </a:r>
            <a:r>
              <a:rPr sz="2700" spc="14" baseline="3034" dirty="0" smtClean="0">
                <a:latin typeface="Calibri"/>
                <a:cs typeface="Calibri"/>
              </a:rPr>
              <a:t> </a:t>
            </a:r>
            <a:r>
              <a:rPr sz="2700" spc="0" baseline="3034" dirty="0" smtClean="0">
                <a:latin typeface="Calibri"/>
                <a:cs typeface="Calibri"/>
              </a:rPr>
              <a:t>nom</a:t>
            </a:r>
            <a:r>
              <a:rPr sz="2700" spc="4" baseline="3034" dirty="0" smtClean="0">
                <a:latin typeface="Calibri"/>
                <a:cs typeface="Calibri"/>
              </a:rPr>
              <a:t>b</a:t>
            </a:r>
            <a:r>
              <a:rPr sz="2700" spc="-29" baseline="3034" dirty="0" smtClean="0">
                <a:latin typeface="Calibri"/>
                <a:cs typeface="Calibri"/>
              </a:rPr>
              <a:t>r</a:t>
            </a:r>
            <a:r>
              <a:rPr sz="2700" spc="0" baseline="3034" dirty="0" smtClean="0">
                <a:latin typeface="Calibri"/>
                <a:cs typeface="Calibri"/>
              </a:rPr>
              <a:t>e</a:t>
            </a:r>
            <a:r>
              <a:rPr sz="2700" spc="4" baseline="3034" dirty="0" smtClean="0">
                <a:latin typeface="Calibri"/>
                <a:cs typeface="Calibri"/>
              </a:rPr>
              <a:t>u</a:t>
            </a:r>
            <a:r>
              <a:rPr sz="2700" spc="0" baseline="3034" dirty="0" smtClean="0">
                <a:latin typeface="Calibri"/>
                <a:cs typeface="Calibri"/>
              </a:rPr>
              <a:t>s</a:t>
            </a:r>
            <a:r>
              <a:rPr sz="2700" spc="4" baseline="3034" dirty="0" smtClean="0">
                <a:latin typeface="Calibri"/>
                <a:cs typeface="Calibri"/>
              </a:rPr>
              <a:t>e</a:t>
            </a:r>
            <a:r>
              <a:rPr sz="2700" spc="0" baseline="3034" dirty="0" smtClean="0">
                <a:latin typeface="Calibri"/>
                <a:cs typeface="Calibri"/>
              </a:rPr>
              <a:t>s</a:t>
            </a:r>
            <a:r>
              <a:rPr sz="2700" spc="-4" baseline="3034" dirty="0" smtClean="0">
                <a:latin typeface="Calibri"/>
                <a:cs typeface="Calibri"/>
              </a:rPr>
              <a:t> </a:t>
            </a:r>
            <a:r>
              <a:rPr sz="2700" spc="-34" baseline="3034" dirty="0" smtClean="0">
                <a:latin typeface="Calibri"/>
                <a:cs typeface="Calibri"/>
              </a:rPr>
              <a:t>f</a:t>
            </a:r>
            <a:r>
              <a:rPr sz="2700" spc="0" baseline="3034" dirty="0" smtClean="0">
                <a:latin typeface="Calibri"/>
                <a:cs typeface="Calibri"/>
              </a:rPr>
              <a:t>onc</a:t>
            </a:r>
            <a:r>
              <a:rPr sz="2700" spc="-4" baseline="3034" dirty="0" smtClean="0">
                <a:latin typeface="Calibri"/>
                <a:cs typeface="Calibri"/>
              </a:rPr>
              <a:t>ti</a:t>
            </a:r>
            <a:r>
              <a:rPr sz="2700" spc="0" baseline="3034" dirty="0" smtClean="0">
                <a:latin typeface="Calibri"/>
                <a:cs typeface="Calibri"/>
              </a:rPr>
              <a:t>ons</a:t>
            </a:r>
            <a:r>
              <a:rPr sz="2700" spc="14" baseline="3034" dirty="0" smtClean="0">
                <a:latin typeface="Calibri"/>
                <a:cs typeface="Calibri"/>
              </a:rPr>
              <a:t> </a:t>
            </a:r>
            <a:r>
              <a:rPr sz="2700" spc="-4" baseline="3034" dirty="0" smtClean="0">
                <a:latin typeface="Calibri"/>
                <a:cs typeface="Calibri"/>
              </a:rPr>
              <a:t>c</a:t>
            </a:r>
            <a:r>
              <a:rPr sz="2700" spc="0" baseline="3034" dirty="0" smtClean="0">
                <a:latin typeface="Calibri"/>
                <a:cs typeface="Calibri"/>
              </a:rPr>
              <a:t>el</a:t>
            </a:r>
            <a:r>
              <a:rPr sz="2700" spc="-4" baseline="3034" dirty="0" smtClean="0">
                <a:latin typeface="Calibri"/>
                <a:cs typeface="Calibri"/>
              </a:rPr>
              <a:t>l</a:t>
            </a:r>
            <a:r>
              <a:rPr sz="2700" spc="0" baseline="3034" dirty="0" smtClean="0">
                <a:latin typeface="Calibri"/>
                <a:cs typeface="Calibri"/>
              </a:rPr>
              <a:t>ula</a:t>
            </a:r>
            <a:r>
              <a:rPr sz="2700" spc="-4" baseline="3034" dirty="0" smtClean="0">
                <a:latin typeface="Calibri"/>
                <a:cs typeface="Calibri"/>
              </a:rPr>
              <a:t>i</a:t>
            </a:r>
            <a:r>
              <a:rPr sz="2700" spc="-29" baseline="3034" dirty="0" smtClean="0">
                <a:latin typeface="Calibri"/>
                <a:cs typeface="Calibri"/>
              </a:rPr>
              <a:t>r</a:t>
            </a:r>
            <a:r>
              <a:rPr sz="2700" spc="0" baseline="3034" dirty="0" smtClean="0">
                <a:latin typeface="Calibri"/>
                <a:cs typeface="Calibri"/>
              </a:rPr>
              <a:t>es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712321" y="6531508"/>
            <a:ext cx="231966" cy="204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0"/>
              </a:lnSpc>
              <a:spcBef>
                <a:spcPts val="76"/>
              </a:spcBef>
            </a:pPr>
            <a:r>
              <a:rPr sz="2100" spc="-4" baseline="1950" dirty="0" smtClean="0">
                <a:solidFill>
                  <a:srgbClr val="C00000"/>
                </a:solidFill>
                <a:latin typeface="Calibri"/>
                <a:cs typeface="Calibri"/>
              </a:rPr>
              <a:t>59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448290" y="6548518"/>
            <a:ext cx="692400" cy="1518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60"/>
              </a:lnSpc>
              <a:spcBef>
                <a:spcPts val="57"/>
              </a:spcBef>
            </a:pPr>
            <a:r>
              <a:rPr sz="1000" spc="0" dirty="0" smtClean="0">
                <a:latin typeface="Segoe UI"/>
                <a:cs typeface="Segoe UI"/>
              </a:rPr>
              <a:t>E</a:t>
            </a:r>
            <a:r>
              <a:rPr sz="1000" spc="-4" dirty="0" smtClean="0">
                <a:latin typeface="Segoe UI"/>
                <a:cs typeface="Segoe UI"/>
              </a:rPr>
              <a:t>C</a:t>
            </a:r>
            <a:r>
              <a:rPr sz="1000" spc="4" dirty="0" smtClean="0">
                <a:latin typeface="Segoe UI"/>
                <a:cs typeface="Segoe UI"/>
              </a:rPr>
              <a:t>A</a:t>
            </a:r>
            <a:r>
              <a:rPr sz="1000" spc="0" dirty="0" smtClean="0">
                <a:latin typeface="Segoe UI"/>
                <a:cs typeface="Segoe UI"/>
              </a:rPr>
              <a:t>M</a:t>
            </a:r>
            <a:r>
              <a:rPr sz="1000" spc="-6" dirty="0" smtClean="0">
                <a:latin typeface="Segoe UI"/>
                <a:cs typeface="Segoe UI"/>
              </a:rPr>
              <a:t> </a:t>
            </a:r>
            <a:r>
              <a:rPr sz="1000" spc="0" dirty="0" smtClean="0">
                <a:latin typeface="Segoe UI"/>
                <a:cs typeface="Segoe UI"/>
              </a:rPr>
              <a:t>2015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4" name="object 4"/>
          <p:cNvSpPr txBox="1"/>
          <p:nvPr/>
        </p:nvSpPr>
        <p:spPr>
          <a:xfrm rot="16200000">
            <a:off x="0" y="1761345"/>
            <a:ext cx="3562100" cy="19494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2040-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Ch</a:t>
            </a:r>
            <a:r>
              <a:rPr sz="1400" b="1" i="1" spc="4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400" b="1" i="1" spc="4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400" b="1" i="1" spc="-39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1400" b="1" i="1" spc="-9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1400" b="1" i="1" spc="4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va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400" b="1" i="1" spc="-25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et</a:t>
            </a:r>
            <a:r>
              <a:rPr sz="1400" b="1" i="1" spc="-14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1400" b="1" i="1" spc="4" dirty="0" smtClean="0">
                <a:solidFill>
                  <a:srgbClr val="FFFFFF"/>
                </a:solidFill>
                <a:latin typeface="Arial"/>
                <a:cs typeface="Arial"/>
              </a:rPr>
              <a:t>ir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onn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eme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28472" y="1109472"/>
            <a:ext cx="3560064" cy="3124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" name="object 2"/>
          <p:cNvSpPr txBox="1"/>
          <p:nvPr/>
        </p:nvSpPr>
        <p:spPr>
          <a:xfrm>
            <a:off x="0" y="0"/>
            <a:ext cx="330708" cy="68579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object 133"/>
          <p:cNvSpPr/>
          <p:nvPr/>
        </p:nvSpPr>
        <p:spPr>
          <a:xfrm>
            <a:off x="11415522" y="6528054"/>
            <a:ext cx="0" cy="347470"/>
          </a:xfrm>
          <a:custGeom>
            <a:avLst/>
            <a:gdLst/>
            <a:ahLst/>
            <a:cxnLst/>
            <a:rect l="l" t="t" r="r" b="b"/>
            <a:pathLst>
              <a:path h="347470">
                <a:moveTo>
                  <a:pt x="0" y="0"/>
                </a:moveTo>
                <a:lnTo>
                  <a:pt x="0" y="329943"/>
                </a:lnTo>
              </a:path>
            </a:pathLst>
          </a:custGeom>
          <a:ln w="25908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-12192" y="0"/>
            <a:ext cx="3429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-12192" y="0"/>
            <a:ext cx="342900" cy="6858000"/>
          </a:xfrm>
          <a:custGeom>
            <a:avLst/>
            <a:gdLst/>
            <a:ahLst/>
            <a:cxnLst/>
            <a:rect l="l" t="t" r="r" b="b"/>
            <a:pathLst>
              <a:path w="342900" h="6858000">
                <a:moveTo>
                  <a:pt x="342900" y="0"/>
                </a:moveTo>
                <a:lnTo>
                  <a:pt x="12192" y="0"/>
                </a:lnTo>
              </a:path>
              <a:path w="342900" h="6858000">
                <a:moveTo>
                  <a:pt x="12192" y="6858000"/>
                </a:moveTo>
                <a:lnTo>
                  <a:pt x="342900" y="6858000"/>
                </a:lnTo>
                <a:lnTo>
                  <a:pt x="342900" y="0"/>
                </a:lnTo>
              </a:path>
            </a:pathLst>
          </a:custGeom>
          <a:ln w="9144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-21336" y="6385560"/>
            <a:ext cx="361188" cy="3352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-18288" y="5987224"/>
            <a:ext cx="361188" cy="31908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8392484" y="1091605"/>
            <a:ext cx="74717" cy="75437"/>
          </a:xfrm>
          <a:custGeom>
            <a:avLst/>
            <a:gdLst/>
            <a:ahLst/>
            <a:cxnLst/>
            <a:rect l="l" t="t" r="r" b="b"/>
            <a:pathLst>
              <a:path w="74717" h="75437">
                <a:moveTo>
                  <a:pt x="74717" y="37726"/>
                </a:moveTo>
                <a:lnTo>
                  <a:pt x="74624" y="35049"/>
                </a:lnTo>
                <a:lnTo>
                  <a:pt x="71003" y="21312"/>
                </a:lnTo>
                <a:lnTo>
                  <a:pt x="62882" y="10182"/>
                </a:lnTo>
                <a:lnTo>
                  <a:pt x="51316" y="2723"/>
                </a:lnTo>
                <a:lnTo>
                  <a:pt x="37358" y="0"/>
                </a:lnTo>
                <a:lnTo>
                  <a:pt x="34707" y="93"/>
                </a:lnTo>
                <a:lnTo>
                  <a:pt x="21103" y="3750"/>
                </a:lnTo>
                <a:lnTo>
                  <a:pt x="10081" y="11951"/>
                </a:lnTo>
                <a:lnTo>
                  <a:pt x="2696" y="23632"/>
                </a:lnTo>
                <a:lnTo>
                  <a:pt x="0" y="37726"/>
                </a:lnTo>
                <a:lnTo>
                  <a:pt x="91" y="40390"/>
                </a:lnTo>
                <a:lnTo>
                  <a:pt x="3710" y="54129"/>
                </a:lnTo>
                <a:lnTo>
                  <a:pt x="11830" y="65258"/>
                </a:lnTo>
                <a:lnTo>
                  <a:pt x="23397" y="72715"/>
                </a:lnTo>
                <a:lnTo>
                  <a:pt x="37358" y="75437"/>
                </a:lnTo>
                <a:lnTo>
                  <a:pt x="39997" y="75345"/>
                </a:lnTo>
                <a:lnTo>
                  <a:pt x="53605" y="71693"/>
                </a:lnTo>
                <a:lnTo>
                  <a:pt x="64631" y="63497"/>
                </a:lnTo>
                <a:lnTo>
                  <a:pt x="72020" y="51821"/>
                </a:lnTo>
                <a:lnTo>
                  <a:pt x="74717" y="3772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7646864" y="670726"/>
            <a:ext cx="14942" cy="467656"/>
          </a:xfrm>
          <a:custGeom>
            <a:avLst/>
            <a:gdLst/>
            <a:ahLst/>
            <a:cxnLst/>
            <a:rect l="l" t="t" r="r" b="b"/>
            <a:pathLst>
              <a:path w="14942" h="467656">
                <a:moveTo>
                  <a:pt x="14941" y="7530"/>
                </a:moveTo>
                <a:lnTo>
                  <a:pt x="14941" y="3373"/>
                </a:lnTo>
                <a:lnTo>
                  <a:pt x="11597" y="0"/>
                </a:lnTo>
                <a:lnTo>
                  <a:pt x="3344" y="0"/>
                </a:lnTo>
                <a:lnTo>
                  <a:pt x="0" y="3373"/>
                </a:lnTo>
                <a:lnTo>
                  <a:pt x="0" y="464268"/>
                </a:lnTo>
                <a:lnTo>
                  <a:pt x="3344" y="467656"/>
                </a:lnTo>
                <a:lnTo>
                  <a:pt x="11597" y="467656"/>
                </a:lnTo>
                <a:lnTo>
                  <a:pt x="14942" y="464268"/>
                </a:lnTo>
                <a:lnTo>
                  <a:pt x="14941" y="753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7654336" y="1130837"/>
            <a:ext cx="388503" cy="226284"/>
          </a:xfrm>
          <a:custGeom>
            <a:avLst/>
            <a:gdLst/>
            <a:ahLst/>
            <a:cxnLst/>
            <a:rect l="l" t="t" r="r" b="b"/>
            <a:pathLst>
              <a:path w="388503" h="226284">
                <a:moveTo>
                  <a:pt x="0" y="0"/>
                </a:moveTo>
                <a:lnTo>
                  <a:pt x="388503" y="226284"/>
                </a:lnTo>
              </a:path>
            </a:pathLst>
          </a:custGeom>
          <a:ln w="1205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8042839" y="1130838"/>
            <a:ext cx="388502" cy="226284"/>
          </a:xfrm>
          <a:custGeom>
            <a:avLst/>
            <a:gdLst/>
            <a:ahLst/>
            <a:cxnLst/>
            <a:rect l="l" t="t" r="r" b="b"/>
            <a:pathLst>
              <a:path w="388502" h="226284">
                <a:moveTo>
                  <a:pt x="0" y="226284"/>
                </a:moveTo>
                <a:lnTo>
                  <a:pt x="388502" y="0"/>
                </a:lnTo>
              </a:path>
            </a:pathLst>
          </a:custGeom>
          <a:ln w="1205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8392483" y="639039"/>
            <a:ext cx="74717" cy="75437"/>
          </a:xfrm>
          <a:custGeom>
            <a:avLst/>
            <a:gdLst/>
            <a:ahLst/>
            <a:cxnLst/>
            <a:rect l="l" t="t" r="r" b="b"/>
            <a:pathLst>
              <a:path w="74717" h="75437">
                <a:moveTo>
                  <a:pt x="74717" y="37711"/>
                </a:moveTo>
                <a:lnTo>
                  <a:pt x="74625" y="35046"/>
                </a:lnTo>
                <a:lnTo>
                  <a:pt x="71007" y="21308"/>
                </a:lnTo>
                <a:lnTo>
                  <a:pt x="62886" y="10179"/>
                </a:lnTo>
                <a:lnTo>
                  <a:pt x="51319" y="2721"/>
                </a:lnTo>
                <a:lnTo>
                  <a:pt x="37358" y="0"/>
                </a:lnTo>
                <a:lnTo>
                  <a:pt x="34719" y="92"/>
                </a:lnTo>
                <a:lnTo>
                  <a:pt x="21111" y="3744"/>
                </a:lnTo>
                <a:lnTo>
                  <a:pt x="10085" y="11939"/>
                </a:lnTo>
                <a:lnTo>
                  <a:pt x="2697" y="23616"/>
                </a:lnTo>
                <a:lnTo>
                  <a:pt x="0" y="37711"/>
                </a:lnTo>
                <a:lnTo>
                  <a:pt x="92" y="40387"/>
                </a:lnTo>
                <a:lnTo>
                  <a:pt x="3713" y="54124"/>
                </a:lnTo>
                <a:lnTo>
                  <a:pt x="11834" y="65255"/>
                </a:lnTo>
                <a:lnTo>
                  <a:pt x="23400" y="72714"/>
                </a:lnTo>
                <a:lnTo>
                  <a:pt x="37358" y="75437"/>
                </a:lnTo>
                <a:lnTo>
                  <a:pt x="40009" y="75344"/>
                </a:lnTo>
                <a:lnTo>
                  <a:pt x="53613" y="71686"/>
                </a:lnTo>
                <a:lnTo>
                  <a:pt x="64635" y="63485"/>
                </a:lnTo>
                <a:lnTo>
                  <a:pt x="72021" y="51805"/>
                </a:lnTo>
                <a:lnTo>
                  <a:pt x="74717" y="3771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8423860" y="670726"/>
            <a:ext cx="14946" cy="467656"/>
          </a:xfrm>
          <a:custGeom>
            <a:avLst/>
            <a:gdLst/>
            <a:ahLst/>
            <a:cxnLst/>
            <a:rect l="l" t="t" r="r" b="b"/>
            <a:pathLst>
              <a:path w="14946" h="467656">
                <a:moveTo>
                  <a:pt x="0" y="460111"/>
                </a:moveTo>
                <a:lnTo>
                  <a:pt x="0" y="464268"/>
                </a:lnTo>
                <a:lnTo>
                  <a:pt x="3343" y="467656"/>
                </a:lnTo>
                <a:lnTo>
                  <a:pt x="11603" y="467656"/>
                </a:lnTo>
                <a:lnTo>
                  <a:pt x="14946" y="464268"/>
                </a:lnTo>
                <a:lnTo>
                  <a:pt x="14946" y="3373"/>
                </a:lnTo>
                <a:lnTo>
                  <a:pt x="11603" y="0"/>
                </a:lnTo>
                <a:lnTo>
                  <a:pt x="3343" y="0"/>
                </a:lnTo>
                <a:lnTo>
                  <a:pt x="0" y="3373"/>
                </a:lnTo>
                <a:lnTo>
                  <a:pt x="0" y="46011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8042838" y="451973"/>
            <a:ext cx="388503" cy="226283"/>
          </a:xfrm>
          <a:custGeom>
            <a:avLst/>
            <a:gdLst/>
            <a:ahLst/>
            <a:cxnLst/>
            <a:rect l="l" t="t" r="r" b="b"/>
            <a:pathLst>
              <a:path w="388503" h="226283">
                <a:moveTo>
                  <a:pt x="388503" y="226283"/>
                </a:moveTo>
                <a:lnTo>
                  <a:pt x="0" y="0"/>
                </a:lnTo>
              </a:path>
            </a:pathLst>
          </a:custGeom>
          <a:ln w="1205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7654335" y="451973"/>
            <a:ext cx="388502" cy="226283"/>
          </a:xfrm>
          <a:custGeom>
            <a:avLst/>
            <a:gdLst/>
            <a:ahLst/>
            <a:cxnLst/>
            <a:rect l="l" t="t" r="r" b="b"/>
            <a:pathLst>
              <a:path w="388502" h="226283">
                <a:moveTo>
                  <a:pt x="0" y="226283"/>
                </a:moveTo>
                <a:lnTo>
                  <a:pt x="388502" y="0"/>
                </a:lnTo>
              </a:path>
            </a:pathLst>
          </a:custGeom>
          <a:ln w="1205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8431341" y="1130838"/>
            <a:ext cx="388488" cy="226284"/>
          </a:xfrm>
          <a:custGeom>
            <a:avLst/>
            <a:gdLst/>
            <a:ahLst/>
            <a:cxnLst/>
            <a:rect l="l" t="t" r="r" b="b"/>
            <a:pathLst>
              <a:path w="388488" h="226284">
                <a:moveTo>
                  <a:pt x="0" y="0"/>
                </a:moveTo>
                <a:lnTo>
                  <a:pt x="388488" y="226284"/>
                </a:lnTo>
              </a:path>
            </a:pathLst>
          </a:custGeom>
          <a:ln w="1205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8819830" y="1130838"/>
            <a:ext cx="388487" cy="226284"/>
          </a:xfrm>
          <a:custGeom>
            <a:avLst/>
            <a:gdLst/>
            <a:ahLst/>
            <a:cxnLst/>
            <a:rect l="l" t="t" r="r" b="b"/>
            <a:pathLst>
              <a:path w="388487" h="226284">
                <a:moveTo>
                  <a:pt x="0" y="226284"/>
                </a:moveTo>
                <a:lnTo>
                  <a:pt x="388487" y="0"/>
                </a:lnTo>
              </a:path>
            </a:pathLst>
          </a:custGeom>
          <a:ln w="1205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9200821" y="670726"/>
            <a:ext cx="14991" cy="467656"/>
          </a:xfrm>
          <a:custGeom>
            <a:avLst/>
            <a:gdLst/>
            <a:ahLst/>
            <a:cxnLst/>
            <a:rect l="l" t="t" r="r" b="b"/>
            <a:pathLst>
              <a:path w="14991" h="467656">
                <a:moveTo>
                  <a:pt x="0" y="460111"/>
                </a:moveTo>
                <a:lnTo>
                  <a:pt x="0" y="464268"/>
                </a:lnTo>
                <a:lnTo>
                  <a:pt x="3448" y="467656"/>
                </a:lnTo>
                <a:lnTo>
                  <a:pt x="11693" y="467656"/>
                </a:lnTo>
                <a:lnTo>
                  <a:pt x="14991" y="464268"/>
                </a:lnTo>
                <a:lnTo>
                  <a:pt x="14991" y="3373"/>
                </a:lnTo>
                <a:lnTo>
                  <a:pt x="11693" y="0"/>
                </a:lnTo>
                <a:lnTo>
                  <a:pt x="3448" y="0"/>
                </a:lnTo>
                <a:lnTo>
                  <a:pt x="0" y="3373"/>
                </a:lnTo>
                <a:lnTo>
                  <a:pt x="0" y="46011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8819829" y="451973"/>
            <a:ext cx="388488" cy="226283"/>
          </a:xfrm>
          <a:custGeom>
            <a:avLst/>
            <a:gdLst/>
            <a:ahLst/>
            <a:cxnLst/>
            <a:rect l="l" t="t" r="r" b="b"/>
            <a:pathLst>
              <a:path w="388488" h="226283">
                <a:moveTo>
                  <a:pt x="388488" y="226283"/>
                </a:moveTo>
                <a:lnTo>
                  <a:pt x="0" y="0"/>
                </a:lnTo>
              </a:path>
            </a:pathLst>
          </a:custGeom>
          <a:ln w="1205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8431341" y="451973"/>
            <a:ext cx="388487" cy="226283"/>
          </a:xfrm>
          <a:custGeom>
            <a:avLst/>
            <a:gdLst/>
            <a:ahLst/>
            <a:cxnLst/>
            <a:rect l="l" t="t" r="r" b="b"/>
            <a:pathLst>
              <a:path w="388487" h="226283">
                <a:moveTo>
                  <a:pt x="0" y="226283"/>
                </a:moveTo>
                <a:lnTo>
                  <a:pt x="388487" y="0"/>
                </a:lnTo>
              </a:path>
            </a:pathLst>
          </a:custGeom>
          <a:ln w="1205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4764790" y="2783008"/>
            <a:ext cx="31950" cy="0"/>
          </a:xfrm>
          <a:custGeom>
            <a:avLst/>
            <a:gdLst/>
            <a:ahLst/>
            <a:cxnLst/>
            <a:rect l="l" t="t" r="r" b="b"/>
            <a:pathLst>
              <a:path w="31950">
                <a:moveTo>
                  <a:pt x="0" y="0"/>
                </a:moveTo>
                <a:lnTo>
                  <a:pt x="31950" y="0"/>
                </a:lnTo>
              </a:path>
            </a:pathLst>
          </a:custGeom>
          <a:ln w="176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4764790" y="2816228"/>
            <a:ext cx="31950" cy="0"/>
          </a:xfrm>
          <a:custGeom>
            <a:avLst/>
            <a:gdLst/>
            <a:ahLst/>
            <a:cxnLst/>
            <a:rect l="l" t="t" r="r" b="b"/>
            <a:pathLst>
              <a:path w="31950">
                <a:moveTo>
                  <a:pt x="0" y="0"/>
                </a:moveTo>
                <a:lnTo>
                  <a:pt x="31950" y="0"/>
                </a:lnTo>
              </a:path>
            </a:pathLst>
          </a:custGeom>
          <a:ln w="176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4124931" y="2356519"/>
            <a:ext cx="0" cy="379070"/>
          </a:xfrm>
          <a:custGeom>
            <a:avLst/>
            <a:gdLst/>
            <a:ahLst/>
            <a:cxnLst/>
            <a:rect l="l" t="t" r="r" b="b"/>
            <a:pathLst>
              <a:path h="379070">
                <a:moveTo>
                  <a:pt x="0" y="0"/>
                </a:moveTo>
                <a:lnTo>
                  <a:pt x="0" y="379070"/>
                </a:lnTo>
              </a:path>
            </a:pathLst>
          </a:custGeom>
          <a:ln w="177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4122344" y="2734530"/>
            <a:ext cx="329215" cy="191794"/>
          </a:xfrm>
          <a:custGeom>
            <a:avLst/>
            <a:gdLst/>
            <a:ahLst/>
            <a:cxnLst/>
            <a:rect l="l" t="t" r="r" b="b"/>
            <a:pathLst>
              <a:path w="329215" h="191794">
                <a:moveTo>
                  <a:pt x="0" y="0"/>
                </a:moveTo>
                <a:lnTo>
                  <a:pt x="329215" y="191794"/>
                </a:lnTo>
              </a:path>
            </a:pathLst>
          </a:custGeom>
          <a:ln w="1060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4451560" y="2734530"/>
            <a:ext cx="328907" cy="191794"/>
          </a:xfrm>
          <a:custGeom>
            <a:avLst/>
            <a:gdLst/>
            <a:ahLst/>
            <a:cxnLst/>
            <a:rect l="l" t="t" r="r" b="b"/>
            <a:pathLst>
              <a:path w="328907" h="191794">
                <a:moveTo>
                  <a:pt x="0" y="191794"/>
                </a:moveTo>
                <a:lnTo>
                  <a:pt x="328907" y="0"/>
                </a:lnTo>
              </a:path>
            </a:pathLst>
          </a:custGeom>
          <a:ln w="1060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4746994" y="2320738"/>
            <a:ext cx="62377" cy="65239"/>
          </a:xfrm>
          <a:custGeom>
            <a:avLst/>
            <a:gdLst/>
            <a:ahLst/>
            <a:cxnLst/>
            <a:rect l="l" t="t" r="r" b="b"/>
            <a:pathLst>
              <a:path w="62377" h="65239">
                <a:moveTo>
                  <a:pt x="0" y="31704"/>
                </a:moveTo>
                <a:lnTo>
                  <a:pt x="2996" y="46166"/>
                </a:lnTo>
                <a:lnTo>
                  <a:pt x="11046" y="57500"/>
                </a:lnTo>
                <a:lnTo>
                  <a:pt x="22738" y="64146"/>
                </a:lnTo>
                <a:lnTo>
                  <a:pt x="30426" y="65239"/>
                </a:lnTo>
                <a:lnTo>
                  <a:pt x="44225" y="62075"/>
                </a:lnTo>
                <a:lnTo>
                  <a:pt x="54838" y="53554"/>
                </a:lnTo>
                <a:lnTo>
                  <a:pt x="61134" y="41134"/>
                </a:lnTo>
                <a:lnTo>
                  <a:pt x="62377" y="31704"/>
                </a:lnTo>
                <a:lnTo>
                  <a:pt x="59311" y="17657"/>
                </a:lnTo>
                <a:lnTo>
                  <a:pt x="50934" y="6990"/>
                </a:lnTo>
                <a:lnTo>
                  <a:pt x="38479" y="928"/>
                </a:lnTo>
                <a:lnTo>
                  <a:pt x="30426" y="0"/>
                </a:lnTo>
                <a:lnTo>
                  <a:pt x="16938" y="3187"/>
                </a:lnTo>
                <a:lnTo>
                  <a:pt x="6515" y="11872"/>
                </a:lnTo>
                <a:lnTo>
                  <a:pt x="701" y="24740"/>
                </a:lnTo>
                <a:lnTo>
                  <a:pt x="0" y="317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4780467" y="2353957"/>
            <a:ext cx="0" cy="380572"/>
          </a:xfrm>
          <a:custGeom>
            <a:avLst/>
            <a:gdLst/>
            <a:ahLst/>
            <a:cxnLst/>
            <a:rect l="l" t="t" r="r" b="b"/>
            <a:pathLst>
              <a:path h="380572">
                <a:moveTo>
                  <a:pt x="0" y="380572"/>
                </a:moveTo>
                <a:lnTo>
                  <a:pt x="0" y="0"/>
                </a:lnTo>
              </a:path>
            </a:pathLst>
          </a:custGeom>
          <a:ln w="1217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4451560" y="2163677"/>
            <a:ext cx="328907" cy="190279"/>
          </a:xfrm>
          <a:custGeom>
            <a:avLst/>
            <a:gdLst/>
            <a:ahLst/>
            <a:cxnLst/>
            <a:rect l="l" t="t" r="r" b="b"/>
            <a:pathLst>
              <a:path w="328907" h="190279">
                <a:moveTo>
                  <a:pt x="328907" y="190279"/>
                </a:moveTo>
                <a:lnTo>
                  <a:pt x="0" y="0"/>
                </a:lnTo>
              </a:path>
            </a:pathLst>
          </a:custGeom>
          <a:ln w="1060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4122344" y="2163677"/>
            <a:ext cx="329215" cy="190279"/>
          </a:xfrm>
          <a:custGeom>
            <a:avLst/>
            <a:gdLst/>
            <a:ahLst/>
            <a:cxnLst/>
            <a:rect l="l" t="t" r="r" b="b"/>
            <a:pathLst>
              <a:path w="329215" h="190279">
                <a:moveTo>
                  <a:pt x="0" y="190279"/>
                </a:moveTo>
                <a:lnTo>
                  <a:pt x="329215" y="0"/>
                </a:lnTo>
              </a:path>
            </a:pathLst>
          </a:custGeom>
          <a:ln w="1060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4780467" y="2734530"/>
            <a:ext cx="328907" cy="191794"/>
          </a:xfrm>
          <a:custGeom>
            <a:avLst/>
            <a:gdLst/>
            <a:ahLst/>
            <a:cxnLst/>
            <a:rect l="l" t="t" r="r" b="b"/>
            <a:pathLst>
              <a:path w="328907" h="191794">
                <a:moveTo>
                  <a:pt x="0" y="0"/>
                </a:moveTo>
                <a:lnTo>
                  <a:pt x="328907" y="191794"/>
                </a:lnTo>
              </a:path>
            </a:pathLst>
          </a:custGeom>
          <a:ln w="1060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5109374" y="2734530"/>
            <a:ext cx="328856" cy="191794"/>
          </a:xfrm>
          <a:custGeom>
            <a:avLst/>
            <a:gdLst/>
            <a:ahLst/>
            <a:cxnLst/>
            <a:rect l="l" t="t" r="r" b="b"/>
            <a:pathLst>
              <a:path w="328856" h="191794">
                <a:moveTo>
                  <a:pt x="0" y="191794"/>
                </a:moveTo>
                <a:lnTo>
                  <a:pt x="328856" y="0"/>
                </a:lnTo>
              </a:path>
            </a:pathLst>
          </a:custGeom>
          <a:ln w="1060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5438231" y="2353957"/>
            <a:ext cx="0" cy="380572"/>
          </a:xfrm>
          <a:custGeom>
            <a:avLst/>
            <a:gdLst/>
            <a:ahLst/>
            <a:cxnLst/>
            <a:rect l="l" t="t" r="r" b="b"/>
            <a:pathLst>
              <a:path h="380572">
                <a:moveTo>
                  <a:pt x="0" y="380572"/>
                </a:moveTo>
                <a:lnTo>
                  <a:pt x="0" y="0"/>
                </a:lnTo>
              </a:path>
            </a:pathLst>
          </a:custGeom>
          <a:ln w="1217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5109374" y="2163677"/>
            <a:ext cx="328856" cy="190279"/>
          </a:xfrm>
          <a:custGeom>
            <a:avLst/>
            <a:gdLst/>
            <a:ahLst/>
            <a:cxnLst/>
            <a:rect l="l" t="t" r="r" b="b"/>
            <a:pathLst>
              <a:path w="328856" h="190279">
                <a:moveTo>
                  <a:pt x="328856" y="190279"/>
                </a:moveTo>
                <a:lnTo>
                  <a:pt x="0" y="0"/>
                </a:lnTo>
              </a:path>
            </a:pathLst>
          </a:custGeom>
          <a:ln w="1060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4780467" y="2163677"/>
            <a:ext cx="328907" cy="190279"/>
          </a:xfrm>
          <a:custGeom>
            <a:avLst/>
            <a:gdLst/>
            <a:ahLst/>
            <a:cxnLst/>
            <a:rect l="l" t="t" r="r" b="b"/>
            <a:pathLst>
              <a:path w="328907" h="190279">
                <a:moveTo>
                  <a:pt x="0" y="190279"/>
                </a:moveTo>
                <a:lnTo>
                  <a:pt x="328907" y="0"/>
                </a:lnTo>
              </a:path>
            </a:pathLst>
          </a:custGeom>
          <a:ln w="1060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6559469" y="2363322"/>
            <a:ext cx="189009" cy="331639"/>
          </a:xfrm>
          <a:custGeom>
            <a:avLst/>
            <a:gdLst/>
            <a:ahLst/>
            <a:cxnLst/>
            <a:rect l="l" t="t" r="r" b="b"/>
            <a:pathLst>
              <a:path w="189009" h="331639">
                <a:moveTo>
                  <a:pt x="189009" y="0"/>
                </a:moveTo>
                <a:lnTo>
                  <a:pt x="0" y="331639"/>
                </a:lnTo>
              </a:path>
            </a:pathLst>
          </a:custGeom>
          <a:ln w="1063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6559469" y="2590154"/>
            <a:ext cx="363929" cy="104807"/>
          </a:xfrm>
          <a:custGeom>
            <a:avLst/>
            <a:gdLst/>
            <a:ahLst/>
            <a:cxnLst/>
            <a:rect l="l" t="t" r="r" b="b"/>
            <a:pathLst>
              <a:path w="363929" h="104807">
                <a:moveTo>
                  <a:pt x="0" y="104807"/>
                </a:moveTo>
                <a:lnTo>
                  <a:pt x="363929" y="0"/>
                </a:lnTo>
              </a:path>
            </a:pathLst>
          </a:custGeom>
          <a:ln w="1059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6923398" y="2590154"/>
            <a:ext cx="367229" cy="104807"/>
          </a:xfrm>
          <a:custGeom>
            <a:avLst/>
            <a:gdLst/>
            <a:ahLst/>
            <a:cxnLst/>
            <a:rect l="l" t="t" r="r" b="b"/>
            <a:pathLst>
              <a:path w="367229" h="104807">
                <a:moveTo>
                  <a:pt x="0" y="0"/>
                </a:moveTo>
                <a:lnTo>
                  <a:pt x="367229" y="104807"/>
                </a:lnTo>
              </a:path>
            </a:pathLst>
          </a:custGeom>
          <a:ln w="1059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7290628" y="2363322"/>
            <a:ext cx="187359" cy="331639"/>
          </a:xfrm>
          <a:custGeom>
            <a:avLst/>
            <a:gdLst/>
            <a:ahLst/>
            <a:cxnLst/>
            <a:rect l="l" t="t" r="r" b="b"/>
            <a:pathLst>
              <a:path w="187359" h="331639">
                <a:moveTo>
                  <a:pt x="0" y="331639"/>
                </a:moveTo>
                <a:lnTo>
                  <a:pt x="187359" y="0"/>
                </a:lnTo>
              </a:path>
            </a:pathLst>
          </a:custGeom>
          <a:ln w="1063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7113804" y="2363322"/>
            <a:ext cx="364183" cy="104807"/>
          </a:xfrm>
          <a:custGeom>
            <a:avLst/>
            <a:gdLst/>
            <a:ahLst/>
            <a:cxnLst/>
            <a:rect l="l" t="t" r="r" b="b"/>
            <a:pathLst>
              <a:path w="364183" h="104807">
                <a:moveTo>
                  <a:pt x="364183" y="0"/>
                </a:moveTo>
                <a:lnTo>
                  <a:pt x="0" y="104807"/>
                </a:lnTo>
              </a:path>
            </a:pathLst>
          </a:custGeom>
          <a:ln w="1059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6748478" y="2363322"/>
            <a:ext cx="365325" cy="104807"/>
          </a:xfrm>
          <a:custGeom>
            <a:avLst/>
            <a:gdLst/>
            <a:ahLst/>
            <a:cxnLst/>
            <a:rect l="l" t="t" r="r" b="b"/>
            <a:pathLst>
              <a:path w="365325" h="104807">
                <a:moveTo>
                  <a:pt x="0" y="0"/>
                </a:moveTo>
                <a:lnTo>
                  <a:pt x="365325" y="104807"/>
                </a:lnTo>
              </a:path>
            </a:pathLst>
          </a:custGeom>
          <a:ln w="1059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7290628" y="2590154"/>
            <a:ext cx="363929" cy="104807"/>
          </a:xfrm>
          <a:custGeom>
            <a:avLst/>
            <a:gdLst/>
            <a:ahLst/>
            <a:cxnLst/>
            <a:rect l="l" t="t" r="r" b="b"/>
            <a:pathLst>
              <a:path w="363929" h="104807">
                <a:moveTo>
                  <a:pt x="0" y="104807"/>
                </a:moveTo>
                <a:lnTo>
                  <a:pt x="363929" y="0"/>
                </a:lnTo>
              </a:path>
            </a:pathLst>
          </a:custGeom>
          <a:ln w="1059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7654557" y="2590154"/>
            <a:ext cx="365706" cy="104807"/>
          </a:xfrm>
          <a:custGeom>
            <a:avLst/>
            <a:gdLst/>
            <a:ahLst/>
            <a:cxnLst/>
            <a:rect l="l" t="t" r="r" b="b"/>
            <a:pathLst>
              <a:path w="365706" h="104807">
                <a:moveTo>
                  <a:pt x="0" y="0"/>
                </a:moveTo>
                <a:lnTo>
                  <a:pt x="365706" y="104807"/>
                </a:lnTo>
              </a:path>
            </a:pathLst>
          </a:custGeom>
          <a:ln w="1059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8020264" y="2363323"/>
            <a:ext cx="187359" cy="331639"/>
          </a:xfrm>
          <a:custGeom>
            <a:avLst/>
            <a:gdLst/>
            <a:ahLst/>
            <a:cxnLst/>
            <a:rect l="l" t="t" r="r" b="b"/>
            <a:pathLst>
              <a:path w="187359" h="331639">
                <a:moveTo>
                  <a:pt x="0" y="331639"/>
                </a:moveTo>
                <a:lnTo>
                  <a:pt x="187359" y="0"/>
                </a:lnTo>
              </a:path>
            </a:pathLst>
          </a:custGeom>
          <a:ln w="1063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7844963" y="2363323"/>
            <a:ext cx="362660" cy="104807"/>
          </a:xfrm>
          <a:custGeom>
            <a:avLst/>
            <a:gdLst/>
            <a:ahLst/>
            <a:cxnLst/>
            <a:rect l="l" t="t" r="r" b="b"/>
            <a:pathLst>
              <a:path w="362660" h="104807">
                <a:moveTo>
                  <a:pt x="362660" y="0"/>
                </a:moveTo>
                <a:lnTo>
                  <a:pt x="0" y="104807"/>
                </a:lnTo>
              </a:path>
            </a:pathLst>
          </a:custGeom>
          <a:ln w="1059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7477987" y="2363322"/>
            <a:ext cx="366975" cy="104807"/>
          </a:xfrm>
          <a:custGeom>
            <a:avLst/>
            <a:gdLst/>
            <a:ahLst/>
            <a:cxnLst/>
            <a:rect l="l" t="t" r="r" b="b"/>
            <a:pathLst>
              <a:path w="366975" h="104807">
                <a:moveTo>
                  <a:pt x="0" y="0"/>
                </a:moveTo>
                <a:lnTo>
                  <a:pt x="366975" y="104807"/>
                </a:lnTo>
              </a:path>
            </a:pathLst>
          </a:custGeom>
          <a:ln w="1059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7477987" y="2055840"/>
            <a:ext cx="0" cy="307482"/>
          </a:xfrm>
          <a:custGeom>
            <a:avLst/>
            <a:gdLst/>
            <a:ahLst/>
            <a:cxnLst/>
            <a:rect l="l" t="t" r="r" b="b"/>
            <a:pathLst>
              <a:path h="307482">
                <a:moveTo>
                  <a:pt x="0" y="307482"/>
                </a:moveTo>
                <a:lnTo>
                  <a:pt x="0" y="0"/>
                </a:lnTo>
              </a:path>
            </a:pathLst>
          </a:custGeom>
          <a:ln w="1217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7290628" y="2694962"/>
            <a:ext cx="0" cy="315332"/>
          </a:xfrm>
          <a:custGeom>
            <a:avLst/>
            <a:gdLst/>
            <a:ahLst/>
            <a:cxnLst/>
            <a:rect l="l" t="t" r="r" b="b"/>
            <a:pathLst>
              <a:path h="315332">
                <a:moveTo>
                  <a:pt x="0" y="0"/>
                </a:moveTo>
                <a:lnTo>
                  <a:pt x="0" y="315332"/>
                </a:lnTo>
              </a:path>
            </a:pathLst>
          </a:custGeom>
          <a:ln w="1217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4548264" y="4253742"/>
            <a:ext cx="32249" cy="0"/>
          </a:xfrm>
          <a:custGeom>
            <a:avLst/>
            <a:gdLst/>
            <a:ahLst/>
            <a:cxnLst/>
            <a:rect l="l" t="t" r="r" b="b"/>
            <a:pathLst>
              <a:path w="32249">
                <a:moveTo>
                  <a:pt x="0" y="0"/>
                </a:moveTo>
                <a:lnTo>
                  <a:pt x="32249" y="0"/>
                </a:lnTo>
              </a:path>
            </a:pathLst>
          </a:custGeom>
          <a:ln w="177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4548264" y="4287115"/>
            <a:ext cx="32249" cy="0"/>
          </a:xfrm>
          <a:custGeom>
            <a:avLst/>
            <a:gdLst/>
            <a:ahLst/>
            <a:cxnLst/>
            <a:rect l="l" t="t" r="r" b="b"/>
            <a:pathLst>
              <a:path w="32249">
                <a:moveTo>
                  <a:pt x="0" y="0"/>
                </a:moveTo>
                <a:lnTo>
                  <a:pt x="32249" y="0"/>
                </a:lnTo>
              </a:path>
            </a:pathLst>
          </a:custGeom>
          <a:ln w="177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3908515" y="3828184"/>
            <a:ext cx="0" cy="378546"/>
          </a:xfrm>
          <a:custGeom>
            <a:avLst/>
            <a:gdLst/>
            <a:ahLst/>
            <a:cxnLst/>
            <a:rect l="l" t="t" r="r" b="b"/>
            <a:pathLst>
              <a:path h="378546">
                <a:moveTo>
                  <a:pt x="0" y="0"/>
                </a:moveTo>
                <a:lnTo>
                  <a:pt x="0" y="378546"/>
                </a:lnTo>
              </a:path>
            </a:pathLst>
          </a:custGeom>
          <a:ln w="177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3905928" y="4205666"/>
            <a:ext cx="329159" cy="191402"/>
          </a:xfrm>
          <a:custGeom>
            <a:avLst/>
            <a:gdLst/>
            <a:ahLst/>
            <a:cxnLst/>
            <a:rect l="l" t="t" r="r" b="b"/>
            <a:pathLst>
              <a:path w="329159" h="191402">
                <a:moveTo>
                  <a:pt x="0" y="0"/>
                </a:moveTo>
                <a:lnTo>
                  <a:pt x="329159" y="191402"/>
                </a:lnTo>
              </a:path>
            </a:pathLst>
          </a:custGeom>
          <a:ln w="1063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4235088" y="4205666"/>
            <a:ext cx="329155" cy="191402"/>
          </a:xfrm>
          <a:custGeom>
            <a:avLst/>
            <a:gdLst/>
            <a:ahLst/>
            <a:cxnLst/>
            <a:rect l="l" t="t" r="r" b="b"/>
            <a:pathLst>
              <a:path w="329155" h="191402">
                <a:moveTo>
                  <a:pt x="0" y="191402"/>
                </a:moveTo>
                <a:lnTo>
                  <a:pt x="329155" y="0"/>
                </a:lnTo>
              </a:path>
            </a:pathLst>
          </a:custGeom>
          <a:ln w="1063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4530471" y="3791947"/>
            <a:ext cx="62670" cy="65516"/>
          </a:xfrm>
          <a:custGeom>
            <a:avLst/>
            <a:gdLst/>
            <a:ahLst/>
            <a:cxnLst/>
            <a:rect l="l" t="t" r="r" b="b"/>
            <a:pathLst>
              <a:path w="62670" h="65516">
                <a:moveTo>
                  <a:pt x="0" y="32143"/>
                </a:moveTo>
                <a:lnTo>
                  <a:pt x="2992" y="46451"/>
                </a:lnTo>
                <a:lnTo>
                  <a:pt x="11061" y="57736"/>
                </a:lnTo>
                <a:lnTo>
                  <a:pt x="22844" y="64399"/>
                </a:lnTo>
                <a:lnTo>
                  <a:pt x="30726" y="65516"/>
                </a:lnTo>
                <a:lnTo>
                  <a:pt x="44554" y="62328"/>
                </a:lnTo>
                <a:lnTo>
                  <a:pt x="55178" y="53775"/>
                </a:lnTo>
                <a:lnTo>
                  <a:pt x="61457" y="41369"/>
                </a:lnTo>
                <a:lnTo>
                  <a:pt x="62670" y="32143"/>
                </a:lnTo>
                <a:lnTo>
                  <a:pt x="59645" y="17930"/>
                </a:lnTo>
                <a:lnTo>
                  <a:pt x="51373" y="7162"/>
                </a:lnTo>
                <a:lnTo>
                  <a:pt x="39062" y="1003"/>
                </a:lnTo>
                <a:lnTo>
                  <a:pt x="30726" y="0"/>
                </a:lnTo>
                <a:lnTo>
                  <a:pt x="17190" y="3135"/>
                </a:lnTo>
                <a:lnTo>
                  <a:pt x="6736" y="11720"/>
                </a:lnTo>
                <a:lnTo>
                  <a:pt x="811" y="24523"/>
                </a:lnTo>
                <a:lnTo>
                  <a:pt x="0" y="3214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4564243" y="3825611"/>
            <a:ext cx="0" cy="380055"/>
          </a:xfrm>
          <a:custGeom>
            <a:avLst/>
            <a:gdLst/>
            <a:ahLst/>
            <a:cxnLst/>
            <a:rect l="l" t="t" r="r" b="b"/>
            <a:pathLst>
              <a:path h="380055">
                <a:moveTo>
                  <a:pt x="0" y="380055"/>
                </a:moveTo>
                <a:lnTo>
                  <a:pt x="0" y="0"/>
                </a:lnTo>
              </a:path>
            </a:pathLst>
          </a:custGeom>
          <a:ln w="1216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4235088" y="3635425"/>
            <a:ext cx="329155" cy="190186"/>
          </a:xfrm>
          <a:custGeom>
            <a:avLst/>
            <a:gdLst/>
            <a:ahLst/>
            <a:cxnLst/>
            <a:rect l="l" t="t" r="r" b="b"/>
            <a:pathLst>
              <a:path w="329155" h="190186">
                <a:moveTo>
                  <a:pt x="329155" y="190186"/>
                </a:moveTo>
                <a:lnTo>
                  <a:pt x="0" y="0"/>
                </a:lnTo>
              </a:path>
            </a:pathLst>
          </a:custGeom>
          <a:ln w="1063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3905928" y="3635425"/>
            <a:ext cx="329159" cy="190186"/>
          </a:xfrm>
          <a:custGeom>
            <a:avLst/>
            <a:gdLst/>
            <a:ahLst/>
            <a:cxnLst/>
            <a:rect l="l" t="t" r="r" b="b"/>
            <a:pathLst>
              <a:path w="329159" h="190186">
                <a:moveTo>
                  <a:pt x="0" y="190186"/>
                </a:moveTo>
                <a:lnTo>
                  <a:pt x="329159" y="0"/>
                </a:lnTo>
              </a:path>
            </a:pathLst>
          </a:custGeom>
          <a:ln w="1063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4564243" y="4205666"/>
            <a:ext cx="328850" cy="191402"/>
          </a:xfrm>
          <a:custGeom>
            <a:avLst/>
            <a:gdLst/>
            <a:ahLst/>
            <a:cxnLst/>
            <a:rect l="l" t="t" r="r" b="b"/>
            <a:pathLst>
              <a:path w="328850" h="191402">
                <a:moveTo>
                  <a:pt x="0" y="0"/>
                </a:moveTo>
                <a:lnTo>
                  <a:pt x="328850" y="191402"/>
                </a:lnTo>
              </a:path>
            </a:pathLst>
          </a:custGeom>
          <a:ln w="1063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4893094" y="4205666"/>
            <a:ext cx="329129" cy="191402"/>
          </a:xfrm>
          <a:custGeom>
            <a:avLst/>
            <a:gdLst/>
            <a:ahLst/>
            <a:cxnLst/>
            <a:rect l="l" t="t" r="r" b="b"/>
            <a:pathLst>
              <a:path w="329129" h="191402">
                <a:moveTo>
                  <a:pt x="0" y="191402"/>
                </a:moveTo>
                <a:lnTo>
                  <a:pt x="329129" y="0"/>
                </a:lnTo>
              </a:path>
            </a:pathLst>
          </a:custGeom>
          <a:ln w="1063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5222224" y="3825611"/>
            <a:ext cx="0" cy="380055"/>
          </a:xfrm>
          <a:custGeom>
            <a:avLst/>
            <a:gdLst/>
            <a:ahLst/>
            <a:cxnLst/>
            <a:rect l="l" t="t" r="r" b="b"/>
            <a:pathLst>
              <a:path h="380055">
                <a:moveTo>
                  <a:pt x="0" y="380055"/>
                </a:moveTo>
                <a:lnTo>
                  <a:pt x="0" y="0"/>
                </a:lnTo>
              </a:path>
            </a:pathLst>
          </a:custGeom>
          <a:ln w="1216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4893094" y="3635425"/>
            <a:ext cx="329130" cy="190186"/>
          </a:xfrm>
          <a:custGeom>
            <a:avLst/>
            <a:gdLst/>
            <a:ahLst/>
            <a:cxnLst/>
            <a:rect l="l" t="t" r="r" b="b"/>
            <a:pathLst>
              <a:path w="329130" h="190186">
                <a:moveTo>
                  <a:pt x="329130" y="190186"/>
                </a:moveTo>
                <a:lnTo>
                  <a:pt x="0" y="0"/>
                </a:lnTo>
              </a:path>
            </a:pathLst>
          </a:custGeom>
          <a:ln w="1063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4564243" y="3635425"/>
            <a:ext cx="328850" cy="190186"/>
          </a:xfrm>
          <a:custGeom>
            <a:avLst/>
            <a:gdLst/>
            <a:ahLst/>
            <a:cxnLst/>
            <a:rect l="l" t="t" r="r" b="b"/>
            <a:pathLst>
              <a:path w="328850" h="190186">
                <a:moveTo>
                  <a:pt x="0" y="190186"/>
                </a:moveTo>
                <a:lnTo>
                  <a:pt x="328850" y="0"/>
                </a:lnTo>
              </a:path>
            </a:pathLst>
          </a:custGeom>
          <a:ln w="1063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6648120" y="3799526"/>
            <a:ext cx="190373" cy="330014"/>
          </a:xfrm>
          <a:custGeom>
            <a:avLst/>
            <a:gdLst/>
            <a:ahLst/>
            <a:cxnLst/>
            <a:rect l="l" t="t" r="r" b="b"/>
            <a:pathLst>
              <a:path w="190373" h="330014">
                <a:moveTo>
                  <a:pt x="190373" y="0"/>
                </a:moveTo>
                <a:lnTo>
                  <a:pt x="0" y="330014"/>
                </a:lnTo>
              </a:path>
            </a:pathLst>
          </a:custGeom>
          <a:ln w="1064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6648120" y="4026102"/>
            <a:ext cx="364120" cy="103439"/>
          </a:xfrm>
          <a:custGeom>
            <a:avLst/>
            <a:gdLst/>
            <a:ahLst/>
            <a:cxnLst/>
            <a:rect l="l" t="t" r="r" b="b"/>
            <a:pathLst>
              <a:path w="364120" h="103439">
                <a:moveTo>
                  <a:pt x="0" y="103439"/>
                </a:moveTo>
                <a:lnTo>
                  <a:pt x="364120" y="0"/>
                </a:lnTo>
              </a:path>
            </a:pathLst>
          </a:custGeom>
          <a:ln w="1063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7012241" y="4026102"/>
            <a:ext cx="368689" cy="103439"/>
          </a:xfrm>
          <a:custGeom>
            <a:avLst/>
            <a:gdLst/>
            <a:ahLst/>
            <a:cxnLst/>
            <a:rect l="l" t="t" r="r" b="b"/>
            <a:pathLst>
              <a:path w="368689" h="103439">
                <a:moveTo>
                  <a:pt x="0" y="0"/>
                </a:moveTo>
                <a:lnTo>
                  <a:pt x="368689" y="103439"/>
                </a:lnTo>
              </a:path>
            </a:pathLst>
          </a:custGeom>
          <a:ln w="1063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7380930" y="3799526"/>
            <a:ext cx="187327" cy="330014"/>
          </a:xfrm>
          <a:custGeom>
            <a:avLst/>
            <a:gdLst/>
            <a:ahLst/>
            <a:cxnLst/>
            <a:rect l="l" t="t" r="r" b="b"/>
            <a:pathLst>
              <a:path w="187327" h="330014">
                <a:moveTo>
                  <a:pt x="0" y="330014"/>
                </a:moveTo>
                <a:lnTo>
                  <a:pt x="187327" y="0"/>
                </a:lnTo>
              </a:path>
            </a:pathLst>
          </a:custGeom>
          <a:ln w="1064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7202614" y="3799526"/>
            <a:ext cx="365643" cy="104947"/>
          </a:xfrm>
          <a:custGeom>
            <a:avLst/>
            <a:gdLst/>
            <a:ahLst/>
            <a:cxnLst/>
            <a:rect l="l" t="t" r="r" b="b"/>
            <a:pathLst>
              <a:path w="365643" h="104947">
                <a:moveTo>
                  <a:pt x="365643" y="0"/>
                </a:moveTo>
                <a:lnTo>
                  <a:pt x="0" y="104947"/>
                </a:lnTo>
              </a:path>
            </a:pathLst>
          </a:custGeom>
          <a:ln w="1063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6838493" y="3799526"/>
            <a:ext cx="364120" cy="104947"/>
          </a:xfrm>
          <a:custGeom>
            <a:avLst/>
            <a:gdLst/>
            <a:ahLst/>
            <a:cxnLst/>
            <a:rect l="l" t="t" r="r" b="b"/>
            <a:pathLst>
              <a:path w="364120" h="104947">
                <a:moveTo>
                  <a:pt x="0" y="0"/>
                </a:moveTo>
                <a:lnTo>
                  <a:pt x="364120" y="104947"/>
                </a:lnTo>
              </a:path>
            </a:pathLst>
          </a:custGeom>
          <a:ln w="1063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7380930" y="4030652"/>
            <a:ext cx="366912" cy="98889"/>
          </a:xfrm>
          <a:custGeom>
            <a:avLst/>
            <a:gdLst/>
            <a:ahLst/>
            <a:cxnLst/>
            <a:rect l="l" t="t" r="r" b="b"/>
            <a:pathLst>
              <a:path w="366912" h="98889">
                <a:moveTo>
                  <a:pt x="0" y="98889"/>
                </a:moveTo>
                <a:lnTo>
                  <a:pt x="366912" y="0"/>
                </a:lnTo>
              </a:path>
            </a:pathLst>
          </a:custGeom>
          <a:ln w="1063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7747843" y="3650597"/>
            <a:ext cx="0" cy="380055"/>
          </a:xfrm>
          <a:custGeom>
            <a:avLst/>
            <a:gdLst/>
            <a:ahLst/>
            <a:cxnLst/>
            <a:rect l="l" t="t" r="r" b="b"/>
            <a:pathLst>
              <a:path h="380055">
                <a:moveTo>
                  <a:pt x="0" y="380055"/>
                </a:moveTo>
                <a:lnTo>
                  <a:pt x="0" y="0"/>
                </a:lnTo>
              </a:path>
            </a:pathLst>
          </a:custGeom>
          <a:ln w="1216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7735659" y="3860492"/>
            <a:ext cx="22717" cy="86746"/>
          </a:xfrm>
          <a:custGeom>
            <a:avLst/>
            <a:gdLst/>
            <a:ahLst/>
            <a:cxnLst/>
            <a:rect l="l" t="t" r="r" b="b"/>
            <a:pathLst>
              <a:path w="22717" h="86746">
                <a:moveTo>
                  <a:pt x="0" y="74312"/>
                </a:moveTo>
                <a:lnTo>
                  <a:pt x="22717" y="86746"/>
                </a:lnTo>
                <a:lnTo>
                  <a:pt x="22717" y="13650"/>
                </a:lnTo>
                <a:lnTo>
                  <a:pt x="0" y="0"/>
                </a:lnTo>
                <a:lnTo>
                  <a:pt x="0" y="7431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7747843" y="3325132"/>
            <a:ext cx="196465" cy="325464"/>
          </a:xfrm>
          <a:custGeom>
            <a:avLst/>
            <a:gdLst/>
            <a:ahLst/>
            <a:cxnLst/>
            <a:rect l="l" t="t" r="r" b="b"/>
            <a:pathLst>
              <a:path w="196465" h="325464">
                <a:moveTo>
                  <a:pt x="0" y="325464"/>
                </a:moveTo>
                <a:lnTo>
                  <a:pt x="196465" y="0"/>
                </a:lnTo>
              </a:path>
            </a:pathLst>
          </a:custGeom>
          <a:ln w="1064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7575872" y="3325132"/>
            <a:ext cx="368435" cy="98889"/>
          </a:xfrm>
          <a:custGeom>
            <a:avLst/>
            <a:gdLst/>
            <a:ahLst/>
            <a:cxnLst/>
            <a:rect l="l" t="t" r="r" b="b"/>
            <a:pathLst>
              <a:path w="368435" h="98889">
                <a:moveTo>
                  <a:pt x="368435" y="0"/>
                </a:moveTo>
                <a:lnTo>
                  <a:pt x="0" y="98889"/>
                </a:lnTo>
              </a:path>
            </a:pathLst>
          </a:custGeom>
          <a:ln w="1063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7568257" y="3424021"/>
            <a:ext cx="7614" cy="375505"/>
          </a:xfrm>
          <a:custGeom>
            <a:avLst/>
            <a:gdLst/>
            <a:ahLst/>
            <a:cxnLst/>
            <a:rect l="l" t="t" r="r" b="b"/>
            <a:pathLst>
              <a:path w="7614" h="375505">
                <a:moveTo>
                  <a:pt x="0" y="375505"/>
                </a:moveTo>
                <a:lnTo>
                  <a:pt x="7614" y="0"/>
                </a:lnTo>
              </a:path>
            </a:pathLst>
          </a:custGeom>
          <a:ln w="1216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7380930" y="4129541"/>
            <a:ext cx="0" cy="314843"/>
          </a:xfrm>
          <a:custGeom>
            <a:avLst/>
            <a:gdLst/>
            <a:ahLst/>
            <a:cxnLst/>
            <a:rect l="l" t="t" r="r" b="b"/>
            <a:pathLst>
              <a:path h="314843">
                <a:moveTo>
                  <a:pt x="0" y="0"/>
                </a:moveTo>
                <a:lnTo>
                  <a:pt x="0" y="314843"/>
                </a:lnTo>
              </a:path>
            </a:pathLst>
          </a:custGeom>
          <a:ln w="1216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7568257" y="3799526"/>
            <a:ext cx="266522" cy="152262"/>
          </a:xfrm>
          <a:custGeom>
            <a:avLst/>
            <a:gdLst/>
            <a:ahLst/>
            <a:cxnLst/>
            <a:rect l="l" t="t" r="r" b="b"/>
            <a:pathLst>
              <a:path w="266522" h="152262">
                <a:moveTo>
                  <a:pt x="0" y="0"/>
                </a:moveTo>
                <a:lnTo>
                  <a:pt x="266522" y="152262"/>
                </a:lnTo>
              </a:path>
            </a:pathLst>
          </a:custGeom>
          <a:ln w="1063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8463027" y="5565082"/>
            <a:ext cx="190304" cy="330421"/>
          </a:xfrm>
          <a:custGeom>
            <a:avLst/>
            <a:gdLst/>
            <a:ahLst/>
            <a:cxnLst/>
            <a:rect l="l" t="t" r="r" b="b"/>
            <a:pathLst>
              <a:path w="190304" h="330421">
                <a:moveTo>
                  <a:pt x="0" y="0"/>
                </a:moveTo>
                <a:lnTo>
                  <a:pt x="190304" y="330421"/>
                </a:lnTo>
              </a:path>
            </a:pathLst>
          </a:custGeom>
          <a:ln w="1063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8653332" y="5798168"/>
            <a:ext cx="368167" cy="97335"/>
          </a:xfrm>
          <a:custGeom>
            <a:avLst/>
            <a:gdLst/>
            <a:ahLst/>
            <a:cxnLst/>
            <a:rect l="l" t="t" r="r" b="b"/>
            <a:pathLst>
              <a:path w="368167" h="97335">
                <a:moveTo>
                  <a:pt x="0" y="97335"/>
                </a:moveTo>
                <a:lnTo>
                  <a:pt x="368167" y="0"/>
                </a:lnTo>
              </a:path>
            </a:pathLst>
          </a:custGeom>
          <a:ln w="1060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9021499" y="5798168"/>
            <a:ext cx="366643" cy="97335"/>
          </a:xfrm>
          <a:custGeom>
            <a:avLst/>
            <a:gdLst/>
            <a:ahLst/>
            <a:cxnLst/>
            <a:rect l="l" t="t" r="r" b="b"/>
            <a:pathLst>
              <a:path w="366643" h="97335">
                <a:moveTo>
                  <a:pt x="0" y="0"/>
                </a:moveTo>
                <a:lnTo>
                  <a:pt x="366643" y="97335"/>
                </a:lnTo>
              </a:path>
            </a:pathLst>
          </a:custGeom>
          <a:ln w="1060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9197965" y="5565082"/>
            <a:ext cx="190177" cy="330421"/>
          </a:xfrm>
          <a:custGeom>
            <a:avLst/>
            <a:gdLst/>
            <a:ahLst/>
            <a:cxnLst/>
            <a:rect l="l" t="t" r="r" b="b"/>
            <a:pathLst>
              <a:path w="190177" h="330421">
                <a:moveTo>
                  <a:pt x="190177" y="330421"/>
                </a:moveTo>
                <a:lnTo>
                  <a:pt x="0" y="0"/>
                </a:lnTo>
              </a:path>
            </a:pathLst>
          </a:custGeom>
          <a:ln w="1063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8828274" y="5565082"/>
            <a:ext cx="369690" cy="96134"/>
          </a:xfrm>
          <a:custGeom>
            <a:avLst/>
            <a:gdLst/>
            <a:ahLst/>
            <a:cxnLst/>
            <a:rect l="l" t="t" r="r" b="b"/>
            <a:pathLst>
              <a:path w="369690" h="96134">
                <a:moveTo>
                  <a:pt x="369690" y="0"/>
                </a:moveTo>
                <a:lnTo>
                  <a:pt x="0" y="96134"/>
                </a:lnTo>
              </a:path>
            </a:pathLst>
          </a:custGeom>
          <a:ln w="1060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8463027" y="5565082"/>
            <a:ext cx="365247" cy="96134"/>
          </a:xfrm>
          <a:custGeom>
            <a:avLst/>
            <a:gdLst/>
            <a:ahLst/>
            <a:cxnLst/>
            <a:rect l="l" t="t" r="r" b="b"/>
            <a:pathLst>
              <a:path w="365247" h="96134">
                <a:moveTo>
                  <a:pt x="0" y="0"/>
                </a:moveTo>
                <a:lnTo>
                  <a:pt x="365247" y="96134"/>
                </a:lnTo>
              </a:path>
            </a:pathLst>
          </a:custGeom>
          <a:ln w="1060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9197965" y="5259143"/>
            <a:ext cx="0" cy="305938"/>
          </a:xfrm>
          <a:custGeom>
            <a:avLst/>
            <a:gdLst/>
            <a:ahLst/>
            <a:cxnLst/>
            <a:rect l="l" t="t" r="r" b="b"/>
            <a:pathLst>
              <a:path h="305938">
                <a:moveTo>
                  <a:pt x="0" y="305938"/>
                </a:moveTo>
                <a:lnTo>
                  <a:pt x="0" y="0"/>
                </a:lnTo>
              </a:path>
            </a:pathLst>
          </a:custGeom>
          <a:ln w="1217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9388142" y="5744959"/>
            <a:ext cx="261779" cy="150543"/>
          </a:xfrm>
          <a:custGeom>
            <a:avLst/>
            <a:gdLst/>
            <a:ahLst/>
            <a:cxnLst/>
            <a:rect l="l" t="t" r="r" b="b"/>
            <a:pathLst>
              <a:path w="261779" h="150543">
                <a:moveTo>
                  <a:pt x="0" y="150543"/>
                </a:moveTo>
                <a:lnTo>
                  <a:pt x="261779" y="0"/>
                </a:lnTo>
              </a:path>
            </a:pathLst>
          </a:custGeom>
          <a:ln w="1061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9525126" y="5766119"/>
            <a:ext cx="66904" cy="62582"/>
          </a:xfrm>
          <a:custGeom>
            <a:avLst/>
            <a:gdLst/>
            <a:ahLst/>
            <a:cxnLst/>
            <a:rect l="l" t="t" r="r" b="b"/>
            <a:pathLst>
              <a:path w="66904" h="62582">
                <a:moveTo>
                  <a:pt x="0" y="38087"/>
                </a:moveTo>
                <a:lnTo>
                  <a:pt x="0" y="62582"/>
                </a:lnTo>
                <a:lnTo>
                  <a:pt x="63857" y="27514"/>
                </a:lnTo>
                <a:lnTo>
                  <a:pt x="66904" y="0"/>
                </a:lnTo>
                <a:lnTo>
                  <a:pt x="0" y="3808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9197965" y="5565082"/>
            <a:ext cx="365120" cy="103689"/>
          </a:xfrm>
          <a:custGeom>
            <a:avLst/>
            <a:gdLst/>
            <a:ahLst/>
            <a:cxnLst/>
            <a:rect l="l" t="t" r="r" b="b"/>
            <a:pathLst>
              <a:path w="365120" h="103689">
                <a:moveTo>
                  <a:pt x="365120" y="103689"/>
                </a:moveTo>
                <a:lnTo>
                  <a:pt x="0" y="0"/>
                </a:lnTo>
              </a:path>
            </a:pathLst>
          </a:custGeom>
          <a:ln w="1060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9197965" y="5565082"/>
            <a:ext cx="190177" cy="330421"/>
          </a:xfrm>
          <a:custGeom>
            <a:avLst/>
            <a:gdLst/>
            <a:ahLst/>
            <a:cxnLst/>
            <a:rect l="l" t="t" r="r" b="b"/>
            <a:pathLst>
              <a:path w="190177" h="330421">
                <a:moveTo>
                  <a:pt x="0" y="0"/>
                </a:moveTo>
                <a:lnTo>
                  <a:pt x="190177" y="330421"/>
                </a:lnTo>
              </a:path>
            </a:pathLst>
          </a:custGeom>
          <a:ln w="1063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9372908" y="5895503"/>
            <a:ext cx="15234" cy="379107"/>
          </a:xfrm>
          <a:custGeom>
            <a:avLst/>
            <a:gdLst/>
            <a:ahLst/>
            <a:cxnLst/>
            <a:rect l="l" t="t" r="r" b="b"/>
            <a:pathLst>
              <a:path w="15234" h="379107">
                <a:moveTo>
                  <a:pt x="15234" y="0"/>
                </a:moveTo>
                <a:lnTo>
                  <a:pt x="0" y="379107"/>
                </a:lnTo>
              </a:path>
            </a:pathLst>
          </a:custGeom>
          <a:ln w="1217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9372908" y="6274611"/>
            <a:ext cx="366770" cy="105201"/>
          </a:xfrm>
          <a:custGeom>
            <a:avLst/>
            <a:gdLst/>
            <a:ahLst/>
            <a:cxnLst/>
            <a:rect l="l" t="t" r="r" b="b"/>
            <a:pathLst>
              <a:path w="366770" h="105201">
                <a:moveTo>
                  <a:pt x="0" y="0"/>
                </a:moveTo>
                <a:lnTo>
                  <a:pt x="366770" y="105201"/>
                </a:lnTo>
              </a:path>
            </a:pathLst>
          </a:custGeom>
          <a:ln w="1060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9551025" y="6049382"/>
            <a:ext cx="188653" cy="330429"/>
          </a:xfrm>
          <a:custGeom>
            <a:avLst/>
            <a:gdLst/>
            <a:ahLst/>
            <a:cxnLst/>
            <a:rect l="l" t="t" r="r" b="b"/>
            <a:pathLst>
              <a:path w="188653" h="330429">
                <a:moveTo>
                  <a:pt x="188653" y="330429"/>
                </a:moveTo>
                <a:lnTo>
                  <a:pt x="0" y="0"/>
                </a:lnTo>
              </a:path>
            </a:pathLst>
          </a:custGeom>
          <a:ln w="1063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9551025" y="5668771"/>
            <a:ext cx="12060" cy="380610"/>
          </a:xfrm>
          <a:custGeom>
            <a:avLst/>
            <a:gdLst/>
            <a:ahLst/>
            <a:cxnLst/>
            <a:rect l="l" t="t" r="r" b="b"/>
            <a:pathLst>
              <a:path w="12060" h="380610">
                <a:moveTo>
                  <a:pt x="12060" y="0"/>
                </a:moveTo>
                <a:lnTo>
                  <a:pt x="0" y="380610"/>
                </a:lnTo>
              </a:path>
            </a:pathLst>
          </a:custGeom>
          <a:ln w="1217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344600" y="5531833"/>
            <a:ext cx="190191" cy="330117"/>
          </a:xfrm>
          <a:custGeom>
            <a:avLst/>
            <a:gdLst/>
            <a:ahLst/>
            <a:cxnLst/>
            <a:rect l="l" t="t" r="r" b="b"/>
            <a:pathLst>
              <a:path w="190191" h="330117">
                <a:moveTo>
                  <a:pt x="190191" y="0"/>
                </a:moveTo>
                <a:lnTo>
                  <a:pt x="0" y="330117"/>
                </a:lnTo>
              </a:path>
            </a:pathLst>
          </a:custGeom>
          <a:ln w="1063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344600" y="5757049"/>
            <a:ext cx="363636" cy="104902"/>
          </a:xfrm>
          <a:custGeom>
            <a:avLst/>
            <a:gdLst/>
            <a:ahLst/>
            <a:cxnLst/>
            <a:rect l="l" t="t" r="r" b="b"/>
            <a:pathLst>
              <a:path w="363636" h="104902">
                <a:moveTo>
                  <a:pt x="0" y="104902"/>
                </a:moveTo>
                <a:lnTo>
                  <a:pt x="363636" y="0"/>
                </a:lnTo>
              </a:path>
            </a:pathLst>
          </a:custGeom>
          <a:ln w="1060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708236" y="5757049"/>
            <a:ext cx="368205" cy="104902"/>
          </a:xfrm>
          <a:custGeom>
            <a:avLst/>
            <a:gdLst/>
            <a:ahLst/>
            <a:cxnLst/>
            <a:rect l="l" t="t" r="r" b="b"/>
            <a:pathLst>
              <a:path w="368205" h="104902">
                <a:moveTo>
                  <a:pt x="0" y="0"/>
                </a:moveTo>
                <a:lnTo>
                  <a:pt x="368205" y="104902"/>
                </a:lnTo>
              </a:path>
            </a:pathLst>
          </a:custGeom>
          <a:ln w="1060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076442" y="5531833"/>
            <a:ext cx="187155" cy="330117"/>
          </a:xfrm>
          <a:custGeom>
            <a:avLst/>
            <a:gdLst/>
            <a:ahLst/>
            <a:cxnLst/>
            <a:rect l="l" t="t" r="r" b="b"/>
            <a:pathLst>
              <a:path w="187155" h="330117">
                <a:moveTo>
                  <a:pt x="0" y="330117"/>
                </a:moveTo>
                <a:lnTo>
                  <a:pt x="187155" y="0"/>
                </a:lnTo>
              </a:path>
            </a:pathLst>
          </a:custGeom>
          <a:ln w="1063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898426" y="5531833"/>
            <a:ext cx="365170" cy="103386"/>
          </a:xfrm>
          <a:custGeom>
            <a:avLst/>
            <a:gdLst/>
            <a:ahLst/>
            <a:cxnLst/>
            <a:rect l="l" t="t" r="r" b="b"/>
            <a:pathLst>
              <a:path w="365170" h="103386">
                <a:moveTo>
                  <a:pt x="365170" y="0"/>
                </a:moveTo>
                <a:lnTo>
                  <a:pt x="0" y="103386"/>
                </a:lnTo>
              </a:path>
            </a:pathLst>
          </a:custGeom>
          <a:ln w="1060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534792" y="5531833"/>
            <a:ext cx="363634" cy="103386"/>
          </a:xfrm>
          <a:custGeom>
            <a:avLst/>
            <a:gdLst/>
            <a:ahLst/>
            <a:cxnLst/>
            <a:rect l="l" t="t" r="r" b="b"/>
            <a:pathLst>
              <a:path w="363634" h="103386">
                <a:moveTo>
                  <a:pt x="0" y="0"/>
                </a:moveTo>
                <a:lnTo>
                  <a:pt x="363634" y="103386"/>
                </a:lnTo>
              </a:path>
            </a:pathLst>
          </a:custGeom>
          <a:ln w="1060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6076442" y="5763100"/>
            <a:ext cx="366389" cy="98850"/>
          </a:xfrm>
          <a:custGeom>
            <a:avLst/>
            <a:gdLst/>
            <a:ahLst/>
            <a:cxnLst/>
            <a:rect l="l" t="t" r="r" b="b"/>
            <a:pathLst>
              <a:path w="366389" h="98850">
                <a:moveTo>
                  <a:pt x="0" y="98850"/>
                </a:moveTo>
                <a:lnTo>
                  <a:pt x="366389" y="0"/>
                </a:lnTo>
              </a:path>
            </a:pathLst>
          </a:custGeom>
          <a:ln w="1060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6442831" y="5380973"/>
            <a:ext cx="0" cy="382126"/>
          </a:xfrm>
          <a:custGeom>
            <a:avLst/>
            <a:gdLst/>
            <a:ahLst/>
            <a:cxnLst/>
            <a:rect l="l" t="t" r="r" b="b"/>
            <a:pathLst>
              <a:path h="382126">
                <a:moveTo>
                  <a:pt x="0" y="382126"/>
                </a:moveTo>
                <a:lnTo>
                  <a:pt x="0" y="0"/>
                </a:lnTo>
              </a:path>
            </a:pathLst>
          </a:custGeom>
          <a:ln w="1217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6430656" y="5592596"/>
            <a:ext cx="22813" cy="86761"/>
          </a:xfrm>
          <a:custGeom>
            <a:avLst/>
            <a:gdLst/>
            <a:ahLst/>
            <a:cxnLst/>
            <a:rect l="l" t="t" r="r" b="b"/>
            <a:pathLst>
              <a:path w="22813" h="86761">
                <a:moveTo>
                  <a:pt x="0" y="73156"/>
                </a:moveTo>
                <a:lnTo>
                  <a:pt x="22813" y="86761"/>
                </a:lnTo>
                <a:lnTo>
                  <a:pt x="22813" y="12089"/>
                </a:lnTo>
                <a:lnTo>
                  <a:pt x="0" y="0"/>
                </a:lnTo>
                <a:lnTo>
                  <a:pt x="0" y="7315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6442831" y="5056540"/>
            <a:ext cx="196245" cy="324433"/>
          </a:xfrm>
          <a:custGeom>
            <a:avLst/>
            <a:gdLst/>
            <a:ahLst/>
            <a:cxnLst/>
            <a:rect l="l" t="t" r="r" b="b"/>
            <a:pathLst>
              <a:path w="196245" h="324433">
                <a:moveTo>
                  <a:pt x="0" y="324433"/>
                </a:moveTo>
                <a:lnTo>
                  <a:pt x="196245" y="0"/>
                </a:lnTo>
              </a:path>
            </a:pathLst>
          </a:custGeom>
          <a:ln w="1063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6271202" y="5056540"/>
            <a:ext cx="367875" cy="98914"/>
          </a:xfrm>
          <a:custGeom>
            <a:avLst/>
            <a:gdLst/>
            <a:ahLst/>
            <a:cxnLst/>
            <a:rect l="l" t="t" r="r" b="b"/>
            <a:pathLst>
              <a:path w="367875" h="98914">
                <a:moveTo>
                  <a:pt x="367875" y="0"/>
                </a:moveTo>
                <a:lnTo>
                  <a:pt x="0" y="98914"/>
                </a:lnTo>
              </a:path>
            </a:pathLst>
          </a:custGeom>
          <a:ln w="1060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6263597" y="5155454"/>
            <a:ext cx="7604" cy="376378"/>
          </a:xfrm>
          <a:custGeom>
            <a:avLst/>
            <a:gdLst/>
            <a:ahLst/>
            <a:cxnLst/>
            <a:rect l="l" t="t" r="r" b="b"/>
            <a:pathLst>
              <a:path w="7604" h="376378">
                <a:moveTo>
                  <a:pt x="0" y="376378"/>
                </a:moveTo>
                <a:lnTo>
                  <a:pt x="7604" y="0"/>
                </a:lnTo>
              </a:path>
            </a:pathLst>
          </a:custGeom>
          <a:ln w="1217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6076442" y="5861951"/>
            <a:ext cx="0" cy="315312"/>
          </a:xfrm>
          <a:custGeom>
            <a:avLst/>
            <a:gdLst/>
            <a:ahLst/>
            <a:cxnLst/>
            <a:rect l="l" t="t" r="r" b="b"/>
            <a:pathLst>
              <a:path h="315312">
                <a:moveTo>
                  <a:pt x="0" y="0"/>
                </a:moveTo>
                <a:lnTo>
                  <a:pt x="0" y="315312"/>
                </a:lnTo>
              </a:path>
            </a:pathLst>
          </a:custGeom>
          <a:ln w="1217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6263597" y="5531833"/>
            <a:ext cx="265956" cy="152059"/>
          </a:xfrm>
          <a:custGeom>
            <a:avLst/>
            <a:gdLst/>
            <a:ahLst/>
            <a:cxnLst/>
            <a:rect l="l" t="t" r="r" b="b"/>
            <a:pathLst>
              <a:path w="265956" h="152059">
                <a:moveTo>
                  <a:pt x="0" y="0"/>
                </a:moveTo>
                <a:lnTo>
                  <a:pt x="265956" y="152059"/>
                </a:lnTo>
              </a:path>
            </a:pathLst>
          </a:custGeom>
          <a:ln w="1061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7865454" y="5674822"/>
            <a:ext cx="126319" cy="33552"/>
          </a:xfrm>
          <a:custGeom>
            <a:avLst/>
            <a:gdLst/>
            <a:ahLst/>
            <a:cxnLst/>
            <a:rect l="l" t="t" r="r" b="b"/>
            <a:pathLst>
              <a:path w="126319" h="33552">
                <a:moveTo>
                  <a:pt x="126319" y="33552"/>
                </a:moveTo>
                <a:lnTo>
                  <a:pt x="0" y="0"/>
                </a:lnTo>
                <a:lnTo>
                  <a:pt x="15234" y="33552"/>
                </a:lnTo>
                <a:lnTo>
                  <a:pt x="126319" y="335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7094081" y="5734070"/>
            <a:ext cx="126192" cy="33565"/>
          </a:xfrm>
          <a:custGeom>
            <a:avLst/>
            <a:gdLst/>
            <a:ahLst/>
            <a:cxnLst/>
            <a:rect l="l" t="t" r="r" b="b"/>
            <a:pathLst>
              <a:path w="126192" h="33565">
                <a:moveTo>
                  <a:pt x="0" y="0"/>
                </a:moveTo>
                <a:lnTo>
                  <a:pt x="126192" y="33565"/>
                </a:lnTo>
                <a:lnTo>
                  <a:pt x="110957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7099667" y="5706417"/>
            <a:ext cx="780514" cy="0"/>
          </a:xfrm>
          <a:custGeom>
            <a:avLst/>
            <a:gdLst/>
            <a:ahLst/>
            <a:cxnLst/>
            <a:rect l="l" t="t" r="r" b="b"/>
            <a:pathLst>
              <a:path w="780514">
                <a:moveTo>
                  <a:pt x="780514" y="0"/>
                </a:moveTo>
                <a:lnTo>
                  <a:pt x="0" y="0"/>
                </a:lnTo>
              </a:path>
            </a:pathLst>
          </a:custGeom>
          <a:ln w="176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094081" y="5701422"/>
            <a:ext cx="786620" cy="0"/>
          </a:xfrm>
          <a:custGeom>
            <a:avLst/>
            <a:gdLst/>
            <a:ahLst/>
            <a:cxnLst/>
            <a:rect l="l" t="t" r="r" b="b"/>
            <a:pathLst>
              <a:path w="786620">
                <a:moveTo>
                  <a:pt x="0" y="0"/>
                </a:moveTo>
                <a:lnTo>
                  <a:pt x="786620" y="0"/>
                </a:lnTo>
              </a:path>
            </a:pathLst>
          </a:custGeom>
          <a:ln w="1517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210752" y="5744504"/>
            <a:ext cx="780514" cy="0"/>
          </a:xfrm>
          <a:custGeom>
            <a:avLst/>
            <a:gdLst/>
            <a:ahLst/>
            <a:cxnLst/>
            <a:rect l="l" t="t" r="r" b="b"/>
            <a:pathLst>
              <a:path w="780514">
                <a:moveTo>
                  <a:pt x="0" y="0"/>
                </a:moveTo>
                <a:lnTo>
                  <a:pt x="780514" y="0"/>
                </a:lnTo>
              </a:path>
            </a:pathLst>
          </a:custGeom>
          <a:ln w="176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205039" y="5741025"/>
            <a:ext cx="786620" cy="0"/>
          </a:xfrm>
          <a:custGeom>
            <a:avLst/>
            <a:gdLst/>
            <a:ahLst/>
            <a:cxnLst/>
            <a:rect l="l" t="t" r="r" b="b"/>
            <a:pathLst>
              <a:path w="786620">
                <a:moveTo>
                  <a:pt x="0" y="0"/>
                </a:moveTo>
                <a:lnTo>
                  <a:pt x="786620" y="0"/>
                </a:lnTo>
              </a:path>
            </a:pathLst>
          </a:custGeom>
          <a:ln w="1517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698093" y="213307"/>
            <a:ext cx="4624654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9"/>
              </a:lnSpc>
              <a:spcBef>
                <a:spcPts val="97"/>
              </a:spcBef>
            </a:pPr>
            <a:r>
              <a:rPr sz="1800" b="1" u="heavy" spc="0" dirty="0" smtClean="0">
                <a:solidFill>
                  <a:srgbClr val="5B9BD4"/>
                </a:solidFill>
                <a:latin typeface="Times New Roman"/>
                <a:cs typeface="Times New Roman"/>
              </a:rPr>
              <a:t>Ra</a:t>
            </a:r>
            <a:r>
              <a:rPr sz="1800" b="1" u="heavy" spc="-9" dirty="0" smtClean="0">
                <a:solidFill>
                  <a:srgbClr val="5B9BD4"/>
                </a:solidFill>
                <a:latin typeface="Times New Roman"/>
                <a:cs typeface="Times New Roman"/>
              </a:rPr>
              <a:t>p</a:t>
            </a:r>
            <a:r>
              <a:rPr sz="1800" b="1" u="heavy" spc="0" dirty="0" smtClean="0">
                <a:solidFill>
                  <a:srgbClr val="5B9BD4"/>
                </a:solidFill>
                <a:latin typeface="Times New Roman"/>
                <a:cs typeface="Times New Roman"/>
              </a:rPr>
              <a:t>pel</a:t>
            </a:r>
            <a:r>
              <a:rPr sz="1800" b="1" u="heavy" spc="4" dirty="0" smtClean="0">
                <a:solidFill>
                  <a:srgbClr val="5B9BD4"/>
                </a:solidFill>
                <a:latin typeface="Times New Roman"/>
                <a:cs typeface="Times New Roman"/>
              </a:rPr>
              <a:t> </a:t>
            </a:r>
            <a:r>
              <a:rPr sz="1800" b="1" u="heavy" spc="0" dirty="0" smtClean="0">
                <a:solidFill>
                  <a:srgbClr val="5B9BD4"/>
                </a:solidFill>
                <a:latin typeface="Times New Roman"/>
                <a:cs typeface="Times New Roman"/>
              </a:rPr>
              <a:t>structu</a:t>
            </a:r>
            <a:r>
              <a:rPr sz="1800" b="1" u="heavy" spc="-34" dirty="0" smtClean="0">
                <a:solidFill>
                  <a:srgbClr val="5B9BD4"/>
                </a:solidFill>
                <a:latin typeface="Times New Roman"/>
                <a:cs typeface="Times New Roman"/>
              </a:rPr>
              <a:t>r</a:t>
            </a:r>
            <a:r>
              <a:rPr sz="1800" b="1" u="heavy" spc="0" dirty="0" smtClean="0">
                <a:solidFill>
                  <a:srgbClr val="5B9BD4"/>
                </a:solidFill>
                <a:latin typeface="Times New Roman"/>
                <a:cs typeface="Times New Roman"/>
              </a:rPr>
              <a:t>e</a:t>
            </a:r>
            <a:r>
              <a:rPr sz="1800" b="1" u="heavy" spc="-94" dirty="0" smtClean="0">
                <a:solidFill>
                  <a:srgbClr val="5B9BD4"/>
                </a:solidFill>
                <a:latin typeface="Times New Roman"/>
                <a:cs typeface="Times New Roman"/>
              </a:rPr>
              <a:t> </a:t>
            </a:r>
            <a:r>
              <a:rPr sz="1800" b="1" u="heavy" spc="0" dirty="0" smtClean="0">
                <a:solidFill>
                  <a:srgbClr val="5B9BD4"/>
                </a:solidFill>
                <a:latin typeface="Times New Roman"/>
                <a:cs typeface="Times New Roman"/>
              </a:rPr>
              <a:t>AL</a:t>
            </a:r>
            <a:r>
              <a:rPr sz="1800" b="1" u="heavy" spc="-4" dirty="0" smtClean="0">
                <a:solidFill>
                  <a:srgbClr val="5B9BD4"/>
                </a:solidFill>
                <a:latin typeface="Times New Roman"/>
                <a:cs typeface="Times New Roman"/>
              </a:rPr>
              <a:t>C</a:t>
            </a:r>
            <a:r>
              <a:rPr sz="1800" b="1" u="heavy" spc="0" dirty="0" smtClean="0">
                <a:solidFill>
                  <a:srgbClr val="5B9BD4"/>
                </a:solidFill>
                <a:latin typeface="Times New Roman"/>
                <a:cs typeface="Times New Roman"/>
              </a:rPr>
              <a:t>A</a:t>
            </a:r>
            <a:r>
              <a:rPr sz="1800" b="1" u="heavy" spc="-4" dirty="0" smtClean="0">
                <a:solidFill>
                  <a:srgbClr val="5B9BD4"/>
                </a:solidFill>
                <a:latin typeface="Times New Roman"/>
                <a:cs typeface="Times New Roman"/>
              </a:rPr>
              <a:t>N</a:t>
            </a:r>
            <a:r>
              <a:rPr sz="1800" b="1" u="heavy" spc="0" dirty="0" smtClean="0">
                <a:solidFill>
                  <a:srgbClr val="5B9BD4"/>
                </a:solidFill>
                <a:latin typeface="Times New Roman"/>
                <a:cs typeface="Times New Roman"/>
              </a:rPr>
              <a:t>E</a:t>
            </a:r>
            <a:r>
              <a:rPr sz="1800" b="1" u="heavy" spc="19" dirty="0" smtClean="0">
                <a:solidFill>
                  <a:srgbClr val="5B9BD4"/>
                </a:solidFill>
                <a:latin typeface="Times New Roman"/>
                <a:cs typeface="Times New Roman"/>
              </a:rPr>
              <a:t> </a:t>
            </a:r>
            <a:r>
              <a:rPr sz="1800" b="1" u="heavy" spc="0" dirty="0" smtClean="0">
                <a:solidFill>
                  <a:srgbClr val="5B9BD4"/>
                </a:solidFill>
                <a:latin typeface="Times New Roman"/>
                <a:cs typeface="Times New Roman"/>
              </a:rPr>
              <a:t>P</a:t>
            </a:r>
            <a:r>
              <a:rPr sz="1800" b="1" u="heavy" spc="4" dirty="0" smtClean="0">
                <a:solidFill>
                  <a:srgbClr val="5B9BD4"/>
                </a:solidFill>
                <a:latin typeface="Times New Roman"/>
                <a:cs typeface="Times New Roman"/>
              </a:rPr>
              <a:t>O</a:t>
            </a:r>
            <a:r>
              <a:rPr sz="1800" b="1" u="heavy" spc="-169" dirty="0" smtClean="0">
                <a:solidFill>
                  <a:srgbClr val="5B9BD4"/>
                </a:solidFill>
                <a:latin typeface="Times New Roman"/>
                <a:cs typeface="Times New Roman"/>
              </a:rPr>
              <a:t>L</a:t>
            </a:r>
            <a:r>
              <a:rPr sz="1800" b="1" u="heavy" spc="0" dirty="0" smtClean="0">
                <a:solidFill>
                  <a:srgbClr val="5B9BD4"/>
                </a:solidFill>
                <a:latin typeface="Times New Roman"/>
                <a:cs typeface="Times New Roman"/>
              </a:rPr>
              <a:t>Y</a:t>
            </a:r>
            <a:r>
              <a:rPr sz="1800" b="1" u="heavy" spc="-4" dirty="0" smtClean="0">
                <a:solidFill>
                  <a:srgbClr val="5B9BD4"/>
                </a:solidFill>
                <a:latin typeface="Times New Roman"/>
                <a:cs typeface="Times New Roman"/>
              </a:rPr>
              <a:t>C</a:t>
            </a:r>
            <a:r>
              <a:rPr sz="1800" b="1" u="heavy" spc="0" dirty="0" smtClean="0">
                <a:solidFill>
                  <a:srgbClr val="5B9BD4"/>
                </a:solidFill>
                <a:latin typeface="Times New Roman"/>
                <a:cs typeface="Times New Roman"/>
              </a:rPr>
              <a:t>Y</a:t>
            </a:r>
            <a:r>
              <a:rPr sz="1800" b="1" u="heavy" spc="-4" dirty="0" smtClean="0">
                <a:solidFill>
                  <a:srgbClr val="5B9BD4"/>
                </a:solidFill>
                <a:latin typeface="Times New Roman"/>
                <a:cs typeface="Times New Roman"/>
              </a:rPr>
              <a:t>C</a:t>
            </a:r>
            <a:r>
              <a:rPr sz="1800" b="1" u="heavy" spc="0" dirty="0" smtClean="0">
                <a:solidFill>
                  <a:srgbClr val="5B9BD4"/>
                </a:solidFill>
                <a:latin typeface="Times New Roman"/>
                <a:cs typeface="Times New Roman"/>
              </a:rPr>
              <a:t>LIQUE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98093" y="761947"/>
            <a:ext cx="1183792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9"/>
              </a:lnSpc>
              <a:spcBef>
                <a:spcPts val="97"/>
              </a:spcBef>
            </a:pPr>
            <a:r>
              <a:rPr sz="1800" b="1" u="heavy" spc="0" dirty="0" smtClean="0">
                <a:latin typeface="Times New Roman"/>
                <a:cs typeface="Times New Roman"/>
              </a:rPr>
              <a:t>La</a:t>
            </a:r>
            <a:r>
              <a:rPr sz="1800" b="1" u="heavy" spc="-4" dirty="0" smtClean="0">
                <a:latin typeface="Times New Roman"/>
                <a:cs typeface="Times New Roman"/>
              </a:rPr>
              <a:t> </a:t>
            </a:r>
            <a:r>
              <a:rPr sz="1800" b="1" u="heavy" spc="0" dirty="0" smtClean="0">
                <a:latin typeface="Times New Roman"/>
                <a:cs typeface="Times New Roman"/>
              </a:rPr>
              <a:t>déca</a:t>
            </a:r>
            <a:r>
              <a:rPr sz="1800" b="1" u="heavy" spc="4" dirty="0" smtClean="0">
                <a:latin typeface="Times New Roman"/>
                <a:cs typeface="Times New Roman"/>
              </a:rPr>
              <a:t>l</a:t>
            </a:r>
            <a:r>
              <a:rPr sz="1800" b="1" u="heavy" spc="0" dirty="0" smtClean="0">
                <a:latin typeface="Times New Roman"/>
                <a:cs typeface="Times New Roman"/>
              </a:rPr>
              <a:t>ine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98093" y="1036022"/>
            <a:ext cx="5909135" cy="2543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9"/>
              </a:lnSpc>
              <a:spcBef>
                <a:spcPts val="97"/>
              </a:spcBef>
            </a:pPr>
            <a:r>
              <a:rPr sz="1800" spc="0" dirty="0" smtClean="0">
                <a:latin typeface="Times New Roman"/>
                <a:cs typeface="Times New Roman"/>
              </a:rPr>
              <a:t>La dé</a:t>
            </a:r>
            <a:r>
              <a:rPr sz="1800" spc="4" dirty="0" smtClean="0">
                <a:latin typeface="Times New Roman"/>
                <a:cs typeface="Times New Roman"/>
              </a:rPr>
              <a:t>c</a:t>
            </a:r>
            <a:r>
              <a:rPr sz="1800" spc="0" dirty="0" smtClean="0">
                <a:latin typeface="Times New Roman"/>
                <a:cs typeface="Times New Roman"/>
              </a:rPr>
              <a:t>a</a:t>
            </a:r>
            <a:r>
              <a:rPr sz="1800" spc="4" dirty="0" smtClean="0">
                <a:latin typeface="Times New Roman"/>
                <a:cs typeface="Times New Roman"/>
              </a:rPr>
              <a:t>l</a:t>
            </a:r>
            <a:r>
              <a:rPr sz="1800" spc="0" dirty="0" smtClean="0">
                <a:latin typeface="Times New Roman"/>
                <a:cs typeface="Times New Roman"/>
              </a:rPr>
              <a:t>ine</a:t>
            </a:r>
            <a:r>
              <a:rPr sz="1800" spc="-19" dirty="0" smtClean="0">
                <a:latin typeface="Times New Roman"/>
                <a:cs typeface="Times New Roman"/>
              </a:rPr>
              <a:t> </a:t>
            </a:r>
            <a:r>
              <a:rPr sz="1800" spc="0" dirty="0" smtClean="0">
                <a:latin typeface="Times New Roman"/>
                <a:cs typeface="Times New Roman"/>
              </a:rPr>
              <a:t>ou</a:t>
            </a:r>
            <a:r>
              <a:rPr sz="1800" spc="4" dirty="0" smtClean="0">
                <a:latin typeface="Times New Roman"/>
                <a:cs typeface="Times New Roman"/>
              </a:rPr>
              <a:t> </a:t>
            </a:r>
            <a:r>
              <a:rPr sz="1800" spc="0" dirty="0" smtClean="0">
                <a:latin typeface="Times New Roman"/>
                <a:cs typeface="Times New Roman"/>
              </a:rPr>
              <a:t>dé</a:t>
            </a:r>
            <a:r>
              <a:rPr sz="1800" spc="4" dirty="0" smtClean="0">
                <a:latin typeface="Times New Roman"/>
                <a:cs typeface="Times New Roman"/>
              </a:rPr>
              <a:t>c</a:t>
            </a:r>
            <a:r>
              <a:rPr sz="1800" spc="0" dirty="0" smtClean="0">
                <a:latin typeface="Times New Roman"/>
                <a:cs typeface="Times New Roman"/>
              </a:rPr>
              <a:t>a</a:t>
            </a:r>
            <a:r>
              <a:rPr sz="1800" spc="4" dirty="0" smtClean="0">
                <a:latin typeface="Times New Roman"/>
                <a:cs typeface="Times New Roman"/>
              </a:rPr>
              <a:t>l</a:t>
            </a:r>
            <a:r>
              <a:rPr sz="1800" spc="0" dirty="0" smtClean="0">
                <a:latin typeface="Times New Roman"/>
                <a:cs typeface="Times New Roman"/>
              </a:rPr>
              <a:t>ane</a:t>
            </a:r>
            <a:r>
              <a:rPr sz="1800" spc="-19" dirty="0" smtClean="0">
                <a:latin typeface="Times New Roman"/>
                <a:cs typeface="Times New Roman"/>
              </a:rPr>
              <a:t> </a:t>
            </a:r>
            <a:r>
              <a:rPr sz="1800" spc="0" dirty="0" smtClean="0">
                <a:latin typeface="Times New Roman"/>
                <a:cs typeface="Times New Roman"/>
              </a:rPr>
              <a:t>r</a:t>
            </a:r>
            <a:r>
              <a:rPr sz="1800" spc="4" dirty="0" smtClean="0">
                <a:latin typeface="Times New Roman"/>
                <a:cs typeface="Times New Roman"/>
              </a:rPr>
              <a:t>é</a:t>
            </a:r>
            <a:r>
              <a:rPr sz="1800" spc="0" dirty="0" smtClean="0">
                <a:latin typeface="Times New Roman"/>
                <a:cs typeface="Times New Roman"/>
              </a:rPr>
              <a:t>sulte de la fusion de</a:t>
            </a:r>
            <a:r>
              <a:rPr sz="1800" spc="9" dirty="0" smtClean="0">
                <a:latin typeface="Times New Roman"/>
                <a:cs typeface="Times New Roman"/>
              </a:rPr>
              <a:t> </a:t>
            </a:r>
            <a:r>
              <a:rPr sz="1800" spc="0" dirty="0" smtClean="0">
                <a:latin typeface="Times New Roman"/>
                <a:cs typeface="Times New Roman"/>
              </a:rPr>
              <a:t>2 c</a:t>
            </a:r>
            <a:r>
              <a:rPr sz="1800" spc="25" dirty="0" smtClean="0">
                <a:latin typeface="Times New Roman"/>
                <a:cs typeface="Times New Roman"/>
              </a:rPr>
              <a:t>y</a:t>
            </a:r>
            <a:r>
              <a:rPr sz="1800" spc="4" dirty="0" smtClean="0">
                <a:latin typeface="Times New Roman"/>
                <a:cs typeface="Times New Roman"/>
              </a:rPr>
              <a:t>c</a:t>
            </a:r>
            <a:r>
              <a:rPr sz="1800" spc="0" dirty="0" smtClean="0">
                <a:latin typeface="Times New Roman"/>
                <a:cs typeface="Times New Roman"/>
              </a:rPr>
              <a:t>loh</a:t>
            </a:r>
            <a:r>
              <a:rPr sz="1800" spc="9" dirty="0" smtClean="0">
                <a:latin typeface="Times New Roman"/>
                <a:cs typeface="Times New Roman"/>
              </a:rPr>
              <a:t>e</a:t>
            </a:r>
            <a:r>
              <a:rPr sz="1800" spc="0" dirty="0" smtClean="0">
                <a:latin typeface="Times New Roman"/>
                <a:cs typeface="Times New Roman"/>
              </a:rPr>
              <a:t>xanes</a:t>
            </a:r>
            <a:r>
              <a:rPr sz="1800" spc="-64" dirty="0" smtClean="0">
                <a:latin typeface="Times New Roman"/>
                <a:cs typeface="Times New Roman"/>
              </a:rPr>
              <a:t> </a:t>
            </a:r>
            <a:r>
              <a:rPr sz="1800" spc="0" dirty="0" smtClean="0">
                <a:latin typeface="Times New Roman"/>
                <a:cs typeface="Times New Roman"/>
              </a:rPr>
              <a:t>: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98093" y="1310841"/>
            <a:ext cx="1482674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9"/>
              </a:lnSpc>
              <a:spcBef>
                <a:spcPts val="97"/>
              </a:spcBef>
            </a:pPr>
            <a:r>
              <a:rPr sz="1800" spc="0" dirty="0" smtClean="0">
                <a:latin typeface="Times New Roman"/>
                <a:cs typeface="Times New Roman"/>
              </a:rPr>
              <a:t>For</a:t>
            </a:r>
            <a:r>
              <a:rPr sz="1800" spc="-14" dirty="0" smtClean="0">
                <a:latin typeface="Times New Roman"/>
                <a:cs typeface="Times New Roman"/>
              </a:rPr>
              <a:t>m</a:t>
            </a:r>
            <a:r>
              <a:rPr sz="1800" spc="0" dirty="0" smtClean="0">
                <a:latin typeface="Times New Roman"/>
                <a:cs typeface="Times New Roman"/>
              </a:rPr>
              <a:t>ule</a:t>
            </a:r>
            <a:r>
              <a:rPr sz="1800" spc="9" dirty="0" smtClean="0">
                <a:latin typeface="Times New Roman"/>
                <a:cs typeface="Times New Roman"/>
              </a:rPr>
              <a:t> </a:t>
            </a:r>
            <a:r>
              <a:rPr sz="1800" spc="0" dirty="0" smtClean="0">
                <a:latin typeface="Times New Roman"/>
                <a:cs typeface="Times New Roman"/>
              </a:rPr>
              <a:t>brute</a:t>
            </a:r>
            <a:r>
              <a:rPr sz="1800" spc="4" dirty="0" smtClean="0">
                <a:latin typeface="Times New Roman"/>
                <a:cs typeface="Times New Roman"/>
              </a:rPr>
              <a:t> </a:t>
            </a:r>
            <a:r>
              <a:rPr sz="1800" spc="0" dirty="0" smtClean="0">
                <a:latin typeface="Times New Roman"/>
                <a:cs typeface="Times New Roman"/>
              </a:rPr>
              <a:t>: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178227" y="1310841"/>
            <a:ext cx="689003" cy="30617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335"/>
              </a:lnSpc>
              <a:spcBef>
                <a:spcPts val="116"/>
              </a:spcBef>
            </a:pPr>
            <a:r>
              <a:rPr sz="2700" spc="-4" baseline="9662" dirty="0" smtClean="0">
                <a:latin typeface="Times New Roman"/>
                <a:cs typeface="Times New Roman"/>
              </a:rPr>
              <a:t>C</a:t>
            </a:r>
            <a:r>
              <a:rPr sz="1800" spc="0" baseline="-9662" dirty="0" smtClean="0">
                <a:latin typeface="Times New Roman"/>
                <a:cs typeface="Times New Roman"/>
              </a:rPr>
              <a:t>10</a:t>
            </a:r>
            <a:r>
              <a:rPr sz="2700" spc="-4" baseline="9662" dirty="0" smtClean="0">
                <a:latin typeface="Times New Roman"/>
                <a:cs typeface="Times New Roman"/>
              </a:rPr>
              <a:t>H</a:t>
            </a:r>
            <a:r>
              <a:rPr sz="1800" spc="0" baseline="-9662" dirty="0" smtClean="0">
                <a:latin typeface="Times New Roman"/>
                <a:cs typeface="Times New Roman"/>
              </a:rPr>
              <a:t>18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998345" y="1915850"/>
            <a:ext cx="1909368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9"/>
              </a:lnSpc>
              <a:spcBef>
                <a:spcPts val="97"/>
              </a:spcBef>
            </a:pPr>
            <a:r>
              <a:rPr sz="1800" spc="0" dirty="0" smtClean="0">
                <a:latin typeface="Arial"/>
                <a:cs typeface="Arial"/>
              </a:rPr>
              <a:t>D</a:t>
            </a:r>
            <a:r>
              <a:rPr sz="1800" spc="-9" dirty="0" smtClean="0">
                <a:latin typeface="Arial"/>
                <a:cs typeface="Arial"/>
              </a:rPr>
              <a:t>é</a:t>
            </a:r>
            <a:r>
              <a:rPr sz="1800" spc="0" dirty="0" smtClean="0">
                <a:latin typeface="Arial"/>
                <a:cs typeface="Arial"/>
              </a:rPr>
              <a:t>ca</a:t>
            </a:r>
            <a:r>
              <a:rPr sz="1800" spc="-9" dirty="0" smtClean="0">
                <a:latin typeface="Arial"/>
                <a:cs typeface="Arial"/>
              </a:rPr>
              <a:t>l</a:t>
            </a:r>
            <a:r>
              <a:rPr sz="1800" spc="0" dirty="0" smtClean="0">
                <a:latin typeface="Arial"/>
                <a:cs typeface="Arial"/>
              </a:rPr>
              <a:t>i</a:t>
            </a:r>
            <a:r>
              <a:rPr sz="1800" spc="-9" dirty="0" smtClean="0">
                <a:latin typeface="Arial"/>
                <a:cs typeface="Arial"/>
              </a:rPr>
              <a:t>n</a:t>
            </a:r>
            <a:r>
              <a:rPr sz="1800" spc="0" dirty="0" smtClean="0">
                <a:latin typeface="Arial"/>
                <a:cs typeface="Arial"/>
              </a:rPr>
              <a:t>e</a:t>
            </a:r>
            <a:r>
              <a:rPr sz="1800" spc="-9" dirty="0" smtClean="0">
                <a:latin typeface="Arial"/>
                <a:cs typeface="Arial"/>
              </a:rPr>
              <a:t> </a:t>
            </a:r>
            <a:r>
              <a:rPr sz="1800" spc="14" dirty="0" smtClean="0">
                <a:latin typeface="Arial"/>
                <a:cs typeface="Arial"/>
              </a:rPr>
              <a:t>T</a:t>
            </a:r>
            <a:r>
              <a:rPr sz="1800" spc="0" dirty="0" smtClean="0">
                <a:latin typeface="Arial"/>
                <a:cs typeface="Arial"/>
              </a:rPr>
              <a:t>RA</a:t>
            </a:r>
            <a:r>
              <a:rPr sz="1800" spc="-4" dirty="0" smtClean="0">
                <a:latin typeface="Arial"/>
                <a:cs typeface="Arial"/>
              </a:rPr>
              <a:t>N</a:t>
            </a:r>
            <a:r>
              <a:rPr sz="1800" spc="0" dirty="0" smtClean="0">
                <a:latin typeface="Arial"/>
                <a:cs typeface="Arial"/>
              </a:rPr>
              <a:t>S :</a:t>
            </a:r>
            <a:endParaRPr sz="18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422383" y="1916500"/>
            <a:ext cx="137517" cy="15336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30"/>
              </a:lnSpc>
              <a:spcBef>
                <a:spcPts val="56"/>
              </a:spcBef>
            </a:pPr>
            <a:r>
              <a:rPr sz="1000" spc="0" dirty="0" smtClean="0">
                <a:latin typeface="Arial"/>
                <a:cs typeface="Arial"/>
              </a:rPr>
              <a:t>H</a:t>
            </a:r>
            <a:endParaRPr sz="10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232231" y="3011088"/>
            <a:ext cx="137517" cy="15336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30"/>
              </a:lnSpc>
              <a:spcBef>
                <a:spcPts val="56"/>
              </a:spcBef>
            </a:pPr>
            <a:r>
              <a:rPr sz="1000" spc="0" dirty="0" smtClean="0">
                <a:latin typeface="Arial"/>
                <a:cs typeface="Arial"/>
              </a:rPr>
              <a:t>H</a:t>
            </a:r>
            <a:endParaRPr sz="10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926717" y="3140257"/>
            <a:ext cx="1521129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9"/>
              </a:lnSpc>
              <a:spcBef>
                <a:spcPts val="97"/>
              </a:spcBef>
            </a:pPr>
            <a:r>
              <a:rPr sz="1800" spc="0" dirty="0" smtClean="0">
                <a:latin typeface="Arial"/>
                <a:cs typeface="Arial"/>
              </a:rPr>
              <a:t>D</a:t>
            </a:r>
            <a:r>
              <a:rPr sz="1800" spc="-9" dirty="0" smtClean="0">
                <a:latin typeface="Arial"/>
                <a:cs typeface="Arial"/>
              </a:rPr>
              <a:t>é</a:t>
            </a:r>
            <a:r>
              <a:rPr sz="1800" spc="0" dirty="0" smtClean="0">
                <a:latin typeface="Arial"/>
                <a:cs typeface="Arial"/>
              </a:rPr>
              <a:t>ca</a:t>
            </a:r>
            <a:r>
              <a:rPr sz="1800" spc="-9" dirty="0" smtClean="0">
                <a:latin typeface="Arial"/>
                <a:cs typeface="Arial"/>
              </a:rPr>
              <a:t>l</a:t>
            </a:r>
            <a:r>
              <a:rPr sz="1800" spc="0" dirty="0" smtClean="0">
                <a:latin typeface="Arial"/>
                <a:cs typeface="Arial"/>
              </a:rPr>
              <a:t>i</a:t>
            </a:r>
            <a:r>
              <a:rPr sz="1800" spc="-9" dirty="0" smtClean="0">
                <a:latin typeface="Arial"/>
                <a:cs typeface="Arial"/>
              </a:rPr>
              <a:t>n</a:t>
            </a:r>
            <a:r>
              <a:rPr sz="1800" spc="0" dirty="0" smtClean="0">
                <a:latin typeface="Arial"/>
                <a:cs typeface="Arial"/>
              </a:rPr>
              <a:t>e</a:t>
            </a:r>
            <a:r>
              <a:rPr sz="1800" spc="25" dirty="0" smtClean="0">
                <a:latin typeface="Arial"/>
                <a:cs typeface="Arial"/>
              </a:rPr>
              <a:t> </a:t>
            </a:r>
            <a:r>
              <a:rPr sz="1800" spc="0" dirty="0" smtClean="0">
                <a:latin typeface="Arial"/>
                <a:cs typeface="Arial"/>
              </a:rPr>
              <a:t>CIS</a:t>
            </a:r>
            <a:r>
              <a:rPr sz="1800" spc="9" dirty="0" smtClean="0">
                <a:latin typeface="Arial"/>
                <a:cs typeface="Arial"/>
              </a:rPr>
              <a:t> </a:t>
            </a:r>
            <a:r>
              <a:rPr sz="1800" spc="0" dirty="0" smtClean="0">
                <a:latin typeface="Arial"/>
                <a:cs typeface="Arial"/>
              </a:rPr>
              <a:t>:</a:t>
            </a:r>
            <a:endParaRPr sz="18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841879" y="3924933"/>
            <a:ext cx="137052" cy="15330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30"/>
              </a:lnSpc>
              <a:spcBef>
                <a:spcPts val="56"/>
              </a:spcBef>
            </a:pPr>
            <a:r>
              <a:rPr sz="1000" spc="0" dirty="0" smtClean="0">
                <a:latin typeface="Arial"/>
                <a:cs typeface="Arial"/>
              </a:rPr>
              <a:t>H</a:t>
            </a:r>
            <a:endParaRPr sz="10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322287" y="4445124"/>
            <a:ext cx="137052" cy="15330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30"/>
              </a:lnSpc>
              <a:spcBef>
                <a:spcPts val="56"/>
              </a:spcBef>
            </a:pPr>
            <a:r>
              <a:rPr sz="1000" spc="0" dirty="0" smtClean="0">
                <a:latin typeface="Arial"/>
                <a:cs typeface="Arial"/>
              </a:rPr>
              <a:t>H</a:t>
            </a:r>
            <a:endParaRPr sz="10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782318" y="4869362"/>
            <a:ext cx="2890215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9"/>
              </a:lnSpc>
              <a:spcBef>
                <a:spcPts val="97"/>
              </a:spcBef>
            </a:pPr>
            <a:r>
              <a:rPr sz="1800" spc="0" dirty="0" smtClean="0">
                <a:latin typeface="Arial"/>
                <a:cs typeface="Arial"/>
              </a:rPr>
              <a:t>Il e</a:t>
            </a:r>
            <a:r>
              <a:rPr sz="1800" spc="-14" dirty="0" smtClean="0">
                <a:latin typeface="Arial"/>
                <a:cs typeface="Arial"/>
              </a:rPr>
              <a:t>x</a:t>
            </a:r>
            <a:r>
              <a:rPr sz="1800" spc="0" dirty="0" smtClean="0">
                <a:latin typeface="Arial"/>
                <a:cs typeface="Arial"/>
              </a:rPr>
              <a:t>iste</a:t>
            </a:r>
            <a:r>
              <a:rPr sz="1800" spc="9" dirty="0" smtClean="0">
                <a:latin typeface="Arial"/>
                <a:cs typeface="Arial"/>
              </a:rPr>
              <a:t> </a:t>
            </a:r>
            <a:r>
              <a:rPr sz="1800" spc="0" dirty="0" smtClean="0">
                <a:latin typeface="Arial"/>
                <a:cs typeface="Arial"/>
              </a:rPr>
              <a:t>d</a:t>
            </a:r>
            <a:r>
              <a:rPr sz="1800" spc="-9" dirty="0" smtClean="0">
                <a:latin typeface="Arial"/>
                <a:cs typeface="Arial"/>
              </a:rPr>
              <a:t>e</a:t>
            </a:r>
            <a:r>
              <a:rPr sz="1800" spc="0" dirty="0" smtClean="0">
                <a:latin typeface="Arial"/>
                <a:cs typeface="Arial"/>
              </a:rPr>
              <a:t>ux</a:t>
            </a:r>
            <a:r>
              <a:rPr sz="1800" spc="9" dirty="0" smtClean="0">
                <a:latin typeface="Arial"/>
                <a:cs typeface="Arial"/>
              </a:rPr>
              <a:t> </a:t>
            </a:r>
            <a:r>
              <a:rPr sz="1800" spc="0" dirty="0" smtClean="0">
                <a:latin typeface="Arial"/>
                <a:cs typeface="Arial"/>
              </a:rPr>
              <a:t>co</a:t>
            </a:r>
            <a:r>
              <a:rPr sz="1800" spc="-9" dirty="0" smtClean="0">
                <a:latin typeface="Arial"/>
                <a:cs typeface="Arial"/>
              </a:rPr>
              <a:t>n</a:t>
            </a:r>
            <a:r>
              <a:rPr sz="1800" spc="0" dirty="0" smtClean="0">
                <a:latin typeface="Arial"/>
                <a:cs typeface="Arial"/>
              </a:rPr>
              <a:t>formati</a:t>
            </a:r>
            <a:r>
              <a:rPr sz="1800" spc="-9" dirty="0" smtClean="0">
                <a:latin typeface="Arial"/>
                <a:cs typeface="Arial"/>
              </a:rPr>
              <a:t>o</a:t>
            </a:r>
            <a:r>
              <a:rPr sz="1800" spc="0" dirty="0" smtClean="0">
                <a:latin typeface="Arial"/>
                <a:cs typeface="Arial"/>
              </a:rPr>
              <a:t>ns</a:t>
            </a:r>
            <a:endParaRPr sz="18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677537" y="4869362"/>
            <a:ext cx="569137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9"/>
              </a:lnSpc>
              <a:spcBef>
                <a:spcPts val="97"/>
              </a:spcBef>
            </a:pPr>
            <a:r>
              <a:rPr sz="1800" spc="0" dirty="0" smtClean="0">
                <a:latin typeface="Arial"/>
                <a:cs typeface="Arial"/>
              </a:rPr>
              <a:t>CIS</a:t>
            </a:r>
            <a:r>
              <a:rPr sz="1800" spc="9" dirty="0" smtClean="0">
                <a:latin typeface="Arial"/>
                <a:cs typeface="Arial"/>
              </a:rPr>
              <a:t> </a:t>
            </a:r>
            <a:r>
              <a:rPr sz="1800" spc="0" dirty="0" smtClean="0">
                <a:latin typeface="Arial"/>
                <a:cs typeface="Arial"/>
              </a:rPr>
              <a:t>:</a:t>
            </a:r>
            <a:endParaRPr sz="18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141212" y="5120905"/>
            <a:ext cx="136220" cy="15196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20"/>
              </a:lnSpc>
              <a:spcBef>
                <a:spcPts val="55"/>
              </a:spcBef>
            </a:pPr>
            <a:r>
              <a:rPr sz="1000" spc="0" dirty="0" smtClean="0">
                <a:latin typeface="Arial"/>
                <a:cs typeface="Arial"/>
              </a:rPr>
              <a:t>H</a:t>
            </a:r>
            <a:endParaRPr sz="10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662993" y="5640286"/>
            <a:ext cx="136220" cy="15196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20"/>
              </a:lnSpc>
              <a:spcBef>
                <a:spcPts val="55"/>
              </a:spcBef>
            </a:pPr>
            <a:r>
              <a:rPr sz="1000" spc="0" dirty="0" smtClean="0">
                <a:latin typeface="Arial"/>
                <a:cs typeface="Arial"/>
              </a:rPr>
              <a:t>H</a:t>
            </a:r>
            <a:endParaRPr sz="10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536633" y="5656911"/>
            <a:ext cx="136220" cy="15196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20"/>
              </a:lnSpc>
              <a:spcBef>
                <a:spcPts val="55"/>
              </a:spcBef>
            </a:pPr>
            <a:r>
              <a:rPr sz="1000" spc="0" dirty="0" smtClean="0">
                <a:latin typeface="Arial"/>
                <a:cs typeface="Arial"/>
              </a:rPr>
              <a:t>H</a:t>
            </a:r>
            <a:endParaRPr sz="10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018102" y="6177795"/>
            <a:ext cx="136220" cy="15196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20"/>
              </a:lnSpc>
              <a:spcBef>
                <a:spcPts val="55"/>
              </a:spcBef>
            </a:pPr>
            <a:r>
              <a:rPr sz="1000" spc="0" dirty="0" smtClean="0">
                <a:latin typeface="Arial"/>
                <a:cs typeface="Arial"/>
              </a:rPr>
              <a:t>H</a:t>
            </a:r>
            <a:endParaRPr sz="10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712321" y="6531508"/>
            <a:ext cx="231966" cy="204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0"/>
              </a:lnSpc>
              <a:spcBef>
                <a:spcPts val="76"/>
              </a:spcBef>
            </a:pPr>
            <a:r>
              <a:rPr sz="2100" spc="-4" baseline="1950" dirty="0" smtClean="0">
                <a:solidFill>
                  <a:srgbClr val="C00000"/>
                </a:solidFill>
                <a:latin typeface="Calibri"/>
                <a:cs typeface="Calibri"/>
              </a:rPr>
              <a:t>60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448290" y="6548518"/>
            <a:ext cx="692400" cy="1518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60"/>
              </a:lnSpc>
              <a:spcBef>
                <a:spcPts val="57"/>
              </a:spcBef>
            </a:pPr>
            <a:r>
              <a:rPr sz="1000" spc="0" dirty="0" smtClean="0">
                <a:latin typeface="Segoe UI"/>
                <a:cs typeface="Segoe UI"/>
              </a:rPr>
              <a:t>E</a:t>
            </a:r>
            <a:r>
              <a:rPr sz="1000" spc="-4" dirty="0" smtClean="0">
                <a:latin typeface="Segoe UI"/>
                <a:cs typeface="Segoe UI"/>
              </a:rPr>
              <a:t>C</a:t>
            </a:r>
            <a:r>
              <a:rPr sz="1000" spc="4" dirty="0" smtClean="0">
                <a:latin typeface="Segoe UI"/>
                <a:cs typeface="Segoe UI"/>
              </a:rPr>
              <a:t>A</a:t>
            </a:r>
            <a:r>
              <a:rPr sz="1000" spc="0" dirty="0" smtClean="0">
                <a:latin typeface="Segoe UI"/>
                <a:cs typeface="Segoe UI"/>
              </a:rPr>
              <a:t>M</a:t>
            </a:r>
            <a:r>
              <a:rPr sz="1000" spc="-6" dirty="0" smtClean="0">
                <a:latin typeface="Segoe UI"/>
                <a:cs typeface="Segoe UI"/>
              </a:rPr>
              <a:t> </a:t>
            </a:r>
            <a:r>
              <a:rPr sz="1000" spc="0" dirty="0" smtClean="0">
                <a:latin typeface="Segoe UI"/>
                <a:cs typeface="Segoe UI"/>
              </a:rPr>
              <a:t>2015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6" name="object 6"/>
          <p:cNvSpPr txBox="1"/>
          <p:nvPr/>
        </p:nvSpPr>
        <p:spPr>
          <a:xfrm rot="16200000">
            <a:off x="0" y="1761345"/>
            <a:ext cx="3562100" cy="19494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2040-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Ch</a:t>
            </a:r>
            <a:r>
              <a:rPr sz="1400" b="1" i="1" spc="4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400" b="1" i="1" spc="4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400" b="1" i="1" spc="-39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1400" b="1" i="1" spc="-9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1400" b="1" i="1" spc="4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va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400" b="1" i="1" spc="-25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et</a:t>
            </a:r>
            <a:r>
              <a:rPr sz="1400" b="1" i="1" spc="-14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1400" b="1" i="1" spc="4" dirty="0" smtClean="0">
                <a:solidFill>
                  <a:srgbClr val="FFFFFF"/>
                </a:solidFill>
                <a:latin typeface="Arial"/>
                <a:cs typeface="Arial"/>
              </a:rPr>
              <a:t>ir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onn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eme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0" y="0"/>
            <a:ext cx="330708" cy="68579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4" name="object 4"/>
          <p:cNvSpPr txBox="1"/>
          <p:nvPr/>
        </p:nvSpPr>
        <p:spPr>
          <a:xfrm>
            <a:off x="1408252" y="270255"/>
            <a:ext cx="5806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3" name="object 3"/>
          <p:cNvSpPr txBox="1"/>
          <p:nvPr/>
        </p:nvSpPr>
        <p:spPr>
          <a:xfrm>
            <a:off x="3371468" y="270255"/>
            <a:ext cx="5994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" name="object 2"/>
          <p:cNvSpPr txBox="1"/>
          <p:nvPr/>
        </p:nvSpPr>
        <p:spPr>
          <a:xfrm>
            <a:off x="977417" y="818896"/>
            <a:ext cx="5646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object 31"/>
          <p:cNvSpPr/>
          <p:nvPr/>
        </p:nvSpPr>
        <p:spPr>
          <a:xfrm>
            <a:off x="11415522" y="6528054"/>
            <a:ext cx="0" cy="347470"/>
          </a:xfrm>
          <a:custGeom>
            <a:avLst/>
            <a:gdLst/>
            <a:ahLst/>
            <a:cxnLst/>
            <a:rect l="l" t="t" r="r" b="b"/>
            <a:pathLst>
              <a:path h="347470">
                <a:moveTo>
                  <a:pt x="0" y="0"/>
                </a:moveTo>
                <a:lnTo>
                  <a:pt x="0" y="329943"/>
                </a:lnTo>
              </a:path>
            </a:pathLst>
          </a:custGeom>
          <a:ln w="25908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-12192" y="0"/>
            <a:ext cx="3429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-12192" y="0"/>
            <a:ext cx="342900" cy="6858000"/>
          </a:xfrm>
          <a:custGeom>
            <a:avLst/>
            <a:gdLst/>
            <a:ahLst/>
            <a:cxnLst/>
            <a:rect l="l" t="t" r="r" b="b"/>
            <a:pathLst>
              <a:path w="342900" h="6858000">
                <a:moveTo>
                  <a:pt x="342900" y="0"/>
                </a:moveTo>
                <a:lnTo>
                  <a:pt x="12192" y="0"/>
                </a:lnTo>
              </a:path>
              <a:path w="342900" h="6858000">
                <a:moveTo>
                  <a:pt x="12192" y="6858000"/>
                </a:moveTo>
                <a:lnTo>
                  <a:pt x="342900" y="6858000"/>
                </a:lnTo>
                <a:lnTo>
                  <a:pt x="342900" y="0"/>
                </a:lnTo>
              </a:path>
            </a:pathLst>
          </a:custGeom>
          <a:ln w="9144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-21336" y="6385560"/>
            <a:ext cx="361188" cy="3352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-18288" y="5987224"/>
            <a:ext cx="361188" cy="31908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043172" y="4835652"/>
            <a:ext cx="1146048" cy="122834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662736" y="488000"/>
            <a:ext cx="2970529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000"/>
              </a:lnSpc>
              <a:spcBef>
                <a:spcPts val="100"/>
              </a:spcBef>
            </a:pPr>
            <a:r>
              <a:rPr sz="2700" i="1" spc="4" baseline="2657" dirty="0" smtClean="0">
                <a:latin typeface="Comic Sans MS"/>
                <a:cs typeface="Comic Sans MS"/>
              </a:rPr>
              <a:t>N</a:t>
            </a:r>
            <a:r>
              <a:rPr sz="2700" i="1" spc="0" baseline="2657" dirty="0" smtClean="0">
                <a:latin typeface="Comic Sans MS"/>
                <a:cs typeface="Comic Sans MS"/>
              </a:rPr>
              <a:t>o</a:t>
            </a:r>
            <a:r>
              <a:rPr sz="2700" i="1" spc="4" baseline="2657" dirty="0" smtClean="0">
                <a:latin typeface="Comic Sans MS"/>
                <a:cs typeface="Comic Sans MS"/>
              </a:rPr>
              <a:t>m</a:t>
            </a:r>
            <a:r>
              <a:rPr sz="2700" i="1" spc="0" baseline="2657" dirty="0" smtClean="0">
                <a:latin typeface="Comic Sans MS"/>
                <a:cs typeface="Comic Sans MS"/>
              </a:rPr>
              <a:t>encla</a:t>
            </a:r>
            <a:r>
              <a:rPr sz="2700" i="1" spc="9" baseline="2657" dirty="0" smtClean="0">
                <a:latin typeface="Comic Sans MS"/>
                <a:cs typeface="Comic Sans MS"/>
              </a:rPr>
              <a:t>t</a:t>
            </a:r>
            <a:r>
              <a:rPr sz="2700" i="1" spc="0" baseline="2657" dirty="0" smtClean="0">
                <a:latin typeface="Comic Sans MS"/>
                <a:cs typeface="Comic Sans MS"/>
              </a:rPr>
              <a:t>ure</a:t>
            </a:r>
            <a:r>
              <a:rPr sz="2700" i="1" spc="-9" baseline="2657" dirty="0" smtClean="0">
                <a:latin typeface="Comic Sans MS"/>
                <a:cs typeface="Comic Sans MS"/>
              </a:rPr>
              <a:t> </a:t>
            </a:r>
            <a:r>
              <a:rPr sz="2700" i="1" spc="0" baseline="2657" dirty="0" smtClean="0">
                <a:latin typeface="Comic Sans MS"/>
                <a:cs typeface="Comic Sans MS"/>
              </a:rPr>
              <a:t>des ETHERS</a:t>
            </a:r>
            <a:endParaRPr sz="1800">
              <a:latin typeface="Comic Sans MS"/>
              <a:cs typeface="Comic Sans MS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62736" y="967967"/>
            <a:ext cx="3763181" cy="204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sz="2100" i="1" spc="0" baseline="1708" dirty="0" smtClean="0">
                <a:latin typeface="Comic Sans MS"/>
                <a:cs typeface="Comic Sans MS"/>
              </a:rPr>
              <a:t>Formule</a:t>
            </a:r>
            <a:r>
              <a:rPr sz="2100" i="1" spc="-25" baseline="1708" dirty="0" smtClean="0">
                <a:latin typeface="Comic Sans MS"/>
                <a:cs typeface="Comic Sans MS"/>
              </a:rPr>
              <a:t> </a:t>
            </a:r>
            <a:r>
              <a:rPr sz="2100" i="1" spc="0" baseline="1708" dirty="0" smtClean="0">
                <a:latin typeface="Comic Sans MS"/>
                <a:cs typeface="Comic Sans MS"/>
              </a:rPr>
              <a:t>g</a:t>
            </a:r>
            <a:r>
              <a:rPr sz="2100" i="1" spc="-4" baseline="1708" dirty="0" smtClean="0">
                <a:latin typeface="Comic Sans MS"/>
                <a:cs typeface="Comic Sans MS"/>
              </a:rPr>
              <a:t>é</a:t>
            </a:r>
            <a:r>
              <a:rPr sz="2100" i="1" spc="0" baseline="1708" dirty="0" smtClean="0">
                <a:latin typeface="Comic Sans MS"/>
                <a:cs typeface="Comic Sans MS"/>
              </a:rPr>
              <a:t>n</a:t>
            </a:r>
            <a:r>
              <a:rPr sz="2100" i="1" spc="-4" baseline="1708" dirty="0" smtClean="0">
                <a:latin typeface="Comic Sans MS"/>
                <a:cs typeface="Comic Sans MS"/>
              </a:rPr>
              <a:t>é</a:t>
            </a:r>
            <a:r>
              <a:rPr sz="2100" i="1" spc="0" baseline="1708" dirty="0" smtClean="0">
                <a:latin typeface="Comic Sans MS"/>
                <a:cs typeface="Comic Sans MS"/>
              </a:rPr>
              <a:t>ra</a:t>
            </a:r>
            <a:r>
              <a:rPr sz="2100" i="1" spc="-4" baseline="1708" dirty="0" smtClean="0">
                <a:latin typeface="Comic Sans MS"/>
                <a:cs typeface="Comic Sans MS"/>
              </a:rPr>
              <a:t>l</a:t>
            </a:r>
            <a:r>
              <a:rPr sz="2100" i="1" spc="0" baseline="1708" dirty="0" smtClean="0">
                <a:latin typeface="Comic Sans MS"/>
                <a:cs typeface="Comic Sans MS"/>
              </a:rPr>
              <a:t>e</a:t>
            </a:r>
            <a:r>
              <a:rPr sz="2100" i="1" spc="-25" baseline="1708" dirty="0" smtClean="0">
                <a:latin typeface="Comic Sans MS"/>
                <a:cs typeface="Comic Sans MS"/>
              </a:rPr>
              <a:t> </a:t>
            </a:r>
            <a:r>
              <a:rPr sz="2100" i="1" spc="0" baseline="1708" dirty="0" smtClean="0">
                <a:latin typeface="Comic Sans MS"/>
                <a:cs typeface="Comic Sans MS"/>
              </a:rPr>
              <a:t>:</a:t>
            </a:r>
            <a:r>
              <a:rPr sz="2100" i="1" spc="-19" baseline="1708" dirty="0" smtClean="0">
                <a:latin typeface="Comic Sans MS"/>
                <a:cs typeface="Comic Sans MS"/>
              </a:rPr>
              <a:t> </a:t>
            </a:r>
            <a:r>
              <a:rPr sz="2100" i="1" spc="4" baseline="1708" dirty="0" smtClean="0">
                <a:latin typeface="Comic Sans MS"/>
                <a:cs typeface="Comic Sans MS"/>
              </a:rPr>
              <a:t>R</a:t>
            </a:r>
            <a:r>
              <a:rPr sz="2100" i="1" spc="0" baseline="1708" dirty="0" smtClean="0">
                <a:latin typeface="Comic Sans MS"/>
                <a:cs typeface="Comic Sans MS"/>
              </a:rPr>
              <a:t>-</a:t>
            </a:r>
            <a:r>
              <a:rPr sz="2100" i="1" spc="-4" baseline="1708" dirty="0" smtClean="0">
                <a:latin typeface="Comic Sans MS"/>
                <a:cs typeface="Comic Sans MS"/>
              </a:rPr>
              <a:t>O</a:t>
            </a:r>
            <a:r>
              <a:rPr sz="2100" i="1" spc="0" baseline="1708" dirty="0" smtClean="0">
                <a:latin typeface="Comic Sans MS"/>
                <a:cs typeface="Comic Sans MS"/>
              </a:rPr>
              <a:t>-R</a:t>
            </a:r>
            <a:r>
              <a:rPr sz="2100" i="1" spc="-29" baseline="1708" dirty="0" smtClean="0">
                <a:latin typeface="Comic Sans MS"/>
                <a:cs typeface="Comic Sans MS"/>
              </a:rPr>
              <a:t> </a:t>
            </a:r>
            <a:r>
              <a:rPr sz="2100" i="1" spc="0" baseline="1708" dirty="0" smtClean="0">
                <a:latin typeface="Comic Sans MS"/>
                <a:cs typeface="Comic Sans MS"/>
              </a:rPr>
              <a:t>(éther</a:t>
            </a:r>
            <a:r>
              <a:rPr sz="2100" i="1" spc="-14" baseline="1708" dirty="0" smtClean="0">
                <a:latin typeface="Comic Sans MS"/>
                <a:cs typeface="Comic Sans MS"/>
              </a:rPr>
              <a:t> </a:t>
            </a:r>
            <a:r>
              <a:rPr sz="2100" i="1" spc="0" baseline="1708" dirty="0" smtClean="0">
                <a:latin typeface="Comic Sans MS"/>
                <a:cs typeface="Comic Sans MS"/>
              </a:rPr>
              <a:t>sym</a:t>
            </a:r>
            <a:r>
              <a:rPr sz="2100" i="1" spc="-4" baseline="1708" dirty="0" smtClean="0">
                <a:latin typeface="Comic Sans MS"/>
                <a:cs typeface="Comic Sans MS"/>
              </a:rPr>
              <a:t>é</a:t>
            </a:r>
            <a:r>
              <a:rPr sz="2100" i="1" spc="0" baseline="1708" dirty="0" smtClean="0">
                <a:latin typeface="Comic Sans MS"/>
                <a:cs typeface="Comic Sans MS"/>
              </a:rPr>
              <a:t>t</a:t>
            </a:r>
            <a:r>
              <a:rPr sz="2100" i="1" spc="-4" baseline="1708" dirty="0" smtClean="0">
                <a:latin typeface="Comic Sans MS"/>
                <a:cs typeface="Comic Sans MS"/>
              </a:rPr>
              <a:t>r</a:t>
            </a:r>
            <a:r>
              <a:rPr sz="2100" i="1" spc="0" baseline="1708" dirty="0" smtClean="0">
                <a:latin typeface="Comic Sans MS"/>
                <a:cs typeface="Comic Sans MS"/>
              </a:rPr>
              <a:t>ique)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235321" y="967967"/>
            <a:ext cx="2307506" cy="204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sz="2100" i="1" spc="4" baseline="1708" dirty="0" smtClean="0">
                <a:latin typeface="Comic Sans MS"/>
                <a:cs typeface="Comic Sans MS"/>
              </a:rPr>
              <a:t>R</a:t>
            </a:r>
            <a:r>
              <a:rPr sz="2100" i="1" spc="0" baseline="1708" dirty="0" smtClean="0">
                <a:latin typeface="Comic Sans MS"/>
                <a:cs typeface="Comic Sans MS"/>
              </a:rPr>
              <a:t>-</a:t>
            </a:r>
            <a:r>
              <a:rPr sz="2100" i="1" spc="-4" baseline="1708" dirty="0" smtClean="0">
                <a:latin typeface="Comic Sans MS"/>
                <a:cs typeface="Comic Sans MS"/>
              </a:rPr>
              <a:t>O</a:t>
            </a:r>
            <a:r>
              <a:rPr sz="2100" i="1" spc="0" baseline="1708" dirty="0" smtClean="0">
                <a:latin typeface="Comic Sans MS"/>
                <a:cs typeface="Comic Sans MS"/>
              </a:rPr>
              <a:t>-</a:t>
            </a:r>
            <a:r>
              <a:rPr sz="2100" i="1" spc="4" baseline="1708" dirty="0" smtClean="0">
                <a:latin typeface="Comic Sans MS"/>
                <a:cs typeface="Comic Sans MS"/>
              </a:rPr>
              <a:t>R</a:t>
            </a:r>
            <a:r>
              <a:rPr sz="2100" i="1" spc="0" baseline="1708" dirty="0" smtClean="0">
                <a:latin typeface="Comic Sans MS"/>
                <a:cs typeface="Comic Sans MS"/>
              </a:rPr>
              <a:t>’</a:t>
            </a:r>
            <a:r>
              <a:rPr sz="2100" i="1" spc="-34" baseline="1708" dirty="0" smtClean="0">
                <a:latin typeface="Comic Sans MS"/>
                <a:cs typeface="Comic Sans MS"/>
              </a:rPr>
              <a:t> </a:t>
            </a:r>
            <a:r>
              <a:rPr sz="2100" i="1" spc="0" baseline="1708" dirty="0" smtClean="0">
                <a:latin typeface="Comic Sans MS"/>
                <a:cs typeface="Comic Sans MS"/>
              </a:rPr>
              <a:t>(éther</a:t>
            </a:r>
            <a:r>
              <a:rPr sz="2100" i="1" spc="-29" baseline="1708" dirty="0" smtClean="0">
                <a:latin typeface="Comic Sans MS"/>
                <a:cs typeface="Comic Sans MS"/>
              </a:rPr>
              <a:t> </a:t>
            </a:r>
            <a:r>
              <a:rPr sz="2100" i="1" spc="0" baseline="1708" dirty="0" smtClean="0">
                <a:latin typeface="Comic Sans MS"/>
                <a:cs typeface="Comic Sans MS"/>
              </a:rPr>
              <a:t>asym</a:t>
            </a:r>
            <a:r>
              <a:rPr sz="2100" i="1" spc="-4" baseline="1708" dirty="0" smtClean="0">
                <a:latin typeface="Comic Sans MS"/>
                <a:cs typeface="Comic Sans MS"/>
              </a:rPr>
              <a:t>é</a:t>
            </a:r>
            <a:r>
              <a:rPr sz="2100" i="1" spc="0" baseline="1708" dirty="0" smtClean="0">
                <a:latin typeface="Comic Sans MS"/>
                <a:cs typeface="Comic Sans MS"/>
              </a:rPr>
              <a:t>t</a:t>
            </a:r>
            <a:r>
              <a:rPr sz="2100" i="1" spc="-4" baseline="1708" dirty="0" smtClean="0">
                <a:latin typeface="Comic Sans MS"/>
                <a:cs typeface="Comic Sans MS"/>
              </a:rPr>
              <a:t>r</a:t>
            </a:r>
            <a:r>
              <a:rPr sz="2100" i="1" spc="0" baseline="1708" dirty="0" smtClean="0">
                <a:latin typeface="Comic Sans MS"/>
                <a:cs typeface="Comic Sans MS"/>
              </a:rPr>
              <a:t>iqu</a:t>
            </a:r>
            <a:r>
              <a:rPr sz="2100" i="1" spc="-9" baseline="1708" dirty="0" smtClean="0">
                <a:latin typeface="Comic Sans MS"/>
                <a:cs typeface="Comic Sans MS"/>
              </a:rPr>
              <a:t>e</a:t>
            </a:r>
            <a:r>
              <a:rPr sz="2100" i="1" spc="0" baseline="1708" dirty="0" smtClean="0">
                <a:latin typeface="Comic Sans MS"/>
                <a:cs typeface="Comic Sans MS"/>
              </a:rPr>
              <a:t>)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62736" y="1395309"/>
            <a:ext cx="24603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sz="2100" i="1" spc="0" baseline="1708" dirty="0" smtClean="0">
                <a:solidFill>
                  <a:srgbClr val="FF0000"/>
                </a:solidFill>
                <a:latin typeface="Comic Sans MS"/>
                <a:cs typeface="Comic Sans MS"/>
              </a:rPr>
              <a:t>no</a:t>
            </a:r>
            <a:r>
              <a:rPr sz="2100" i="1" spc="4" baseline="1708" dirty="0" smtClean="0">
                <a:solidFill>
                  <a:srgbClr val="FF0000"/>
                </a:solidFill>
                <a:latin typeface="Comic Sans MS"/>
                <a:cs typeface="Comic Sans MS"/>
              </a:rPr>
              <a:t>m</a:t>
            </a:r>
            <a:r>
              <a:rPr sz="2100" i="1" spc="0" baseline="1708" dirty="0" smtClean="0">
                <a:solidFill>
                  <a:srgbClr val="FF0000"/>
                </a:solidFill>
                <a:latin typeface="Comic Sans MS"/>
                <a:cs typeface="Comic Sans MS"/>
              </a:rPr>
              <a:t>en</a:t>
            </a:r>
            <a:r>
              <a:rPr sz="2100" i="1" spc="-4" baseline="1708" dirty="0" smtClean="0">
                <a:solidFill>
                  <a:srgbClr val="FF0000"/>
                </a:solidFill>
                <a:latin typeface="Comic Sans MS"/>
                <a:cs typeface="Comic Sans MS"/>
              </a:rPr>
              <a:t>c</a:t>
            </a:r>
            <a:r>
              <a:rPr sz="2100" i="1" spc="0" baseline="1708" dirty="0" smtClean="0">
                <a:solidFill>
                  <a:srgbClr val="FF0000"/>
                </a:solidFill>
                <a:latin typeface="Comic Sans MS"/>
                <a:cs typeface="Comic Sans MS"/>
              </a:rPr>
              <a:t>lature</a:t>
            </a:r>
            <a:r>
              <a:rPr sz="2100" i="1" spc="-19" baseline="1708" dirty="0" smtClean="0">
                <a:solidFill>
                  <a:srgbClr val="FF0000"/>
                </a:solidFill>
                <a:latin typeface="Comic Sans MS"/>
                <a:cs typeface="Comic Sans MS"/>
              </a:rPr>
              <a:t> </a:t>
            </a:r>
            <a:r>
              <a:rPr sz="2100" i="1" spc="0" baseline="1708" dirty="0" smtClean="0">
                <a:solidFill>
                  <a:srgbClr val="FF0000"/>
                </a:solidFill>
                <a:latin typeface="Comic Sans MS"/>
                <a:cs typeface="Comic Sans MS"/>
              </a:rPr>
              <a:t>systématiq</a:t>
            </a:r>
            <a:r>
              <a:rPr sz="2100" i="1" spc="4" baseline="1708" dirty="0" smtClean="0">
                <a:solidFill>
                  <a:srgbClr val="FF0000"/>
                </a:solidFill>
                <a:latin typeface="Comic Sans MS"/>
                <a:cs typeface="Comic Sans MS"/>
              </a:rPr>
              <a:t>u</a:t>
            </a:r>
            <a:r>
              <a:rPr sz="2100" i="1" spc="0" baseline="1708" dirty="0" smtClean="0">
                <a:solidFill>
                  <a:srgbClr val="FF0000"/>
                </a:solidFill>
                <a:latin typeface="Comic Sans MS"/>
                <a:cs typeface="Comic Sans MS"/>
              </a:rPr>
              <a:t>e</a:t>
            </a:r>
            <a:r>
              <a:rPr sz="2100" i="1" spc="377" baseline="1708" dirty="0" smtClean="0">
                <a:solidFill>
                  <a:srgbClr val="FF0000"/>
                </a:solidFill>
                <a:latin typeface="Comic Sans MS"/>
                <a:cs typeface="Comic Sans MS"/>
              </a:rPr>
              <a:t> </a:t>
            </a:r>
            <a:r>
              <a:rPr sz="2100" spc="0" baseline="1708" dirty="0" smtClean="0">
                <a:solidFill>
                  <a:srgbClr val="FF0000"/>
                </a:solidFill>
                <a:latin typeface="Comic Sans MS"/>
                <a:cs typeface="Comic Sans MS"/>
              </a:rPr>
              <a:t>: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62736" y="1822029"/>
            <a:ext cx="11035252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sz="2100" spc="0" baseline="1708" dirty="0" smtClean="0">
                <a:latin typeface="Comic Sans MS"/>
                <a:cs typeface="Comic Sans MS"/>
              </a:rPr>
              <a:t>-</a:t>
            </a:r>
            <a:r>
              <a:rPr sz="2100" spc="-4" baseline="1708" dirty="0" smtClean="0">
                <a:latin typeface="Comic Sans MS"/>
                <a:cs typeface="Comic Sans MS"/>
              </a:rPr>
              <a:t> </a:t>
            </a:r>
            <a:r>
              <a:rPr sz="2100" spc="0" baseline="1708" dirty="0" smtClean="0">
                <a:latin typeface="Comic Sans MS"/>
                <a:cs typeface="Comic Sans MS"/>
              </a:rPr>
              <a:t>nom</a:t>
            </a:r>
            <a:r>
              <a:rPr sz="2100" spc="-4" baseline="1708" dirty="0" smtClean="0">
                <a:latin typeface="Comic Sans MS"/>
                <a:cs typeface="Comic Sans MS"/>
              </a:rPr>
              <a:t> </a:t>
            </a:r>
            <a:r>
              <a:rPr sz="2100" spc="4" baseline="1708" dirty="0" smtClean="0">
                <a:latin typeface="Comic Sans MS"/>
                <a:cs typeface="Comic Sans MS"/>
              </a:rPr>
              <a:t>d</a:t>
            </a:r>
            <a:r>
              <a:rPr sz="2100" spc="0" baseline="1708" dirty="0" smtClean="0">
                <a:latin typeface="Comic Sans MS"/>
                <a:cs typeface="Comic Sans MS"/>
              </a:rPr>
              <a:t>e</a:t>
            </a:r>
            <a:r>
              <a:rPr sz="2100" spc="-9" baseline="1708" dirty="0" smtClean="0">
                <a:latin typeface="Comic Sans MS"/>
                <a:cs typeface="Comic Sans MS"/>
              </a:rPr>
              <a:t> </a:t>
            </a:r>
            <a:r>
              <a:rPr sz="2100" spc="-4" baseline="1708" dirty="0" smtClean="0">
                <a:latin typeface="Comic Sans MS"/>
                <a:cs typeface="Comic Sans MS"/>
              </a:rPr>
              <a:t>b</a:t>
            </a:r>
            <a:r>
              <a:rPr sz="2100" spc="0" baseline="1708" dirty="0" smtClean="0">
                <a:latin typeface="Comic Sans MS"/>
                <a:cs typeface="Comic Sans MS"/>
              </a:rPr>
              <a:t>ase</a:t>
            </a:r>
            <a:r>
              <a:rPr sz="2100" spc="-19" baseline="1708" dirty="0" smtClean="0">
                <a:latin typeface="Comic Sans MS"/>
                <a:cs typeface="Comic Sans MS"/>
              </a:rPr>
              <a:t> </a:t>
            </a:r>
            <a:r>
              <a:rPr sz="2100" spc="0" baseline="1708" dirty="0" smtClean="0">
                <a:latin typeface="Comic Sans MS"/>
                <a:cs typeface="Comic Sans MS"/>
              </a:rPr>
              <a:t>qui</a:t>
            </a:r>
            <a:r>
              <a:rPr sz="2100" spc="-19" baseline="1708" dirty="0" smtClean="0">
                <a:latin typeface="Comic Sans MS"/>
                <a:cs typeface="Comic Sans MS"/>
              </a:rPr>
              <a:t> </a:t>
            </a:r>
            <a:r>
              <a:rPr sz="2100" spc="0" baseline="1708" dirty="0" smtClean="0">
                <a:latin typeface="Comic Sans MS"/>
                <a:cs typeface="Comic Sans MS"/>
              </a:rPr>
              <a:t>est</a:t>
            </a:r>
            <a:r>
              <a:rPr sz="2100" spc="-9" baseline="1708" dirty="0" smtClean="0">
                <a:latin typeface="Comic Sans MS"/>
                <a:cs typeface="Comic Sans MS"/>
              </a:rPr>
              <a:t> </a:t>
            </a:r>
            <a:r>
              <a:rPr sz="2100" spc="0" baseline="1708" dirty="0" smtClean="0">
                <a:latin typeface="Comic Sans MS"/>
                <a:cs typeface="Comic Sans MS"/>
              </a:rPr>
              <a:t>celui</a:t>
            </a:r>
            <a:r>
              <a:rPr sz="2100" spc="-9" baseline="1708" dirty="0" smtClean="0">
                <a:latin typeface="Comic Sans MS"/>
                <a:cs typeface="Comic Sans MS"/>
              </a:rPr>
              <a:t> </a:t>
            </a:r>
            <a:r>
              <a:rPr sz="2100" spc="4" baseline="1708" dirty="0" smtClean="0">
                <a:latin typeface="Comic Sans MS"/>
                <a:cs typeface="Comic Sans MS"/>
              </a:rPr>
              <a:t>d</a:t>
            </a:r>
            <a:r>
              <a:rPr sz="2100" spc="0" baseline="1708" dirty="0" smtClean="0">
                <a:latin typeface="Comic Sans MS"/>
                <a:cs typeface="Comic Sans MS"/>
              </a:rPr>
              <a:t>u</a:t>
            </a:r>
            <a:r>
              <a:rPr sz="2100" spc="-19" baseline="1708" dirty="0" smtClean="0">
                <a:latin typeface="Comic Sans MS"/>
                <a:cs typeface="Comic Sans MS"/>
              </a:rPr>
              <a:t> </a:t>
            </a:r>
            <a:r>
              <a:rPr sz="2100" spc="0" baseline="1708" dirty="0" smtClean="0">
                <a:latin typeface="Comic Sans MS"/>
                <a:cs typeface="Comic Sans MS"/>
              </a:rPr>
              <a:t>co</a:t>
            </a:r>
            <a:r>
              <a:rPr sz="2100" spc="4" baseline="1708" dirty="0" smtClean="0">
                <a:latin typeface="Comic Sans MS"/>
                <a:cs typeface="Comic Sans MS"/>
              </a:rPr>
              <a:t>mpo</a:t>
            </a:r>
            <a:r>
              <a:rPr sz="2100" spc="0" baseline="1708" dirty="0" smtClean="0">
                <a:latin typeface="Comic Sans MS"/>
                <a:cs typeface="Comic Sans MS"/>
              </a:rPr>
              <a:t>sé</a:t>
            </a:r>
            <a:r>
              <a:rPr sz="2100" spc="-19" baseline="1708" dirty="0" smtClean="0">
                <a:latin typeface="Comic Sans MS"/>
                <a:cs typeface="Comic Sans MS"/>
              </a:rPr>
              <a:t> </a:t>
            </a:r>
            <a:r>
              <a:rPr sz="2100" spc="4" baseline="1708" dirty="0" smtClean="0">
                <a:latin typeface="Comic Sans MS"/>
                <a:cs typeface="Comic Sans MS"/>
              </a:rPr>
              <a:t>R</a:t>
            </a:r>
            <a:r>
              <a:rPr sz="2100" spc="0" baseline="1708" dirty="0" smtClean="0">
                <a:latin typeface="Comic Sans MS"/>
                <a:cs typeface="Comic Sans MS"/>
              </a:rPr>
              <a:t>H</a:t>
            </a:r>
            <a:r>
              <a:rPr sz="2100" spc="-19" baseline="1708" dirty="0" smtClean="0">
                <a:latin typeface="Comic Sans MS"/>
                <a:cs typeface="Comic Sans MS"/>
              </a:rPr>
              <a:t> </a:t>
            </a:r>
            <a:r>
              <a:rPr sz="2100" spc="0" baseline="1708" dirty="0" smtClean="0">
                <a:latin typeface="Comic Sans MS"/>
                <a:cs typeface="Comic Sans MS"/>
              </a:rPr>
              <a:t>corresp</a:t>
            </a:r>
            <a:r>
              <a:rPr sz="2100" spc="9" baseline="1708" dirty="0" smtClean="0">
                <a:latin typeface="Comic Sans MS"/>
                <a:cs typeface="Comic Sans MS"/>
              </a:rPr>
              <a:t>o</a:t>
            </a:r>
            <a:r>
              <a:rPr sz="2100" spc="0" baseline="1708" dirty="0" smtClean="0">
                <a:latin typeface="Comic Sans MS"/>
                <a:cs typeface="Comic Sans MS"/>
              </a:rPr>
              <a:t>ndant</a:t>
            </a:r>
            <a:r>
              <a:rPr sz="2100" spc="-19" baseline="1708" dirty="0" smtClean="0">
                <a:latin typeface="Comic Sans MS"/>
                <a:cs typeface="Comic Sans MS"/>
              </a:rPr>
              <a:t> </a:t>
            </a:r>
            <a:r>
              <a:rPr sz="2100" spc="0" baseline="1708" dirty="0" smtClean="0">
                <a:latin typeface="Comic Sans MS"/>
                <a:cs typeface="Comic Sans MS"/>
              </a:rPr>
              <a:t>au</a:t>
            </a:r>
            <a:r>
              <a:rPr sz="2100" spc="-4" baseline="1708" dirty="0" smtClean="0">
                <a:latin typeface="Comic Sans MS"/>
                <a:cs typeface="Comic Sans MS"/>
              </a:rPr>
              <a:t> </a:t>
            </a:r>
            <a:r>
              <a:rPr sz="2100" spc="0" baseline="1708" dirty="0" smtClean="0">
                <a:latin typeface="Comic Sans MS"/>
                <a:cs typeface="Comic Sans MS"/>
              </a:rPr>
              <a:t>grou</a:t>
            </a:r>
            <a:r>
              <a:rPr sz="2100" spc="4" baseline="1708" dirty="0" smtClean="0">
                <a:latin typeface="Comic Sans MS"/>
                <a:cs typeface="Comic Sans MS"/>
              </a:rPr>
              <a:t>p</a:t>
            </a:r>
            <a:r>
              <a:rPr sz="2100" spc="0" baseline="1708" dirty="0" smtClean="0">
                <a:latin typeface="Comic Sans MS"/>
                <a:cs typeface="Comic Sans MS"/>
              </a:rPr>
              <a:t>e</a:t>
            </a:r>
            <a:r>
              <a:rPr sz="2100" spc="-34" baseline="1708" dirty="0" smtClean="0">
                <a:latin typeface="Comic Sans MS"/>
                <a:cs typeface="Comic Sans MS"/>
              </a:rPr>
              <a:t> </a:t>
            </a:r>
            <a:r>
              <a:rPr sz="2100" spc="0" baseline="1708" dirty="0" smtClean="0">
                <a:latin typeface="Comic Sans MS"/>
                <a:cs typeface="Comic Sans MS"/>
              </a:rPr>
              <a:t>R</a:t>
            </a:r>
            <a:r>
              <a:rPr sz="2100" spc="-14" baseline="1708" dirty="0" smtClean="0">
                <a:latin typeface="Comic Sans MS"/>
                <a:cs typeface="Comic Sans MS"/>
              </a:rPr>
              <a:t> </a:t>
            </a:r>
            <a:r>
              <a:rPr sz="2100" spc="4" baseline="1708" dirty="0" smtClean="0">
                <a:latin typeface="Comic Sans MS"/>
                <a:cs typeface="Comic Sans MS"/>
              </a:rPr>
              <a:t>p</a:t>
            </a:r>
            <a:r>
              <a:rPr sz="2100" spc="0" baseline="1708" dirty="0" smtClean="0">
                <a:latin typeface="Comic Sans MS"/>
                <a:cs typeface="Comic Sans MS"/>
              </a:rPr>
              <a:t>ri</a:t>
            </a:r>
            <a:r>
              <a:rPr sz="2100" spc="4" baseline="1708" dirty="0" smtClean="0">
                <a:latin typeface="Comic Sans MS"/>
                <a:cs typeface="Comic Sans MS"/>
              </a:rPr>
              <a:t>o</a:t>
            </a:r>
            <a:r>
              <a:rPr sz="2100" spc="0" baseline="1708" dirty="0" smtClean="0">
                <a:latin typeface="Comic Sans MS"/>
                <a:cs typeface="Comic Sans MS"/>
              </a:rPr>
              <a:t>ritaire</a:t>
            </a:r>
            <a:r>
              <a:rPr sz="2100" spc="-44" baseline="1708" dirty="0" smtClean="0">
                <a:latin typeface="Comic Sans MS"/>
                <a:cs typeface="Comic Sans MS"/>
              </a:rPr>
              <a:t> </a:t>
            </a:r>
            <a:r>
              <a:rPr sz="2100" spc="0" baseline="1708" dirty="0" smtClean="0">
                <a:latin typeface="Comic Sans MS"/>
                <a:cs typeface="Comic Sans MS"/>
              </a:rPr>
              <a:t>(le</a:t>
            </a:r>
            <a:r>
              <a:rPr sz="2100" spc="-4" baseline="1708" dirty="0" smtClean="0">
                <a:latin typeface="Comic Sans MS"/>
                <a:cs typeface="Comic Sans MS"/>
              </a:rPr>
              <a:t> </a:t>
            </a:r>
            <a:r>
              <a:rPr sz="2100" spc="4" baseline="1708" dirty="0" smtClean="0">
                <a:latin typeface="Comic Sans MS"/>
                <a:cs typeface="Comic Sans MS"/>
              </a:rPr>
              <a:t>p</a:t>
            </a:r>
            <a:r>
              <a:rPr sz="2100" spc="0" baseline="1708" dirty="0" smtClean="0">
                <a:latin typeface="Comic Sans MS"/>
                <a:cs typeface="Comic Sans MS"/>
              </a:rPr>
              <a:t>lus</a:t>
            </a:r>
            <a:r>
              <a:rPr sz="2100" spc="-4" baseline="1708" dirty="0" smtClean="0">
                <a:latin typeface="Comic Sans MS"/>
                <a:cs typeface="Comic Sans MS"/>
              </a:rPr>
              <a:t> </a:t>
            </a:r>
            <a:r>
              <a:rPr sz="2100" spc="4" baseline="1708" dirty="0" smtClean="0">
                <a:latin typeface="Comic Sans MS"/>
                <a:cs typeface="Comic Sans MS"/>
              </a:rPr>
              <a:t>d</a:t>
            </a:r>
            <a:r>
              <a:rPr sz="2100" spc="0" baseline="1708" dirty="0" smtClean="0">
                <a:latin typeface="Comic Sans MS"/>
                <a:cs typeface="Comic Sans MS"/>
              </a:rPr>
              <a:t>e</a:t>
            </a:r>
            <a:r>
              <a:rPr sz="2100" spc="-24" baseline="1708" dirty="0" smtClean="0">
                <a:latin typeface="Comic Sans MS"/>
                <a:cs typeface="Comic Sans MS"/>
              </a:rPr>
              <a:t> </a:t>
            </a:r>
            <a:r>
              <a:rPr sz="2100" spc="0" baseline="1708" dirty="0" smtClean="0">
                <a:latin typeface="Comic Sans MS"/>
                <a:cs typeface="Comic Sans MS"/>
              </a:rPr>
              <a:t>car</a:t>
            </a:r>
            <a:r>
              <a:rPr sz="2100" spc="-4" baseline="1708" dirty="0" smtClean="0">
                <a:latin typeface="Comic Sans MS"/>
                <a:cs typeface="Comic Sans MS"/>
              </a:rPr>
              <a:t>b</a:t>
            </a:r>
            <a:r>
              <a:rPr sz="2100" spc="4" baseline="1708" dirty="0" smtClean="0">
                <a:latin typeface="Comic Sans MS"/>
                <a:cs typeface="Comic Sans MS"/>
              </a:rPr>
              <a:t>o</a:t>
            </a:r>
            <a:r>
              <a:rPr sz="2100" spc="0" baseline="1708" dirty="0" smtClean="0">
                <a:latin typeface="Comic Sans MS"/>
                <a:cs typeface="Comic Sans MS"/>
              </a:rPr>
              <a:t>ne,</a:t>
            </a:r>
            <a:r>
              <a:rPr sz="2100" spc="-14" baseline="1708" dirty="0" smtClean="0">
                <a:latin typeface="Comic Sans MS"/>
                <a:cs typeface="Comic Sans MS"/>
              </a:rPr>
              <a:t> </a:t>
            </a:r>
            <a:r>
              <a:rPr sz="2100" spc="0" baseline="1708" dirty="0" smtClean="0">
                <a:latin typeface="Comic Sans MS"/>
                <a:cs typeface="Comic Sans MS"/>
              </a:rPr>
              <a:t>une</a:t>
            </a:r>
            <a:r>
              <a:rPr sz="2100" spc="-9" baseline="1708" dirty="0" smtClean="0">
                <a:latin typeface="Comic Sans MS"/>
                <a:cs typeface="Comic Sans MS"/>
              </a:rPr>
              <a:t> </a:t>
            </a:r>
            <a:r>
              <a:rPr sz="2100" spc="0" baseline="1708" dirty="0" smtClean="0">
                <a:latin typeface="Comic Sans MS"/>
                <a:cs typeface="Comic Sans MS"/>
              </a:rPr>
              <a:t>insaturati</a:t>
            </a:r>
            <a:r>
              <a:rPr sz="2100" spc="4" baseline="1708" dirty="0" smtClean="0">
                <a:latin typeface="Comic Sans MS"/>
                <a:cs typeface="Comic Sans MS"/>
              </a:rPr>
              <a:t>o</a:t>
            </a:r>
            <a:r>
              <a:rPr sz="2100" spc="0" baseline="1708" dirty="0" smtClean="0">
                <a:latin typeface="Comic Sans MS"/>
                <a:cs typeface="Comic Sans MS"/>
              </a:rPr>
              <a:t>n,</a:t>
            </a:r>
            <a:r>
              <a:rPr sz="2100" spc="-24" baseline="1708" dirty="0" smtClean="0">
                <a:latin typeface="Comic Sans MS"/>
                <a:cs typeface="Comic Sans MS"/>
              </a:rPr>
              <a:t> </a:t>
            </a:r>
            <a:r>
              <a:rPr sz="2100" spc="0" baseline="1708" dirty="0" smtClean="0">
                <a:latin typeface="Comic Sans MS"/>
                <a:cs typeface="Comic Sans MS"/>
              </a:rPr>
              <a:t>une</a:t>
            </a:r>
            <a:r>
              <a:rPr sz="2100" spc="-9" baseline="1708" dirty="0" smtClean="0">
                <a:latin typeface="Comic Sans MS"/>
                <a:cs typeface="Comic Sans MS"/>
              </a:rPr>
              <a:t> </a:t>
            </a:r>
            <a:r>
              <a:rPr sz="2100" spc="-4" baseline="1708" dirty="0" smtClean="0">
                <a:latin typeface="Comic Sans MS"/>
                <a:cs typeface="Comic Sans MS"/>
              </a:rPr>
              <a:t>f</a:t>
            </a:r>
            <a:r>
              <a:rPr sz="2100" spc="4" baseline="1708" dirty="0" smtClean="0">
                <a:latin typeface="Comic Sans MS"/>
                <a:cs typeface="Comic Sans MS"/>
              </a:rPr>
              <a:t>o</a:t>
            </a:r>
            <a:r>
              <a:rPr sz="2100" spc="0" baseline="1708" dirty="0" smtClean="0">
                <a:latin typeface="Comic Sans MS"/>
                <a:cs typeface="Comic Sans MS"/>
              </a:rPr>
              <a:t>nc</a:t>
            </a:r>
            <a:r>
              <a:rPr sz="2100" spc="-4" baseline="1708" dirty="0" smtClean="0">
                <a:latin typeface="Comic Sans MS"/>
                <a:cs typeface="Comic Sans MS"/>
              </a:rPr>
              <a:t>t</a:t>
            </a:r>
            <a:r>
              <a:rPr sz="2100" spc="0" baseline="1708" dirty="0" smtClean="0">
                <a:latin typeface="Comic Sans MS"/>
                <a:cs typeface="Comic Sans MS"/>
              </a:rPr>
              <a:t>i</a:t>
            </a:r>
            <a:r>
              <a:rPr sz="2100" spc="4" baseline="1708" dirty="0" smtClean="0">
                <a:latin typeface="Comic Sans MS"/>
                <a:cs typeface="Comic Sans MS"/>
              </a:rPr>
              <a:t>o</a:t>
            </a:r>
            <a:r>
              <a:rPr sz="2100" spc="0" baseline="1708" dirty="0" smtClean="0">
                <a:latin typeface="Comic Sans MS"/>
                <a:cs typeface="Comic Sans MS"/>
              </a:rPr>
              <a:t>n)</a:t>
            </a:r>
            <a:r>
              <a:rPr sz="2100" spc="-4" baseline="1708" dirty="0" smtClean="0">
                <a:latin typeface="Comic Sans MS"/>
                <a:cs typeface="Comic Sans MS"/>
              </a:rPr>
              <a:t> </a:t>
            </a:r>
            <a:r>
              <a:rPr sz="2100" spc="0" baseline="1708" dirty="0" smtClean="0">
                <a:latin typeface="Comic Sans MS"/>
                <a:cs typeface="Comic Sans MS"/>
              </a:rPr>
              <a:t>;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62736" y="2248508"/>
            <a:ext cx="8750106" cy="41756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20"/>
              </a:lnSpc>
              <a:spcBef>
                <a:spcPts val="81"/>
              </a:spcBef>
            </a:pPr>
            <a:r>
              <a:rPr sz="2100" spc="0" baseline="3417" dirty="0" smtClean="0">
                <a:latin typeface="Comic Sans MS"/>
                <a:cs typeface="Comic Sans MS"/>
              </a:rPr>
              <a:t>-</a:t>
            </a:r>
            <a:r>
              <a:rPr sz="2100" spc="4" baseline="3417" dirty="0" smtClean="0">
                <a:latin typeface="Comic Sans MS"/>
                <a:cs typeface="Comic Sans MS"/>
              </a:rPr>
              <a:t> </a:t>
            </a:r>
            <a:r>
              <a:rPr sz="2100" spc="0" baseline="3417" dirty="0" smtClean="0">
                <a:latin typeface="Comic Sans MS"/>
                <a:cs typeface="Comic Sans MS"/>
              </a:rPr>
              <a:t>g</a:t>
            </a:r>
            <a:r>
              <a:rPr sz="2100" spc="-4" baseline="3417" dirty="0" smtClean="0">
                <a:latin typeface="Comic Sans MS"/>
                <a:cs typeface="Comic Sans MS"/>
              </a:rPr>
              <a:t>r</a:t>
            </a:r>
            <a:r>
              <a:rPr sz="2100" spc="-9" baseline="3417" dirty="0" smtClean="0">
                <a:latin typeface="Comic Sans MS"/>
                <a:cs typeface="Comic Sans MS"/>
              </a:rPr>
              <a:t>ou</a:t>
            </a:r>
            <a:r>
              <a:rPr sz="2100" spc="0" baseline="3417" dirty="0" smtClean="0">
                <a:latin typeface="Comic Sans MS"/>
                <a:cs typeface="Comic Sans MS"/>
              </a:rPr>
              <a:t>pe</a:t>
            </a:r>
            <a:r>
              <a:rPr sz="2100" spc="124" baseline="3417" dirty="0" smtClean="0">
                <a:latin typeface="Comic Sans MS"/>
                <a:cs typeface="Comic Sans MS"/>
              </a:rPr>
              <a:t> </a:t>
            </a:r>
            <a:r>
              <a:rPr sz="2100" spc="4" baseline="3417" dirty="0" smtClean="0">
                <a:latin typeface="Comic Sans MS"/>
                <a:cs typeface="Comic Sans MS"/>
              </a:rPr>
              <a:t>R</a:t>
            </a:r>
            <a:r>
              <a:rPr sz="2100" spc="-4" baseline="3417" dirty="0" smtClean="0">
                <a:latin typeface="Comic Sans MS"/>
                <a:cs typeface="Comic Sans MS"/>
              </a:rPr>
              <a:t>O</a:t>
            </a:r>
            <a:r>
              <a:rPr sz="2100" spc="-9" baseline="3417" dirty="0" smtClean="0">
                <a:latin typeface="Comic Sans MS"/>
                <a:cs typeface="Comic Sans MS"/>
              </a:rPr>
              <a:t>-</a:t>
            </a:r>
            <a:r>
              <a:rPr sz="2100" spc="0" baseline="3417" dirty="0" smtClean="0">
                <a:latin typeface="Comic Sans MS"/>
                <a:cs typeface="Comic Sans MS"/>
              </a:rPr>
              <a:t>,</a:t>
            </a:r>
            <a:r>
              <a:rPr sz="2100" spc="139" baseline="3417" dirty="0" smtClean="0">
                <a:latin typeface="Comic Sans MS"/>
                <a:cs typeface="Comic Sans MS"/>
              </a:rPr>
              <a:t> </a:t>
            </a:r>
            <a:r>
              <a:rPr sz="2100" spc="-9" baseline="3417" dirty="0" smtClean="0">
                <a:latin typeface="Comic Sans MS"/>
                <a:cs typeface="Comic Sans MS"/>
              </a:rPr>
              <a:t>a</a:t>
            </a:r>
            <a:r>
              <a:rPr sz="2100" spc="0" baseline="3417" dirty="0" smtClean="0">
                <a:latin typeface="Comic Sans MS"/>
                <a:cs typeface="Comic Sans MS"/>
              </a:rPr>
              <a:t>p</a:t>
            </a:r>
            <a:r>
              <a:rPr sz="2100" spc="-4" baseline="3417" dirty="0" smtClean="0">
                <a:latin typeface="Comic Sans MS"/>
                <a:cs typeface="Comic Sans MS"/>
              </a:rPr>
              <a:t>p</a:t>
            </a:r>
            <a:r>
              <a:rPr sz="2100" spc="0" baseline="3417" dirty="0" smtClean="0">
                <a:latin typeface="Comic Sans MS"/>
                <a:cs typeface="Comic Sans MS"/>
              </a:rPr>
              <a:t>elé</a:t>
            </a:r>
            <a:r>
              <a:rPr sz="2100" spc="129" baseline="3417" dirty="0" smtClean="0">
                <a:latin typeface="Comic Sans MS"/>
                <a:cs typeface="Comic Sans MS"/>
              </a:rPr>
              <a:t> </a:t>
            </a:r>
            <a:r>
              <a:rPr sz="2100" spc="0" baseline="3417" dirty="0" smtClean="0">
                <a:latin typeface="Comic Sans MS"/>
                <a:cs typeface="Comic Sans MS"/>
              </a:rPr>
              <a:t>al</a:t>
            </a:r>
            <a:r>
              <a:rPr sz="2100" spc="-14" baseline="3417" dirty="0" smtClean="0">
                <a:latin typeface="Comic Sans MS"/>
                <a:cs typeface="Comic Sans MS"/>
              </a:rPr>
              <a:t>k</a:t>
            </a:r>
            <a:r>
              <a:rPr sz="2100" spc="4" baseline="3417" dirty="0" smtClean="0">
                <a:latin typeface="Comic Sans MS"/>
                <a:cs typeface="Comic Sans MS"/>
              </a:rPr>
              <a:t>o</a:t>
            </a:r>
            <a:r>
              <a:rPr sz="2100" spc="0" baseline="3417" dirty="0" smtClean="0">
                <a:latin typeface="Comic Sans MS"/>
                <a:cs typeface="Comic Sans MS"/>
              </a:rPr>
              <a:t>xy</a:t>
            </a:r>
            <a:r>
              <a:rPr sz="2100" spc="134" baseline="3417" dirty="0" smtClean="0">
                <a:latin typeface="Comic Sans MS"/>
                <a:cs typeface="Comic Sans MS"/>
              </a:rPr>
              <a:t> </a:t>
            </a:r>
            <a:r>
              <a:rPr sz="2100" spc="-9" baseline="3417" dirty="0" smtClean="0">
                <a:latin typeface="Comic Sans MS"/>
                <a:cs typeface="Comic Sans MS"/>
              </a:rPr>
              <a:t>(o</a:t>
            </a:r>
            <a:r>
              <a:rPr sz="2100" spc="0" baseline="3417" dirty="0" smtClean="0">
                <a:latin typeface="Comic Sans MS"/>
                <a:cs typeface="Comic Sans MS"/>
              </a:rPr>
              <a:t>u</a:t>
            </a:r>
            <a:r>
              <a:rPr sz="2100" spc="134" baseline="3417" dirty="0" smtClean="0">
                <a:latin typeface="Comic Sans MS"/>
                <a:cs typeface="Comic Sans MS"/>
              </a:rPr>
              <a:t> </a:t>
            </a:r>
            <a:r>
              <a:rPr sz="2100" spc="0" baseline="3417" dirty="0" smtClean="0">
                <a:latin typeface="Comic Sans MS"/>
                <a:cs typeface="Comic Sans MS"/>
              </a:rPr>
              <a:t>al</a:t>
            </a:r>
            <a:r>
              <a:rPr sz="2100" spc="-14" baseline="3417" dirty="0" smtClean="0">
                <a:latin typeface="Comic Sans MS"/>
                <a:cs typeface="Comic Sans MS"/>
              </a:rPr>
              <a:t>k</a:t>
            </a:r>
            <a:r>
              <a:rPr sz="2100" spc="0" baseline="3417" dirty="0" smtClean="0">
                <a:latin typeface="Comic Sans MS"/>
                <a:cs typeface="Comic Sans MS"/>
              </a:rPr>
              <a:t>yl</a:t>
            </a:r>
            <a:r>
              <a:rPr sz="2100" spc="-9" baseline="3417" dirty="0" smtClean="0">
                <a:latin typeface="Comic Sans MS"/>
                <a:cs typeface="Comic Sans MS"/>
              </a:rPr>
              <a:t>o</a:t>
            </a:r>
            <a:r>
              <a:rPr sz="2100" spc="0" baseline="3417" dirty="0" smtClean="0">
                <a:latin typeface="Comic Sans MS"/>
                <a:cs typeface="Comic Sans MS"/>
              </a:rPr>
              <a:t>xy</a:t>
            </a:r>
            <a:r>
              <a:rPr sz="2100" spc="129" baseline="3417" dirty="0" smtClean="0">
                <a:latin typeface="Comic Sans MS"/>
                <a:cs typeface="Comic Sans MS"/>
              </a:rPr>
              <a:t> </a:t>
            </a:r>
            <a:r>
              <a:rPr sz="2100" spc="-9" baseline="3417" dirty="0" smtClean="0">
                <a:latin typeface="Comic Sans MS"/>
                <a:cs typeface="Comic Sans MS"/>
              </a:rPr>
              <a:t>p</a:t>
            </a:r>
            <a:r>
              <a:rPr sz="2100" spc="4" baseline="3417" dirty="0" smtClean="0">
                <a:latin typeface="Comic Sans MS"/>
                <a:cs typeface="Comic Sans MS"/>
              </a:rPr>
              <a:t>o</a:t>
            </a:r>
            <a:r>
              <a:rPr sz="2100" spc="0" baseline="3417" dirty="0" smtClean="0">
                <a:latin typeface="Comic Sans MS"/>
                <a:cs typeface="Comic Sans MS"/>
              </a:rPr>
              <a:t>ur</a:t>
            </a:r>
            <a:r>
              <a:rPr sz="2100" spc="134" baseline="3417" dirty="0" smtClean="0">
                <a:latin typeface="Comic Sans MS"/>
                <a:cs typeface="Comic Sans MS"/>
              </a:rPr>
              <a:t> </a:t>
            </a:r>
            <a:r>
              <a:rPr sz="2100" spc="0" baseline="3417" dirty="0" smtClean="0">
                <a:latin typeface="Comic Sans MS"/>
                <a:cs typeface="Comic Sans MS"/>
              </a:rPr>
              <a:t>les</a:t>
            </a:r>
            <a:r>
              <a:rPr sz="2100" spc="129" baseline="3417" dirty="0" smtClean="0">
                <a:latin typeface="Comic Sans MS"/>
                <a:cs typeface="Comic Sans MS"/>
              </a:rPr>
              <a:t> </a:t>
            </a:r>
            <a:r>
              <a:rPr sz="2100" spc="0" baseline="3417" dirty="0" smtClean="0">
                <a:latin typeface="Comic Sans MS"/>
                <a:cs typeface="Comic Sans MS"/>
              </a:rPr>
              <a:t>gr</a:t>
            </a:r>
            <a:r>
              <a:rPr sz="2100" spc="-4" baseline="3417" dirty="0" smtClean="0">
                <a:latin typeface="Comic Sans MS"/>
                <a:cs typeface="Comic Sans MS"/>
              </a:rPr>
              <a:t>o</a:t>
            </a:r>
            <a:r>
              <a:rPr sz="2100" spc="0" baseline="3417" dirty="0" smtClean="0">
                <a:latin typeface="Comic Sans MS"/>
                <a:cs typeface="Comic Sans MS"/>
              </a:rPr>
              <a:t>upes</a:t>
            </a:r>
            <a:r>
              <a:rPr sz="2100" spc="129" baseline="3417" dirty="0" smtClean="0">
                <a:latin typeface="Comic Sans MS"/>
                <a:cs typeface="Comic Sans MS"/>
              </a:rPr>
              <a:t> </a:t>
            </a:r>
            <a:r>
              <a:rPr sz="2100" spc="0" baseline="3417" dirty="0" smtClean="0">
                <a:latin typeface="Comic Sans MS"/>
                <a:cs typeface="Comic Sans MS"/>
              </a:rPr>
              <a:t>co</a:t>
            </a:r>
            <a:r>
              <a:rPr sz="2100" spc="-9" baseline="3417" dirty="0" smtClean="0">
                <a:latin typeface="Comic Sans MS"/>
                <a:cs typeface="Comic Sans MS"/>
              </a:rPr>
              <a:t>m</a:t>
            </a:r>
            <a:r>
              <a:rPr sz="2100" spc="0" baseline="3417" dirty="0" smtClean="0">
                <a:latin typeface="Comic Sans MS"/>
                <a:cs typeface="Comic Sans MS"/>
              </a:rPr>
              <a:t>p</a:t>
            </a:r>
            <a:r>
              <a:rPr sz="2100" spc="9" baseline="3417" dirty="0" smtClean="0">
                <a:latin typeface="Comic Sans MS"/>
                <a:cs typeface="Comic Sans MS"/>
              </a:rPr>
              <a:t>o</a:t>
            </a:r>
            <a:r>
              <a:rPr sz="2100" spc="0" baseline="3417" dirty="0" smtClean="0">
                <a:latin typeface="Comic Sans MS"/>
                <a:cs typeface="Comic Sans MS"/>
              </a:rPr>
              <a:t>r</a:t>
            </a:r>
            <a:r>
              <a:rPr sz="2100" spc="-19" baseline="3417" dirty="0" smtClean="0">
                <a:latin typeface="Comic Sans MS"/>
                <a:cs typeface="Comic Sans MS"/>
              </a:rPr>
              <a:t>t</a:t>
            </a:r>
            <a:r>
              <a:rPr sz="2100" spc="0" baseline="3417" dirty="0" smtClean="0">
                <a:latin typeface="Comic Sans MS"/>
                <a:cs typeface="Comic Sans MS"/>
              </a:rPr>
              <a:t>ant</a:t>
            </a:r>
            <a:r>
              <a:rPr sz="2100" spc="139" baseline="3417" dirty="0" smtClean="0">
                <a:latin typeface="Comic Sans MS"/>
                <a:cs typeface="Comic Sans MS"/>
              </a:rPr>
              <a:t> </a:t>
            </a:r>
            <a:r>
              <a:rPr sz="2100" spc="0" baseline="3417" dirty="0" smtClean="0">
                <a:latin typeface="Comic Sans MS"/>
                <a:cs typeface="Comic Sans MS"/>
              </a:rPr>
              <a:t>pl</a:t>
            </a:r>
            <a:r>
              <a:rPr sz="2100" spc="-9" baseline="3417" dirty="0" smtClean="0">
                <a:latin typeface="Comic Sans MS"/>
                <a:cs typeface="Comic Sans MS"/>
              </a:rPr>
              <a:t>u</a:t>
            </a:r>
            <a:r>
              <a:rPr sz="2100" spc="0" baseline="3417" dirty="0" smtClean="0">
                <a:latin typeface="Comic Sans MS"/>
                <a:cs typeface="Comic Sans MS"/>
              </a:rPr>
              <a:t>s</a:t>
            </a:r>
            <a:r>
              <a:rPr sz="2100" spc="144" baseline="3417" dirty="0" smtClean="0">
                <a:latin typeface="Comic Sans MS"/>
                <a:cs typeface="Comic Sans MS"/>
              </a:rPr>
              <a:t> </a:t>
            </a:r>
            <a:r>
              <a:rPr sz="2100" spc="0" baseline="3417" dirty="0" smtClean="0">
                <a:latin typeface="Comic Sans MS"/>
                <a:cs typeface="Comic Sans MS"/>
              </a:rPr>
              <a:t>de</a:t>
            </a:r>
            <a:r>
              <a:rPr sz="2100" spc="129" baseline="3417" dirty="0" smtClean="0">
                <a:latin typeface="Comic Sans MS"/>
                <a:cs typeface="Comic Sans MS"/>
              </a:rPr>
              <a:t> </a:t>
            </a:r>
            <a:r>
              <a:rPr sz="2100" spc="0" baseline="3417" dirty="0" smtClean="0">
                <a:latin typeface="Comic Sans MS"/>
                <a:cs typeface="Comic Sans MS"/>
              </a:rPr>
              <a:t>5</a:t>
            </a:r>
            <a:r>
              <a:rPr sz="2100" spc="129" baseline="3417" dirty="0" smtClean="0">
                <a:latin typeface="Comic Sans MS"/>
                <a:cs typeface="Comic Sans MS"/>
              </a:rPr>
              <a:t> </a:t>
            </a:r>
            <a:r>
              <a:rPr sz="2100" spc="0" baseline="3417" dirty="0" smtClean="0">
                <a:latin typeface="Comic Sans MS"/>
                <a:cs typeface="Comic Sans MS"/>
              </a:rPr>
              <a:t>carbone</a:t>
            </a:r>
            <a:r>
              <a:rPr sz="2100" spc="4" baseline="3417" dirty="0" smtClean="0">
                <a:latin typeface="Comic Sans MS"/>
                <a:cs typeface="Comic Sans MS"/>
              </a:rPr>
              <a:t>s</a:t>
            </a:r>
            <a:r>
              <a:rPr sz="2100" spc="0" baseline="3417" dirty="0" smtClean="0">
                <a:latin typeface="Comic Sans MS"/>
                <a:cs typeface="Comic Sans MS"/>
              </a:rPr>
              <a:t>),</a:t>
            </a:r>
            <a:r>
              <a:rPr sz="2100" spc="104" baseline="3417" dirty="0" smtClean="0">
                <a:latin typeface="Comic Sans MS"/>
                <a:cs typeface="Comic Sans MS"/>
              </a:rPr>
              <a:t> </a:t>
            </a:r>
            <a:r>
              <a:rPr sz="2100" spc="0" baseline="3417" dirty="0" smtClean="0">
                <a:latin typeface="Comic Sans MS"/>
                <a:cs typeface="Comic Sans MS"/>
              </a:rPr>
              <a:t>q</a:t>
            </a:r>
            <a:r>
              <a:rPr sz="2100" spc="-9" baseline="3417" dirty="0" smtClean="0">
                <a:latin typeface="Comic Sans MS"/>
                <a:cs typeface="Comic Sans MS"/>
              </a:rPr>
              <a:t>u</a:t>
            </a:r>
            <a:r>
              <a:rPr sz="2100" spc="0" baseline="3417" dirty="0" smtClean="0">
                <a:latin typeface="Comic Sans MS"/>
                <a:cs typeface="Comic Sans MS"/>
              </a:rPr>
              <a:t>i</a:t>
            </a:r>
            <a:r>
              <a:rPr sz="2100" spc="134" baseline="3417" dirty="0" smtClean="0">
                <a:latin typeface="Comic Sans MS"/>
                <a:cs typeface="Comic Sans MS"/>
              </a:rPr>
              <a:t> </a:t>
            </a:r>
            <a:r>
              <a:rPr sz="2100" spc="0" baseline="3417" dirty="0" smtClean="0">
                <a:latin typeface="Comic Sans MS"/>
                <a:cs typeface="Comic Sans MS"/>
              </a:rPr>
              <a:t>con</a:t>
            </a:r>
            <a:r>
              <a:rPr sz="2100" spc="-4" baseline="3417" dirty="0" smtClean="0">
                <a:latin typeface="Comic Sans MS"/>
                <a:cs typeface="Comic Sans MS"/>
              </a:rPr>
              <a:t>t</a:t>
            </a:r>
            <a:r>
              <a:rPr sz="2100" spc="0" baseline="3417" dirty="0" smtClean="0">
                <a:latin typeface="Comic Sans MS"/>
                <a:cs typeface="Comic Sans MS"/>
              </a:rPr>
              <a:t>ient</a:t>
            </a:r>
            <a:endParaRPr sz="1400">
              <a:latin typeface="Comic Sans MS"/>
              <a:cs typeface="Comic Sans MS"/>
            </a:endParaRPr>
          </a:p>
          <a:p>
            <a:pPr marL="12700" marR="26791">
              <a:lnSpc>
                <a:spcPts val="1670"/>
              </a:lnSpc>
              <a:spcBef>
                <a:spcPts val="2"/>
              </a:spcBef>
            </a:pPr>
            <a:r>
              <a:rPr sz="2100" spc="0" baseline="1708" dirty="0" smtClean="0">
                <a:latin typeface="Comic Sans MS"/>
                <a:cs typeface="Comic Sans MS"/>
              </a:rPr>
              <a:t>co</a:t>
            </a:r>
            <a:r>
              <a:rPr sz="2100" spc="4" baseline="1708" dirty="0" smtClean="0">
                <a:latin typeface="Comic Sans MS"/>
                <a:cs typeface="Comic Sans MS"/>
              </a:rPr>
              <a:t>m</a:t>
            </a:r>
            <a:r>
              <a:rPr sz="2100" spc="0" baseline="1708" dirty="0" smtClean="0">
                <a:latin typeface="Comic Sans MS"/>
                <a:cs typeface="Comic Sans MS"/>
              </a:rPr>
              <a:t>me</a:t>
            </a:r>
            <a:r>
              <a:rPr sz="2100" spc="-19" baseline="1708" dirty="0" smtClean="0">
                <a:latin typeface="Comic Sans MS"/>
                <a:cs typeface="Comic Sans MS"/>
              </a:rPr>
              <a:t> </a:t>
            </a:r>
            <a:r>
              <a:rPr sz="2100" spc="0" baseline="1708" dirty="0" smtClean="0">
                <a:latin typeface="Comic Sans MS"/>
                <a:cs typeface="Comic Sans MS"/>
              </a:rPr>
              <a:t>un</a:t>
            </a:r>
            <a:r>
              <a:rPr sz="2100" spc="-9" baseline="1708" dirty="0" smtClean="0">
                <a:latin typeface="Comic Sans MS"/>
                <a:cs typeface="Comic Sans MS"/>
              </a:rPr>
              <a:t> </a:t>
            </a:r>
            <a:r>
              <a:rPr sz="2100" spc="0" baseline="1708" dirty="0" smtClean="0">
                <a:latin typeface="Comic Sans MS"/>
                <a:cs typeface="Comic Sans MS"/>
              </a:rPr>
              <a:t>substituant</a:t>
            </a:r>
            <a:r>
              <a:rPr sz="2100" spc="-9" baseline="1708" dirty="0" smtClean="0">
                <a:latin typeface="Comic Sans MS"/>
                <a:cs typeface="Comic Sans MS"/>
              </a:rPr>
              <a:t> </a:t>
            </a:r>
            <a:r>
              <a:rPr sz="2100" spc="4" baseline="1708" dirty="0" smtClean="0">
                <a:latin typeface="Comic Sans MS"/>
                <a:cs typeface="Comic Sans MS"/>
              </a:rPr>
              <a:t>d</a:t>
            </a:r>
            <a:r>
              <a:rPr sz="2100" spc="0" baseline="1708" dirty="0" smtClean="0">
                <a:latin typeface="Comic Sans MS"/>
                <a:cs typeface="Comic Sans MS"/>
              </a:rPr>
              <a:t>u</a:t>
            </a:r>
            <a:r>
              <a:rPr sz="2100" spc="-19" baseline="1708" dirty="0" smtClean="0">
                <a:latin typeface="Comic Sans MS"/>
                <a:cs typeface="Comic Sans MS"/>
              </a:rPr>
              <a:t> </a:t>
            </a:r>
            <a:r>
              <a:rPr sz="2100" spc="0" baseline="1708" dirty="0" smtClean="0">
                <a:latin typeface="Comic Sans MS"/>
                <a:cs typeface="Comic Sans MS"/>
              </a:rPr>
              <a:t>co</a:t>
            </a:r>
            <a:r>
              <a:rPr sz="2100" spc="4" baseline="1708" dirty="0" smtClean="0">
                <a:latin typeface="Comic Sans MS"/>
                <a:cs typeface="Comic Sans MS"/>
              </a:rPr>
              <a:t>mpo</a:t>
            </a:r>
            <a:r>
              <a:rPr sz="2100" spc="0" baseline="1708" dirty="0" smtClean="0">
                <a:latin typeface="Comic Sans MS"/>
                <a:cs typeface="Comic Sans MS"/>
              </a:rPr>
              <a:t>sé</a:t>
            </a:r>
            <a:r>
              <a:rPr sz="2100" spc="-19" baseline="1708" dirty="0" smtClean="0">
                <a:latin typeface="Comic Sans MS"/>
                <a:cs typeface="Comic Sans MS"/>
              </a:rPr>
              <a:t> </a:t>
            </a:r>
            <a:r>
              <a:rPr sz="2100" spc="4" baseline="1708" dirty="0" smtClean="0">
                <a:latin typeface="Comic Sans MS"/>
                <a:cs typeface="Comic Sans MS"/>
              </a:rPr>
              <a:t>d</a:t>
            </a:r>
            <a:r>
              <a:rPr sz="2100" spc="0" baseline="1708" dirty="0" smtClean="0">
                <a:latin typeface="Comic Sans MS"/>
                <a:cs typeface="Comic Sans MS"/>
              </a:rPr>
              <a:t>e</a:t>
            </a:r>
            <a:r>
              <a:rPr sz="2100" spc="-25" baseline="1708" dirty="0" smtClean="0">
                <a:latin typeface="Comic Sans MS"/>
                <a:cs typeface="Comic Sans MS"/>
              </a:rPr>
              <a:t> </a:t>
            </a:r>
            <a:r>
              <a:rPr sz="2100" spc="-4" baseline="1708" dirty="0" smtClean="0">
                <a:latin typeface="Comic Sans MS"/>
                <a:cs typeface="Comic Sans MS"/>
              </a:rPr>
              <a:t>b</a:t>
            </a:r>
            <a:r>
              <a:rPr sz="2100" spc="0" baseline="1708" dirty="0" smtClean="0">
                <a:latin typeface="Comic Sans MS"/>
                <a:cs typeface="Comic Sans MS"/>
              </a:rPr>
              <a:t>ase</a:t>
            </a:r>
            <a:r>
              <a:rPr sz="2100" spc="-9" baseline="1708" dirty="0" smtClean="0">
                <a:latin typeface="Comic Sans MS"/>
                <a:cs typeface="Comic Sans MS"/>
              </a:rPr>
              <a:t> </a:t>
            </a:r>
            <a:r>
              <a:rPr sz="2100" spc="0" baseline="1708" dirty="0" smtClean="0">
                <a:latin typeface="Comic Sans MS"/>
                <a:cs typeface="Comic Sans MS"/>
              </a:rPr>
              <a:t>et</a:t>
            </a:r>
            <a:r>
              <a:rPr sz="2100" spc="-9" baseline="1708" dirty="0" smtClean="0">
                <a:latin typeface="Comic Sans MS"/>
                <a:cs typeface="Comic Sans MS"/>
              </a:rPr>
              <a:t> </a:t>
            </a:r>
            <a:r>
              <a:rPr sz="2100" spc="0" baseline="1708" dirty="0" smtClean="0">
                <a:latin typeface="Comic Sans MS"/>
                <a:cs typeface="Comic Sans MS"/>
              </a:rPr>
              <a:t>est</a:t>
            </a:r>
            <a:r>
              <a:rPr sz="2100" spc="-9" baseline="1708" dirty="0" smtClean="0">
                <a:latin typeface="Comic Sans MS"/>
                <a:cs typeface="Comic Sans MS"/>
              </a:rPr>
              <a:t> </a:t>
            </a:r>
            <a:r>
              <a:rPr sz="2100" spc="0" baseline="1708" dirty="0" smtClean="0">
                <a:latin typeface="Comic Sans MS"/>
                <a:cs typeface="Comic Sans MS"/>
              </a:rPr>
              <a:t>d</a:t>
            </a:r>
            <a:r>
              <a:rPr sz="2100" spc="9" baseline="1708" dirty="0" smtClean="0">
                <a:latin typeface="Comic Sans MS"/>
                <a:cs typeface="Comic Sans MS"/>
              </a:rPr>
              <a:t>o</a:t>
            </a:r>
            <a:r>
              <a:rPr sz="2100" spc="0" baseline="1708" dirty="0" smtClean="0">
                <a:latin typeface="Comic Sans MS"/>
                <a:cs typeface="Comic Sans MS"/>
              </a:rPr>
              <a:t>nc aj</a:t>
            </a:r>
            <a:r>
              <a:rPr sz="2100" spc="4" baseline="1708" dirty="0" smtClean="0">
                <a:latin typeface="Comic Sans MS"/>
                <a:cs typeface="Comic Sans MS"/>
              </a:rPr>
              <a:t>o</a:t>
            </a:r>
            <a:r>
              <a:rPr sz="2100" spc="0" baseline="1708" dirty="0" smtClean="0">
                <a:latin typeface="Comic Sans MS"/>
                <a:cs typeface="Comic Sans MS"/>
              </a:rPr>
              <a:t>uté</a:t>
            </a:r>
            <a:r>
              <a:rPr sz="2100" spc="-29" baseline="1708" dirty="0" smtClean="0">
                <a:latin typeface="Comic Sans MS"/>
                <a:cs typeface="Comic Sans MS"/>
              </a:rPr>
              <a:t> </a:t>
            </a:r>
            <a:r>
              <a:rPr sz="2100" spc="0" baseline="1708" dirty="0" smtClean="0">
                <a:latin typeface="Comic Sans MS"/>
                <a:cs typeface="Comic Sans MS"/>
              </a:rPr>
              <a:t>en</a:t>
            </a:r>
            <a:r>
              <a:rPr sz="2100" spc="-9" baseline="1708" dirty="0" smtClean="0">
                <a:latin typeface="Comic Sans MS"/>
                <a:cs typeface="Comic Sans MS"/>
              </a:rPr>
              <a:t> </a:t>
            </a:r>
            <a:r>
              <a:rPr sz="2100" spc="4" baseline="1708" dirty="0" smtClean="0">
                <a:latin typeface="Comic Sans MS"/>
                <a:cs typeface="Comic Sans MS"/>
              </a:rPr>
              <a:t>p</a:t>
            </a:r>
            <a:r>
              <a:rPr sz="2100" spc="0" baseline="1708" dirty="0" smtClean="0">
                <a:latin typeface="Comic Sans MS"/>
                <a:cs typeface="Comic Sans MS"/>
              </a:rPr>
              <a:t>ré</a:t>
            </a:r>
            <a:r>
              <a:rPr sz="2100" spc="-9" baseline="1708" dirty="0" smtClean="0">
                <a:latin typeface="Comic Sans MS"/>
                <a:cs typeface="Comic Sans MS"/>
              </a:rPr>
              <a:t>f</a:t>
            </a:r>
            <a:r>
              <a:rPr sz="2100" spc="0" baseline="1708" dirty="0" smtClean="0">
                <a:latin typeface="Comic Sans MS"/>
                <a:cs typeface="Comic Sans MS"/>
              </a:rPr>
              <a:t>ixe.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9431274" y="2248508"/>
            <a:ext cx="581421" cy="204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sz="2100" spc="0" baseline="1708" dirty="0" smtClean="0">
                <a:latin typeface="Comic Sans MS"/>
                <a:cs typeface="Comic Sans MS"/>
              </a:rPr>
              <a:t>l</a:t>
            </a:r>
            <a:r>
              <a:rPr sz="2100" spc="-14" baseline="1708" dirty="0" smtClean="0">
                <a:latin typeface="Comic Sans MS"/>
                <a:cs typeface="Comic Sans MS"/>
              </a:rPr>
              <a:t>’</a:t>
            </a:r>
            <a:r>
              <a:rPr sz="2100" spc="0" baseline="1708" dirty="0" smtClean="0">
                <a:latin typeface="Comic Sans MS"/>
                <a:cs typeface="Comic Sans MS"/>
              </a:rPr>
              <a:t>aut</a:t>
            </a:r>
            <a:r>
              <a:rPr sz="2100" spc="-14" baseline="1708" dirty="0" smtClean="0">
                <a:latin typeface="Comic Sans MS"/>
                <a:cs typeface="Comic Sans MS"/>
              </a:rPr>
              <a:t>r</a:t>
            </a:r>
            <a:r>
              <a:rPr sz="2100" spc="0" baseline="1708" dirty="0" smtClean="0">
                <a:latin typeface="Comic Sans MS"/>
                <a:cs typeface="Comic Sans MS"/>
              </a:rPr>
              <a:t>e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0030460" y="2248508"/>
            <a:ext cx="555187" cy="204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sz="2100" spc="0" baseline="1708" dirty="0" smtClean="0">
                <a:latin typeface="Comic Sans MS"/>
                <a:cs typeface="Comic Sans MS"/>
              </a:rPr>
              <a:t>par</a:t>
            </a:r>
            <a:r>
              <a:rPr sz="2100" spc="-14" baseline="1708" dirty="0" smtClean="0">
                <a:latin typeface="Comic Sans MS"/>
                <a:cs typeface="Comic Sans MS"/>
              </a:rPr>
              <a:t>t</a:t>
            </a:r>
            <a:r>
              <a:rPr sz="2100" spc="0" baseline="1708" dirty="0" smtClean="0">
                <a:latin typeface="Comic Sans MS"/>
                <a:cs typeface="Comic Sans MS"/>
              </a:rPr>
              <a:t>ie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0603484" y="2248508"/>
            <a:ext cx="321157" cy="204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sz="2100" spc="0" baseline="1708" dirty="0" smtClean="0">
                <a:latin typeface="Comic Sans MS"/>
                <a:cs typeface="Comic Sans MS"/>
              </a:rPr>
              <a:t>est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0943336" y="2248508"/>
            <a:ext cx="850564" cy="204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sz="2100" spc="-14" baseline="1708" dirty="0" smtClean="0">
                <a:latin typeface="Comic Sans MS"/>
                <a:cs typeface="Comic Sans MS"/>
              </a:rPr>
              <a:t>c</a:t>
            </a:r>
            <a:r>
              <a:rPr sz="2100" spc="4" baseline="1708" dirty="0" smtClean="0">
                <a:latin typeface="Comic Sans MS"/>
                <a:cs typeface="Comic Sans MS"/>
              </a:rPr>
              <a:t>o</a:t>
            </a:r>
            <a:r>
              <a:rPr sz="2100" spc="0" baseline="1708" dirty="0" smtClean="0">
                <a:latin typeface="Comic Sans MS"/>
                <a:cs typeface="Comic Sans MS"/>
              </a:rPr>
              <a:t>n</a:t>
            </a:r>
            <a:r>
              <a:rPr sz="2100" spc="-4" baseline="1708" dirty="0" smtClean="0">
                <a:latin typeface="Comic Sans MS"/>
                <a:cs typeface="Comic Sans MS"/>
              </a:rPr>
              <a:t>s</a:t>
            </a:r>
            <a:r>
              <a:rPr sz="2100" spc="0" baseline="1708" dirty="0" smtClean="0">
                <a:latin typeface="Comic Sans MS"/>
                <a:cs typeface="Comic Sans MS"/>
              </a:rPr>
              <a:t>idé</a:t>
            </a:r>
            <a:r>
              <a:rPr sz="2100" spc="-19" baseline="1708" dirty="0" smtClean="0">
                <a:latin typeface="Comic Sans MS"/>
                <a:cs typeface="Comic Sans MS"/>
              </a:rPr>
              <a:t>r</a:t>
            </a:r>
            <a:r>
              <a:rPr sz="2100" spc="0" baseline="1708" dirty="0" smtClean="0">
                <a:latin typeface="Comic Sans MS"/>
                <a:cs typeface="Comic Sans MS"/>
              </a:rPr>
              <a:t>é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62736" y="2889083"/>
            <a:ext cx="1748421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sz="2100" i="1" spc="0" baseline="1708" dirty="0" smtClean="0">
                <a:solidFill>
                  <a:srgbClr val="FF0000"/>
                </a:solidFill>
                <a:latin typeface="Comic Sans MS"/>
                <a:cs typeface="Comic Sans MS"/>
              </a:rPr>
              <a:t>autres</a:t>
            </a:r>
            <a:r>
              <a:rPr sz="2100" i="1" spc="-25" baseline="1708" dirty="0" smtClean="0">
                <a:solidFill>
                  <a:srgbClr val="FF0000"/>
                </a:solidFill>
                <a:latin typeface="Comic Sans MS"/>
                <a:cs typeface="Comic Sans MS"/>
              </a:rPr>
              <a:t> </a:t>
            </a:r>
            <a:r>
              <a:rPr sz="2100" i="1" spc="0" baseline="1708" dirty="0" smtClean="0">
                <a:solidFill>
                  <a:srgbClr val="FF0000"/>
                </a:solidFill>
                <a:latin typeface="Comic Sans MS"/>
                <a:cs typeface="Comic Sans MS"/>
              </a:rPr>
              <a:t>no</a:t>
            </a:r>
            <a:r>
              <a:rPr sz="2100" i="1" spc="4" baseline="1708" dirty="0" smtClean="0">
                <a:solidFill>
                  <a:srgbClr val="FF0000"/>
                </a:solidFill>
                <a:latin typeface="Comic Sans MS"/>
                <a:cs typeface="Comic Sans MS"/>
              </a:rPr>
              <a:t>m</a:t>
            </a:r>
            <a:r>
              <a:rPr sz="2100" i="1" spc="0" baseline="1708" dirty="0" smtClean="0">
                <a:solidFill>
                  <a:srgbClr val="FF0000"/>
                </a:solidFill>
                <a:latin typeface="Comic Sans MS"/>
                <a:cs typeface="Comic Sans MS"/>
              </a:rPr>
              <a:t>en</a:t>
            </a:r>
            <a:r>
              <a:rPr sz="2100" i="1" spc="-4" baseline="1708" dirty="0" smtClean="0">
                <a:solidFill>
                  <a:srgbClr val="FF0000"/>
                </a:solidFill>
                <a:latin typeface="Comic Sans MS"/>
                <a:cs typeface="Comic Sans MS"/>
              </a:rPr>
              <a:t>c</a:t>
            </a:r>
            <a:r>
              <a:rPr sz="2100" i="1" spc="0" baseline="1708" dirty="0" smtClean="0">
                <a:solidFill>
                  <a:srgbClr val="FF0000"/>
                </a:solidFill>
                <a:latin typeface="Comic Sans MS"/>
                <a:cs typeface="Comic Sans MS"/>
              </a:rPr>
              <a:t>lature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464435" y="2889083"/>
            <a:ext cx="10542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sz="2100" i="1" spc="0" baseline="1708" dirty="0" smtClean="0">
                <a:solidFill>
                  <a:srgbClr val="FF0000"/>
                </a:solidFill>
                <a:latin typeface="Comic Sans MS"/>
                <a:cs typeface="Comic Sans MS"/>
              </a:rPr>
              <a:t>: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320667" y="2889083"/>
            <a:ext cx="1402392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sz="2100" spc="0" baseline="1708" dirty="0" smtClean="0">
                <a:latin typeface="Comic Sans MS"/>
                <a:cs typeface="Comic Sans MS"/>
              </a:rPr>
              <a:t>-</a:t>
            </a:r>
            <a:r>
              <a:rPr sz="2100" spc="-4" baseline="1708" dirty="0" smtClean="0">
                <a:latin typeface="Comic Sans MS"/>
                <a:cs typeface="Comic Sans MS"/>
              </a:rPr>
              <a:t> </a:t>
            </a:r>
            <a:r>
              <a:rPr sz="2100" spc="0" baseline="1708" dirty="0" smtClean="0">
                <a:latin typeface="Comic Sans MS"/>
                <a:cs typeface="Comic Sans MS"/>
              </a:rPr>
              <a:t>alkylalkyl</a:t>
            </a:r>
            <a:r>
              <a:rPr sz="2100" spc="-4" baseline="1708" dirty="0" smtClean="0">
                <a:latin typeface="Comic Sans MS"/>
                <a:cs typeface="Comic Sans MS"/>
              </a:rPr>
              <a:t>é</a:t>
            </a:r>
            <a:r>
              <a:rPr sz="2100" spc="0" baseline="1708" dirty="0" smtClean="0">
                <a:latin typeface="Comic Sans MS"/>
                <a:cs typeface="Comic Sans MS"/>
              </a:rPr>
              <a:t>ther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320667" y="3315803"/>
            <a:ext cx="2172121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sz="2100" spc="0" baseline="1708" dirty="0" smtClean="0">
                <a:latin typeface="Comic Sans MS"/>
                <a:cs typeface="Comic Sans MS"/>
              </a:rPr>
              <a:t>-</a:t>
            </a:r>
            <a:r>
              <a:rPr sz="2100" spc="-4" baseline="1708" dirty="0" smtClean="0">
                <a:latin typeface="Comic Sans MS"/>
                <a:cs typeface="Comic Sans MS"/>
              </a:rPr>
              <a:t> </a:t>
            </a:r>
            <a:r>
              <a:rPr sz="2100" spc="4" baseline="1708" dirty="0" smtClean="0">
                <a:latin typeface="Comic Sans MS"/>
                <a:cs typeface="Comic Sans MS"/>
              </a:rPr>
              <a:t>o</a:t>
            </a:r>
            <a:r>
              <a:rPr sz="2100" spc="0" baseline="1708" dirty="0" smtClean="0">
                <a:latin typeface="Comic Sans MS"/>
                <a:cs typeface="Comic Sans MS"/>
              </a:rPr>
              <a:t>xyde</a:t>
            </a:r>
            <a:r>
              <a:rPr sz="2100" spc="-19" baseline="1708" dirty="0" smtClean="0">
                <a:latin typeface="Comic Sans MS"/>
                <a:cs typeface="Comic Sans MS"/>
              </a:rPr>
              <a:t> </a:t>
            </a:r>
            <a:r>
              <a:rPr sz="2100" spc="0" baseline="1708" dirty="0" smtClean="0">
                <a:latin typeface="Comic Sans MS"/>
                <a:cs typeface="Comic Sans MS"/>
              </a:rPr>
              <a:t>d’</a:t>
            </a:r>
            <a:r>
              <a:rPr sz="2100" spc="4" baseline="1708" dirty="0" smtClean="0">
                <a:latin typeface="Comic Sans MS"/>
                <a:cs typeface="Comic Sans MS"/>
              </a:rPr>
              <a:t>a</a:t>
            </a:r>
            <a:r>
              <a:rPr sz="2100" spc="0" baseline="1708" dirty="0" smtClean="0">
                <a:latin typeface="Comic Sans MS"/>
                <a:cs typeface="Comic Sans MS"/>
              </a:rPr>
              <a:t>lkyle</a:t>
            </a:r>
            <a:r>
              <a:rPr sz="2100" spc="-34" baseline="1708" dirty="0" smtClean="0">
                <a:latin typeface="Comic Sans MS"/>
                <a:cs typeface="Comic Sans MS"/>
              </a:rPr>
              <a:t> </a:t>
            </a:r>
            <a:r>
              <a:rPr sz="2100" spc="0" baseline="1708" dirty="0" smtClean="0">
                <a:latin typeface="Comic Sans MS"/>
                <a:cs typeface="Comic Sans MS"/>
              </a:rPr>
              <a:t>et</a:t>
            </a:r>
            <a:r>
              <a:rPr sz="2100" spc="-9" baseline="1708" dirty="0" smtClean="0">
                <a:latin typeface="Comic Sans MS"/>
                <a:cs typeface="Comic Sans MS"/>
              </a:rPr>
              <a:t> </a:t>
            </a:r>
            <a:r>
              <a:rPr sz="2100" spc="0" baseline="1708" dirty="0" smtClean="0">
                <a:latin typeface="Comic Sans MS"/>
                <a:cs typeface="Comic Sans MS"/>
              </a:rPr>
              <a:t>d’</a:t>
            </a:r>
            <a:r>
              <a:rPr sz="2100" spc="4" baseline="1708" dirty="0" smtClean="0">
                <a:latin typeface="Comic Sans MS"/>
                <a:cs typeface="Comic Sans MS"/>
              </a:rPr>
              <a:t>a</a:t>
            </a:r>
            <a:r>
              <a:rPr sz="2100" spc="0" baseline="1708" dirty="0" smtClean="0">
                <a:latin typeface="Comic Sans MS"/>
                <a:cs typeface="Comic Sans MS"/>
              </a:rPr>
              <a:t>ryle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249929" y="3715044"/>
            <a:ext cx="2014447" cy="44852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77292" marR="31501">
              <a:lnSpc>
                <a:spcPts val="1780"/>
              </a:lnSpc>
              <a:spcBef>
                <a:spcPts val="89"/>
              </a:spcBef>
            </a:pPr>
            <a:r>
              <a:rPr sz="2100" spc="-4" baseline="8282" dirty="0" smtClean="0">
                <a:latin typeface="Arial"/>
                <a:cs typeface="Arial"/>
              </a:rPr>
              <a:t>CH</a:t>
            </a:r>
            <a:r>
              <a:rPr sz="1350" spc="-4" baseline="-9662" dirty="0" smtClean="0">
                <a:latin typeface="Arial"/>
                <a:cs typeface="Arial"/>
              </a:rPr>
              <a:t>3</a:t>
            </a:r>
            <a:r>
              <a:rPr sz="2100" spc="0" baseline="8282" dirty="0" smtClean="0">
                <a:latin typeface="Arial"/>
                <a:cs typeface="Arial"/>
              </a:rPr>
              <a:t>-O-</a:t>
            </a:r>
            <a:r>
              <a:rPr sz="2100" spc="-4" baseline="8282" dirty="0" smtClean="0">
                <a:latin typeface="Arial"/>
                <a:cs typeface="Arial"/>
              </a:rPr>
              <a:t>CH</a:t>
            </a:r>
            <a:r>
              <a:rPr sz="1350" spc="-4" baseline="-9662" dirty="0" smtClean="0">
                <a:latin typeface="Arial"/>
                <a:cs typeface="Arial"/>
              </a:rPr>
              <a:t>2</a:t>
            </a:r>
            <a:r>
              <a:rPr sz="2100" spc="0" baseline="8282" dirty="0" smtClean="0">
                <a:latin typeface="Arial"/>
                <a:cs typeface="Arial"/>
              </a:rPr>
              <a:t>-</a:t>
            </a:r>
            <a:r>
              <a:rPr sz="2100" spc="-4" baseline="8282" dirty="0" smtClean="0">
                <a:latin typeface="Arial"/>
                <a:cs typeface="Arial"/>
              </a:rPr>
              <a:t>CH</a:t>
            </a:r>
            <a:r>
              <a:rPr sz="1350" spc="0" baseline="-9662" dirty="0" smtClean="0">
                <a:latin typeface="Arial"/>
                <a:cs typeface="Arial"/>
              </a:rPr>
              <a:t>3</a:t>
            </a:r>
            <a:endParaRPr sz="900">
              <a:latin typeface="Arial"/>
              <a:cs typeface="Arial"/>
            </a:endParaRPr>
          </a:p>
          <a:p>
            <a:pPr marL="12700">
              <a:lnSpc>
                <a:spcPts val="1680"/>
              </a:lnSpc>
            </a:pPr>
            <a:r>
              <a:rPr sz="2100" spc="-4" baseline="8282" dirty="0" smtClean="0">
                <a:latin typeface="Arial"/>
                <a:cs typeface="Arial"/>
              </a:rPr>
              <a:t>CH</a:t>
            </a:r>
            <a:r>
              <a:rPr sz="1350" spc="-4" baseline="-9662" dirty="0" smtClean="0">
                <a:latin typeface="Arial"/>
                <a:cs typeface="Arial"/>
              </a:rPr>
              <a:t>3</a:t>
            </a:r>
            <a:r>
              <a:rPr sz="2100" spc="0" baseline="8282" dirty="0" smtClean="0">
                <a:latin typeface="Arial"/>
                <a:cs typeface="Arial"/>
              </a:rPr>
              <a:t>-</a:t>
            </a:r>
            <a:r>
              <a:rPr sz="2100" spc="-4" baseline="8282" dirty="0" smtClean="0">
                <a:latin typeface="Arial"/>
                <a:cs typeface="Arial"/>
              </a:rPr>
              <a:t>CH</a:t>
            </a:r>
            <a:r>
              <a:rPr sz="1350" spc="-4" baseline="-9662" dirty="0" smtClean="0">
                <a:latin typeface="Arial"/>
                <a:cs typeface="Arial"/>
              </a:rPr>
              <a:t>2</a:t>
            </a:r>
            <a:r>
              <a:rPr sz="2100" spc="0" baseline="8282" dirty="0" smtClean="0">
                <a:latin typeface="Arial"/>
                <a:cs typeface="Arial"/>
              </a:rPr>
              <a:t>-O-</a:t>
            </a:r>
            <a:r>
              <a:rPr sz="2100" spc="-4" baseline="8282" dirty="0" smtClean="0">
                <a:latin typeface="Arial"/>
                <a:cs typeface="Arial"/>
              </a:rPr>
              <a:t>CH=C</a:t>
            </a:r>
            <a:r>
              <a:rPr sz="2100" spc="-9" baseline="8282" dirty="0" smtClean="0">
                <a:latin typeface="Arial"/>
                <a:cs typeface="Arial"/>
              </a:rPr>
              <a:t>H</a:t>
            </a:r>
            <a:r>
              <a:rPr sz="2100" spc="0" baseline="8282" dirty="0" smtClean="0">
                <a:latin typeface="Arial"/>
                <a:cs typeface="Arial"/>
              </a:rPr>
              <a:t>-</a:t>
            </a:r>
            <a:r>
              <a:rPr sz="2100" spc="-4" baseline="8282" dirty="0" smtClean="0">
                <a:latin typeface="Arial"/>
                <a:cs typeface="Arial"/>
              </a:rPr>
              <a:t>CH</a:t>
            </a:r>
            <a:r>
              <a:rPr sz="1350" spc="0" baseline="-9662" dirty="0" smtClean="0">
                <a:latin typeface="Arial"/>
                <a:cs typeface="Arial"/>
              </a:rPr>
              <a:t>3</a:t>
            </a:r>
            <a:endParaRPr sz="9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686804" y="3715044"/>
            <a:ext cx="1584370" cy="41712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51218" marR="166370" algn="ctr">
              <a:lnSpc>
                <a:spcPts val="1535"/>
              </a:lnSpc>
              <a:spcBef>
                <a:spcPts val="76"/>
              </a:spcBef>
            </a:pPr>
            <a:r>
              <a:rPr sz="1400" spc="-4" dirty="0" smtClean="0">
                <a:latin typeface="Arial"/>
                <a:cs typeface="Arial"/>
              </a:rPr>
              <a:t>m</a:t>
            </a:r>
            <a:r>
              <a:rPr sz="1400" spc="0" dirty="0" smtClean="0">
                <a:latin typeface="Arial"/>
                <a:cs typeface="Arial"/>
              </a:rPr>
              <a:t>é</a:t>
            </a:r>
            <a:r>
              <a:rPr sz="1400" spc="4" dirty="0" smtClean="0">
                <a:latin typeface="Arial"/>
                <a:cs typeface="Arial"/>
              </a:rPr>
              <a:t>t</a:t>
            </a:r>
            <a:r>
              <a:rPr sz="1400" spc="0" dirty="0" smtClean="0">
                <a:latin typeface="Arial"/>
                <a:cs typeface="Arial"/>
              </a:rPr>
              <a:t>ho</a:t>
            </a:r>
            <a:r>
              <a:rPr sz="1400" spc="-19" dirty="0" smtClean="0">
                <a:latin typeface="Arial"/>
                <a:cs typeface="Arial"/>
              </a:rPr>
              <a:t>xy</a:t>
            </a:r>
            <a:r>
              <a:rPr sz="1400" spc="0" dirty="0" smtClean="0">
                <a:latin typeface="Arial"/>
                <a:cs typeface="Arial"/>
              </a:rPr>
              <a:t>é</a:t>
            </a:r>
            <a:r>
              <a:rPr sz="1400" spc="4" dirty="0" smtClean="0">
                <a:latin typeface="Arial"/>
                <a:cs typeface="Arial"/>
              </a:rPr>
              <a:t>t</a:t>
            </a:r>
            <a:r>
              <a:rPr sz="1400" spc="0" dirty="0" smtClean="0">
                <a:latin typeface="Arial"/>
                <a:cs typeface="Arial"/>
              </a:rPr>
              <a:t>hane</a:t>
            </a:r>
            <a:endParaRPr sz="1400">
              <a:latin typeface="Arial"/>
              <a:cs typeface="Arial"/>
            </a:endParaRPr>
          </a:p>
          <a:p>
            <a:pPr algn="ctr">
              <a:lnSpc>
                <a:spcPct val="95825"/>
              </a:lnSpc>
            </a:pPr>
            <a:r>
              <a:rPr sz="1400" spc="0" dirty="0" smtClean="0">
                <a:latin typeface="Arial"/>
                <a:cs typeface="Arial"/>
              </a:rPr>
              <a:t>1-étho</a:t>
            </a:r>
            <a:r>
              <a:rPr sz="1400" spc="-19" dirty="0" smtClean="0">
                <a:latin typeface="Arial"/>
                <a:cs typeface="Arial"/>
              </a:rPr>
              <a:t>xy</a:t>
            </a:r>
            <a:r>
              <a:rPr sz="1400" spc="0" dirty="0" smtClean="0">
                <a:latin typeface="Arial"/>
                <a:cs typeface="Arial"/>
              </a:rPr>
              <a:t>pr</a:t>
            </a:r>
            <a:r>
              <a:rPr sz="1400" spc="-4" dirty="0" smtClean="0">
                <a:latin typeface="Arial"/>
                <a:cs typeface="Arial"/>
              </a:rPr>
              <a:t>o</a:t>
            </a:r>
            <a:r>
              <a:rPr sz="1400" spc="0" dirty="0" smtClean="0">
                <a:latin typeface="Arial"/>
                <a:cs typeface="Arial"/>
              </a:rPr>
              <a:t>p-1</a:t>
            </a:r>
            <a:r>
              <a:rPr sz="1400" spc="-9" dirty="0" smtClean="0">
                <a:latin typeface="Arial"/>
                <a:cs typeface="Arial"/>
              </a:rPr>
              <a:t>-</a:t>
            </a:r>
            <a:r>
              <a:rPr sz="1400" spc="-14" dirty="0" smtClean="0">
                <a:latin typeface="Arial"/>
                <a:cs typeface="Arial"/>
              </a:rPr>
              <a:t>ène</a:t>
            </a:r>
            <a:endParaRPr sz="14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773172" y="4300447"/>
            <a:ext cx="6246087" cy="23444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825"/>
              </a:lnSpc>
              <a:spcBef>
                <a:spcPts val="91"/>
              </a:spcBef>
            </a:pPr>
            <a:r>
              <a:rPr sz="2100" spc="-9" baseline="8542" dirty="0" smtClean="0">
                <a:latin typeface="Comic Sans MS"/>
                <a:cs typeface="Comic Sans MS"/>
              </a:rPr>
              <a:t>C</a:t>
            </a:r>
            <a:r>
              <a:rPr sz="2100" spc="0" baseline="8542" dirty="0" smtClean="0">
                <a:latin typeface="Comic Sans MS"/>
                <a:cs typeface="Comic Sans MS"/>
              </a:rPr>
              <a:t>H</a:t>
            </a:r>
            <a:r>
              <a:rPr sz="1350" spc="4" baseline="-5315" dirty="0" smtClean="0">
                <a:latin typeface="Comic Sans MS"/>
                <a:cs typeface="Comic Sans MS"/>
              </a:rPr>
              <a:t>3</a:t>
            </a:r>
            <a:r>
              <a:rPr sz="2100" spc="-9" baseline="8542" dirty="0" smtClean="0">
                <a:latin typeface="Comic Sans MS"/>
                <a:cs typeface="Comic Sans MS"/>
              </a:rPr>
              <a:t>-C</a:t>
            </a:r>
            <a:r>
              <a:rPr sz="2100" spc="0" baseline="8542" dirty="0" smtClean="0">
                <a:latin typeface="Comic Sans MS"/>
                <a:cs typeface="Comic Sans MS"/>
              </a:rPr>
              <a:t>H</a:t>
            </a:r>
            <a:r>
              <a:rPr sz="1350" spc="4" baseline="-5315" dirty="0" smtClean="0">
                <a:latin typeface="Comic Sans MS"/>
                <a:cs typeface="Comic Sans MS"/>
              </a:rPr>
              <a:t>2</a:t>
            </a:r>
            <a:r>
              <a:rPr sz="2100" spc="-9" baseline="8542" dirty="0" smtClean="0">
                <a:latin typeface="Comic Sans MS"/>
                <a:cs typeface="Comic Sans MS"/>
              </a:rPr>
              <a:t>-</a:t>
            </a:r>
            <a:r>
              <a:rPr sz="2100" spc="-4" baseline="8542" dirty="0" smtClean="0">
                <a:latin typeface="Comic Sans MS"/>
                <a:cs typeface="Comic Sans MS"/>
              </a:rPr>
              <a:t>O</a:t>
            </a:r>
            <a:r>
              <a:rPr sz="2100" spc="-9" baseline="8542" dirty="0" smtClean="0">
                <a:latin typeface="Comic Sans MS"/>
                <a:cs typeface="Comic Sans MS"/>
              </a:rPr>
              <a:t>-C</a:t>
            </a:r>
            <a:r>
              <a:rPr sz="2100" spc="0" baseline="8542" dirty="0" smtClean="0">
                <a:latin typeface="Comic Sans MS"/>
                <a:cs typeface="Comic Sans MS"/>
              </a:rPr>
              <a:t>H</a:t>
            </a:r>
            <a:r>
              <a:rPr sz="1350" spc="4" baseline="-5315" dirty="0" smtClean="0">
                <a:latin typeface="Comic Sans MS"/>
                <a:cs typeface="Comic Sans MS"/>
              </a:rPr>
              <a:t>2</a:t>
            </a:r>
            <a:r>
              <a:rPr sz="2100" spc="-9" baseline="8542" dirty="0" smtClean="0">
                <a:latin typeface="Comic Sans MS"/>
                <a:cs typeface="Comic Sans MS"/>
              </a:rPr>
              <a:t>-C</a:t>
            </a:r>
            <a:r>
              <a:rPr sz="2100" spc="0" baseline="8542" dirty="0" smtClean="0">
                <a:latin typeface="Comic Sans MS"/>
                <a:cs typeface="Comic Sans MS"/>
              </a:rPr>
              <a:t>H</a:t>
            </a:r>
            <a:r>
              <a:rPr sz="1350" spc="0" baseline="-5315" dirty="0" smtClean="0">
                <a:latin typeface="Comic Sans MS"/>
                <a:cs typeface="Comic Sans MS"/>
              </a:rPr>
              <a:t>3   </a:t>
            </a:r>
            <a:r>
              <a:rPr sz="1350" spc="17" baseline="-5315" dirty="0" smtClean="0">
                <a:latin typeface="Comic Sans MS"/>
                <a:cs typeface="Comic Sans MS"/>
              </a:rPr>
              <a:t> </a:t>
            </a:r>
            <a:r>
              <a:rPr sz="2100" spc="4" baseline="8542" dirty="0" smtClean="0">
                <a:latin typeface="Comic Sans MS"/>
                <a:cs typeface="Comic Sans MS"/>
              </a:rPr>
              <a:t>o</a:t>
            </a:r>
            <a:r>
              <a:rPr sz="2100" spc="0" baseline="8542" dirty="0" smtClean="0">
                <a:latin typeface="Comic Sans MS"/>
                <a:cs typeface="Comic Sans MS"/>
              </a:rPr>
              <a:t>xyde</a:t>
            </a:r>
            <a:r>
              <a:rPr sz="2100" spc="-34" baseline="8542" dirty="0" smtClean="0">
                <a:latin typeface="Comic Sans MS"/>
                <a:cs typeface="Comic Sans MS"/>
              </a:rPr>
              <a:t> </a:t>
            </a:r>
            <a:r>
              <a:rPr sz="2100" spc="0" baseline="8542" dirty="0" smtClean="0">
                <a:latin typeface="Comic Sans MS"/>
                <a:cs typeface="Comic Sans MS"/>
              </a:rPr>
              <a:t>de</a:t>
            </a:r>
            <a:r>
              <a:rPr sz="2100" spc="-9" baseline="8542" dirty="0" smtClean="0">
                <a:latin typeface="Comic Sans MS"/>
                <a:cs typeface="Comic Sans MS"/>
              </a:rPr>
              <a:t> </a:t>
            </a:r>
            <a:r>
              <a:rPr sz="2100" spc="0" baseline="8542" dirty="0" smtClean="0">
                <a:latin typeface="Comic Sans MS"/>
                <a:cs typeface="Comic Sans MS"/>
              </a:rPr>
              <a:t>dié</a:t>
            </a:r>
            <a:r>
              <a:rPr sz="2100" spc="-4" baseline="8542" dirty="0" smtClean="0">
                <a:latin typeface="Comic Sans MS"/>
                <a:cs typeface="Comic Sans MS"/>
              </a:rPr>
              <a:t>t</a:t>
            </a:r>
            <a:r>
              <a:rPr sz="2100" spc="0" baseline="8542" dirty="0" smtClean="0">
                <a:latin typeface="Comic Sans MS"/>
                <a:cs typeface="Comic Sans MS"/>
              </a:rPr>
              <a:t>hyle</a:t>
            </a:r>
            <a:r>
              <a:rPr sz="2100" spc="-34" baseline="8542" dirty="0" smtClean="0">
                <a:latin typeface="Comic Sans MS"/>
                <a:cs typeface="Comic Sans MS"/>
              </a:rPr>
              <a:t> </a:t>
            </a:r>
            <a:r>
              <a:rPr sz="2100" spc="0" baseline="8542" dirty="0" smtClean="0">
                <a:latin typeface="Comic Sans MS"/>
                <a:cs typeface="Comic Sans MS"/>
              </a:rPr>
              <a:t>(éthoxyétha</a:t>
            </a:r>
            <a:r>
              <a:rPr sz="2100" spc="-4" baseline="8542" dirty="0" smtClean="0">
                <a:latin typeface="Comic Sans MS"/>
                <a:cs typeface="Comic Sans MS"/>
              </a:rPr>
              <a:t>n</a:t>
            </a:r>
            <a:r>
              <a:rPr sz="2100" spc="0" baseline="8542" dirty="0" smtClean="0">
                <a:latin typeface="Comic Sans MS"/>
                <a:cs typeface="Comic Sans MS"/>
              </a:rPr>
              <a:t>e)</a:t>
            </a:r>
            <a:r>
              <a:rPr sz="2100" spc="-44" baseline="8542" dirty="0" smtClean="0">
                <a:latin typeface="Comic Sans MS"/>
                <a:cs typeface="Comic Sans MS"/>
              </a:rPr>
              <a:t> </a:t>
            </a:r>
            <a:r>
              <a:rPr sz="2100" spc="4" baseline="8542" dirty="0" smtClean="0">
                <a:latin typeface="Comic Sans MS"/>
                <a:cs typeface="Comic Sans MS"/>
              </a:rPr>
              <a:t>o</a:t>
            </a:r>
            <a:r>
              <a:rPr sz="2100" spc="0" baseline="8542" dirty="0" smtClean="0">
                <a:latin typeface="Comic Sans MS"/>
                <a:cs typeface="Comic Sans MS"/>
              </a:rPr>
              <a:t>u</a:t>
            </a:r>
            <a:r>
              <a:rPr sz="2100" spc="-19" baseline="8542" dirty="0" smtClean="0">
                <a:latin typeface="Comic Sans MS"/>
                <a:cs typeface="Comic Sans MS"/>
              </a:rPr>
              <a:t> </a:t>
            </a:r>
            <a:r>
              <a:rPr sz="2100" spc="0" baseline="8542" dirty="0" smtClean="0">
                <a:latin typeface="Comic Sans MS"/>
                <a:cs typeface="Comic Sans MS"/>
              </a:rPr>
              <a:t>é</a:t>
            </a:r>
            <a:r>
              <a:rPr sz="2100" spc="-4" baseline="8542" dirty="0" smtClean="0">
                <a:latin typeface="Comic Sans MS"/>
                <a:cs typeface="Comic Sans MS"/>
              </a:rPr>
              <a:t>t</a:t>
            </a:r>
            <a:r>
              <a:rPr sz="2100" spc="0" baseline="8542" dirty="0" smtClean="0">
                <a:latin typeface="Comic Sans MS"/>
                <a:cs typeface="Comic Sans MS"/>
              </a:rPr>
              <a:t>her</a:t>
            </a:r>
            <a:r>
              <a:rPr sz="2100" spc="-9" baseline="8542" dirty="0" smtClean="0">
                <a:latin typeface="Comic Sans MS"/>
                <a:cs typeface="Comic Sans MS"/>
              </a:rPr>
              <a:t> </a:t>
            </a:r>
            <a:r>
              <a:rPr sz="2100" spc="4" baseline="8542" dirty="0" smtClean="0">
                <a:latin typeface="Comic Sans MS"/>
                <a:cs typeface="Comic Sans MS"/>
              </a:rPr>
              <a:t>o</a:t>
            </a:r>
            <a:r>
              <a:rPr sz="2100" spc="0" baseline="8542" dirty="0" smtClean="0">
                <a:latin typeface="Comic Sans MS"/>
                <a:cs typeface="Comic Sans MS"/>
              </a:rPr>
              <a:t>rdinaire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048883" y="5464860"/>
            <a:ext cx="256178" cy="26542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035"/>
              </a:lnSpc>
              <a:spcBef>
                <a:spcPts val="101"/>
              </a:spcBef>
            </a:pPr>
            <a:r>
              <a:rPr sz="2700" spc="0" baseline="3034" dirty="0" smtClean="0">
                <a:latin typeface="Calibri"/>
                <a:cs typeface="Calibri"/>
              </a:rPr>
              <a:t>K</a:t>
            </a:r>
            <a:r>
              <a:rPr sz="1800" spc="0" baseline="29582" dirty="0" smtClean="0">
                <a:latin typeface="Calibri"/>
                <a:cs typeface="Calibri"/>
              </a:rPr>
              <a:t>+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837559" y="6255172"/>
            <a:ext cx="1569979" cy="2280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55"/>
              </a:lnSpc>
              <a:spcBef>
                <a:spcPts val="87"/>
              </a:spcBef>
            </a:pPr>
            <a:r>
              <a:rPr sz="1600" spc="4" dirty="0" smtClean="0">
                <a:latin typeface="Verdana"/>
                <a:cs typeface="Verdana"/>
              </a:rPr>
              <a:t>18</a:t>
            </a:r>
            <a:r>
              <a:rPr sz="1600" spc="-4" dirty="0" smtClean="0">
                <a:latin typeface="Verdana"/>
                <a:cs typeface="Verdana"/>
              </a:rPr>
              <a:t>-</a:t>
            </a:r>
            <a:r>
              <a:rPr sz="1600" spc="0" dirty="0" smtClean="0">
                <a:latin typeface="Verdana"/>
                <a:cs typeface="Verdana"/>
              </a:rPr>
              <a:t>couronn</a:t>
            </a:r>
            <a:r>
              <a:rPr sz="1600" spc="-4" dirty="0" smtClean="0">
                <a:latin typeface="Verdana"/>
                <a:cs typeface="Verdana"/>
              </a:rPr>
              <a:t>e-</a:t>
            </a:r>
            <a:r>
              <a:rPr sz="1600" spc="0" dirty="0" smtClean="0">
                <a:latin typeface="Verdana"/>
                <a:cs typeface="Verdana"/>
              </a:rPr>
              <a:t>6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168634" y="6473351"/>
            <a:ext cx="124790" cy="1518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35"/>
              </a:lnSpc>
              <a:spcBef>
                <a:spcPts val="56"/>
              </a:spcBef>
            </a:pPr>
            <a:r>
              <a:rPr sz="1000" spc="0" dirty="0" smtClean="0">
                <a:latin typeface="Verdana"/>
                <a:cs typeface="Verdana"/>
              </a:rPr>
              <a:t>6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756517" y="6531508"/>
            <a:ext cx="142719" cy="204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0"/>
              </a:lnSpc>
              <a:spcBef>
                <a:spcPts val="76"/>
              </a:spcBef>
            </a:pPr>
            <a:r>
              <a:rPr sz="2100" spc="0" baseline="1950" dirty="0" smtClean="0">
                <a:solidFill>
                  <a:srgbClr val="C00000"/>
                </a:solidFill>
                <a:latin typeface="Calibri"/>
                <a:cs typeface="Calibri"/>
              </a:rPr>
              <a:t>6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448290" y="6548518"/>
            <a:ext cx="692400" cy="1518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60"/>
              </a:lnSpc>
              <a:spcBef>
                <a:spcPts val="57"/>
              </a:spcBef>
            </a:pPr>
            <a:r>
              <a:rPr sz="1000" spc="0" dirty="0" smtClean="0">
                <a:latin typeface="Segoe UI"/>
                <a:cs typeface="Segoe UI"/>
              </a:rPr>
              <a:t>E</a:t>
            </a:r>
            <a:r>
              <a:rPr sz="1000" spc="-4" dirty="0" smtClean="0">
                <a:latin typeface="Segoe UI"/>
                <a:cs typeface="Segoe UI"/>
              </a:rPr>
              <a:t>C</a:t>
            </a:r>
            <a:r>
              <a:rPr sz="1000" spc="4" dirty="0" smtClean="0">
                <a:latin typeface="Segoe UI"/>
                <a:cs typeface="Segoe UI"/>
              </a:rPr>
              <a:t>A</a:t>
            </a:r>
            <a:r>
              <a:rPr sz="1000" spc="0" dirty="0" smtClean="0">
                <a:latin typeface="Segoe UI"/>
                <a:cs typeface="Segoe UI"/>
              </a:rPr>
              <a:t>M</a:t>
            </a:r>
            <a:r>
              <a:rPr sz="1000" spc="-6" dirty="0" smtClean="0">
                <a:latin typeface="Segoe UI"/>
                <a:cs typeface="Segoe UI"/>
              </a:rPr>
              <a:t> </a:t>
            </a:r>
            <a:r>
              <a:rPr sz="1000" spc="0" dirty="0" smtClean="0">
                <a:latin typeface="Segoe UI"/>
                <a:cs typeface="Segoe UI"/>
              </a:rPr>
              <a:t>2015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3" name="object 3"/>
          <p:cNvSpPr txBox="1"/>
          <p:nvPr/>
        </p:nvSpPr>
        <p:spPr>
          <a:xfrm rot="16200000">
            <a:off x="0" y="1761345"/>
            <a:ext cx="3562100" cy="19494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2040-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Ch</a:t>
            </a:r>
            <a:r>
              <a:rPr sz="1400" b="1" i="1" spc="4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400" b="1" i="1" spc="4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400" b="1" i="1" spc="-39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1400" b="1" i="1" spc="-9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1400" b="1" i="1" spc="4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va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400" b="1" i="1" spc="-25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et</a:t>
            </a:r>
            <a:r>
              <a:rPr sz="1400" b="1" i="1" spc="-14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1400" b="1" i="1" spc="4" dirty="0" smtClean="0">
                <a:solidFill>
                  <a:srgbClr val="FFFFFF"/>
                </a:solidFill>
                <a:latin typeface="Arial"/>
                <a:cs typeface="Arial"/>
              </a:rPr>
              <a:t>ir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onn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eme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endParaRPr sz="14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0" y="0"/>
            <a:ext cx="330708" cy="68579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bject 22"/>
          <p:cNvSpPr/>
          <p:nvPr/>
        </p:nvSpPr>
        <p:spPr>
          <a:xfrm>
            <a:off x="11415522" y="6528054"/>
            <a:ext cx="0" cy="347470"/>
          </a:xfrm>
          <a:custGeom>
            <a:avLst/>
            <a:gdLst/>
            <a:ahLst/>
            <a:cxnLst/>
            <a:rect l="l" t="t" r="r" b="b"/>
            <a:pathLst>
              <a:path h="347470">
                <a:moveTo>
                  <a:pt x="0" y="0"/>
                </a:moveTo>
                <a:lnTo>
                  <a:pt x="0" y="329943"/>
                </a:lnTo>
              </a:path>
            </a:pathLst>
          </a:custGeom>
          <a:ln w="25908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-12192" y="0"/>
            <a:ext cx="3429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-12192" y="0"/>
            <a:ext cx="342900" cy="6858000"/>
          </a:xfrm>
          <a:custGeom>
            <a:avLst/>
            <a:gdLst/>
            <a:ahLst/>
            <a:cxnLst/>
            <a:rect l="l" t="t" r="r" b="b"/>
            <a:pathLst>
              <a:path w="342900" h="6858000">
                <a:moveTo>
                  <a:pt x="342900" y="0"/>
                </a:moveTo>
                <a:lnTo>
                  <a:pt x="12192" y="0"/>
                </a:lnTo>
              </a:path>
              <a:path w="342900" h="6858000">
                <a:moveTo>
                  <a:pt x="12192" y="6858000"/>
                </a:moveTo>
                <a:lnTo>
                  <a:pt x="342900" y="6858000"/>
                </a:lnTo>
                <a:lnTo>
                  <a:pt x="342900" y="0"/>
                </a:lnTo>
              </a:path>
            </a:pathLst>
          </a:custGeom>
          <a:ln w="9144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-21336" y="6385560"/>
            <a:ext cx="361188" cy="3352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-18288" y="5987224"/>
            <a:ext cx="361188" cy="31908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139940" y="4370832"/>
            <a:ext cx="2735579" cy="221132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135368" y="4366260"/>
            <a:ext cx="2744724" cy="2220467"/>
          </a:xfrm>
          <a:custGeom>
            <a:avLst/>
            <a:gdLst/>
            <a:ahLst/>
            <a:cxnLst/>
            <a:rect l="l" t="t" r="r" b="b"/>
            <a:pathLst>
              <a:path w="2744724" h="2220467">
                <a:moveTo>
                  <a:pt x="0" y="2220467"/>
                </a:moveTo>
                <a:lnTo>
                  <a:pt x="2744724" y="2220467"/>
                </a:lnTo>
                <a:lnTo>
                  <a:pt x="2744724" y="0"/>
                </a:lnTo>
                <a:lnTo>
                  <a:pt x="0" y="0"/>
                </a:lnTo>
                <a:lnTo>
                  <a:pt x="0" y="2220467"/>
                </a:lnTo>
                <a:close/>
              </a:path>
            </a:pathLst>
          </a:custGeom>
          <a:ln w="9144">
            <a:solidFill>
              <a:srgbClr val="CC33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033259" y="504444"/>
            <a:ext cx="2950463" cy="252069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028688" y="499872"/>
            <a:ext cx="2959607" cy="2529840"/>
          </a:xfrm>
          <a:custGeom>
            <a:avLst/>
            <a:gdLst/>
            <a:ahLst/>
            <a:cxnLst/>
            <a:rect l="l" t="t" r="r" b="b"/>
            <a:pathLst>
              <a:path w="2959607" h="2529840">
                <a:moveTo>
                  <a:pt x="0" y="2529840"/>
                </a:moveTo>
                <a:lnTo>
                  <a:pt x="2959607" y="2529840"/>
                </a:lnTo>
                <a:lnTo>
                  <a:pt x="2959607" y="0"/>
                </a:lnTo>
                <a:lnTo>
                  <a:pt x="0" y="0"/>
                </a:lnTo>
                <a:lnTo>
                  <a:pt x="0" y="2529840"/>
                </a:lnTo>
                <a:close/>
              </a:path>
            </a:pathLst>
          </a:custGeom>
          <a:ln w="9144">
            <a:solidFill>
              <a:srgbClr val="CC33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698093" y="384454"/>
            <a:ext cx="1165324" cy="2802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40"/>
              </a:lnSpc>
              <a:spcBef>
                <a:spcPts val="107"/>
              </a:spcBef>
            </a:pPr>
            <a:r>
              <a:rPr sz="3000" spc="0" baseline="2730" dirty="0" smtClean="0">
                <a:latin typeface="Calibri"/>
                <a:cs typeface="Calibri"/>
              </a:rPr>
              <a:t>E</a:t>
            </a:r>
            <a:r>
              <a:rPr sz="3000" spc="-50" baseline="2730" dirty="0" smtClean="0">
                <a:latin typeface="Calibri"/>
                <a:cs typeface="Calibri"/>
              </a:rPr>
              <a:t>x</a:t>
            </a:r>
            <a:r>
              <a:rPr sz="3000" spc="0" baseline="2730" dirty="0" smtClean="0">
                <a:latin typeface="Calibri"/>
                <a:cs typeface="Calibri"/>
              </a:rPr>
              <a:t>e</a:t>
            </a:r>
            <a:r>
              <a:rPr sz="3000" spc="-9" baseline="2730" dirty="0" smtClean="0">
                <a:latin typeface="Calibri"/>
                <a:cs typeface="Calibri"/>
              </a:rPr>
              <a:t>m</a:t>
            </a:r>
            <a:r>
              <a:rPr sz="3000" spc="0" baseline="2730" dirty="0" smtClean="0">
                <a:latin typeface="Calibri"/>
                <a:cs typeface="Calibri"/>
              </a:rPr>
              <a:t>pl</a:t>
            </a:r>
            <a:r>
              <a:rPr sz="3000" spc="-4" baseline="2730" dirty="0" smtClean="0">
                <a:latin typeface="Calibri"/>
                <a:cs typeface="Calibri"/>
              </a:rPr>
              <a:t>e</a:t>
            </a:r>
            <a:r>
              <a:rPr sz="3000" spc="0" baseline="2730" dirty="0" smtClean="0">
                <a:latin typeface="Calibri"/>
                <a:cs typeface="Calibri"/>
              </a:rPr>
              <a:t>s :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82218" y="996585"/>
            <a:ext cx="152653" cy="2799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50"/>
              </a:lnSpc>
              <a:spcBef>
                <a:spcPts val="107"/>
              </a:spcBef>
            </a:pPr>
            <a:r>
              <a:rPr sz="2000" spc="0" dirty="0" smtClean="0">
                <a:solidFill>
                  <a:srgbClr val="003399"/>
                </a:solidFill>
                <a:latin typeface="Arial"/>
                <a:cs typeface="Arial"/>
              </a:rPr>
              <a:t>•</a:t>
            </a:r>
            <a:endParaRPr sz="20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068730" y="996585"/>
            <a:ext cx="4274491" cy="58476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38221">
              <a:lnSpc>
                <a:spcPts val="2150"/>
              </a:lnSpc>
              <a:spcBef>
                <a:spcPts val="107"/>
              </a:spcBef>
            </a:pPr>
            <a:r>
              <a:rPr sz="2000" spc="0" dirty="0" smtClean="0">
                <a:solidFill>
                  <a:srgbClr val="003399"/>
                </a:solidFill>
                <a:latin typeface="Arial"/>
                <a:cs typeface="Arial"/>
              </a:rPr>
              <a:t>En</a:t>
            </a:r>
            <a:r>
              <a:rPr sz="2000" spc="-9" dirty="0" smtClean="0">
                <a:solidFill>
                  <a:srgbClr val="003399"/>
                </a:solidFill>
                <a:latin typeface="Arial"/>
                <a:cs typeface="Arial"/>
              </a:rPr>
              <a:t>t</a:t>
            </a:r>
            <a:r>
              <a:rPr sz="2000" spc="0" dirty="0" smtClean="0">
                <a:solidFill>
                  <a:srgbClr val="003399"/>
                </a:solidFill>
                <a:latin typeface="Arial"/>
                <a:cs typeface="Arial"/>
              </a:rPr>
              <a:t>r</a:t>
            </a:r>
            <a:r>
              <a:rPr sz="2000" spc="4" dirty="0" smtClean="0">
                <a:solidFill>
                  <a:srgbClr val="003399"/>
                </a:solidFill>
                <a:latin typeface="Arial"/>
                <a:cs typeface="Arial"/>
              </a:rPr>
              <a:t>e</a:t>
            </a:r>
            <a:r>
              <a:rPr sz="2000" spc="0" dirty="0" smtClean="0">
                <a:solidFill>
                  <a:srgbClr val="003399"/>
                </a:solidFill>
                <a:latin typeface="Arial"/>
                <a:cs typeface="Arial"/>
              </a:rPr>
              <a:t>nt</a:t>
            </a:r>
            <a:r>
              <a:rPr sz="2000" spc="-29" dirty="0" smtClean="0">
                <a:solidFill>
                  <a:srgbClr val="003399"/>
                </a:solidFill>
                <a:latin typeface="Arial"/>
                <a:cs typeface="Arial"/>
              </a:rPr>
              <a:t> </a:t>
            </a:r>
            <a:r>
              <a:rPr sz="2000" spc="0" dirty="0" smtClean="0">
                <a:solidFill>
                  <a:srgbClr val="003399"/>
                </a:solidFill>
                <a:latin typeface="Arial"/>
                <a:cs typeface="Arial"/>
              </a:rPr>
              <a:t>dans la compo</a:t>
            </a:r>
            <a:r>
              <a:rPr sz="2000" spc="9" dirty="0" smtClean="0">
                <a:solidFill>
                  <a:srgbClr val="003399"/>
                </a:solidFill>
                <a:latin typeface="Arial"/>
                <a:cs typeface="Arial"/>
              </a:rPr>
              <a:t>s</a:t>
            </a:r>
            <a:r>
              <a:rPr sz="2000" spc="0" dirty="0" smtClean="0">
                <a:solidFill>
                  <a:srgbClr val="003399"/>
                </a:solidFill>
                <a:latin typeface="Arial"/>
                <a:cs typeface="Arial"/>
              </a:rPr>
              <a:t>it</a:t>
            </a:r>
            <a:r>
              <a:rPr sz="2000" spc="-4" dirty="0" smtClean="0">
                <a:solidFill>
                  <a:srgbClr val="003399"/>
                </a:solidFill>
                <a:latin typeface="Arial"/>
                <a:cs typeface="Arial"/>
              </a:rPr>
              <a:t>i</a:t>
            </a:r>
            <a:r>
              <a:rPr sz="2000" spc="0" dirty="0" smtClean="0">
                <a:solidFill>
                  <a:srgbClr val="003399"/>
                </a:solidFill>
                <a:latin typeface="Arial"/>
                <a:cs typeface="Arial"/>
              </a:rPr>
              <a:t>on</a:t>
            </a:r>
            <a:r>
              <a:rPr sz="2000" spc="-34" dirty="0" smtClean="0">
                <a:solidFill>
                  <a:srgbClr val="003399"/>
                </a:solidFill>
                <a:latin typeface="Arial"/>
                <a:cs typeface="Arial"/>
              </a:rPr>
              <a:t> </a:t>
            </a:r>
            <a:r>
              <a:rPr sz="2000" spc="0" dirty="0" smtClean="0">
                <a:solidFill>
                  <a:srgbClr val="003399"/>
                </a:solidFill>
                <a:latin typeface="Arial"/>
                <a:cs typeface="Arial"/>
              </a:rPr>
              <a:t>des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95825"/>
              </a:lnSpc>
            </a:pPr>
            <a:r>
              <a:rPr sz="2000" spc="0" dirty="0" smtClean="0">
                <a:solidFill>
                  <a:srgbClr val="003399"/>
                </a:solidFill>
                <a:latin typeface="Arial"/>
                <a:cs typeface="Arial"/>
              </a:rPr>
              <a:t>me</a:t>
            </a:r>
            <a:r>
              <a:rPr sz="2000" spc="-4" dirty="0" smtClean="0">
                <a:solidFill>
                  <a:srgbClr val="003399"/>
                </a:solidFill>
                <a:latin typeface="Arial"/>
                <a:cs typeface="Arial"/>
              </a:rPr>
              <a:t>m</a:t>
            </a:r>
            <a:r>
              <a:rPr sz="2000" spc="0" dirty="0" smtClean="0">
                <a:solidFill>
                  <a:srgbClr val="003399"/>
                </a:solidFill>
                <a:latin typeface="Arial"/>
                <a:cs typeface="Arial"/>
              </a:rPr>
              <a:t>branes</a:t>
            </a:r>
            <a:r>
              <a:rPr sz="2000" spc="-39" dirty="0" smtClean="0">
                <a:solidFill>
                  <a:srgbClr val="003399"/>
                </a:solidFill>
                <a:latin typeface="Arial"/>
                <a:cs typeface="Arial"/>
              </a:rPr>
              <a:t> </a:t>
            </a:r>
            <a:r>
              <a:rPr sz="2000" spc="0" dirty="0" smtClean="0">
                <a:solidFill>
                  <a:srgbClr val="003399"/>
                </a:solidFill>
                <a:latin typeface="Arial"/>
                <a:cs typeface="Arial"/>
              </a:rPr>
              <a:t>cellulaires</a:t>
            </a:r>
            <a:r>
              <a:rPr sz="2000" spc="-4" dirty="0" smtClean="0">
                <a:solidFill>
                  <a:srgbClr val="003399"/>
                </a:solidFill>
                <a:latin typeface="Arial"/>
                <a:cs typeface="Arial"/>
              </a:rPr>
              <a:t> </a:t>
            </a:r>
            <a:r>
              <a:rPr sz="2000" spc="9" dirty="0" smtClean="0">
                <a:solidFill>
                  <a:srgbClr val="003399"/>
                </a:solidFill>
                <a:latin typeface="Arial"/>
                <a:cs typeface="Arial"/>
              </a:rPr>
              <a:t>(</a:t>
            </a:r>
            <a:r>
              <a:rPr sz="2000" b="1" spc="0" dirty="0" smtClean="0">
                <a:solidFill>
                  <a:srgbClr val="FF0000"/>
                </a:solidFill>
                <a:latin typeface="Arial"/>
                <a:cs typeface="Arial"/>
              </a:rPr>
              <a:t>cho</a:t>
            </a:r>
            <a:r>
              <a:rPr sz="2000" b="1" spc="-9" dirty="0" smtClean="0">
                <a:solidFill>
                  <a:srgbClr val="FF0000"/>
                </a:solidFill>
                <a:latin typeface="Arial"/>
                <a:cs typeface="Arial"/>
              </a:rPr>
              <a:t>l</a:t>
            </a:r>
            <a:r>
              <a:rPr sz="2000" b="1" spc="0" dirty="0" smtClean="0">
                <a:solidFill>
                  <a:srgbClr val="FF0000"/>
                </a:solidFill>
                <a:latin typeface="Arial"/>
                <a:cs typeface="Arial"/>
              </a:rPr>
              <a:t>esté</a:t>
            </a:r>
            <a:r>
              <a:rPr sz="2000" b="1" spc="-9" dirty="0" smtClean="0">
                <a:solidFill>
                  <a:srgbClr val="FF0000"/>
                </a:solidFill>
                <a:latin typeface="Arial"/>
                <a:cs typeface="Arial"/>
              </a:rPr>
              <a:t>r</a:t>
            </a:r>
            <a:r>
              <a:rPr sz="2000" b="1" spc="0" dirty="0" smtClean="0">
                <a:solidFill>
                  <a:srgbClr val="FF0000"/>
                </a:solidFill>
                <a:latin typeface="Arial"/>
                <a:cs typeface="Arial"/>
              </a:rPr>
              <a:t>o</a:t>
            </a:r>
            <a:r>
              <a:rPr sz="2000" b="1" spc="-4" dirty="0" smtClean="0">
                <a:solidFill>
                  <a:srgbClr val="FF0000"/>
                </a:solidFill>
                <a:latin typeface="Arial"/>
                <a:cs typeface="Arial"/>
              </a:rPr>
              <a:t>l</a:t>
            </a:r>
            <a:r>
              <a:rPr sz="2000" spc="4" dirty="0" smtClean="0">
                <a:solidFill>
                  <a:srgbClr val="003399"/>
                </a:solidFill>
                <a:latin typeface="Arial"/>
                <a:cs typeface="Arial"/>
              </a:rPr>
              <a:t>).</a:t>
            </a:r>
            <a:endParaRPr sz="20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98093" y="3230879"/>
            <a:ext cx="9517176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5"/>
              </a:lnSpc>
              <a:spcBef>
                <a:spcPts val="96"/>
              </a:spcBef>
            </a:pPr>
            <a:r>
              <a:rPr sz="2700" spc="4" baseline="3034" dirty="0" smtClean="0">
                <a:latin typeface="Calibri"/>
                <a:cs typeface="Calibri"/>
              </a:rPr>
              <a:t>•</a:t>
            </a:r>
            <a:r>
              <a:rPr sz="2700" spc="0" baseline="3034" dirty="0" smtClean="0">
                <a:latin typeface="Calibri"/>
                <a:cs typeface="Calibri"/>
              </a:rPr>
              <a:t>8 </a:t>
            </a:r>
            <a:r>
              <a:rPr sz="2700" spc="-14" baseline="3034" dirty="0" smtClean="0">
                <a:latin typeface="Calibri"/>
                <a:cs typeface="Calibri"/>
              </a:rPr>
              <a:t>c</a:t>
            </a:r>
            <a:r>
              <a:rPr sz="2700" spc="0" baseline="3034" dirty="0" smtClean="0">
                <a:latin typeface="Calibri"/>
                <a:cs typeface="Calibri"/>
              </a:rPr>
              <a:t>arbon</a:t>
            </a:r>
            <a:r>
              <a:rPr sz="2700" spc="4" baseline="3034" dirty="0" smtClean="0">
                <a:latin typeface="Calibri"/>
                <a:cs typeface="Calibri"/>
              </a:rPr>
              <a:t>e</a:t>
            </a:r>
            <a:r>
              <a:rPr sz="2700" spc="0" baseline="3034" dirty="0" smtClean="0">
                <a:latin typeface="Calibri"/>
                <a:cs typeface="Calibri"/>
              </a:rPr>
              <a:t>s</a:t>
            </a:r>
            <a:r>
              <a:rPr sz="2700" spc="14" baseline="3034" dirty="0" smtClean="0">
                <a:latin typeface="Calibri"/>
                <a:cs typeface="Calibri"/>
              </a:rPr>
              <a:t> </a:t>
            </a:r>
            <a:r>
              <a:rPr sz="2700" spc="-4" baseline="3034" dirty="0" smtClean="0">
                <a:latin typeface="Calibri"/>
                <a:cs typeface="Calibri"/>
              </a:rPr>
              <a:t>c</a:t>
            </a:r>
            <a:r>
              <a:rPr sz="2700" spc="0" baseline="3034" dirty="0" smtClean="0">
                <a:latin typeface="Calibri"/>
                <a:cs typeface="Calibri"/>
              </a:rPr>
              <a:t>hi</a:t>
            </a:r>
            <a:r>
              <a:rPr sz="2700" spc="-39" baseline="3034" dirty="0" smtClean="0">
                <a:latin typeface="Calibri"/>
                <a:cs typeface="Calibri"/>
              </a:rPr>
              <a:t>r</a:t>
            </a:r>
            <a:r>
              <a:rPr sz="2700" spc="0" baseline="3034" dirty="0" smtClean="0">
                <a:latin typeface="Calibri"/>
                <a:cs typeface="Calibri"/>
              </a:rPr>
              <a:t>aux</a:t>
            </a:r>
            <a:r>
              <a:rPr sz="2700" spc="14" baseline="3034" dirty="0" smtClean="0">
                <a:latin typeface="Calibri"/>
                <a:cs typeface="Calibri"/>
              </a:rPr>
              <a:t> </a:t>
            </a:r>
            <a:r>
              <a:rPr sz="2700" spc="0" baseline="3034" dirty="0" smtClean="0">
                <a:latin typeface="Calibri"/>
                <a:cs typeface="Calibri"/>
              </a:rPr>
              <a:t>di</a:t>
            </a:r>
            <a:r>
              <a:rPr sz="2700" spc="-14" baseline="3034" dirty="0" smtClean="0">
                <a:latin typeface="Calibri"/>
                <a:cs typeface="Calibri"/>
              </a:rPr>
              <a:t>f</a:t>
            </a:r>
            <a:r>
              <a:rPr sz="2700" spc="-44" baseline="3034" dirty="0" smtClean="0">
                <a:latin typeface="Calibri"/>
                <a:cs typeface="Calibri"/>
              </a:rPr>
              <a:t>f</a:t>
            </a:r>
            <a:r>
              <a:rPr sz="2700" spc="0" baseline="3034" dirty="0" smtClean="0">
                <a:latin typeface="Calibri"/>
                <a:cs typeface="Calibri"/>
              </a:rPr>
              <a:t>é</a:t>
            </a:r>
            <a:r>
              <a:rPr sz="2700" spc="-25" baseline="3034" dirty="0" smtClean="0">
                <a:latin typeface="Calibri"/>
                <a:cs typeface="Calibri"/>
              </a:rPr>
              <a:t>r</a:t>
            </a:r>
            <a:r>
              <a:rPr sz="2700" spc="0" baseline="3034" dirty="0" smtClean="0">
                <a:latin typeface="Calibri"/>
                <a:cs typeface="Calibri"/>
              </a:rPr>
              <a:t>e</a:t>
            </a:r>
            <a:r>
              <a:rPr sz="2700" spc="-4" baseline="3034" dirty="0" smtClean="0">
                <a:latin typeface="Calibri"/>
                <a:cs typeface="Calibri"/>
              </a:rPr>
              <a:t>n</a:t>
            </a:r>
            <a:r>
              <a:rPr sz="2700" spc="0" baseline="3034" dirty="0" smtClean="0">
                <a:latin typeface="Calibri"/>
                <a:cs typeface="Calibri"/>
              </a:rPr>
              <a:t>ts </a:t>
            </a:r>
            <a:r>
              <a:rPr sz="2700" spc="4" baseline="3034" dirty="0" smtClean="0">
                <a:latin typeface="Calibri"/>
                <a:cs typeface="Calibri"/>
              </a:rPr>
              <a:t>d</a:t>
            </a:r>
            <a:r>
              <a:rPr sz="2700" spc="0" baseline="3034" dirty="0" smtClean="0">
                <a:latin typeface="Calibri"/>
                <a:cs typeface="Calibri"/>
              </a:rPr>
              <a:t>onc</a:t>
            </a:r>
            <a:r>
              <a:rPr sz="2700" spc="9" baseline="3034" dirty="0" smtClean="0">
                <a:latin typeface="Calibri"/>
                <a:cs typeface="Calibri"/>
              </a:rPr>
              <a:t> </a:t>
            </a:r>
            <a:r>
              <a:rPr sz="2700" spc="0" baseline="3034" dirty="0" smtClean="0">
                <a:latin typeface="Calibri"/>
                <a:cs typeface="Calibri"/>
              </a:rPr>
              <a:t>28 =</a:t>
            </a:r>
            <a:r>
              <a:rPr sz="2700" spc="14" baseline="3034" dirty="0" smtClean="0">
                <a:latin typeface="Calibri"/>
                <a:cs typeface="Calibri"/>
              </a:rPr>
              <a:t> </a:t>
            </a:r>
            <a:r>
              <a:rPr sz="2700" spc="0" baseline="3034" dirty="0" smtClean="0">
                <a:latin typeface="Calibri"/>
                <a:cs typeface="Calibri"/>
              </a:rPr>
              <a:t>256 </a:t>
            </a:r>
            <a:r>
              <a:rPr sz="2700" spc="29" baseline="3034" dirty="0" smtClean="0">
                <a:latin typeface="Calibri"/>
                <a:cs typeface="Calibri"/>
              </a:rPr>
              <a:t> </a:t>
            </a:r>
            <a:r>
              <a:rPr sz="2700" spc="-19" baseline="3034" dirty="0" smtClean="0">
                <a:latin typeface="Calibri"/>
                <a:cs typeface="Calibri"/>
              </a:rPr>
              <a:t>s</a:t>
            </a:r>
            <a:r>
              <a:rPr sz="2700" spc="-25" baseline="3034" dirty="0" smtClean="0">
                <a:latin typeface="Calibri"/>
                <a:cs typeface="Calibri"/>
              </a:rPr>
              <a:t>t</a:t>
            </a:r>
            <a:r>
              <a:rPr sz="2700" spc="0" baseline="3034" dirty="0" smtClean="0">
                <a:latin typeface="Calibri"/>
                <a:cs typeface="Calibri"/>
              </a:rPr>
              <a:t>é</a:t>
            </a:r>
            <a:r>
              <a:rPr sz="2700" spc="-25" baseline="3034" dirty="0" smtClean="0">
                <a:latin typeface="Calibri"/>
                <a:cs typeface="Calibri"/>
              </a:rPr>
              <a:t>r</a:t>
            </a:r>
            <a:r>
              <a:rPr sz="2700" spc="0" baseline="3034" dirty="0" smtClean="0">
                <a:latin typeface="Calibri"/>
                <a:cs typeface="Calibri"/>
              </a:rPr>
              <a:t>éoisom</a:t>
            </a:r>
            <a:r>
              <a:rPr sz="2700" spc="4" baseline="3034" dirty="0" smtClean="0">
                <a:latin typeface="Calibri"/>
                <a:cs typeface="Calibri"/>
              </a:rPr>
              <a:t>è</a:t>
            </a:r>
            <a:r>
              <a:rPr sz="2700" spc="-29" baseline="3034" dirty="0" smtClean="0">
                <a:latin typeface="Calibri"/>
                <a:cs typeface="Calibri"/>
              </a:rPr>
              <a:t>r</a:t>
            </a:r>
            <a:r>
              <a:rPr sz="2700" spc="0" baseline="3034" dirty="0" smtClean="0">
                <a:latin typeface="Calibri"/>
                <a:cs typeface="Calibri"/>
              </a:rPr>
              <a:t>es</a:t>
            </a:r>
            <a:r>
              <a:rPr sz="2700" spc="14" baseline="3034" dirty="0" smtClean="0">
                <a:latin typeface="Calibri"/>
                <a:cs typeface="Calibri"/>
              </a:rPr>
              <a:t> </a:t>
            </a:r>
            <a:r>
              <a:rPr sz="2700" spc="0" baseline="3034" dirty="0" smtClean="0">
                <a:latin typeface="Calibri"/>
                <a:cs typeface="Calibri"/>
              </a:rPr>
              <a:t>do</a:t>
            </a:r>
            <a:r>
              <a:rPr sz="2700" spc="-9" baseline="3034" dirty="0" smtClean="0">
                <a:latin typeface="Calibri"/>
                <a:cs typeface="Calibri"/>
              </a:rPr>
              <a:t>n</a:t>
            </a:r>
            <a:r>
              <a:rPr sz="2700" spc="0" baseline="3034" dirty="0" smtClean="0">
                <a:latin typeface="Calibri"/>
                <a:cs typeface="Calibri"/>
              </a:rPr>
              <a:t>t un</a:t>
            </a:r>
            <a:r>
              <a:rPr sz="2700" spc="14" baseline="3034" dirty="0" smtClean="0">
                <a:latin typeface="Calibri"/>
                <a:cs typeface="Calibri"/>
              </a:rPr>
              <a:t> </a:t>
            </a:r>
            <a:r>
              <a:rPr sz="2700" spc="0" baseline="3034" dirty="0" smtClean="0">
                <a:latin typeface="Calibri"/>
                <a:cs typeface="Calibri"/>
              </a:rPr>
              <a:t>s</a:t>
            </a:r>
            <a:r>
              <a:rPr sz="2700" spc="4" baseline="3034" dirty="0" smtClean="0">
                <a:latin typeface="Calibri"/>
                <a:cs typeface="Calibri"/>
              </a:rPr>
              <a:t>e</a:t>
            </a:r>
            <a:r>
              <a:rPr sz="2700" spc="0" baseline="3034" dirty="0" smtClean="0">
                <a:latin typeface="Calibri"/>
                <a:cs typeface="Calibri"/>
              </a:rPr>
              <a:t>ul e</a:t>
            </a:r>
            <a:r>
              <a:rPr sz="2700" spc="-14" baseline="3034" dirty="0" smtClean="0">
                <a:latin typeface="Calibri"/>
                <a:cs typeface="Calibri"/>
              </a:rPr>
              <a:t>s</a:t>
            </a:r>
            <a:r>
              <a:rPr sz="2700" spc="0" baseline="3034" dirty="0" smtClean="0">
                <a:latin typeface="Calibri"/>
                <a:cs typeface="Calibri"/>
              </a:rPr>
              <a:t>t </a:t>
            </a:r>
            <a:r>
              <a:rPr sz="2700" spc="-4" baseline="3034" dirty="0" smtClean="0">
                <a:latin typeface="Calibri"/>
                <a:cs typeface="Calibri"/>
              </a:rPr>
              <a:t>l</a:t>
            </a:r>
            <a:r>
              <a:rPr sz="2700" spc="0" baseline="3034" dirty="0" smtClean="0">
                <a:latin typeface="Calibri"/>
                <a:cs typeface="Calibri"/>
              </a:rPr>
              <a:t>e</a:t>
            </a:r>
            <a:r>
              <a:rPr sz="2700" spc="14" baseline="3034" dirty="0" smtClean="0">
                <a:latin typeface="Calibri"/>
                <a:cs typeface="Calibri"/>
              </a:rPr>
              <a:t> </a:t>
            </a:r>
            <a:r>
              <a:rPr sz="2700" spc="-9" baseline="3034" dirty="0" smtClean="0">
                <a:latin typeface="Calibri"/>
                <a:cs typeface="Calibri"/>
              </a:rPr>
              <a:t>v</a:t>
            </a:r>
            <a:r>
              <a:rPr sz="2700" spc="0" baseline="3034" dirty="0" smtClean="0">
                <a:latin typeface="Calibri"/>
                <a:cs typeface="Calibri"/>
              </a:rPr>
              <a:t>ér</a:t>
            </a:r>
            <a:r>
              <a:rPr sz="2700" spc="-4" baseline="3034" dirty="0" smtClean="0">
                <a:latin typeface="Calibri"/>
                <a:cs typeface="Calibri"/>
              </a:rPr>
              <a:t>i</a:t>
            </a:r>
            <a:r>
              <a:rPr sz="2700" spc="-25" baseline="3034" dirty="0" smtClean="0">
                <a:latin typeface="Calibri"/>
                <a:cs typeface="Calibri"/>
              </a:rPr>
              <a:t>t</a:t>
            </a:r>
            <a:r>
              <a:rPr sz="2700" spc="0" baseline="3034" dirty="0" smtClean="0">
                <a:latin typeface="Calibri"/>
                <a:cs typeface="Calibri"/>
              </a:rPr>
              <a:t>able cho</a:t>
            </a:r>
            <a:r>
              <a:rPr sz="2700" spc="-4" baseline="3034" dirty="0" smtClean="0">
                <a:latin typeface="Calibri"/>
                <a:cs typeface="Calibri"/>
              </a:rPr>
              <a:t>l</a:t>
            </a:r>
            <a:r>
              <a:rPr sz="2700" spc="0" baseline="3034" dirty="0" smtClean="0">
                <a:latin typeface="Calibri"/>
                <a:cs typeface="Calibri"/>
              </a:rPr>
              <a:t>e</a:t>
            </a:r>
            <a:r>
              <a:rPr sz="2700" spc="-14" baseline="3034" dirty="0" smtClean="0">
                <a:latin typeface="Calibri"/>
                <a:cs typeface="Calibri"/>
              </a:rPr>
              <a:t>s</a:t>
            </a:r>
            <a:r>
              <a:rPr sz="2700" spc="-25" baseline="3034" dirty="0" smtClean="0">
                <a:latin typeface="Calibri"/>
                <a:cs typeface="Calibri"/>
              </a:rPr>
              <a:t>t</a:t>
            </a:r>
            <a:r>
              <a:rPr sz="2700" spc="0" baseline="3034" dirty="0" smtClean="0">
                <a:latin typeface="Calibri"/>
                <a:cs typeface="Calibri"/>
              </a:rPr>
              <a:t>é</a:t>
            </a:r>
            <a:r>
              <a:rPr sz="2700" spc="-25" baseline="3034" dirty="0" smtClean="0">
                <a:latin typeface="Calibri"/>
                <a:cs typeface="Calibri"/>
              </a:rPr>
              <a:t>r</a:t>
            </a:r>
            <a:r>
              <a:rPr sz="2700" spc="0" baseline="3034" dirty="0" smtClean="0">
                <a:latin typeface="Calibri"/>
                <a:cs typeface="Calibri"/>
              </a:rPr>
              <a:t>o</a:t>
            </a:r>
            <a:r>
              <a:rPr sz="2700" spc="-4" baseline="3034" dirty="0" smtClean="0">
                <a:latin typeface="Calibri"/>
                <a:cs typeface="Calibri"/>
              </a:rPr>
              <a:t>l</a:t>
            </a:r>
            <a:r>
              <a:rPr sz="2700" spc="0" baseline="3034" dirty="0" smtClean="0">
                <a:latin typeface="Calibri"/>
                <a:cs typeface="Calibri"/>
              </a:rPr>
              <a:t>.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82218" y="4367419"/>
            <a:ext cx="152653" cy="2799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50"/>
              </a:lnSpc>
              <a:spcBef>
                <a:spcPts val="107"/>
              </a:spcBef>
            </a:pPr>
            <a:r>
              <a:rPr sz="2000" spc="0" dirty="0" smtClean="0">
                <a:solidFill>
                  <a:srgbClr val="003399"/>
                </a:solidFill>
                <a:latin typeface="Arial"/>
                <a:cs typeface="Arial"/>
              </a:rPr>
              <a:t>•</a:t>
            </a:r>
            <a:endParaRPr sz="20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68730" y="4367419"/>
            <a:ext cx="5515372" cy="8895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50"/>
              </a:lnSpc>
              <a:spcBef>
                <a:spcPts val="107"/>
              </a:spcBef>
            </a:pPr>
            <a:r>
              <a:rPr sz="2000" spc="0" dirty="0" smtClean="0">
                <a:solidFill>
                  <a:srgbClr val="003399"/>
                </a:solidFill>
                <a:latin typeface="Arial"/>
                <a:cs typeface="Arial"/>
              </a:rPr>
              <a:t>Leur</a:t>
            </a:r>
            <a:r>
              <a:rPr sz="2000" spc="-19" dirty="0" smtClean="0">
                <a:solidFill>
                  <a:srgbClr val="003399"/>
                </a:solidFill>
                <a:latin typeface="Arial"/>
                <a:cs typeface="Arial"/>
              </a:rPr>
              <a:t> </a:t>
            </a:r>
            <a:r>
              <a:rPr sz="2000" spc="0" dirty="0" smtClean="0">
                <a:solidFill>
                  <a:srgbClr val="003399"/>
                </a:solidFill>
                <a:latin typeface="Arial"/>
                <a:cs typeface="Arial"/>
              </a:rPr>
              <a:t>r</a:t>
            </a:r>
            <a:r>
              <a:rPr sz="2000" spc="4" dirty="0" smtClean="0">
                <a:solidFill>
                  <a:srgbClr val="003399"/>
                </a:solidFill>
                <a:latin typeface="Arial"/>
                <a:cs typeface="Arial"/>
              </a:rPr>
              <a:t>ô</a:t>
            </a:r>
            <a:r>
              <a:rPr sz="2000" spc="0" dirty="0" smtClean="0">
                <a:solidFill>
                  <a:srgbClr val="003399"/>
                </a:solidFill>
                <a:latin typeface="Arial"/>
                <a:cs typeface="Arial"/>
              </a:rPr>
              <a:t>le</a:t>
            </a:r>
            <a:r>
              <a:rPr sz="2000" spc="-14" dirty="0" smtClean="0">
                <a:solidFill>
                  <a:srgbClr val="003399"/>
                </a:solidFill>
                <a:latin typeface="Arial"/>
                <a:cs typeface="Arial"/>
              </a:rPr>
              <a:t> </a:t>
            </a:r>
            <a:r>
              <a:rPr sz="2000" spc="0" dirty="0" smtClean="0">
                <a:solidFill>
                  <a:srgbClr val="003399"/>
                </a:solidFill>
                <a:latin typeface="Arial"/>
                <a:cs typeface="Arial"/>
              </a:rPr>
              <a:t>le plus</a:t>
            </a:r>
            <a:r>
              <a:rPr sz="2000" spc="-9" dirty="0" smtClean="0">
                <a:solidFill>
                  <a:srgbClr val="003399"/>
                </a:solidFill>
                <a:latin typeface="Arial"/>
                <a:cs typeface="Arial"/>
              </a:rPr>
              <a:t> </a:t>
            </a:r>
            <a:r>
              <a:rPr sz="2000" spc="0" dirty="0" smtClean="0">
                <a:solidFill>
                  <a:srgbClr val="003399"/>
                </a:solidFill>
                <a:latin typeface="Arial"/>
                <a:cs typeface="Arial"/>
              </a:rPr>
              <a:t>important</a:t>
            </a:r>
            <a:r>
              <a:rPr sz="2000" spc="-25" dirty="0" smtClean="0">
                <a:solidFill>
                  <a:srgbClr val="003399"/>
                </a:solidFill>
                <a:latin typeface="Arial"/>
                <a:cs typeface="Arial"/>
              </a:rPr>
              <a:t> </a:t>
            </a:r>
            <a:r>
              <a:rPr sz="2000" spc="0" dirty="0" smtClean="0">
                <a:solidFill>
                  <a:srgbClr val="003399"/>
                </a:solidFill>
                <a:latin typeface="Arial"/>
                <a:cs typeface="Arial"/>
              </a:rPr>
              <a:t>e</a:t>
            </a:r>
            <a:r>
              <a:rPr sz="2000" spc="4" dirty="0" smtClean="0">
                <a:solidFill>
                  <a:srgbClr val="003399"/>
                </a:solidFill>
                <a:latin typeface="Arial"/>
                <a:cs typeface="Arial"/>
              </a:rPr>
              <a:t>s</a:t>
            </a:r>
            <a:r>
              <a:rPr sz="2000" spc="0" dirty="0" smtClean="0">
                <a:solidFill>
                  <a:srgbClr val="003399"/>
                </a:solidFill>
                <a:latin typeface="Arial"/>
                <a:cs typeface="Arial"/>
              </a:rPr>
              <a:t>t</a:t>
            </a:r>
            <a:r>
              <a:rPr sz="2000" spc="-19" dirty="0" smtClean="0">
                <a:solidFill>
                  <a:srgbClr val="003399"/>
                </a:solidFill>
                <a:latin typeface="Arial"/>
                <a:cs typeface="Arial"/>
              </a:rPr>
              <a:t> </a:t>
            </a:r>
            <a:r>
              <a:rPr sz="2000" spc="0" dirty="0" smtClean="0">
                <a:solidFill>
                  <a:srgbClr val="003399"/>
                </a:solidFill>
                <a:latin typeface="Arial"/>
                <a:cs typeface="Arial"/>
              </a:rPr>
              <a:t>c</a:t>
            </a:r>
            <a:r>
              <a:rPr sz="2000" spc="4" dirty="0" smtClean="0">
                <a:solidFill>
                  <a:srgbClr val="003399"/>
                </a:solidFill>
                <a:latin typeface="Arial"/>
                <a:cs typeface="Arial"/>
              </a:rPr>
              <a:t>e</a:t>
            </a:r>
            <a:r>
              <a:rPr sz="2000" spc="0" dirty="0" smtClean="0">
                <a:solidFill>
                  <a:srgbClr val="003399"/>
                </a:solidFill>
                <a:latin typeface="Arial"/>
                <a:cs typeface="Arial"/>
              </a:rPr>
              <a:t>lui </a:t>
            </a:r>
            <a:r>
              <a:rPr sz="2000" b="1" spc="0" dirty="0" smtClean="0">
                <a:solidFill>
                  <a:srgbClr val="990000"/>
                </a:solidFill>
                <a:latin typeface="Arial"/>
                <a:cs typeface="Arial"/>
              </a:rPr>
              <a:t>d'hormones</a:t>
            </a:r>
            <a:endParaRPr sz="2000">
              <a:latin typeface="Arial"/>
              <a:cs typeface="Arial"/>
            </a:endParaRPr>
          </a:p>
          <a:p>
            <a:pPr marL="12700" marR="38176">
              <a:lnSpc>
                <a:spcPct val="95825"/>
              </a:lnSpc>
            </a:pPr>
            <a:r>
              <a:rPr sz="2000" spc="0" dirty="0" smtClean="0">
                <a:solidFill>
                  <a:srgbClr val="003399"/>
                </a:solidFill>
                <a:latin typeface="Arial"/>
                <a:cs typeface="Arial"/>
              </a:rPr>
              <a:t>dé</a:t>
            </a:r>
            <a:r>
              <a:rPr sz="2000" spc="4" dirty="0" smtClean="0">
                <a:solidFill>
                  <a:srgbClr val="003399"/>
                </a:solidFill>
                <a:latin typeface="Arial"/>
                <a:cs typeface="Arial"/>
              </a:rPr>
              <a:t>r</a:t>
            </a:r>
            <a:r>
              <a:rPr sz="2000" spc="0" dirty="0" smtClean="0">
                <a:solidFill>
                  <a:srgbClr val="003399"/>
                </a:solidFill>
                <a:latin typeface="Arial"/>
                <a:cs typeface="Arial"/>
              </a:rPr>
              <a:t>i</a:t>
            </a:r>
            <a:r>
              <a:rPr sz="2000" spc="-4" dirty="0" smtClean="0">
                <a:solidFill>
                  <a:srgbClr val="003399"/>
                </a:solidFill>
                <a:latin typeface="Arial"/>
                <a:cs typeface="Arial"/>
              </a:rPr>
              <a:t>v</a:t>
            </a:r>
            <a:r>
              <a:rPr sz="2000" spc="0" dirty="0" smtClean="0">
                <a:solidFill>
                  <a:srgbClr val="003399"/>
                </a:solidFill>
                <a:latin typeface="Arial"/>
                <a:cs typeface="Arial"/>
              </a:rPr>
              <a:t>ées</a:t>
            </a:r>
            <a:r>
              <a:rPr sz="2000" spc="-19" dirty="0" smtClean="0">
                <a:solidFill>
                  <a:srgbClr val="003399"/>
                </a:solidFill>
                <a:latin typeface="Arial"/>
                <a:cs typeface="Arial"/>
              </a:rPr>
              <a:t> </a:t>
            </a:r>
            <a:r>
              <a:rPr sz="2000" spc="0" dirty="0" smtClean="0">
                <a:solidFill>
                  <a:srgbClr val="003399"/>
                </a:solidFill>
                <a:latin typeface="Arial"/>
                <a:cs typeface="Arial"/>
              </a:rPr>
              <a:t>du</a:t>
            </a:r>
            <a:r>
              <a:rPr sz="2000" spc="-9" dirty="0" smtClean="0">
                <a:solidFill>
                  <a:srgbClr val="003399"/>
                </a:solidFill>
                <a:latin typeface="Arial"/>
                <a:cs typeface="Arial"/>
              </a:rPr>
              <a:t> </a:t>
            </a:r>
            <a:r>
              <a:rPr sz="2000" spc="0" dirty="0" smtClean="0">
                <a:solidFill>
                  <a:srgbClr val="003399"/>
                </a:solidFill>
                <a:latin typeface="Arial"/>
                <a:cs typeface="Arial"/>
              </a:rPr>
              <a:t>c</a:t>
            </a:r>
            <a:r>
              <a:rPr sz="2000" spc="4" dirty="0" smtClean="0">
                <a:solidFill>
                  <a:srgbClr val="003399"/>
                </a:solidFill>
                <a:latin typeface="Arial"/>
                <a:cs typeface="Arial"/>
              </a:rPr>
              <a:t>h</a:t>
            </a:r>
            <a:r>
              <a:rPr sz="2000" spc="0" dirty="0" smtClean="0">
                <a:solidFill>
                  <a:srgbClr val="003399"/>
                </a:solidFill>
                <a:latin typeface="Arial"/>
                <a:cs typeface="Arial"/>
              </a:rPr>
              <a:t>ole</a:t>
            </a:r>
            <a:r>
              <a:rPr sz="2000" spc="4" dirty="0" smtClean="0">
                <a:solidFill>
                  <a:srgbClr val="003399"/>
                </a:solidFill>
                <a:latin typeface="Arial"/>
                <a:cs typeface="Arial"/>
              </a:rPr>
              <a:t>s</a:t>
            </a:r>
            <a:r>
              <a:rPr sz="2000" spc="0" dirty="0" smtClean="0">
                <a:solidFill>
                  <a:srgbClr val="003399"/>
                </a:solidFill>
                <a:latin typeface="Arial"/>
                <a:cs typeface="Arial"/>
              </a:rPr>
              <a:t>térol</a:t>
            </a:r>
            <a:r>
              <a:rPr sz="2000" spc="-34" dirty="0" smtClean="0">
                <a:solidFill>
                  <a:srgbClr val="003399"/>
                </a:solidFill>
                <a:latin typeface="Arial"/>
                <a:cs typeface="Arial"/>
              </a:rPr>
              <a:t> </a:t>
            </a:r>
            <a:r>
              <a:rPr sz="2000" spc="14" dirty="0" smtClean="0">
                <a:solidFill>
                  <a:srgbClr val="003399"/>
                </a:solidFill>
                <a:latin typeface="Arial"/>
                <a:cs typeface="Arial"/>
              </a:rPr>
              <a:t>(</a:t>
            </a:r>
            <a:r>
              <a:rPr sz="2000" i="1" spc="0" dirty="0" smtClean="0">
                <a:solidFill>
                  <a:srgbClr val="003399"/>
                </a:solidFill>
                <a:latin typeface="Arial"/>
                <a:cs typeface="Arial"/>
              </a:rPr>
              <a:t>ho</a:t>
            </a:r>
            <a:r>
              <a:rPr sz="2000" i="1" spc="4" dirty="0" smtClean="0">
                <a:solidFill>
                  <a:srgbClr val="003399"/>
                </a:solidFill>
                <a:latin typeface="Arial"/>
                <a:cs typeface="Arial"/>
              </a:rPr>
              <a:t>r</a:t>
            </a:r>
            <a:r>
              <a:rPr sz="2000" i="1" spc="-14" dirty="0" smtClean="0">
                <a:solidFill>
                  <a:srgbClr val="003399"/>
                </a:solidFill>
                <a:latin typeface="Arial"/>
                <a:cs typeface="Arial"/>
              </a:rPr>
              <a:t>m</a:t>
            </a:r>
            <a:r>
              <a:rPr sz="2000" i="1" spc="0" dirty="0" smtClean="0">
                <a:solidFill>
                  <a:srgbClr val="003399"/>
                </a:solidFill>
                <a:latin typeface="Arial"/>
                <a:cs typeface="Arial"/>
              </a:rPr>
              <a:t>ones</a:t>
            </a:r>
            <a:r>
              <a:rPr sz="2000" i="1" spc="-29" dirty="0" smtClean="0">
                <a:solidFill>
                  <a:srgbClr val="003399"/>
                </a:solidFill>
                <a:latin typeface="Arial"/>
                <a:cs typeface="Arial"/>
              </a:rPr>
              <a:t> </a:t>
            </a:r>
            <a:r>
              <a:rPr sz="2000" i="1" spc="0" dirty="0" smtClean="0">
                <a:solidFill>
                  <a:srgbClr val="003399"/>
                </a:solidFill>
                <a:latin typeface="Arial"/>
                <a:cs typeface="Arial"/>
              </a:rPr>
              <a:t>sté</a:t>
            </a:r>
            <a:r>
              <a:rPr sz="2000" i="1" spc="4" dirty="0" smtClean="0">
                <a:solidFill>
                  <a:srgbClr val="003399"/>
                </a:solidFill>
                <a:latin typeface="Arial"/>
                <a:cs typeface="Arial"/>
              </a:rPr>
              <a:t>r</a:t>
            </a:r>
            <a:r>
              <a:rPr sz="2000" i="1" spc="0" dirty="0" smtClean="0">
                <a:solidFill>
                  <a:srgbClr val="003399"/>
                </a:solidFill>
                <a:latin typeface="Arial"/>
                <a:cs typeface="Arial"/>
              </a:rPr>
              <a:t>oïdes</a:t>
            </a:r>
            <a:r>
              <a:rPr sz="2000" i="1" spc="-34" dirty="0" smtClean="0">
                <a:solidFill>
                  <a:srgbClr val="003399"/>
                </a:solidFill>
                <a:latin typeface="Arial"/>
                <a:cs typeface="Arial"/>
              </a:rPr>
              <a:t> </a:t>
            </a:r>
            <a:r>
              <a:rPr sz="2000" spc="0" dirty="0" smtClean="0">
                <a:solidFill>
                  <a:srgbClr val="003399"/>
                </a:solidFill>
                <a:latin typeface="Arial"/>
                <a:cs typeface="Arial"/>
              </a:rPr>
              <a:t>:</a:t>
            </a:r>
            <a:endParaRPr sz="2000">
              <a:latin typeface="Arial"/>
              <a:cs typeface="Arial"/>
            </a:endParaRPr>
          </a:p>
          <a:p>
            <a:pPr marL="12700" marR="38176">
              <a:lnSpc>
                <a:spcPct val="95825"/>
              </a:lnSpc>
              <a:spcBef>
                <a:spcPts val="100"/>
              </a:spcBef>
            </a:pPr>
            <a:r>
              <a:rPr sz="2000" spc="0" dirty="0" smtClean="0">
                <a:solidFill>
                  <a:srgbClr val="003399"/>
                </a:solidFill>
                <a:latin typeface="Arial"/>
                <a:cs typeface="Arial"/>
              </a:rPr>
              <a:t>testostérone</a:t>
            </a:r>
            <a:r>
              <a:rPr sz="2000" spc="-49" dirty="0" smtClean="0">
                <a:solidFill>
                  <a:srgbClr val="003399"/>
                </a:solidFill>
                <a:latin typeface="Arial"/>
                <a:cs typeface="Arial"/>
              </a:rPr>
              <a:t> </a:t>
            </a:r>
            <a:r>
              <a:rPr sz="2000" spc="0" dirty="0" smtClean="0">
                <a:solidFill>
                  <a:srgbClr val="003399"/>
                </a:solidFill>
                <a:latin typeface="Arial"/>
                <a:cs typeface="Arial"/>
              </a:rPr>
              <a:t>et o</a:t>
            </a:r>
            <a:r>
              <a:rPr sz="2000" spc="4" dirty="0" smtClean="0">
                <a:solidFill>
                  <a:srgbClr val="003399"/>
                </a:solidFill>
                <a:latin typeface="Arial"/>
                <a:cs typeface="Arial"/>
              </a:rPr>
              <a:t>es</a:t>
            </a:r>
            <a:r>
              <a:rPr sz="2000" spc="0" dirty="0" smtClean="0">
                <a:solidFill>
                  <a:srgbClr val="003399"/>
                </a:solidFill>
                <a:latin typeface="Arial"/>
                <a:cs typeface="Arial"/>
              </a:rPr>
              <a:t>tr</a:t>
            </a:r>
            <a:r>
              <a:rPr sz="2000" spc="4" dirty="0" smtClean="0">
                <a:solidFill>
                  <a:srgbClr val="003399"/>
                </a:solidFill>
                <a:latin typeface="Arial"/>
                <a:cs typeface="Arial"/>
              </a:rPr>
              <a:t>o</a:t>
            </a:r>
            <a:r>
              <a:rPr sz="2000" spc="0" dirty="0" smtClean="0">
                <a:solidFill>
                  <a:srgbClr val="003399"/>
                </a:solidFill>
                <a:latin typeface="Arial"/>
                <a:cs typeface="Arial"/>
              </a:rPr>
              <a:t>g</a:t>
            </a:r>
            <a:r>
              <a:rPr sz="2000" spc="4" dirty="0" smtClean="0">
                <a:solidFill>
                  <a:srgbClr val="003399"/>
                </a:solidFill>
                <a:latin typeface="Arial"/>
                <a:cs typeface="Arial"/>
              </a:rPr>
              <a:t>è</a:t>
            </a:r>
            <a:r>
              <a:rPr sz="2000" spc="-9" dirty="0" smtClean="0">
                <a:solidFill>
                  <a:srgbClr val="003399"/>
                </a:solidFill>
                <a:latin typeface="Arial"/>
                <a:cs typeface="Arial"/>
              </a:rPr>
              <a:t>n</a:t>
            </a:r>
            <a:r>
              <a:rPr sz="2000" spc="0" dirty="0" smtClean="0">
                <a:solidFill>
                  <a:srgbClr val="003399"/>
                </a:solidFill>
                <a:latin typeface="Arial"/>
                <a:cs typeface="Arial"/>
              </a:rPr>
              <a:t>es…</a:t>
            </a:r>
            <a:r>
              <a:rPr sz="2000" spc="-49" dirty="0" smtClean="0">
                <a:solidFill>
                  <a:srgbClr val="003399"/>
                </a:solidFill>
                <a:latin typeface="Arial"/>
                <a:cs typeface="Arial"/>
              </a:rPr>
              <a:t> </a:t>
            </a:r>
            <a:r>
              <a:rPr sz="2000" spc="0" dirty="0" smtClean="0">
                <a:solidFill>
                  <a:srgbClr val="003399"/>
                </a:solidFill>
                <a:latin typeface="Arial"/>
                <a:cs typeface="Arial"/>
              </a:rPr>
              <a:t>).</a:t>
            </a:r>
            <a:endParaRPr sz="20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712321" y="6531508"/>
            <a:ext cx="231966" cy="204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0"/>
              </a:lnSpc>
              <a:spcBef>
                <a:spcPts val="76"/>
              </a:spcBef>
            </a:pPr>
            <a:r>
              <a:rPr sz="2100" spc="-4" baseline="1950" dirty="0" smtClean="0">
                <a:solidFill>
                  <a:srgbClr val="C00000"/>
                </a:solidFill>
                <a:latin typeface="Calibri"/>
                <a:cs typeface="Calibri"/>
              </a:rPr>
              <a:t>61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448290" y="6548518"/>
            <a:ext cx="692400" cy="1518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60"/>
              </a:lnSpc>
              <a:spcBef>
                <a:spcPts val="57"/>
              </a:spcBef>
            </a:pPr>
            <a:r>
              <a:rPr sz="1000" spc="0" dirty="0" smtClean="0">
                <a:latin typeface="Segoe UI"/>
                <a:cs typeface="Segoe UI"/>
              </a:rPr>
              <a:t>E</a:t>
            </a:r>
            <a:r>
              <a:rPr sz="1000" spc="-4" dirty="0" smtClean="0">
                <a:latin typeface="Segoe UI"/>
                <a:cs typeface="Segoe UI"/>
              </a:rPr>
              <a:t>C</a:t>
            </a:r>
            <a:r>
              <a:rPr sz="1000" spc="4" dirty="0" smtClean="0">
                <a:latin typeface="Segoe UI"/>
                <a:cs typeface="Segoe UI"/>
              </a:rPr>
              <a:t>A</a:t>
            </a:r>
            <a:r>
              <a:rPr sz="1000" spc="0" dirty="0" smtClean="0">
                <a:latin typeface="Segoe UI"/>
                <a:cs typeface="Segoe UI"/>
              </a:rPr>
              <a:t>M</a:t>
            </a:r>
            <a:r>
              <a:rPr sz="1000" spc="-6" dirty="0" smtClean="0">
                <a:latin typeface="Segoe UI"/>
                <a:cs typeface="Segoe UI"/>
              </a:rPr>
              <a:t> </a:t>
            </a:r>
            <a:r>
              <a:rPr sz="1000" spc="0" dirty="0" smtClean="0">
                <a:latin typeface="Segoe UI"/>
                <a:cs typeface="Segoe UI"/>
              </a:rPr>
              <a:t>2015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5" name="object 5"/>
          <p:cNvSpPr txBox="1"/>
          <p:nvPr/>
        </p:nvSpPr>
        <p:spPr>
          <a:xfrm rot="16200000">
            <a:off x="0" y="1761345"/>
            <a:ext cx="3562100" cy="19494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2040-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Ch</a:t>
            </a:r>
            <a:r>
              <a:rPr sz="1400" b="1" i="1" spc="4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400" b="1" i="1" spc="4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400" b="1" i="1" spc="-39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1400" b="1" i="1" spc="-9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1400" b="1" i="1" spc="4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va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400" b="1" i="1" spc="-25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et</a:t>
            </a:r>
            <a:r>
              <a:rPr sz="1400" b="1" i="1" spc="-14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1400" b="1" i="1" spc="4" dirty="0" smtClean="0">
                <a:solidFill>
                  <a:srgbClr val="FFFFFF"/>
                </a:solidFill>
                <a:latin typeface="Arial"/>
                <a:cs typeface="Arial"/>
              </a:rPr>
              <a:t>ir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onn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eme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endParaRPr sz="1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135368" y="4366260"/>
            <a:ext cx="2744724" cy="222046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3" name="object 3"/>
          <p:cNvSpPr txBox="1"/>
          <p:nvPr/>
        </p:nvSpPr>
        <p:spPr>
          <a:xfrm>
            <a:off x="7028688" y="499872"/>
            <a:ext cx="2959607" cy="252984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" name="object 2"/>
          <p:cNvSpPr txBox="1"/>
          <p:nvPr/>
        </p:nvSpPr>
        <p:spPr>
          <a:xfrm>
            <a:off x="0" y="0"/>
            <a:ext cx="330708" cy="68579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object 31"/>
          <p:cNvSpPr/>
          <p:nvPr/>
        </p:nvSpPr>
        <p:spPr>
          <a:xfrm>
            <a:off x="11415522" y="6528054"/>
            <a:ext cx="0" cy="347470"/>
          </a:xfrm>
          <a:custGeom>
            <a:avLst/>
            <a:gdLst/>
            <a:ahLst/>
            <a:cxnLst/>
            <a:rect l="l" t="t" r="r" b="b"/>
            <a:pathLst>
              <a:path h="347470">
                <a:moveTo>
                  <a:pt x="0" y="0"/>
                </a:moveTo>
                <a:lnTo>
                  <a:pt x="0" y="329943"/>
                </a:lnTo>
              </a:path>
            </a:pathLst>
          </a:custGeom>
          <a:ln w="25908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-12192" y="0"/>
            <a:ext cx="3429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-12192" y="0"/>
            <a:ext cx="342900" cy="6858000"/>
          </a:xfrm>
          <a:custGeom>
            <a:avLst/>
            <a:gdLst/>
            <a:ahLst/>
            <a:cxnLst/>
            <a:rect l="l" t="t" r="r" b="b"/>
            <a:pathLst>
              <a:path w="342900" h="6858000">
                <a:moveTo>
                  <a:pt x="342900" y="0"/>
                </a:moveTo>
                <a:lnTo>
                  <a:pt x="12192" y="0"/>
                </a:lnTo>
              </a:path>
              <a:path w="342900" h="6858000">
                <a:moveTo>
                  <a:pt x="12192" y="6858000"/>
                </a:moveTo>
                <a:lnTo>
                  <a:pt x="342900" y="6858000"/>
                </a:lnTo>
                <a:lnTo>
                  <a:pt x="342900" y="0"/>
                </a:lnTo>
              </a:path>
            </a:pathLst>
          </a:custGeom>
          <a:ln w="9144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-21336" y="6385560"/>
            <a:ext cx="361188" cy="3352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-18288" y="5987224"/>
            <a:ext cx="361188" cy="31908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235452" y="6063996"/>
            <a:ext cx="1368552" cy="576072"/>
          </a:xfrm>
          <a:custGeom>
            <a:avLst/>
            <a:gdLst/>
            <a:ahLst/>
            <a:cxnLst/>
            <a:rect l="l" t="t" r="r" b="b"/>
            <a:pathLst>
              <a:path w="1368552" h="576072">
                <a:moveTo>
                  <a:pt x="1080515" y="432053"/>
                </a:moveTo>
                <a:lnTo>
                  <a:pt x="1080515" y="576071"/>
                </a:lnTo>
                <a:lnTo>
                  <a:pt x="1368552" y="288035"/>
                </a:lnTo>
                <a:lnTo>
                  <a:pt x="1080515" y="0"/>
                </a:lnTo>
                <a:lnTo>
                  <a:pt x="1080515" y="144017"/>
                </a:lnTo>
                <a:lnTo>
                  <a:pt x="0" y="144017"/>
                </a:lnTo>
                <a:lnTo>
                  <a:pt x="0" y="432053"/>
                </a:lnTo>
                <a:lnTo>
                  <a:pt x="1080515" y="432053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235452" y="6063996"/>
            <a:ext cx="1368552" cy="576072"/>
          </a:xfrm>
          <a:custGeom>
            <a:avLst/>
            <a:gdLst/>
            <a:ahLst/>
            <a:cxnLst/>
            <a:rect l="l" t="t" r="r" b="b"/>
            <a:pathLst>
              <a:path w="1368552" h="576072">
                <a:moveTo>
                  <a:pt x="0" y="144017"/>
                </a:moveTo>
                <a:lnTo>
                  <a:pt x="1080515" y="144017"/>
                </a:lnTo>
                <a:lnTo>
                  <a:pt x="1080515" y="0"/>
                </a:lnTo>
                <a:lnTo>
                  <a:pt x="1368552" y="288035"/>
                </a:lnTo>
                <a:lnTo>
                  <a:pt x="1080515" y="576071"/>
                </a:lnTo>
                <a:lnTo>
                  <a:pt x="1080515" y="432053"/>
                </a:lnTo>
                <a:lnTo>
                  <a:pt x="0" y="432053"/>
                </a:lnTo>
                <a:lnTo>
                  <a:pt x="0" y="144017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421379" y="4008120"/>
            <a:ext cx="2365248" cy="194919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688580" y="4290060"/>
            <a:ext cx="550164" cy="109727"/>
          </a:xfrm>
          <a:custGeom>
            <a:avLst/>
            <a:gdLst/>
            <a:ahLst/>
            <a:cxnLst/>
            <a:rect l="l" t="t" r="r" b="b"/>
            <a:pathLst>
              <a:path w="550164" h="109727">
                <a:moveTo>
                  <a:pt x="495300" y="82295"/>
                </a:moveTo>
                <a:lnTo>
                  <a:pt x="495300" y="109727"/>
                </a:lnTo>
                <a:lnTo>
                  <a:pt x="550164" y="54863"/>
                </a:lnTo>
                <a:lnTo>
                  <a:pt x="495300" y="0"/>
                </a:lnTo>
                <a:lnTo>
                  <a:pt x="495300" y="27431"/>
                </a:lnTo>
                <a:lnTo>
                  <a:pt x="0" y="27431"/>
                </a:lnTo>
                <a:lnTo>
                  <a:pt x="0" y="82295"/>
                </a:lnTo>
                <a:lnTo>
                  <a:pt x="495300" y="82295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688580" y="4290060"/>
            <a:ext cx="550164" cy="109727"/>
          </a:xfrm>
          <a:custGeom>
            <a:avLst/>
            <a:gdLst/>
            <a:ahLst/>
            <a:cxnLst/>
            <a:rect l="l" t="t" r="r" b="b"/>
            <a:pathLst>
              <a:path w="550164" h="109727">
                <a:moveTo>
                  <a:pt x="0" y="27431"/>
                </a:moveTo>
                <a:lnTo>
                  <a:pt x="495300" y="27431"/>
                </a:lnTo>
                <a:lnTo>
                  <a:pt x="495300" y="0"/>
                </a:lnTo>
                <a:lnTo>
                  <a:pt x="550164" y="54863"/>
                </a:lnTo>
                <a:lnTo>
                  <a:pt x="495300" y="109727"/>
                </a:lnTo>
                <a:lnTo>
                  <a:pt x="495300" y="82295"/>
                </a:lnTo>
                <a:lnTo>
                  <a:pt x="0" y="82295"/>
                </a:lnTo>
                <a:lnTo>
                  <a:pt x="0" y="27431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2212340" y="231521"/>
            <a:ext cx="5775754" cy="3804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950"/>
              </a:lnSpc>
              <a:spcBef>
                <a:spcPts val="147"/>
              </a:spcBef>
            </a:pPr>
            <a:r>
              <a:rPr sz="4200" b="1" spc="0" baseline="2925" dirty="0" smtClean="0">
                <a:solidFill>
                  <a:srgbClr val="C00000"/>
                </a:solidFill>
                <a:latin typeface="Calibri"/>
                <a:cs typeface="Calibri"/>
              </a:rPr>
              <a:t>Chap</a:t>
            </a:r>
            <a:r>
              <a:rPr sz="4200" b="1" spc="-9" baseline="2925" dirty="0" smtClean="0">
                <a:solidFill>
                  <a:srgbClr val="C00000"/>
                </a:solidFill>
                <a:latin typeface="Calibri"/>
                <a:cs typeface="Calibri"/>
              </a:rPr>
              <a:t>i</a:t>
            </a:r>
            <a:r>
              <a:rPr sz="4200" b="1" spc="0" baseline="2925" dirty="0" smtClean="0">
                <a:solidFill>
                  <a:srgbClr val="C00000"/>
                </a:solidFill>
                <a:latin typeface="Calibri"/>
                <a:cs typeface="Calibri"/>
              </a:rPr>
              <a:t>t</a:t>
            </a:r>
            <a:r>
              <a:rPr sz="4200" b="1" spc="-29" baseline="2925" dirty="0" smtClean="0">
                <a:solidFill>
                  <a:srgbClr val="C00000"/>
                </a:solidFill>
                <a:latin typeface="Calibri"/>
                <a:cs typeface="Calibri"/>
              </a:rPr>
              <a:t>r</a:t>
            </a:r>
            <a:r>
              <a:rPr sz="4200" b="1" spc="0" baseline="2925" dirty="0" smtClean="0">
                <a:solidFill>
                  <a:srgbClr val="C00000"/>
                </a:solidFill>
                <a:latin typeface="Calibri"/>
                <a:cs typeface="Calibri"/>
              </a:rPr>
              <a:t>e</a:t>
            </a:r>
            <a:r>
              <a:rPr sz="4200" b="1" spc="-29" baseline="2925" dirty="0" smtClean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4200" b="1" spc="0" baseline="2925" dirty="0" smtClean="0">
                <a:solidFill>
                  <a:srgbClr val="C00000"/>
                </a:solidFill>
                <a:latin typeface="Calibri"/>
                <a:cs typeface="Calibri"/>
              </a:rPr>
              <a:t>3</a:t>
            </a:r>
            <a:r>
              <a:rPr sz="4200" b="1" spc="14" baseline="2925" dirty="0" smtClean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4200" b="1" spc="0" baseline="2925" dirty="0" smtClean="0">
                <a:solidFill>
                  <a:srgbClr val="C00000"/>
                </a:solidFill>
                <a:latin typeface="Calibri"/>
                <a:cs typeface="Calibri"/>
              </a:rPr>
              <a:t>: </a:t>
            </a:r>
            <a:r>
              <a:rPr sz="4200" b="1" spc="-34" baseline="2925" dirty="0" smtClean="0">
                <a:solidFill>
                  <a:srgbClr val="C00000"/>
                </a:solidFill>
                <a:latin typeface="Calibri"/>
                <a:cs typeface="Calibri"/>
              </a:rPr>
              <a:t>s</a:t>
            </a:r>
            <a:r>
              <a:rPr sz="4200" b="1" spc="0" baseline="2925" dirty="0" smtClean="0">
                <a:solidFill>
                  <a:srgbClr val="C00000"/>
                </a:solidFill>
                <a:latin typeface="Calibri"/>
                <a:cs typeface="Calibri"/>
              </a:rPr>
              <a:t>tru</a:t>
            </a:r>
            <a:r>
              <a:rPr sz="4200" b="1" spc="9" baseline="2925" dirty="0" smtClean="0">
                <a:solidFill>
                  <a:srgbClr val="C00000"/>
                </a:solidFill>
                <a:latin typeface="Calibri"/>
                <a:cs typeface="Calibri"/>
              </a:rPr>
              <a:t>c</a:t>
            </a:r>
            <a:r>
              <a:rPr sz="4200" b="1" spc="0" baseline="2925" dirty="0" smtClean="0">
                <a:solidFill>
                  <a:srgbClr val="C00000"/>
                </a:solidFill>
                <a:latin typeface="Calibri"/>
                <a:cs typeface="Calibri"/>
              </a:rPr>
              <a:t>tu</a:t>
            </a:r>
            <a:r>
              <a:rPr sz="4200" b="1" spc="-34" baseline="2925" dirty="0" smtClean="0">
                <a:solidFill>
                  <a:srgbClr val="C00000"/>
                </a:solidFill>
                <a:latin typeface="Calibri"/>
                <a:cs typeface="Calibri"/>
              </a:rPr>
              <a:t>r</a:t>
            </a:r>
            <a:r>
              <a:rPr sz="4200" b="1" spc="0" baseline="2925" dirty="0" smtClean="0">
                <a:solidFill>
                  <a:srgbClr val="C00000"/>
                </a:solidFill>
                <a:latin typeface="Calibri"/>
                <a:cs typeface="Calibri"/>
              </a:rPr>
              <a:t>e</a:t>
            </a:r>
            <a:r>
              <a:rPr sz="4200" b="1" spc="-65" baseline="2925" dirty="0" smtClean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4200" b="1" spc="-25" baseline="2925" dirty="0" smtClean="0">
                <a:solidFill>
                  <a:srgbClr val="C00000"/>
                </a:solidFill>
                <a:latin typeface="Calibri"/>
                <a:cs typeface="Calibri"/>
              </a:rPr>
              <a:t>e</a:t>
            </a:r>
            <a:r>
              <a:rPr sz="4200" b="1" spc="0" baseline="2925" dirty="0" smtClean="0">
                <a:solidFill>
                  <a:srgbClr val="C00000"/>
                </a:solidFill>
                <a:latin typeface="Calibri"/>
                <a:cs typeface="Calibri"/>
              </a:rPr>
              <a:t>t </a:t>
            </a:r>
            <a:r>
              <a:rPr sz="4200" b="1" spc="-29" baseline="2925" dirty="0" smtClean="0">
                <a:solidFill>
                  <a:srgbClr val="C00000"/>
                </a:solidFill>
                <a:latin typeface="Calibri"/>
                <a:cs typeface="Calibri"/>
              </a:rPr>
              <a:t>g</a:t>
            </a:r>
            <a:r>
              <a:rPr sz="4200" b="1" spc="0" baseline="2925" dirty="0" smtClean="0">
                <a:solidFill>
                  <a:srgbClr val="C00000"/>
                </a:solidFill>
                <a:latin typeface="Calibri"/>
                <a:cs typeface="Calibri"/>
              </a:rPr>
              <a:t>éom</a:t>
            </a:r>
            <a:r>
              <a:rPr sz="4200" b="1" spc="-29" baseline="2925" dirty="0" smtClean="0">
                <a:solidFill>
                  <a:srgbClr val="C00000"/>
                </a:solidFill>
                <a:latin typeface="Calibri"/>
                <a:cs typeface="Calibri"/>
              </a:rPr>
              <a:t>é</a:t>
            </a:r>
            <a:r>
              <a:rPr sz="4200" b="1" spc="0" baseline="2925" dirty="0" smtClean="0">
                <a:solidFill>
                  <a:srgbClr val="C00000"/>
                </a:solidFill>
                <a:latin typeface="Calibri"/>
                <a:cs typeface="Calibri"/>
              </a:rPr>
              <a:t>trie</a:t>
            </a:r>
            <a:r>
              <a:rPr sz="4200" b="1" spc="-44" baseline="2925" dirty="0" smtClean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4200" b="1" spc="0" baseline="2925" dirty="0" smtClean="0">
                <a:solidFill>
                  <a:srgbClr val="C00000"/>
                </a:solidFill>
                <a:latin typeface="Calibri"/>
                <a:cs typeface="Calibri"/>
              </a:rPr>
              <a:t>des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991114" y="231521"/>
            <a:ext cx="1475924" cy="3804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950"/>
              </a:lnSpc>
              <a:spcBef>
                <a:spcPts val="147"/>
              </a:spcBef>
            </a:pPr>
            <a:r>
              <a:rPr sz="4200" b="1" spc="0" baseline="2925" dirty="0" smtClean="0">
                <a:solidFill>
                  <a:srgbClr val="C00000"/>
                </a:solidFill>
                <a:latin typeface="Calibri"/>
                <a:cs typeface="Calibri"/>
              </a:rPr>
              <a:t>p</a:t>
            </a:r>
            <a:r>
              <a:rPr sz="4200" b="1" spc="-34" baseline="2925" dirty="0" smtClean="0">
                <a:solidFill>
                  <a:srgbClr val="C00000"/>
                </a:solidFill>
                <a:latin typeface="Calibri"/>
                <a:cs typeface="Calibri"/>
              </a:rPr>
              <a:t>r</a:t>
            </a:r>
            <a:r>
              <a:rPr sz="4200" b="1" spc="0" baseline="2925" dirty="0" smtClean="0">
                <a:solidFill>
                  <a:srgbClr val="C00000"/>
                </a:solidFill>
                <a:latin typeface="Calibri"/>
                <a:cs typeface="Calibri"/>
              </a:rPr>
              <a:t>o</a:t>
            </a:r>
            <a:r>
              <a:rPr sz="4200" b="1" spc="-34" baseline="2925" dirty="0" smtClean="0">
                <a:solidFill>
                  <a:srgbClr val="C00000"/>
                </a:solidFill>
                <a:latin typeface="Calibri"/>
                <a:cs typeface="Calibri"/>
              </a:rPr>
              <a:t>t</a:t>
            </a:r>
            <a:r>
              <a:rPr sz="4200" b="1" spc="0" baseline="2925" dirty="0" smtClean="0">
                <a:solidFill>
                  <a:srgbClr val="C00000"/>
                </a:solidFill>
                <a:latin typeface="Calibri"/>
                <a:cs typeface="Calibri"/>
              </a:rPr>
              <a:t>éin</a:t>
            </a:r>
            <a:r>
              <a:rPr sz="4200" b="1" spc="-9" baseline="2925" dirty="0" smtClean="0">
                <a:solidFill>
                  <a:srgbClr val="C00000"/>
                </a:solidFill>
                <a:latin typeface="Calibri"/>
                <a:cs typeface="Calibri"/>
              </a:rPr>
              <a:t>e</a:t>
            </a:r>
            <a:r>
              <a:rPr sz="4200" b="1" spc="0" baseline="2925" dirty="0" smtClean="0">
                <a:solidFill>
                  <a:srgbClr val="C00000"/>
                </a:solidFill>
                <a:latin typeface="Calibri"/>
                <a:cs typeface="Calibri"/>
              </a:rPr>
              <a:t>s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92353" y="1082166"/>
            <a:ext cx="4019136" cy="2280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25"/>
              </a:lnSpc>
              <a:spcBef>
                <a:spcPts val="86"/>
              </a:spcBef>
            </a:pPr>
            <a:r>
              <a:rPr sz="2400" u="heavy" spc="0" baseline="3413" dirty="0" smtClean="0">
                <a:latin typeface="Calibri"/>
                <a:cs typeface="Calibri"/>
              </a:rPr>
              <a:t>C</a:t>
            </a:r>
            <a:r>
              <a:rPr sz="2400" u="heavy" spc="4" baseline="3413" dirty="0" smtClean="0">
                <a:latin typeface="Calibri"/>
                <a:cs typeface="Calibri"/>
              </a:rPr>
              <a:t>A</a:t>
            </a:r>
            <a:r>
              <a:rPr sz="2400" u="heavy" spc="0" baseline="3413" dirty="0" smtClean="0">
                <a:latin typeface="Calibri"/>
                <a:cs typeface="Calibri"/>
              </a:rPr>
              <a:t>R</a:t>
            </a:r>
            <a:r>
              <a:rPr sz="2400" u="heavy" spc="-9" baseline="3413" dirty="0" smtClean="0">
                <a:latin typeface="Calibri"/>
                <a:cs typeface="Calibri"/>
              </a:rPr>
              <a:t>A</a:t>
            </a:r>
            <a:r>
              <a:rPr sz="2400" u="heavy" spc="14" baseline="3413" dirty="0" smtClean="0">
                <a:latin typeface="Calibri"/>
                <a:cs typeface="Calibri"/>
              </a:rPr>
              <a:t>C</a:t>
            </a:r>
            <a:r>
              <a:rPr sz="2400" u="heavy" spc="4" baseline="3413" dirty="0" smtClean="0">
                <a:latin typeface="Calibri"/>
                <a:cs typeface="Calibri"/>
              </a:rPr>
              <a:t>T</a:t>
            </a:r>
            <a:r>
              <a:rPr sz="2400" u="heavy" spc="0" baseline="3413" dirty="0" smtClean="0">
                <a:latin typeface="Calibri"/>
                <a:cs typeface="Calibri"/>
              </a:rPr>
              <a:t>ER</a:t>
            </a:r>
            <a:r>
              <a:rPr sz="2400" u="heavy" spc="9" baseline="3413" dirty="0" smtClean="0">
                <a:latin typeface="Calibri"/>
                <a:cs typeface="Calibri"/>
              </a:rPr>
              <a:t>I</a:t>
            </a:r>
            <a:r>
              <a:rPr sz="2400" u="heavy" spc="-9" baseline="3413" dirty="0" smtClean="0">
                <a:latin typeface="Calibri"/>
                <a:cs typeface="Calibri"/>
              </a:rPr>
              <a:t>S</a:t>
            </a:r>
            <a:r>
              <a:rPr sz="2400" u="heavy" spc="4" baseline="3413" dirty="0" smtClean="0">
                <a:latin typeface="Calibri"/>
                <a:cs typeface="Calibri"/>
              </a:rPr>
              <a:t>TI</a:t>
            </a:r>
            <a:r>
              <a:rPr sz="2400" u="heavy" spc="0" baseline="3413" dirty="0" smtClean="0">
                <a:latin typeface="Calibri"/>
                <a:cs typeface="Calibri"/>
              </a:rPr>
              <a:t>Q</a:t>
            </a:r>
            <a:r>
              <a:rPr sz="2400" u="heavy" spc="-4" baseline="3413" dirty="0" smtClean="0">
                <a:latin typeface="Calibri"/>
                <a:cs typeface="Calibri"/>
              </a:rPr>
              <a:t>U</a:t>
            </a:r>
            <a:r>
              <a:rPr sz="2400" u="heavy" spc="-9" baseline="3413" dirty="0" smtClean="0">
                <a:latin typeface="Calibri"/>
                <a:cs typeface="Calibri"/>
              </a:rPr>
              <a:t>E</a:t>
            </a:r>
            <a:r>
              <a:rPr sz="2400" u="heavy" spc="0" baseline="3413" dirty="0" smtClean="0">
                <a:latin typeface="Calibri"/>
                <a:cs typeface="Calibri"/>
              </a:rPr>
              <a:t>S</a:t>
            </a:r>
            <a:r>
              <a:rPr sz="2400" u="heavy" spc="-102" baseline="3413" dirty="0" smtClean="0">
                <a:latin typeface="Calibri"/>
                <a:cs typeface="Calibri"/>
              </a:rPr>
              <a:t> </a:t>
            </a:r>
            <a:r>
              <a:rPr sz="2400" u="heavy" spc="0" baseline="3413" dirty="0" smtClean="0">
                <a:latin typeface="Calibri"/>
                <a:cs typeface="Calibri"/>
              </a:rPr>
              <a:t>G</a:t>
            </a:r>
            <a:r>
              <a:rPr sz="2400" u="heavy" spc="4" baseline="3413" dirty="0" smtClean="0">
                <a:latin typeface="Calibri"/>
                <a:cs typeface="Calibri"/>
              </a:rPr>
              <a:t>E</a:t>
            </a:r>
            <a:r>
              <a:rPr sz="2400" u="heavy" spc="0" baseline="3413" dirty="0" smtClean="0">
                <a:latin typeface="Calibri"/>
                <a:cs typeface="Calibri"/>
              </a:rPr>
              <a:t>N</a:t>
            </a:r>
            <a:r>
              <a:rPr sz="2400" u="heavy" spc="4" baseline="3413" dirty="0" smtClean="0">
                <a:latin typeface="Calibri"/>
                <a:cs typeface="Calibri"/>
              </a:rPr>
              <a:t>E</a:t>
            </a:r>
            <a:r>
              <a:rPr sz="2400" u="heavy" spc="0" baseline="3413" dirty="0" smtClean="0">
                <a:latin typeface="Calibri"/>
                <a:cs typeface="Calibri"/>
              </a:rPr>
              <a:t>RA</a:t>
            </a:r>
            <a:r>
              <a:rPr sz="2400" u="heavy" spc="4" baseline="3413" dirty="0" smtClean="0">
                <a:latin typeface="Calibri"/>
                <a:cs typeface="Calibri"/>
              </a:rPr>
              <a:t>L</a:t>
            </a:r>
            <a:r>
              <a:rPr sz="2400" u="heavy" spc="-9" baseline="3413" dirty="0" smtClean="0">
                <a:latin typeface="Calibri"/>
                <a:cs typeface="Calibri"/>
              </a:rPr>
              <a:t>E</a:t>
            </a:r>
            <a:r>
              <a:rPr sz="2400" u="heavy" spc="0" baseline="3413" dirty="0" smtClean="0">
                <a:latin typeface="Calibri"/>
                <a:cs typeface="Calibri"/>
              </a:rPr>
              <a:t>S</a:t>
            </a:r>
            <a:r>
              <a:rPr sz="2400" u="heavy" spc="-19" baseline="3413" dirty="0" smtClean="0">
                <a:latin typeface="Calibri"/>
                <a:cs typeface="Calibri"/>
              </a:rPr>
              <a:t> </a:t>
            </a:r>
            <a:r>
              <a:rPr sz="2400" u="heavy" spc="4" baseline="3413" dirty="0" smtClean="0">
                <a:latin typeface="Calibri"/>
                <a:cs typeface="Calibri"/>
              </a:rPr>
              <a:t>D</a:t>
            </a:r>
            <a:r>
              <a:rPr sz="2400" u="heavy" spc="-9" baseline="3413" dirty="0" smtClean="0">
                <a:latin typeface="Calibri"/>
                <a:cs typeface="Calibri"/>
              </a:rPr>
              <a:t>E</a:t>
            </a:r>
            <a:r>
              <a:rPr sz="2400" u="heavy" spc="0" baseline="3413" dirty="0" smtClean="0">
                <a:latin typeface="Calibri"/>
                <a:cs typeface="Calibri"/>
              </a:rPr>
              <a:t>S</a:t>
            </a:r>
            <a:r>
              <a:rPr sz="2400" u="heavy" spc="-18" baseline="3413" dirty="0" smtClean="0">
                <a:latin typeface="Calibri"/>
                <a:cs typeface="Calibri"/>
              </a:rPr>
              <a:t> </a:t>
            </a:r>
            <a:r>
              <a:rPr sz="2400" u="heavy" spc="4" baseline="3413" dirty="0" smtClean="0">
                <a:latin typeface="Calibri"/>
                <a:cs typeface="Calibri"/>
              </a:rPr>
              <a:t>P</a:t>
            </a:r>
            <a:r>
              <a:rPr sz="2400" u="heavy" spc="-14" baseline="3413" dirty="0" smtClean="0">
                <a:latin typeface="Calibri"/>
                <a:cs typeface="Calibri"/>
              </a:rPr>
              <a:t>R</a:t>
            </a:r>
            <a:r>
              <a:rPr sz="2400" u="heavy" spc="-44" baseline="3413" dirty="0" smtClean="0">
                <a:latin typeface="Calibri"/>
                <a:cs typeface="Calibri"/>
              </a:rPr>
              <a:t>O</a:t>
            </a:r>
            <a:r>
              <a:rPr sz="2400" u="heavy" spc="4" baseline="3413" dirty="0" smtClean="0">
                <a:latin typeface="Calibri"/>
                <a:cs typeface="Calibri"/>
              </a:rPr>
              <a:t>T</a:t>
            </a:r>
            <a:r>
              <a:rPr sz="2400" u="heavy" spc="0" baseline="3413" dirty="0" smtClean="0">
                <a:latin typeface="Calibri"/>
                <a:cs typeface="Calibri"/>
              </a:rPr>
              <a:t>E</a:t>
            </a:r>
            <a:r>
              <a:rPr sz="2400" u="heavy" spc="9" baseline="3413" dirty="0" smtClean="0">
                <a:latin typeface="Calibri"/>
                <a:cs typeface="Calibri"/>
              </a:rPr>
              <a:t>I</a:t>
            </a:r>
            <a:r>
              <a:rPr sz="2400" u="heavy" spc="0" baseline="3413" dirty="0" smtClean="0">
                <a:latin typeface="Calibri"/>
                <a:cs typeface="Calibri"/>
              </a:rPr>
              <a:t>N</a:t>
            </a:r>
            <a:r>
              <a:rPr sz="2400" u="heavy" spc="-4" baseline="3413" dirty="0" smtClean="0">
                <a:latin typeface="Calibri"/>
                <a:cs typeface="Calibri"/>
              </a:rPr>
              <a:t>E</a:t>
            </a:r>
            <a:r>
              <a:rPr sz="2400" u="heavy" spc="0" baseline="3413" dirty="0" smtClean="0">
                <a:latin typeface="Calibri"/>
                <a:cs typeface="Calibri"/>
              </a:rPr>
              <a:t>S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92353" y="1557450"/>
            <a:ext cx="6930486" cy="24056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825"/>
              </a:lnSpc>
              <a:spcBef>
                <a:spcPts val="91"/>
              </a:spcBef>
            </a:pPr>
            <a:r>
              <a:rPr sz="2400" spc="4" baseline="1877" dirty="0" smtClean="0">
                <a:latin typeface="Wingdings"/>
                <a:cs typeface="Wingdings"/>
              </a:rPr>
              <a:t></a:t>
            </a:r>
            <a:r>
              <a:rPr sz="2400" spc="-25" baseline="1706" dirty="0" smtClean="0">
                <a:latin typeface="Calibri"/>
                <a:cs typeface="Calibri"/>
              </a:rPr>
              <a:t>F</a:t>
            </a:r>
            <a:r>
              <a:rPr sz="2400" spc="0" baseline="1706" dirty="0" smtClean="0">
                <a:latin typeface="Calibri"/>
                <a:cs typeface="Calibri"/>
              </a:rPr>
              <a:t>o</a:t>
            </a:r>
            <a:r>
              <a:rPr sz="2400" spc="-9" baseline="1706" dirty="0" smtClean="0">
                <a:latin typeface="Calibri"/>
                <a:cs typeface="Calibri"/>
              </a:rPr>
              <a:t>r</a:t>
            </a:r>
            <a:r>
              <a:rPr sz="2400" spc="-4" baseline="1706" dirty="0" smtClean="0">
                <a:latin typeface="Calibri"/>
                <a:cs typeface="Calibri"/>
              </a:rPr>
              <a:t>m</a:t>
            </a:r>
            <a:r>
              <a:rPr sz="2400" spc="0" baseline="1706" dirty="0" smtClean="0">
                <a:latin typeface="Calibri"/>
                <a:cs typeface="Calibri"/>
              </a:rPr>
              <a:t>e</a:t>
            </a:r>
            <a:r>
              <a:rPr sz="2400" spc="17" baseline="1706" dirty="0" smtClean="0">
                <a:latin typeface="Calibri"/>
                <a:cs typeface="Calibri"/>
              </a:rPr>
              <a:t> </a:t>
            </a:r>
            <a:r>
              <a:rPr sz="2400" spc="0" baseline="1706" dirty="0" smtClean="0">
                <a:latin typeface="Calibri"/>
                <a:cs typeface="Calibri"/>
              </a:rPr>
              <a:t>la</a:t>
            </a:r>
            <a:r>
              <a:rPr sz="2400" spc="-21" baseline="1706" dirty="0" smtClean="0">
                <a:latin typeface="Calibri"/>
                <a:cs typeface="Calibri"/>
              </a:rPr>
              <a:t> </a:t>
            </a:r>
            <a:r>
              <a:rPr sz="2400" spc="0" baseline="1706" dirty="0" smtClean="0">
                <a:latin typeface="Calibri"/>
                <a:cs typeface="Calibri"/>
              </a:rPr>
              <a:t>classe</a:t>
            </a:r>
            <a:r>
              <a:rPr sz="2400" spc="-38" baseline="1706" dirty="0" smtClean="0">
                <a:latin typeface="Calibri"/>
                <a:cs typeface="Calibri"/>
              </a:rPr>
              <a:t> </a:t>
            </a:r>
            <a:r>
              <a:rPr sz="2400" spc="0" baseline="1706" dirty="0" smtClean="0">
                <a:latin typeface="Calibri"/>
                <a:cs typeface="Calibri"/>
              </a:rPr>
              <a:t>la</a:t>
            </a:r>
            <a:r>
              <a:rPr sz="2400" spc="-21" baseline="1706" dirty="0" smtClean="0">
                <a:latin typeface="Calibri"/>
                <a:cs typeface="Calibri"/>
              </a:rPr>
              <a:t> </a:t>
            </a:r>
            <a:r>
              <a:rPr sz="2400" spc="0" baseline="1706" dirty="0" smtClean="0">
                <a:latin typeface="Calibri"/>
                <a:cs typeface="Calibri"/>
              </a:rPr>
              <a:t>p</a:t>
            </a:r>
            <a:r>
              <a:rPr sz="2400" spc="4" baseline="1706" dirty="0" smtClean="0">
                <a:latin typeface="Calibri"/>
                <a:cs typeface="Calibri"/>
              </a:rPr>
              <a:t>l</a:t>
            </a:r>
            <a:r>
              <a:rPr sz="2400" spc="0" baseline="1706" dirty="0" smtClean="0">
                <a:latin typeface="Calibri"/>
                <a:cs typeface="Calibri"/>
              </a:rPr>
              <a:t>us</a:t>
            </a:r>
            <a:r>
              <a:rPr sz="2400" spc="-14" baseline="1706" dirty="0" smtClean="0">
                <a:latin typeface="Calibri"/>
                <a:cs typeface="Calibri"/>
              </a:rPr>
              <a:t> </a:t>
            </a:r>
            <a:r>
              <a:rPr sz="2400" spc="0" baseline="1706" dirty="0" smtClean="0">
                <a:latin typeface="Calibri"/>
                <a:cs typeface="Calibri"/>
              </a:rPr>
              <a:t>no</a:t>
            </a:r>
            <a:r>
              <a:rPr sz="2400" spc="-9" baseline="1706" dirty="0" smtClean="0">
                <a:latin typeface="Calibri"/>
                <a:cs typeface="Calibri"/>
              </a:rPr>
              <a:t>m</a:t>
            </a:r>
            <a:r>
              <a:rPr sz="2400" spc="0" baseline="1706" dirty="0" smtClean="0">
                <a:latin typeface="Calibri"/>
                <a:cs typeface="Calibri"/>
              </a:rPr>
              <a:t>b</a:t>
            </a:r>
            <a:r>
              <a:rPr sz="2400" spc="-29" baseline="1706" dirty="0" smtClean="0">
                <a:latin typeface="Calibri"/>
                <a:cs typeface="Calibri"/>
              </a:rPr>
              <a:t>r</a:t>
            </a:r>
            <a:r>
              <a:rPr sz="2400" spc="0" baseline="1706" dirty="0" smtClean="0">
                <a:latin typeface="Calibri"/>
                <a:cs typeface="Calibri"/>
              </a:rPr>
              <a:t>euse</a:t>
            </a:r>
            <a:r>
              <a:rPr sz="2400" spc="-35" baseline="1706" dirty="0" smtClean="0">
                <a:latin typeface="Calibri"/>
                <a:cs typeface="Calibri"/>
              </a:rPr>
              <a:t> </a:t>
            </a:r>
            <a:r>
              <a:rPr sz="2400" spc="-14" baseline="1706" dirty="0" smtClean="0">
                <a:latin typeface="Calibri"/>
                <a:cs typeface="Calibri"/>
              </a:rPr>
              <a:t>e</a:t>
            </a:r>
            <a:r>
              <a:rPr sz="2400" spc="0" baseline="1706" dirty="0" smtClean="0">
                <a:latin typeface="Calibri"/>
                <a:cs typeface="Calibri"/>
              </a:rPr>
              <a:t>t</a:t>
            </a:r>
            <a:r>
              <a:rPr sz="2400" spc="14" baseline="1706" dirty="0" smtClean="0">
                <a:latin typeface="Calibri"/>
                <a:cs typeface="Calibri"/>
              </a:rPr>
              <a:t> </a:t>
            </a:r>
            <a:r>
              <a:rPr sz="2400" spc="0" baseline="1706" dirty="0" smtClean="0">
                <a:latin typeface="Calibri"/>
                <a:cs typeface="Calibri"/>
              </a:rPr>
              <a:t>la</a:t>
            </a:r>
            <a:r>
              <a:rPr sz="2400" spc="-21" baseline="1706" dirty="0" smtClean="0">
                <a:latin typeface="Calibri"/>
                <a:cs typeface="Calibri"/>
              </a:rPr>
              <a:t> </a:t>
            </a:r>
            <a:r>
              <a:rPr sz="2400" spc="0" baseline="1706" dirty="0" smtClean="0">
                <a:latin typeface="Calibri"/>
                <a:cs typeface="Calibri"/>
              </a:rPr>
              <a:t>p</a:t>
            </a:r>
            <a:r>
              <a:rPr sz="2400" spc="4" baseline="1706" dirty="0" smtClean="0">
                <a:latin typeface="Calibri"/>
                <a:cs typeface="Calibri"/>
              </a:rPr>
              <a:t>l</a:t>
            </a:r>
            <a:r>
              <a:rPr sz="2400" spc="0" baseline="1706" dirty="0" smtClean="0">
                <a:latin typeface="Calibri"/>
                <a:cs typeface="Calibri"/>
              </a:rPr>
              <a:t>us</a:t>
            </a:r>
            <a:r>
              <a:rPr sz="2400" spc="-29" baseline="1706" dirty="0" smtClean="0">
                <a:latin typeface="Calibri"/>
                <a:cs typeface="Calibri"/>
              </a:rPr>
              <a:t> </a:t>
            </a:r>
            <a:r>
              <a:rPr sz="2400" spc="0" baseline="1706" dirty="0" smtClean="0">
                <a:latin typeface="Calibri"/>
                <a:cs typeface="Calibri"/>
              </a:rPr>
              <a:t>d</a:t>
            </a:r>
            <a:r>
              <a:rPr sz="2400" spc="4" baseline="1706" dirty="0" smtClean="0">
                <a:latin typeface="Calibri"/>
                <a:cs typeface="Calibri"/>
              </a:rPr>
              <a:t>i</a:t>
            </a:r>
            <a:r>
              <a:rPr sz="2400" spc="-14" baseline="1706" dirty="0" smtClean="0">
                <a:latin typeface="Calibri"/>
                <a:cs typeface="Calibri"/>
              </a:rPr>
              <a:t>v</a:t>
            </a:r>
            <a:r>
              <a:rPr sz="2400" spc="0" baseline="1706" dirty="0" smtClean="0">
                <a:latin typeface="Calibri"/>
                <a:cs typeface="Calibri"/>
              </a:rPr>
              <a:t>e</a:t>
            </a:r>
            <a:r>
              <a:rPr sz="2400" spc="-29" baseline="1706" dirty="0" smtClean="0">
                <a:latin typeface="Calibri"/>
                <a:cs typeface="Calibri"/>
              </a:rPr>
              <a:t>r</a:t>
            </a:r>
            <a:r>
              <a:rPr sz="2400" spc="0" baseline="1706" dirty="0" smtClean="0">
                <a:latin typeface="Calibri"/>
                <a:cs typeface="Calibri"/>
              </a:rPr>
              <a:t>si</a:t>
            </a:r>
            <a:r>
              <a:rPr sz="2400" spc="4" baseline="1706" dirty="0" smtClean="0">
                <a:latin typeface="Calibri"/>
                <a:cs typeface="Calibri"/>
              </a:rPr>
              <a:t>f</a:t>
            </a:r>
            <a:r>
              <a:rPr sz="2400" spc="0" baseline="1706" dirty="0" smtClean="0">
                <a:latin typeface="Calibri"/>
                <a:cs typeface="Calibri"/>
              </a:rPr>
              <a:t>iée</a:t>
            </a:r>
            <a:r>
              <a:rPr sz="2400" spc="-14" baseline="1706" dirty="0" smtClean="0">
                <a:latin typeface="Calibri"/>
                <a:cs typeface="Calibri"/>
              </a:rPr>
              <a:t> </a:t>
            </a:r>
            <a:r>
              <a:rPr sz="2400" spc="0" baseline="1706" dirty="0" smtClean="0">
                <a:latin typeface="Calibri"/>
                <a:cs typeface="Calibri"/>
              </a:rPr>
              <a:t>des</a:t>
            </a:r>
            <a:r>
              <a:rPr sz="2400" spc="-17" baseline="1706" dirty="0" smtClean="0">
                <a:latin typeface="Calibri"/>
                <a:cs typeface="Calibri"/>
              </a:rPr>
              <a:t> </a:t>
            </a:r>
            <a:r>
              <a:rPr sz="2400" spc="-4" baseline="1706" dirty="0" smtClean="0">
                <a:latin typeface="Calibri"/>
                <a:cs typeface="Calibri"/>
              </a:rPr>
              <a:t>m</a:t>
            </a:r>
            <a:r>
              <a:rPr sz="2400" spc="0" baseline="1706" dirty="0" smtClean="0">
                <a:latin typeface="Calibri"/>
                <a:cs typeface="Calibri"/>
              </a:rPr>
              <a:t>olé</a:t>
            </a:r>
            <a:r>
              <a:rPr sz="2400" spc="-4" baseline="1706" dirty="0" smtClean="0">
                <a:latin typeface="Calibri"/>
                <a:cs typeface="Calibri"/>
              </a:rPr>
              <a:t>c</a:t>
            </a:r>
            <a:r>
              <a:rPr sz="2400" spc="0" baseline="1706" dirty="0" smtClean="0">
                <a:latin typeface="Calibri"/>
                <a:cs typeface="Calibri"/>
              </a:rPr>
              <a:t>u</a:t>
            </a:r>
            <a:r>
              <a:rPr sz="2400" spc="4" baseline="1706" dirty="0" smtClean="0">
                <a:latin typeface="Calibri"/>
                <a:cs typeface="Calibri"/>
              </a:rPr>
              <a:t>l</a:t>
            </a:r>
            <a:r>
              <a:rPr sz="2400" spc="0" baseline="1706" dirty="0" smtClean="0">
                <a:latin typeface="Calibri"/>
                <a:cs typeface="Calibri"/>
              </a:rPr>
              <a:t>es</a:t>
            </a:r>
            <a:r>
              <a:rPr sz="2400" spc="-9" baseline="1706" dirty="0" smtClean="0">
                <a:latin typeface="Calibri"/>
                <a:cs typeface="Calibri"/>
              </a:rPr>
              <a:t> </a:t>
            </a:r>
            <a:r>
              <a:rPr sz="2400" spc="0" baseline="1706" dirty="0" smtClean="0">
                <a:latin typeface="Calibri"/>
                <a:cs typeface="Calibri"/>
              </a:rPr>
              <a:t>b</a:t>
            </a:r>
            <a:r>
              <a:rPr sz="2400" spc="4" baseline="1706" dirty="0" smtClean="0">
                <a:latin typeface="Calibri"/>
                <a:cs typeface="Calibri"/>
              </a:rPr>
              <a:t>i</a:t>
            </a:r>
            <a:r>
              <a:rPr sz="2400" spc="0" baseline="1706" dirty="0" smtClean="0">
                <a:latin typeface="Calibri"/>
                <a:cs typeface="Calibri"/>
              </a:rPr>
              <a:t>olog</a:t>
            </a:r>
            <a:r>
              <a:rPr sz="2400" spc="4" baseline="1706" dirty="0" smtClean="0">
                <a:latin typeface="Calibri"/>
                <a:cs typeface="Calibri"/>
              </a:rPr>
              <a:t>i</a:t>
            </a:r>
            <a:r>
              <a:rPr sz="2400" spc="0" baseline="1706" dirty="0" smtClean="0">
                <a:latin typeface="Calibri"/>
                <a:cs typeface="Calibri"/>
              </a:rPr>
              <a:t>ques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92353" y="2045758"/>
            <a:ext cx="4273653" cy="24024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820"/>
              </a:lnSpc>
              <a:spcBef>
                <a:spcPts val="91"/>
              </a:spcBef>
            </a:pPr>
            <a:r>
              <a:rPr sz="2400" spc="4" baseline="1877" dirty="0" smtClean="0">
                <a:latin typeface="Wingdings"/>
                <a:cs typeface="Wingdings"/>
              </a:rPr>
              <a:t></a:t>
            </a:r>
            <a:r>
              <a:rPr sz="2400" spc="0" baseline="1706" dirty="0" smtClean="0">
                <a:latin typeface="Calibri"/>
                <a:cs typeface="Calibri"/>
              </a:rPr>
              <a:t>Con</a:t>
            </a:r>
            <a:r>
              <a:rPr sz="2400" spc="-9" baseline="1706" dirty="0" smtClean="0">
                <a:latin typeface="Calibri"/>
                <a:cs typeface="Calibri"/>
              </a:rPr>
              <a:t>s</a:t>
            </a:r>
            <a:r>
              <a:rPr sz="2400" spc="4" baseline="1706" dirty="0" smtClean="0">
                <a:latin typeface="Calibri"/>
                <a:cs typeface="Calibri"/>
              </a:rPr>
              <a:t>tit</a:t>
            </a:r>
            <a:r>
              <a:rPr sz="2400" spc="0" baseline="1706" dirty="0" smtClean="0">
                <a:latin typeface="Calibri"/>
                <a:cs typeface="Calibri"/>
              </a:rPr>
              <a:t>ue</a:t>
            </a:r>
            <a:r>
              <a:rPr sz="2400" spc="-9" baseline="1706" dirty="0" smtClean="0">
                <a:latin typeface="Calibri"/>
                <a:cs typeface="Calibri"/>
              </a:rPr>
              <a:t>n</a:t>
            </a:r>
            <a:r>
              <a:rPr sz="2400" spc="0" baseline="1706" dirty="0" smtClean="0">
                <a:latin typeface="Calibri"/>
                <a:cs typeface="Calibri"/>
              </a:rPr>
              <a:t>t</a:t>
            </a:r>
            <a:r>
              <a:rPr sz="2400" spc="-82" baseline="1706" dirty="0" smtClean="0">
                <a:latin typeface="Calibri"/>
                <a:cs typeface="Calibri"/>
              </a:rPr>
              <a:t> </a:t>
            </a:r>
            <a:r>
              <a:rPr sz="2400" spc="0" baseline="1706" dirty="0" smtClean="0">
                <a:latin typeface="Calibri"/>
                <a:cs typeface="Calibri"/>
              </a:rPr>
              <a:t>p</a:t>
            </a:r>
            <a:r>
              <a:rPr sz="2400" spc="4" baseline="1706" dirty="0" smtClean="0">
                <a:latin typeface="Calibri"/>
                <a:cs typeface="Calibri"/>
              </a:rPr>
              <a:t>l</a:t>
            </a:r>
            <a:r>
              <a:rPr sz="2400" spc="0" baseline="1706" dirty="0" smtClean="0">
                <a:latin typeface="Calibri"/>
                <a:cs typeface="Calibri"/>
              </a:rPr>
              <a:t>us</a:t>
            </a:r>
            <a:r>
              <a:rPr sz="2400" spc="-41" baseline="1706" dirty="0" smtClean="0">
                <a:latin typeface="Calibri"/>
                <a:cs typeface="Calibri"/>
              </a:rPr>
              <a:t> </a:t>
            </a:r>
            <a:r>
              <a:rPr sz="2400" spc="0" baseline="1706" dirty="0" smtClean="0">
                <a:latin typeface="Calibri"/>
                <a:cs typeface="Calibri"/>
              </a:rPr>
              <a:t>de</a:t>
            </a:r>
            <a:r>
              <a:rPr sz="2400" spc="-6" baseline="1706" dirty="0" smtClean="0">
                <a:latin typeface="Calibri"/>
                <a:cs typeface="Calibri"/>
              </a:rPr>
              <a:t> </a:t>
            </a:r>
            <a:r>
              <a:rPr sz="2400" spc="-4" baseline="1706" dirty="0" smtClean="0">
                <a:latin typeface="Calibri"/>
                <a:cs typeface="Calibri"/>
              </a:rPr>
              <a:t>50</a:t>
            </a:r>
            <a:r>
              <a:rPr sz="2400" spc="0" baseline="1706" dirty="0" smtClean="0">
                <a:latin typeface="Calibri"/>
                <a:cs typeface="Calibri"/>
              </a:rPr>
              <a:t>%</a:t>
            </a:r>
            <a:r>
              <a:rPr sz="2400" spc="-7" baseline="1706" dirty="0" smtClean="0">
                <a:latin typeface="Calibri"/>
                <a:cs typeface="Calibri"/>
              </a:rPr>
              <a:t> </a:t>
            </a:r>
            <a:r>
              <a:rPr sz="2400" spc="0" baseline="1706" dirty="0" smtClean="0">
                <a:latin typeface="Calibri"/>
                <a:cs typeface="Calibri"/>
              </a:rPr>
              <a:t>du</a:t>
            </a:r>
            <a:r>
              <a:rPr sz="2400" spc="-16" baseline="1706" dirty="0" smtClean="0">
                <a:latin typeface="Calibri"/>
                <a:cs typeface="Calibri"/>
              </a:rPr>
              <a:t> </a:t>
            </a:r>
            <a:r>
              <a:rPr sz="2400" spc="4" baseline="1706" dirty="0" smtClean="0">
                <a:latin typeface="Calibri"/>
                <a:cs typeface="Calibri"/>
              </a:rPr>
              <a:t>p</a:t>
            </a:r>
            <a:r>
              <a:rPr sz="2400" spc="0" baseline="1706" dirty="0" smtClean="0">
                <a:latin typeface="Calibri"/>
                <a:cs typeface="Calibri"/>
              </a:rPr>
              <a:t>oi</a:t>
            </a:r>
            <a:r>
              <a:rPr sz="2400" spc="4" baseline="1706" dirty="0" smtClean="0">
                <a:latin typeface="Calibri"/>
                <a:cs typeface="Calibri"/>
              </a:rPr>
              <a:t>d</a:t>
            </a:r>
            <a:r>
              <a:rPr sz="2400" spc="0" baseline="1706" dirty="0" smtClean="0">
                <a:latin typeface="Calibri"/>
                <a:cs typeface="Calibri"/>
              </a:rPr>
              <a:t>s</a:t>
            </a:r>
            <a:r>
              <a:rPr sz="2400" spc="-35" baseline="1706" dirty="0" smtClean="0">
                <a:latin typeface="Calibri"/>
                <a:cs typeface="Calibri"/>
              </a:rPr>
              <a:t> </a:t>
            </a:r>
            <a:r>
              <a:rPr sz="2400" spc="0" baseline="1706" dirty="0" smtClean="0">
                <a:latin typeface="Calibri"/>
                <a:cs typeface="Calibri"/>
              </a:rPr>
              <a:t>sec</a:t>
            </a:r>
            <a:r>
              <a:rPr sz="2400" spc="-20" baseline="1706" dirty="0" smtClean="0">
                <a:latin typeface="Calibri"/>
                <a:cs typeface="Calibri"/>
              </a:rPr>
              <a:t> </a:t>
            </a:r>
            <a:r>
              <a:rPr sz="2400" spc="0" baseline="1706" dirty="0" smtClean="0">
                <a:latin typeface="Calibri"/>
                <a:cs typeface="Calibri"/>
              </a:rPr>
              <a:t>des</a:t>
            </a:r>
            <a:r>
              <a:rPr sz="2400" spc="-12" baseline="1706" dirty="0" smtClean="0">
                <a:latin typeface="Calibri"/>
                <a:cs typeface="Calibri"/>
              </a:rPr>
              <a:t> </a:t>
            </a:r>
            <a:r>
              <a:rPr sz="2400" spc="0" baseline="1706" dirty="0" smtClean="0">
                <a:latin typeface="Calibri"/>
                <a:cs typeface="Calibri"/>
              </a:rPr>
              <a:t>c</a:t>
            </a:r>
            <a:r>
              <a:rPr sz="2400" spc="-4" baseline="1706" dirty="0" smtClean="0">
                <a:latin typeface="Calibri"/>
                <a:cs typeface="Calibri"/>
              </a:rPr>
              <a:t>e</a:t>
            </a:r>
            <a:r>
              <a:rPr sz="2400" spc="4" baseline="1706" dirty="0" smtClean="0">
                <a:latin typeface="Calibri"/>
                <a:cs typeface="Calibri"/>
              </a:rPr>
              <a:t>ll</a:t>
            </a:r>
            <a:r>
              <a:rPr sz="2400" spc="0" baseline="1706" dirty="0" smtClean="0">
                <a:latin typeface="Calibri"/>
                <a:cs typeface="Calibri"/>
              </a:rPr>
              <a:t>u</a:t>
            </a:r>
            <a:r>
              <a:rPr sz="2400" spc="4" baseline="1706" dirty="0" smtClean="0">
                <a:latin typeface="Calibri"/>
                <a:cs typeface="Calibri"/>
              </a:rPr>
              <a:t>l</a:t>
            </a:r>
            <a:r>
              <a:rPr sz="2400" spc="0" baseline="1706" dirty="0" smtClean="0">
                <a:latin typeface="Calibri"/>
                <a:cs typeface="Calibri"/>
              </a:rPr>
              <a:t>es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92353" y="2533438"/>
            <a:ext cx="4068503" cy="24024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820"/>
              </a:lnSpc>
              <a:spcBef>
                <a:spcPts val="91"/>
              </a:spcBef>
            </a:pPr>
            <a:r>
              <a:rPr sz="2400" spc="4" baseline="1877" dirty="0" smtClean="0">
                <a:latin typeface="Wingdings"/>
                <a:cs typeface="Wingdings"/>
              </a:rPr>
              <a:t></a:t>
            </a:r>
            <a:r>
              <a:rPr sz="2400" spc="0" baseline="1706" dirty="0" smtClean="0">
                <a:latin typeface="Calibri"/>
                <a:cs typeface="Calibri"/>
              </a:rPr>
              <a:t>Co</a:t>
            </a:r>
            <a:r>
              <a:rPr sz="2400" spc="-9" baseline="1706" dirty="0" smtClean="0">
                <a:latin typeface="Calibri"/>
                <a:cs typeface="Calibri"/>
              </a:rPr>
              <a:t>n</a:t>
            </a:r>
            <a:r>
              <a:rPr sz="2400" spc="4" baseline="1706" dirty="0" smtClean="0">
                <a:latin typeface="Calibri"/>
                <a:cs typeface="Calibri"/>
              </a:rPr>
              <a:t>ti</a:t>
            </a:r>
            <a:r>
              <a:rPr sz="2400" spc="0" baseline="1706" dirty="0" smtClean="0">
                <a:latin typeface="Calibri"/>
                <a:cs typeface="Calibri"/>
              </a:rPr>
              <a:t>enne</a:t>
            </a:r>
            <a:r>
              <a:rPr sz="2400" spc="-9" baseline="1706" dirty="0" smtClean="0">
                <a:latin typeface="Calibri"/>
                <a:cs typeface="Calibri"/>
              </a:rPr>
              <a:t>n</a:t>
            </a:r>
            <a:r>
              <a:rPr sz="2400" spc="0" baseline="1706" dirty="0" smtClean="0">
                <a:latin typeface="Calibri"/>
                <a:cs typeface="Calibri"/>
              </a:rPr>
              <a:t>t</a:t>
            </a:r>
            <a:r>
              <a:rPr sz="2400" spc="-77" baseline="1706" dirty="0" smtClean="0">
                <a:latin typeface="Calibri"/>
                <a:cs typeface="Calibri"/>
              </a:rPr>
              <a:t> </a:t>
            </a:r>
            <a:r>
              <a:rPr sz="2400" spc="-4" baseline="1706" dirty="0" smtClean="0">
                <a:latin typeface="Calibri"/>
                <a:cs typeface="Calibri"/>
              </a:rPr>
              <a:t>t</a:t>
            </a:r>
            <a:r>
              <a:rPr sz="2400" spc="0" baseline="1706" dirty="0" smtClean="0">
                <a:latin typeface="Calibri"/>
                <a:cs typeface="Calibri"/>
              </a:rPr>
              <a:t>ou</a:t>
            </a:r>
            <a:r>
              <a:rPr sz="2400" spc="-4" baseline="1706" dirty="0" smtClean="0">
                <a:latin typeface="Calibri"/>
                <a:cs typeface="Calibri"/>
              </a:rPr>
              <a:t>t</a:t>
            </a:r>
            <a:r>
              <a:rPr sz="2400" spc="0" baseline="1706" dirty="0" smtClean="0">
                <a:latin typeface="Calibri"/>
                <a:cs typeface="Calibri"/>
              </a:rPr>
              <a:t>es</a:t>
            </a:r>
            <a:r>
              <a:rPr sz="2400" spc="-36" baseline="1706" dirty="0" smtClean="0">
                <a:latin typeface="Calibri"/>
                <a:cs typeface="Calibri"/>
              </a:rPr>
              <a:t> </a:t>
            </a:r>
            <a:r>
              <a:rPr sz="2400" spc="-14" baseline="1706" dirty="0" smtClean="0">
                <a:latin typeface="Calibri"/>
                <a:cs typeface="Calibri"/>
              </a:rPr>
              <a:t>C</a:t>
            </a:r>
            <a:r>
              <a:rPr sz="2400" spc="0" baseline="1706" dirty="0" smtClean="0">
                <a:latin typeface="Calibri"/>
                <a:cs typeface="Calibri"/>
              </a:rPr>
              <a:t>,</a:t>
            </a:r>
            <a:r>
              <a:rPr sz="2400" spc="-7" baseline="1706" dirty="0" smtClean="0">
                <a:latin typeface="Calibri"/>
                <a:cs typeface="Calibri"/>
              </a:rPr>
              <a:t> </a:t>
            </a:r>
            <a:r>
              <a:rPr sz="2400" spc="0" baseline="1706" dirty="0" smtClean="0">
                <a:latin typeface="Calibri"/>
                <a:cs typeface="Calibri"/>
              </a:rPr>
              <a:t>H,</a:t>
            </a:r>
            <a:r>
              <a:rPr sz="2400" spc="-3" baseline="1706" dirty="0" smtClean="0">
                <a:latin typeface="Calibri"/>
                <a:cs typeface="Calibri"/>
              </a:rPr>
              <a:t> </a:t>
            </a:r>
            <a:r>
              <a:rPr sz="2400" spc="-34" baseline="1706" dirty="0" smtClean="0">
                <a:latin typeface="Calibri"/>
                <a:cs typeface="Calibri"/>
              </a:rPr>
              <a:t>O</a:t>
            </a:r>
            <a:r>
              <a:rPr sz="2400" spc="0" baseline="1706" dirty="0" smtClean="0">
                <a:latin typeface="Calibri"/>
                <a:cs typeface="Calibri"/>
              </a:rPr>
              <a:t>,</a:t>
            </a:r>
            <a:r>
              <a:rPr sz="2400" spc="-9" baseline="1706" dirty="0" smtClean="0">
                <a:latin typeface="Calibri"/>
                <a:cs typeface="Calibri"/>
              </a:rPr>
              <a:t> </a:t>
            </a:r>
            <a:r>
              <a:rPr sz="2400" spc="0" baseline="1706" dirty="0" smtClean="0">
                <a:latin typeface="Calibri"/>
                <a:cs typeface="Calibri"/>
              </a:rPr>
              <a:t>N</a:t>
            </a:r>
            <a:r>
              <a:rPr sz="2400" spc="-10" baseline="1706" dirty="0" smtClean="0">
                <a:latin typeface="Calibri"/>
                <a:cs typeface="Calibri"/>
              </a:rPr>
              <a:t> </a:t>
            </a:r>
            <a:r>
              <a:rPr sz="2400" spc="-14" baseline="1706" dirty="0" smtClean="0">
                <a:latin typeface="Calibri"/>
                <a:cs typeface="Calibri"/>
              </a:rPr>
              <a:t>e</a:t>
            </a:r>
            <a:r>
              <a:rPr sz="2400" spc="0" baseline="1706" dirty="0" smtClean="0">
                <a:latin typeface="Calibri"/>
                <a:cs typeface="Calibri"/>
              </a:rPr>
              <a:t>t</a:t>
            </a:r>
            <a:r>
              <a:rPr sz="2400" spc="1" baseline="1706" dirty="0" smtClean="0">
                <a:latin typeface="Calibri"/>
                <a:cs typeface="Calibri"/>
              </a:rPr>
              <a:t> </a:t>
            </a:r>
            <a:r>
              <a:rPr sz="2400" spc="4" baseline="1706" dirty="0" smtClean="0">
                <a:latin typeface="Calibri"/>
                <a:cs typeface="Calibri"/>
              </a:rPr>
              <a:t>t</a:t>
            </a:r>
            <a:r>
              <a:rPr sz="2400" spc="-29" baseline="1706" dirty="0" smtClean="0">
                <a:latin typeface="Calibri"/>
                <a:cs typeface="Calibri"/>
              </a:rPr>
              <a:t>r</a:t>
            </a:r>
            <a:r>
              <a:rPr sz="2400" spc="0" baseline="1706" dirty="0" smtClean="0">
                <a:latin typeface="Calibri"/>
                <a:cs typeface="Calibri"/>
              </a:rPr>
              <a:t>ès sou</a:t>
            </a:r>
            <a:r>
              <a:rPr sz="2400" spc="-14" baseline="1706" dirty="0" smtClean="0">
                <a:latin typeface="Calibri"/>
                <a:cs typeface="Calibri"/>
              </a:rPr>
              <a:t>v</a:t>
            </a:r>
            <a:r>
              <a:rPr sz="2400" spc="0" baseline="1706" dirty="0" smtClean="0">
                <a:latin typeface="Calibri"/>
                <a:cs typeface="Calibri"/>
              </a:rPr>
              <a:t>e</a:t>
            </a:r>
            <a:r>
              <a:rPr sz="2400" spc="-14" baseline="1706" dirty="0" smtClean="0">
                <a:latin typeface="Calibri"/>
                <a:cs typeface="Calibri"/>
              </a:rPr>
              <a:t>n</a:t>
            </a:r>
            <a:r>
              <a:rPr sz="2400" spc="0" baseline="1706" dirty="0" smtClean="0">
                <a:latin typeface="Calibri"/>
                <a:cs typeface="Calibri"/>
              </a:rPr>
              <a:t>t</a:t>
            </a:r>
            <a:r>
              <a:rPr sz="2400" spc="-36" baseline="1706" dirty="0" smtClean="0">
                <a:latin typeface="Calibri"/>
                <a:cs typeface="Calibri"/>
              </a:rPr>
              <a:t> </a:t>
            </a:r>
            <a:r>
              <a:rPr sz="2400" spc="0" baseline="1706" dirty="0" smtClean="0">
                <a:latin typeface="Calibri"/>
                <a:cs typeface="Calibri"/>
              </a:rPr>
              <a:t>S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92353" y="3021372"/>
            <a:ext cx="3584973" cy="24024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820"/>
              </a:lnSpc>
              <a:spcBef>
                <a:spcPts val="91"/>
              </a:spcBef>
            </a:pPr>
            <a:r>
              <a:rPr sz="2400" spc="4" baseline="1877" dirty="0" smtClean="0">
                <a:latin typeface="Wingdings"/>
                <a:cs typeface="Wingdings"/>
              </a:rPr>
              <a:t></a:t>
            </a:r>
            <a:r>
              <a:rPr sz="2400" spc="-34" baseline="1706" dirty="0" smtClean="0">
                <a:latin typeface="Calibri"/>
                <a:cs typeface="Calibri"/>
              </a:rPr>
              <a:t>P</a:t>
            </a:r>
            <a:r>
              <a:rPr sz="2400" spc="0" baseline="1706" dirty="0" smtClean="0">
                <a:latin typeface="Calibri"/>
                <a:cs typeface="Calibri"/>
              </a:rPr>
              <a:t>olym</a:t>
            </a:r>
            <a:r>
              <a:rPr sz="2400" spc="-4" baseline="1706" dirty="0" smtClean="0">
                <a:latin typeface="Calibri"/>
                <a:cs typeface="Calibri"/>
              </a:rPr>
              <a:t>è</a:t>
            </a:r>
            <a:r>
              <a:rPr sz="2400" spc="-29" baseline="1706" dirty="0" smtClean="0">
                <a:latin typeface="Calibri"/>
                <a:cs typeface="Calibri"/>
              </a:rPr>
              <a:t>r</a:t>
            </a:r>
            <a:r>
              <a:rPr sz="2400" spc="0" baseline="1706" dirty="0" smtClean="0">
                <a:latin typeface="Calibri"/>
                <a:cs typeface="Calibri"/>
              </a:rPr>
              <a:t>es</a:t>
            </a:r>
            <a:r>
              <a:rPr sz="2400" spc="-35" baseline="1706" dirty="0" smtClean="0">
                <a:latin typeface="Calibri"/>
                <a:cs typeface="Calibri"/>
              </a:rPr>
              <a:t> </a:t>
            </a:r>
            <a:r>
              <a:rPr sz="2400" spc="0" baseline="1706" dirty="0" smtClean="0">
                <a:latin typeface="Calibri"/>
                <a:cs typeface="Calibri"/>
              </a:rPr>
              <a:t>non</a:t>
            </a:r>
            <a:r>
              <a:rPr sz="2400" spc="-25" baseline="1706" dirty="0" smtClean="0">
                <a:latin typeface="Calibri"/>
                <a:cs typeface="Calibri"/>
              </a:rPr>
              <a:t> </a:t>
            </a:r>
            <a:r>
              <a:rPr sz="2400" spc="0" baseline="1706" dirty="0" smtClean="0">
                <a:latin typeface="Calibri"/>
                <a:cs typeface="Calibri"/>
              </a:rPr>
              <a:t>b</a:t>
            </a:r>
            <a:r>
              <a:rPr sz="2400" spc="-34" baseline="1706" dirty="0" smtClean="0">
                <a:latin typeface="Calibri"/>
                <a:cs typeface="Calibri"/>
              </a:rPr>
              <a:t>r</a:t>
            </a:r>
            <a:r>
              <a:rPr sz="2400" spc="0" baseline="1706" dirty="0" smtClean="0">
                <a:latin typeface="Calibri"/>
                <a:cs typeface="Calibri"/>
              </a:rPr>
              <a:t>a</a:t>
            </a:r>
            <a:r>
              <a:rPr sz="2400" spc="4" baseline="1706" dirty="0" smtClean="0">
                <a:latin typeface="Calibri"/>
                <a:cs typeface="Calibri"/>
              </a:rPr>
              <a:t>n</a:t>
            </a:r>
            <a:r>
              <a:rPr sz="2400" spc="0" baseline="1706" dirty="0" smtClean="0">
                <a:latin typeface="Calibri"/>
                <a:cs typeface="Calibri"/>
              </a:rPr>
              <a:t>chés</a:t>
            </a:r>
            <a:r>
              <a:rPr sz="2400" spc="-54" baseline="1706" dirty="0" smtClean="0">
                <a:latin typeface="Calibri"/>
                <a:cs typeface="Calibri"/>
              </a:rPr>
              <a:t> </a:t>
            </a:r>
            <a:r>
              <a:rPr sz="2400" spc="0" baseline="1706" dirty="0" smtClean="0">
                <a:latin typeface="Calibri"/>
                <a:cs typeface="Calibri"/>
              </a:rPr>
              <a:t>d</a:t>
            </a:r>
            <a:r>
              <a:rPr sz="2400" spc="-119" baseline="1706" dirty="0" smtClean="0">
                <a:latin typeface="Calibri"/>
                <a:cs typeface="Calibri"/>
              </a:rPr>
              <a:t>’</a:t>
            </a:r>
            <a:r>
              <a:rPr sz="2400" spc="0" baseline="1706" dirty="0" smtClean="0">
                <a:latin typeface="Calibri"/>
                <a:cs typeface="Calibri"/>
              </a:rPr>
              <a:t>ac</a:t>
            </a:r>
            <a:r>
              <a:rPr sz="2400" spc="4" baseline="1706" dirty="0" smtClean="0">
                <a:latin typeface="Calibri"/>
                <a:cs typeface="Calibri"/>
              </a:rPr>
              <a:t>i</a:t>
            </a:r>
            <a:r>
              <a:rPr sz="2400" spc="0" baseline="1706" dirty="0" smtClean="0">
                <a:latin typeface="Calibri"/>
                <a:cs typeface="Calibri"/>
              </a:rPr>
              <a:t>des</a:t>
            </a:r>
            <a:r>
              <a:rPr sz="2400" spc="-39" baseline="1706" dirty="0" smtClean="0">
                <a:latin typeface="Calibri"/>
                <a:cs typeface="Calibri"/>
              </a:rPr>
              <a:t> </a:t>
            </a:r>
            <a:r>
              <a:rPr sz="2400" spc="0" baseline="1706" dirty="0" smtClean="0">
                <a:latin typeface="Calibri"/>
                <a:cs typeface="Calibri"/>
              </a:rPr>
              <a:t>am</a:t>
            </a:r>
            <a:r>
              <a:rPr sz="2400" spc="4" baseline="1706" dirty="0" smtClean="0">
                <a:latin typeface="Calibri"/>
                <a:cs typeface="Calibri"/>
              </a:rPr>
              <a:t>i</a:t>
            </a:r>
            <a:r>
              <a:rPr sz="2400" spc="0" baseline="1706" dirty="0" smtClean="0">
                <a:latin typeface="Calibri"/>
                <a:cs typeface="Calibri"/>
              </a:rPr>
              <a:t>nés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92353" y="3509052"/>
            <a:ext cx="6903851" cy="24024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820"/>
              </a:lnSpc>
              <a:spcBef>
                <a:spcPts val="91"/>
              </a:spcBef>
            </a:pPr>
            <a:r>
              <a:rPr sz="2400" spc="4" baseline="1877" dirty="0" smtClean="0">
                <a:latin typeface="Wingdings"/>
                <a:cs typeface="Wingdings"/>
              </a:rPr>
              <a:t></a:t>
            </a:r>
            <a:r>
              <a:rPr sz="2400" spc="-4" baseline="1706" dirty="0" smtClean="0">
                <a:latin typeface="Calibri"/>
                <a:cs typeface="Calibri"/>
              </a:rPr>
              <a:t>J</a:t>
            </a:r>
            <a:r>
              <a:rPr sz="2400" spc="0" baseline="1706" dirty="0" smtClean="0">
                <a:latin typeface="Calibri"/>
                <a:cs typeface="Calibri"/>
              </a:rPr>
              <a:t>oue</a:t>
            </a:r>
            <a:r>
              <a:rPr sz="2400" spc="-9" baseline="1706" dirty="0" smtClean="0">
                <a:latin typeface="Calibri"/>
                <a:cs typeface="Calibri"/>
              </a:rPr>
              <a:t>n</a:t>
            </a:r>
            <a:r>
              <a:rPr sz="2400" spc="0" baseline="1706" dirty="0" smtClean="0">
                <a:latin typeface="Calibri"/>
                <a:cs typeface="Calibri"/>
              </a:rPr>
              <a:t>t</a:t>
            </a:r>
            <a:r>
              <a:rPr sz="2400" spc="-20" baseline="1706" dirty="0" smtClean="0">
                <a:latin typeface="Calibri"/>
                <a:cs typeface="Calibri"/>
              </a:rPr>
              <a:t> </a:t>
            </a:r>
            <a:r>
              <a:rPr sz="2400" spc="0" baseline="1706" dirty="0" smtClean="0">
                <a:latin typeface="Calibri"/>
                <a:cs typeface="Calibri"/>
              </a:rPr>
              <a:t>un</a:t>
            </a:r>
            <a:r>
              <a:rPr sz="2400" spc="-26" baseline="1706" dirty="0" smtClean="0">
                <a:latin typeface="Calibri"/>
                <a:cs typeface="Calibri"/>
              </a:rPr>
              <a:t> </a:t>
            </a:r>
            <a:r>
              <a:rPr sz="2400" spc="-29" baseline="1706" dirty="0" smtClean="0">
                <a:latin typeface="Calibri"/>
                <a:cs typeface="Calibri"/>
              </a:rPr>
              <a:t>r</a:t>
            </a:r>
            <a:r>
              <a:rPr sz="2400" spc="0" baseline="1706" dirty="0" smtClean="0">
                <a:latin typeface="Calibri"/>
                <a:cs typeface="Calibri"/>
              </a:rPr>
              <a:t>ôle </a:t>
            </a:r>
            <a:r>
              <a:rPr sz="2400" spc="-29" baseline="1706" dirty="0" smtClean="0">
                <a:latin typeface="Calibri"/>
                <a:cs typeface="Calibri"/>
              </a:rPr>
              <a:t>f</a:t>
            </a:r>
            <a:r>
              <a:rPr sz="2400" spc="0" baseline="1706" dirty="0" smtClean="0">
                <a:latin typeface="Calibri"/>
                <a:cs typeface="Calibri"/>
              </a:rPr>
              <a:t>ond</a:t>
            </a:r>
            <a:r>
              <a:rPr sz="2400" spc="4" baseline="1706" dirty="0" smtClean="0">
                <a:latin typeface="Calibri"/>
                <a:cs typeface="Calibri"/>
              </a:rPr>
              <a:t>a</a:t>
            </a:r>
            <a:r>
              <a:rPr sz="2400" spc="0" baseline="1706" dirty="0" smtClean="0">
                <a:latin typeface="Calibri"/>
                <a:cs typeface="Calibri"/>
              </a:rPr>
              <a:t>m</a:t>
            </a:r>
            <a:r>
              <a:rPr sz="2400" spc="-4" baseline="1706" dirty="0" smtClean="0">
                <a:latin typeface="Calibri"/>
                <a:cs typeface="Calibri"/>
              </a:rPr>
              <a:t>e</a:t>
            </a:r>
            <a:r>
              <a:rPr sz="2400" spc="-9" baseline="1706" dirty="0" smtClean="0">
                <a:latin typeface="Calibri"/>
                <a:cs typeface="Calibri"/>
              </a:rPr>
              <a:t>n</a:t>
            </a:r>
            <a:r>
              <a:rPr sz="2400" spc="-19" baseline="1706" dirty="0" smtClean="0">
                <a:latin typeface="Calibri"/>
                <a:cs typeface="Calibri"/>
              </a:rPr>
              <a:t>t</a:t>
            </a:r>
            <a:r>
              <a:rPr sz="2400" spc="0" baseline="1706" dirty="0" smtClean="0">
                <a:latin typeface="Calibri"/>
                <a:cs typeface="Calibri"/>
              </a:rPr>
              <a:t>al</a:t>
            </a:r>
            <a:r>
              <a:rPr sz="2400" spc="-83" baseline="1706" dirty="0" smtClean="0">
                <a:latin typeface="Calibri"/>
                <a:cs typeface="Calibri"/>
              </a:rPr>
              <a:t> </a:t>
            </a:r>
            <a:r>
              <a:rPr sz="2400" spc="0" baseline="1706" dirty="0" smtClean="0">
                <a:latin typeface="Calibri"/>
                <a:cs typeface="Calibri"/>
              </a:rPr>
              <a:t>d</a:t>
            </a:r>
            <a:r>
              <a:rPr sz="2400" spc="4" baseline="1706" dirty="0" smtClean="0">
                <a:latin typeface="Calibri"/>
                <a:cs typeface="Calibri"/>
              </a:rPr>
              <a:t>a</a:t>
            </a:r>
            <a:r>
              <a:rPr sz="2400" spc="0" baseline="1706" dirty="0" smtClean="0">
                <a:latin typeface="Calibri"/>
                <a:cs typeface="Calibri"/>
              </a:rPr>
              <a:t>ns</a:t>
            </a:r>
            <a:r>
              <a:rPr sz="2400" spc="-30" baseline="1706" dirty="0" smtClean="0">
                <a:latin typeface="Calibri"/>
                <a:cs typeface="Calibri"/>
              </a:rPr>
              <a:t> </a:t>
            </a:r>
            <a:r>
              <a:rPr sz="2400" spc="4" baseline="1706" dirty="0" smtClean="0">
                <a:latin typeface="Calibri"/>
                <a:cs typeface="Calibri"/>
              </a:rPr>
              <a:t>l</a:t>
            </a:r>
            <a:r>
              <a:rPr sz="2400" spc="-39" baseline="1706" dirty="0" smtClean="0">
                <a:latin typeface="Calibri"/>
                <a:cs typeface="Calibri"/>
              </a:rPr>
              <a:t>‘</a:t>
            </a:r>
            <a:r>
              <a:rPr sz="2400" spc="0" baseline="1706" dirty="0" smtClean="0">
                <a:latin typeface="Calibri"/>
                <a:cs typeface="Calibri"/>
              </a:rPr>
              <a:t>a</a:t>
            </a:r>
            <a:r>
              <a:rPr sz="2400" spc="-25" baseline="1706" dirty="0" smtClean="0">
                <a:latin typeface="Calibri"/>
                <a:cs typeface="Calibri"/>
              </a:rPr>
              <a:t>r</a:t>
            </a:r>
            <a:r>
              <a:rPr sz="2400" spc="0" baseline="1706" dirty="0" smtClean="0">
                <a:latin typeface="Calibri"/>
                <a:cs typeface="Calibri"/>
              </a:rPr>
              <a:t>chit</a:t>
            </a:r>
            <a:r>
              <a:rPr sz="2400" spc="-4" baseline="1706" dirty="0" smtClean="0">
                <a:latin typeface="Calibri"/>
                <a:cs typeface="Calibri"/>
              </a:rPr>
              <a:t>e</a:t>
            </a:r>
            <a:r>
              <a:rPr sz="2400" spc="0" baseline="1706" dirty="0" smtClean="0">
                <a:latin typeface="Calibri"/>
                <a:cs typeface="Calibri"/>
              </a:rPr>
              <a:t>ctu</a:t>
            </a:r>
            <a:r>
              <a:rPr sz="2400" spc="-25" baseline="1706" dirty="0" smtClean="0">
                <a:latin typeface="Calibri"/>
                <a:cs typeface="Calibri"/>
              </a:rPr>
              <a:t>r</a:t>
            </a:r>
            <a:r>
              <a:rPr sz="2400" spc="0" baseline="1706" dirty="0" smtClean="0">
                <a:latin typeface="Calibri"/>
                <a:cs typeface="Calibri"/>
              </a:rPr>
              <a:t>e</a:t>
            </a:r>
            <a:r>
              <a:rPr sz="2400" spc="-74" baseline="1706" dirty="0" smtClean="0">
                <a:latin typeface="Calibri"/>
                <a:cs typeface="Calibri"/>
              </a:rPr>
              <a:t> </a:t>
            </a:r>
            <a:r>
              <a:rPr sz="2400" spc="-14" baseline="1706" dirty="0" smtClean="0">
                <a:latin typeface="Calibri"/>
                <a:cs typeface="Calibri"/>
              </a:rPr>
              <a:t>e</a:t>
            </a:r>
            <a:r>
              <a:rPr sz="2400" spc="0" baseline="1706" dirty="0" smtClean="0">
                <a:latin typeface="Calibri"/>
                <a:cs typeface="Calibri"/>
              </a:rPr>
              <a:t>t</a:t>
            </a:r>
            <a:r>
              <a:rPr sz="2400" spc="1" baseline="1706" dirty="0" smtClean="0">
                <a:latin typeface="Calibri"/>
                <a:cs typeface="Calibri"/>
              </a:rPr>
              <a:t> </a:t>
            </a:r>
            <a:r>
              <a:rPr sz="2400" spc="0" baseline="1706" dirty="0" smtClean="0">
                <a:latin typeface="Calibri"/>
                <a:cs typeface="Calibri"/>
              </a:rPr>
              <a:t>de</a:t>
            </a:r>
            <a:r>
              <a:rPr sz="2400" spc="-16" baseline="1706" dirty="0" smtClean="0">
                <a:latin typeface="Calibri"/>
                <a:cs typeface="Calibri"/>
              </a:rPr>
              <a:t> </a:t>
            </a:r>
            <a:r>
              <a:rPr sz="2400" spc="0" baseline="1706" dirty="0" smtClean="0">
                <a:latin typeface="Calibri"/>
                <a:cs typeface="Calibri"/>
              </a:rPr>
              <a:t>le </a:t>
            </a:r>
            <a:r>
              <a:rPr sz="2400" spc="-29" baseline="1706" dirty="0" smtClean="0">
                <a:latin typeface="Calibri"/>
                <a:cs typeface="Calibri"/>
              </a:rPr>
              <a:t>f</a:t>
            </a:r>
            <a:r>
              <a:rPr sz="2400" spc="0" baseline="1706" dirty="0" smtClean="0">
                <a:latin typeface="Calibri"/>
                <a:cs typeface="Calibri"/>
              </a:rPr>
              <a:t>onct</a:t>
            </a:r>
            <a:r>
              <a:rPr sz="2400" spc="4" baseline="1706" dirty="0" smtClean="0">
                <a:latin typeface="Calibri"/>
                <a:cs typeface="Calibri"/>
              </a:rPr>
              <a:t>i</a:t>
            </a:r>
            <a:r>
              <a:rPr sz="2400" spc="0" baseline="1706" dirty="0" smtClean="0">
                <a:latin typeface="Calibri"/>
                <a:cs typeface="Calibri"/>
              </a:rPr>
              <a:t>onnem</a:t>
            </a:r>
            <a:r>
              <a:rPr sz="2400" spc="-4" baseline="1706" dirty="0" smtClean="0">
                <a:latin typeface="Calibri"/>
                <a:cs typeface="Calibri"/>
              </a:rPr>
              <a:t>e</a:t>
            </a:r>
            <a:r>
              <a:rPr sz="2400" spc="-9" baseline="1706" dirty="0" smtClean="0">
                <a:latin typeface="Calibri"/>
                <a:cs typeface="Calibri"/>
              </a:rPr>
              <a:t>n</a:t>
            </a:r>
            <a:r>
              <a:rPr sz="2400" spc="0" baseline="1706" dirty="0" smtClean="0">
                <a:latin typeface="Calibri"/>
                <a:cs typeface="Calibri"/>
              </a:rPr>
              <a:t>t</a:t>
            </a:r>
            <a:r>
              <a:rPr sz="2400" spc="-74" baseline="1706" dirty="0" smtClean="0">
                <a:latin typeface="Calibri"/>
                <a:cs typeface="Calibri"/>
              </a:rPr>
              <a:t> </a:t>
            </a:r>
            <a:r>
              <a:rPr sz="2400" spc="0" baseline="1706" dirty="0" smtClean="0">
                <a:latin typeface="Calibri"/>
                <a:cs typeface="Calibri"/>
              </a:rPr>
              <a:t>c</a:t>
            </a:r>
            <a:r>
              <a:rPr sz="2400" spc="-4" baseline="1706" dirty="0" smtClean="0">
                <a:latin typeface="Calibri"/>
                <a:cs typeface="Calibri"/>
              </a:rPr>
              <a:t>e</a:t>
            </a:r>
            <a:r>
              <a:rPr sz="2400" spc="4" baseline="1706" dirty="0" smtClean="0">
                <a:latin typeface="Calibri"/>
                <a:cs typeface="Calibri"/>
              </a:rPr>
              <a:t>ll</a:t>
            </a:r>
            <a:r>
              <a:rPr sz="2400" spc="0" baseline="1706" dirty="0" smtClean="0">
                <a:latin typeface="Calibri"/>
                <a:cs typeface="Calibri"/>
              </a:rPr>
              <a:t>u</a:t>
            </a:r>
            <a:r>
              <a:rPr sz="2400" spc="4" baseline="1706" dirty="0" smtClean="0">
                <a:latin typeface="Calibri"/>
                <a:cs typeface="Calibri"/>
              </a:rPr>
              <a:t>l</a:t>
            </a:r>
            <a:r>
              <a:rPr sz="2400" spc="0" baseline="1706" dirty="0" smtClean="0">
                <a:latin typeface="Calibri"/>
                <a:cs typeface="Calibri"/>
              </a:rPr>
              <a:t>a</a:t>
            </a:r>
            <a:r>
              <a:rPr sz="2400" spc="4" baseline="1706" dirty="0" smtClean="0">
                <a:latin typeface="Calibri"/>
                <a:cs typeface="Calibri"/>
              </a:rPr>
              <a:t>i</a:t>
            </a:r>
            <a:r>
              <a:rPr sz="2400" spc="-29" baseline="1706" dirty="0" smtClean="0">
                <a:latin typeface="Calibri"/>
                <a:cs typeface="Calibri"/>
              </a:rPr>
              <a:t>r</a:t>
            </a:r>
            <a:r>
              <a:rPr sz="2400" spc="0" baseline="1706" dirty="0" smtClean="0">
                <a:latin typeface="Calibri"/>
                <a:cs typeface="Calibri"/>
              </a:rPr>
              <a:t>e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77290" y="4029003"/>
            <a:ext cx="950961" cy="26778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039"/>
              </a:lnSpc>
              <a:spcBef>
                <a:spcPts val="102"/>
              </a:spcBef>
            </a:pPr>
            <a:r>
              <a:rPr sz="2700" spc="-4" baseline="3220" dirty="0" smtClean="0">
                <a:latin typeface="Arial"/>
                <a:cs typeface="Arial"/>
              </a:rPr>
              <a:t>•</a:t>
            </a:r>
            <a:r>
              <a:rPr sz="2700" spc="0" baseline="3034" dirty="0" smtClean="0">
                <a:latin typeface="Calibri"/>
                <a:cs typeface="Calibri"/>
              </a:rPr>
              <a:t>En</a:t>
            </a:r>
            <a:r>
              <a:rPr sz="2700" spc="-14" baseline="3034" dirty="0" smtClean="0">
                <a:latin typeface="Calibri"/>
                <a:cs typeface="Calibri"/>
              </a:rPr>
              <a:t>z</a:t>
            </a:r>
            <a:r>
              <a:rPr sz="2700" spc="0" baseline="3034" dirty="0" smtClean="0">
                <a:latin typeface="Calibri"/>
                <a:cs typeface="Calibri"/>
              </a:rPr>
              <a:t>ym</a:t>
            </a:r>
            <a:r>
              <a:rPr sz="2700" spc="4" baseline="3034" dirty="0" smtClean="0">
                <a:latin typeface="Calibri"/>
                <a:cs typeface="Calibri"/>
              </a:rPr>
              <a:t>e</a:t>
            </a:r>
            <a:r>
              <a:rPr sz="2700" spc="0" baseline="3034" dirty="0" smtClean="0">
                <a:latin typeface="Calibri"/>
                <a:cs typeface="Calibri"/>
              </a:rPr>
              <a:t>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472555" y="4233926"/>
            <a:ext cx="923239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5"/>
              </a:lnSpc>
              <a:spcBef>
                <a:spcPts val="96"/>
              </a:spcBef>
            </a:pPr>
            <a:r>
              <a:rPr sz="2700" spc="0" baseline="3034" dirty="0" smtClean="0">
                <a:latin typeface="Calibri"/>
                <a:cs typeface="Calibri"/>
              </a:rPr>
              <a:t>St</a:t>
            </a:r>
            <a:r>
              <a:rPr sz="2700" spc="-4" baseline="3034" dirty="0" smtClean="0">
                <a:latin typeface="Calibri"/>
                <a:cs typeface="Calibri"/>
              </a:rPr>
              <a:t>r</a:t>
            </a:r>
            <a:r>
              <a:rPr sz="2700" spc="0" baseline="3034" dirty="0" smtClean="0">
                <a:latin typeface="Calibri"/>
                <a:cs typeface="Calibri"/>
              </a:rPr>
              <a:t>uc</a:t>
            </a:r>
            <a:r>
              <a:rPr sz="2700" spc="-4" baseline="3034" dirty="0" smtClean="0">
                <a:latin typeface="Calibri"/>
                <a:cs typeface="Calibri"/>
              </a:rPr>
              <a:t>t</a:t>
            </a:r>
            <a:r>
              <a:rPr sz="2700" spc="0" baseline="3034" dirty="0" smtClean="0">
                <a:latin typeface="Calibri"/>
                <a:cs typeface="Calibri"/>
              </a:rPr>
              <a:t>u</a:t>
            </a:r>
            <a:r>
              <a:rPr sz="2700" spc="-25" baseline="3034" dirty="0" smtClean="0">
                <a:latin typeface="Calibri"/>
                <a:cs typeface="Calibri"/>
              </a:rPr>
              <a:t>r</a:t>
            </a:r>
            <a:r>
              <a:rPr sz="2700" spc="0" baseline="3034" dirty="0" smtClean="0">
                <a:latin typeface="Calibri"/>
                <a:cs typeface="Calibri"/>
              </a:rPr>
              <a:t>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626602" y="4233926"/>
            <a:ext cx="867501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5"/>
              </a:lnSpc>
              <a:spcBef>
                <a:spcPts val="96"/>
              </a:spcBef>
            </a:pPr>
            <a:r>
              <a:rPr sz="2700" spc="-19" baseline="3034" dirty="0" smtClean="0">
                <a:latin typeface="Calibri"/>
                <a:cs typeface="Calibri"/>
              </a:rPr>
              <a:t>F</a:t>
            </a:r>
            <a:r>
              <a:rPr sz="2700" spc="0" baseline="3034" dirty="0" smtClean="0">
                <a:latin typeface="Calibri"/>
                <a:cs typeface="Calibri"/>
              </a:rPr>
              <a:t>onc</a:t>
            </a:r>
            <a:r>
              <a:rPr sz="2700" spc="-4" baseline="3034" dirty="0" smtClean="0">
                <a:latin typeface="Calibri"/>
                <a:cs typeface="Calibri"/>
              </a:rPr>
              <a:t>ti</a:t>
            </a:r>
            <a:r>
              <a:rPr sz="2700" spc="0" baseline="3034" dirty="0" smtClean="0">
                <a:latin typeface="Calibri"/>
                <a:cs typeface="Calibri"/>
              </a:rPr>
              <a:t>on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77290" y="4577396"/>
            <a:ext cx="1030424" cy="26811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045"/>
              </a:lnSpc>
              <a:spcBef>
                <a:spcPts val="102"/>
              </a:spcBef>
            </a:pPr>
            <a:r>
              <a:rPr sz="2700" spc="-4" baseline="1610" dirty="0" smtClean="0">
                <a:latin typeface="Arial"/>
                <a:cs typeface="Arial"/>
              </a:rPr>
              <a:t>•</a:t>
            </a:r>
            <a:r>
              <a:rPr sz="2700" spc="-109" baseline="1517" dirty="0" smtClean="0">
                <a:latin typeface="Calibri"/>
                <a:cs typeface="Calibri"/>
              </a:rPr>
              <a:t>T</a:t>
            </a:r>
            <a:r>
              <a:rPr sz="2700" spc="-39" baseline="1517" dirty="0" smtClean="0">
                <a:latin typeface="Calibri"/>
                <a:cs typeface="Calibri"/>
              </a:rPr>
              <a:t>r</a:t>
            </a:r>
            <a:r>
              <a:rPr sz="2700" spc="0" baseline="1517" dirty="0" smtClean="0">
                <a:latin typeface="Calibri"/>
                <a:cs typeface="Calibri"/>
              </a:rPr>
              <a:t>an</a:t>
            </a:r>
            <a:r>
              <a:rPr sz="2700" spc="4" baseline="1517" dirty="0" smtClean="0">
                <a:latin typeface="Calibri"/>
                <a:cs typeface="Calibri"/>
              </a:rPr>
              <a:t>s</a:t>
            </a:r>
            <a:r>
              <a:rPr sz="2700" spc="0" baseline="1517" dirty="0" smtClean="0">
                <a:latin typeface="Calibri"/>
                <a:cs typeface="Calibri"/>
              </a:rPr>
              <a:t>port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77290" y="5126664"/>
            <a:ext cx="1051176" cy="26778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039"/>
              </a:lnSpc>
              <a:spcBef>
                <a:spcPts val="102"/>
              </a:spcBef>
            </a:pPr>
            <a:r>
              <a:rPr sz="2700" spc="-4" baseline="3220" dirty="0" smtClean="0">
                <a:latin typeface="Arial"/>
                <a:cs typeface="Arial"/>
              </a:rPr>
              <a:t>•</a:t>
            </a:r>
            <a:r>
              <a:rPr sz="2700" spc="0" baseline="3034" dirty="0" smtClean="0">
                <a:latin typeface="Calibri"/>
                <a:cs typeface="Calibri"/>
              </a:rPr>
              <a:t>St</a:t>
            </a:r>
            <a:r>
              <a:rPr sz="2700" spc="-4" baseline="3034" dirty="0" smtClean="0">
                <a:latin typeface="Calibri"/>
                <a:cs typeface="Calibri"/>
              </a:rPr>
              <a:t>r</a:t>
            </a:r>
            <a:r>
              <a:rPr sz="2700" spc="0" baseline="3034" dirty="0" smtClean="0">
                <a:latin typeface="Calibri"/>
                <a:cs typeface="Calibri"/>
              </a:rPr>
              <a:t>uc</a:t>
            </a:r>
            <a:r>
              <a:rPr sz="2700" spc="-4" baseline="3034" dirty="0" smtClean="0">
                <a:latin typeface="Calibri"/>
                <a:cs typeface="Calibri"/>
              </a:rPr>
              <a:t>t</a:t>
            </a:r>
            <a:r>
              <a:rPr sz="2700" spc="0" baseline="3034" dirty="0" smtClean="0">
                <a:latin typeface="Calibri"/>
                <a:cs typeface="Calibri"/>
              </a:rPr>
              <a:t>u</a:t>
            </a:r>
            <a:r>
              <a:rPr sz="2700" spc="-39" baseline="3034" dirty="0" smtClean="0">
                <a:latin typeface="Calibri"/>
                <a:cs typeface="Calibri"/>
              </a:rPr>
              <a:t>r</a:t>
            </a:r>
            <a:r>
              <a:rPr sz="2700" spc="0" baseline="3034" dirty="0" smtClean="0">
                <a:latin typeface="Calibri"/>
                <a:cs typeface="Calibri"/>
              </a:rPr>
              <a:t>al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77290" y="5675253"/>
            <a:ext cx="1019995" cy="26778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039"/>
              </a:lnSpc>
              <a:spcBef>
                <a:spcPts val="102"/>
              </a:spcBef>
            </a:pPr>
            <a:r>
              <a:rPr sz="2700" spc="-4" baseline="3220" dirty="0" smtClean="0">
                <a:latin typeface="Arial"/>
                <a:cs typeface="Arial"/>
              </a:rPr>
              <a:t>•</a:t>
            </a:r>
            <a:r>
              <a:rPr sz="2700" spc="-4" baseline="3034" dirty="0" smtClean="0">
                <a:latin typeface="Calibri"/>
                <a:cs typeface="Calibri"/>
              </a:rPr>
              <a:t>H</a:t>
            </a:r>
            <a:r>
              <a:rPr sz="2700" spc="0" baseline="3034" dirty="0" smtClean="0">
                <a:latin typeface="Calibri"/>
                <a:cs typeface="Calibri"/>
              </a:rPr>
              <a:t>ormone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947920" y="6243548"/>
            <a:ext cx="3683769" cy="2543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5"/>
              </a:lnSpc>
              <a:spcBef>
                <a:spcPts val="96"/>
              </a:spcBef>
            </a:pPr>
            <a:r>
              <a:rPr sz="2700" spc="0" baseline="3034" dirty="0" smtClean="0">
                <a:latin typeface="Calibri"/>
                <a:cs typeface="Calibri"/>
              </a:rPr>
              <a:t>St</a:t>
            </a:r>
            <a:r>
              <a:rPr sz="2700" spc="-9" baseline="3034" dirty="0" smtClean="0">
                <a:latin typeface="Calibri"/>
                <a:cs typeface="Calibri"/>
              </a:rPr>
              <a:t>r</a:t>
            </a:r>
            <a:r>
              <a:rPr sz="2700" spc="0" baseline="3034" dirty="0" smtClean="0">
                <a:latin typeface="Calibri"/>
                <a:cs typeface="Calibri"/>
              </a:rPr>
              <a:t>uc</a:t>
            </a:r>
            <a:r>
              <a:rPr sz="2700" spc="-9" baseline="3034" dirty="0" smtClean="0">
                <a:latin typeface="Calibri"/>
                <a:cs typeface="Calibri"/>
              </a:rPr>
              <a:t>t</a:t>
            </a:r>
            <a:r>
              <a:rPr sz="2700" spc="0" baseline="3034" dirty="0" smtClean="0">
                <a:latin typeface="Calibri"/>
                <a:cs typeface="Calibri"/>
              </a:rPr>
              <a:t>u</a:t>
            </a:r>
            <a:r>
              <a:rPr sz="2700" spc="-25" baseline="3034" dirty="0" smtClean="0">
                <a:latin typeface="Calibri"/>
                <a:cs typeface="Calibri"/>
              </a:rPr>
              <a:t>r</a:t>
            </a:r>
            <a:r>
              <a:rPr sz="2700" spc="0" baseline="3034" dirty="0" smtClean="0">
                <a:latin typeface="Calibri"/>
                <a:cs typeface="Calibri"/>
              </a:rPr>
              <a:t>e</a:t>
            </a:r>
            <a:r>
              <a:rPr sz="2700" spc="14" baseline="3034" dirty="0" smtClean="0">
                <a:latin typeface="Calibri"/>
                <a:cs typeface="Calibri"/>
              </a:rPr>
              <a:t> </a:t>
            </a:r>
            <a:r>
              <a:rPr sz="2700" spc="-19" baseline="3034" dirty="0" smtClean="0">
                <a:latin typeface="Calibri"/>
                <a:cs typeface="Calibri"/>
              </a:rPr>
              <a:t>c</a:t>
            </a:r>
            <a:r>
              <a:rPr sz="2700" spc="0" baseline="3034" dirty="0" smtClean="0">
                <a:latin typeface="Calibri"/>
                <a:cs typeface="Calibri"/>
              </a:rPr>
              <a:t>omp</a:t>
            </a:r>
            <a:r>
              <a:rPr sz="2700" spc="-4" baseline="3034" dirty="0" smtClean="0">
                <a:latin typeface="Calibri"/>
                <a:cs typeface="Calibri"/>
              </a:rPr>
              <a:t>l</a:t>
            </a:r>
            <a:r>
              <a:rPr sz="2700" spc="-19" baseline="3034" dirty="0" smtClean="0">
                <a:latin typeface="Calibri"/>
                <a:cs typeface="Calibri"/>
              </a:rPr>
              <a:t>e</a:t>
            </a:r>
            <a:r>
              <a:rPr sz="2700" spc="-50" baseline="3034" dirty="0" smtClean="0">
                <a:latin typeface="Calibri"/>
                <a:cs typeface="Calibri"/>
              </a:rPr>
              <a:t>x</a:t>
            </a:r>
            <a:r>
              <a:rPr sz="2700" spc="0" baseline="3034" dirty="0" smtClean="0">
                <a:latin typeface="Calibri"/>
                <a:cs typeface="Calibri"/>
              </a:rPr>
              <a:t>e</a:t>
            </a:r>
            <a:r>
              <a:rPr sz="2700" spc="14" baseline="3034" dirty="0" smtClean="0">
                <a:latin typeface="Calibri"/>
                <a:cs typeface="Calibri"/>
              </a:rPr>
              <a:t> </a:t>
            </a:r>
            <a:r>
              <a:rPr sz="2700" spc="0" baseline="3034" dirty="0" smtClean="0">
                <a:latin typeface="Calibri"/>
                <a:cs typeface="Calibri"/>
              </a:rPr>
              <a:t>à plusieu</a:t>
            </a:r>
            <a:r>
              <a:rPr sz="2700" spc="-39" baseline="3034" dirty="0" smtClean="0">
                <a:latin typeface="Calibri"/>
                <a:cs typeface="Calibri"/>
              </a:rPr>
              <a:t>r</a:t>
            </a:r>
            <a:r>
              <a:rPr sz="2700" spc="0" baseline="3034" dirty="0" smtClean="0">
                <a:latin typeface="Calibri"/>
                <a:cs typeface="Calibri"/>
              </a:rPr>
              <a:t>s</a:t>
            </a:r>
            <a:r>
              <a:rPr sz="2700" spc="14" baseline="3034" dirty="0" smtClean="0">
                <a:latin typeface="Calibri"/>
                <a:cs typeface="Calibri"/>
              </a:rPr>
              <a:t> </a:t>
            </a:r>
            <a:r>
              <a:rPr sz="2700" spc="0" baseline="3034" dirty="0" smtClean="0">
                <a:latin typeface="Calibri"/>
                <a:cs typeface="Calibri"/>
              </a:rPr>
              <a:t>ni</a:t>
            </a:r>
            <a:r>
              <a:rPr sz="2700" spc="-14" baseline="3034" dirty="0" smtClean="0">
                <a:latin typeface="Calibri"/>
                <a:cs typeface="Calibri"/>
              </a:rPr>
              <a:t>v</a:t>
            </a:r>
            <a:r>
              <a:rPr sz="2700" spc="0" baseline="3034" dirty="0" smtClean="0">
                <a:latin typeface="Calibri"/>
                <a:cs typeface="Calibri"/>
              </a:rPr>
              <a:t>eaux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712321" y="6531508"/>
            <a:ext cx="231966" cy="204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0"/>
              </a:lnSpc>
              <a:spcBef>
                <a:spcPts val="76"/>
              </a:spcBef>
            </a:pPr>
            <a:r>
              <a:rPr sz="2100" spc="-4" baseline="1950" dirty="0" smtClean="0">
                <a:solidFill>
                  <a:srgbClr val="C00000"/>
                </a:solidFill>
                <a:latin typeface="Calibri"/>
                <a:cs typeface="Calibri"/>
              </a:rPr>
              <a:t>62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448290" y="6548518"/>
            <a:ext cx="692400" cy="1518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60"/>
              </a:lnSpc>
              <a:spcBef>
                <a:spcPts val="57"/>
              </a:spcBef>
            </a:pPr>
            <a:r>
              <a:rPr sz="1000" spc="0" dirty="0" smtClean="0">
                <a:latin typeface="Segoe UI"/>
                <a:cs typeface="Segoe UI"/>
              </a:rPr>
              <a:t>E</a:t>
            </a:r>
            <a:r>
              <a:rPr sz="1000" spc="-4" dirty="0" smtClean="0">
                <a:latin typeface="Segoe UI"/>
                <a:cs typeface="Segoe UI"/>
              </a:rPr>
              <a:t>C</a:t>
            </a:r>
            <a:r>
              <a:rPr sz="1000" spc="4" dirty="0" smtClean="0">
                <a:latin typeface="Segoe UI"/>
                <a:cs typeface="Segoe UI"/>
              </a:rPr>
              <a:t>A</a:t>
            </a:r>
            <a:r>
              <a:rPr sz="1000" spc="0" dirty="0" smtClean="0">
                <a:latin typeface="Segoe UI"/>
                <a:cs typeface="Segoe UI"/>
              </a:rPr>
              <a:t>M</a:t>
            </a:r>
            <a:r>
              <a:rPr sz="1000" spc="-6" dirty="0" smtClean="0">
                <a:latin typeface="Segoe UI"/>
                <a:cs typeface="Segoe UI"/>
              </a:rPr>
              <a:t> </a:t>
            </a:r>
            <a:r>
              <a:rPr sz="1000" spc="0" dirty="0" smtClean="0">
                <a:latin typeface="Segoe UI"/>
                <a:cs typeface="Segoe UI"/>
              </a:rPr>
              <a:t>2015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4" name="object 4"/>
          <p:cNvSpPr txBox="1"/>
          <p:nvPr/>
        </p:nvSpPr>
        <p:spPr>
          <a:xfrm rot="16200000">
            <a:off x="0" y="1761345"/>
            <a:ext cx="3562100" cy="19494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2040-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Ch</a:t>
            </a:r>
            <a:r>
              <a:rPr sz="1400" b="1" i="1" spc="4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400" b="1" i="1" spc="4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400" b="1" i="1" spc="-39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1400" b="1" i="1" spc="-9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1400" b="1" i="1" spc="4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va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400" b="1" i="1" spc="-25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et</a:t>
            </a:r>
            <a:r>
              <a:rPr sz="1400" b="1" i="1" spc="-14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1400" b="1" i="1" spc="4" dirty="0" smtClean="0">
                <a:solidFill>
                  <a:srgbClr val="FFFFFF"/>
                </a:solidFill>
                <a:latin typeface="Arial"/>
                <a:cs typeface="Arial"/>
              </a:rPr>
              <a:t>ir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onn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eme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0" y="0"/>
            <a:ext cx="330708" cy="68579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" name="object 2"/>
          <p:cNvSpPr txBox="1"/>
          <p:nvPr/>
        </p:nvSpPr>
        <p:spPr>
          <a:xfrm>
            <a:off x="3137510" y="1107186"/>
            <a:ext cx="53212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bject 16"/>
          <p:cNvSpPr/>
          <p:nvPr/>
        </p:nvSpPr>
        <p:spPr>
          <a:xfrm>
            <a:off x="11415522" y="6528054"/>
            <a:ext cx="0" cy="347470"/>
          </a:xfrm>
          <a:custGeom>
            <a:avLst/>
            <a:gdLst/>
            <a:ahLst/>
            <a:cxnLst/>
            <a:rect l="l" t="t" r="r" b="b"/>
            <a:pathLst>
              <a:path h="347470">
                <a:moveTo>
                  <a:pt x="0" y="0"/>
                </a:moveTo>
                <a:lnTo>
                  <a:pt x="0" y="329943"/>
                </a:lnTo>
              </a:path>
            </a:pathLst>
          </a:custGeom>
          <a:ln w="25908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-12192" y="0"/>
            <a:ext cx="3429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-12192" y="0"/>
            <a:ext cx="342900" cy="6858000"/>
          </a:xfrm>
          <a:custGeom>
            <a:avLst/>
            <a:gdLst/>
            <a:ahLst/>
            <a:cxnLst/>
            <a:rect l="l" t="t" r="r" b="b"/>
            <a:pathLst>
              <a:path w="342900" h="6858000">
                <a:moveTo>
                  <a:pt x="342900" y="0"/>
                </a:moveTo>
                <a:lnTo>
                  <a:pt x="12192" y="0"/>
                </a:lnTo>
              </a:path>
              <a:path w="342900" h="6858000">
                <a:moveTo>
                  <a:pt x="12192" y="6858000"/>
                </a:moveTo>
                <a:lnTo>
                  <a:pt x="342900" y="6858000"/>
                </a:lnTo>
                <a:lnTo>
                  <a:pt x="342900" y="0"/>
                </a:lnTo>
              </a:path>
            </a:pathLst>
          </a:custGeom>
          <a:ln w="9144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-21336" y="6385560"/>
            <a:ext cx="361188" cy="3352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-18288" y="5987224"/>
            <a:ext cx="361188" cy="31908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364224" y="2180844"/>
            <a:ext cx="3657600" cy="382981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476808" y="228853"/>
            <a:ext cx="3152603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5"/>
              </a:lnSpc>
              <a:spcBef>
                <a:spcPts val="96"/>
              </a:spcBef>
            </a:pPr>
            <a:r>
              <a:rPr sz="2700" spc="0" baseline="3034" dirty="0" smtClean="0">
                <a:solidFill>
                  <a:srgbClr val="00AFEF"/>
                </a:solidFill>
                <a:latin typeface="Calibri"/>
                <a:cs typeface="Calibri"/>
              </a:rPr>
              <a:t>1. LA</a:t>
            </a:r>
            <a:r>
              <a:rPr sz="2700" spc="4" baseline="3034" dirty="0" smtClean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700" spc="-9" baseline="3034" dirty="0" smtClean="0">
                <a:solidFill>
                  <a:srgbClr val="00AFEF"/>
                </a:solidFill>
                <a:latin typeface="Calibri"/>
                <a:cs typeface="Calibri"/>
              </a:rPr>
              <a:t>S</a:t>
            </a:r>
            <a:r>
              <a:rPr sz="2700" spc="0" baseline="3034" dirty="0" smtClean="0">
                <a:solidFill>
                  <a:srgbClr val="00AFEF"/>
                </a:solidFill>
                <a:latin typeface="Calibri"/>
                <a:cs typeface="Calibri"/>
              </a:rPr>
              <a:t>T</a:t>
            </a:r>
            <a:r>
              <a:rPr sz="2700" spc="-4" baseline="3034" dirty="0" smtClean="0">
                <a:solidFill>
                  <a:srgbClr val="00AFEF"/>
                </a:solidFill>
                <a:latin typeface="Calibri"/>
                <a:cs typeface="Calibri"/>
              </a:rPr>
              <a:t>R</a:t>
            </a:r>
            <a:r>
              <a:rPr sz="2700" spc="0" baseline="3034" dirty="0" smtClean="0">
                <a:solidFill>
                  <a:srgbClr val="00AFEF"/>
                </a:solidFill>
                <a:latin typeface="Calibri"/>
                <a:cs typeface="Calibri"/>
              </a:rPr>
              <a:t>U</a:t>
            </a:r>
            <a:r>
              <a:rPr sz="2700" spc="9" baseline="3034" dirty="0" smtClean="0">
                <a:solidFill>
                  <a:srgbClr val="00AFEF"/>
                </a:solidFill>
                <a:latin typeface="Calibri"/>
                <a:cs typeface="Calibri"/>
              </a:rPr>
              <a:t>C</a:t>
            </a:r>
            <a:r>
              <a:rPr sz="2700" spc="0" baseline="3034" dirty="0" smtClean="0">
                <a:solidFill>
                  <a:srgbClr val="00AFEF"/>
                </a:solidFill>
                <a:latin typeface="Calibri"/>
                <a:cs typeface="Calibri"/>
              </a:rPr>
              <a:t>TU</a:t>
            </a:r>
            <a:r>
              <a:rPr sz="2700" spc="-9" baseline="3034" dirty="0" smtClean="0">
                <a:solidFill>
                  <a:srgbClr val="00AFEF"/>
                </a:solidFill>
                <a:latin typeface="Calibri"/>
                <a:cs typeface="Calibri"/>
              </a:rPr>
              <a:t>R</a:t>
            </a:r>
            <a:r>
              <a:rPr sz="2700" spc="0" baseline="3034" dirty="0" smtClean="0">
                <a:solidFill>
                  <a:srgbClr val="00AFEF"/>
                </a:solidFill>
                <a:latin typeface="Calibri"/>
                <a:cs typeface="Calibri"/>
              </a:rPr>
              <a:t>E D</a:t>
            </a:r>
            <a:r>
              <a:rPr sz="2700" spc="-19" baseline="3034" dirty="0" smtClean="0">
                <a:solidFill>
                  <a:srgbClr val="00AFEF"/>
                </a:solidFill>
                <a:latin typeface="Calibri"/>
                <a:cs typeface="Calibri"/>
              </a:rPr>
              <a:t>E</a:t>
            </a:r>
            <a:r>
              <a:rPr sz="2700" spc="0" baseline="3034" dirty="0" smtClean="0">
                <a:solidFill>
                  <a:srgbClr val="00AFEF"/>
                </a:solidFill>
                <a:latin typeface="Calibri"/>
                <a:cs typeface="Calibri"/>
              </a:rPr>
              <a:t>S</a:t>
            </a:r>
            <a:r>
              <a:rPr sz="2700" spc="9" baseline="3034" dirty="0" smtClean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700" spc="-4" baseline="3034" dirty="0" smtClean="0">
                <a:solidFill>
                  <a:srgbClr val="00AFEF"/>
                </a:solidFill>
                <a:latin typeface="Calibri"/>
                <a:cs typeface="Calibri"/>
              </a:rPr>
              <a:t>P</a:t>
            </a:r>
            <a:r>
              <a:rPr sz="2700" spc="-19" baseline="3034" dirty="0" smtClean="0">
                <a:solidFill>
                  <a:srgbClr val="00AFEF"/>
                </a:solidFill>
                <a:latin typeface="Calibri"/>
                <a:cs typeface="Calibri"/>
              </a:rPr>
              <a:t>R</a:t>
            </a:r>
            <a:r>
              <a:rPr sz="2700" spc="-50" baseline="3034" dirty="0" smtClean="0">
                <a:solidFill>
                  <a:srgbClr val="00AFEF"/>
                </a:solidFill>
                <a:latin typeface="Calibri"/>
                <a:cs typeface="Calibri"/>
              </a:rPr>
              <a:t>O</a:t>
            </a:r>
            <a:r>
              <a:rPr sz="2700" spc="0" baseline="3034" dirty="0" smtClean="0">
                <a:solidFill>
                  <a:srgbClr val="00AFEF"/>
                </a:solidFill>
                <a:latin typeface="Calibri"/>
                <a:cs typeface="Calibri"/>
              </a:rPr>
              <a:t>TEIN</a:t>
            </a:r>
            <a:r>
              <a:rPr sz="2700" spc="-14" baseline="3034" dirty="0" smtClean="0">
                <a:solidFill>
                  <a:srgbClr val="00AFEF"/>
                </a:solidFill>
                <a:latin typeface="Calibri"/>
                <a:cs typeface="Calibri"/>
              </a:rPr>
              <a:t>E</a:t>
            </a:r>
            <a:r>
              <a:rPr sz="2700" spc="0" baseline="3034" dirty="0" smtClean="0">
                <a:solidFill>
                  <a:srgbClr val="00AFEF"/>
                </a:solidFill>
                <a:latin typeface="Calibri"/>
                <a:cs typeface="Calibri"/>
              </a:rPr>
              <a:t>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957320" y="555625"/>
            <a:ext cx="4749984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5"/>
              </a:lnSpc>
              <a:spcBef>
                <a:spcPts val="96"/>
              </a:spcBef>
            </a:pPr>
            <a:r>
              <a:rPr sz="2700" spc="0" baseline="3034" dirty="0" smtClean="0">
                <a:solidFill>
                  <a:srgbClr val="FF0000"/>
                </a:solidFill>
                <a:latin typeface="Calibri"/>
                <a:cs typeface="Calibri"/>
              </a:rPr>
              <a:t>Q</a:t>
            </a:r>
            <a:r>
              <a:rPr sz="2700" spc="-39" baseline="3034" dirty="0" smtClean="0">
                <a:solidFill>
                  <a:srgbClr val="FF0000"/>
                </a:solidFill>
                <a:latin typeface="Calibri"/>
                <a:cs typeface="Calibri"/>
              </a:rPr>
              <a:t>U</a:t>
            </a:r>
            <a:r>
              <a:rPr sz="2700" spc="-139" baseline="3034" dirty="0" smtClean="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sz="2700" spc="0" baseline="3034" dirty="0" smtClean="0">
                <a:solidFill>
                  <a:srgbClr val="FF0000"/>
                </a:solidFill>
                <a:latin typeface="Calibri"/>
                <a:cs typeface="Calibri"/>
              </a:rPr>
              <a:t>T</a:t>
            </a:r>
            <a:r>
              <a:rPr sz="2700" spc="-4" baseline="3034" dirty="0" smtClean="0">
                <a:solidFill>
                  <a:srgbClr val="FF0000"/>
                </a:solidFill>
                <a:latin typeface="Calibri"/>
                <a:cs typeface="Calibri"/>
              </a:rPr>
              <a:t>R</a:t>
            </a:r>
            <a:r>
              <a:rPr sz="2700" spc="-14" baseline="3034" dirty="0" smtClean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2700" spc="0" baseline="3034" dirty="0" smtClean="0">
                <a:solidFill>
                  <a:srgbClr val="FF0000"/>
                </a:solidFill>
                <a:latin typeface="Calibri"/>
                <a:cs typeface="Calibri"/>
              </a:rPr>
              <a:t>S</a:t>
            </a:r>
            <a:r>
              <a:rPr sz="2700" spc="-9" baseline="3034" dirty="0" smtClean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700" spc="0" baseline="3034" dirty="0" smtClean="0">
                <a:solidFill>
                  <a:srgbClr val="FF0000"/>
                </a:solidFill>
                <a:latin typeface="Calibri"/>
                <a:cs typeface="Calibri"/>
              </a:rPr>
              <a:t>NIV</a:t>
            </a:r>
            <a:r>
              <a:rPr sz="2700" spc="-25" baseline="3034" dirty="0" smtClean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2700" spc="-19" baseline="3034" dirty="0" smtClean="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sz="2700" spc="0" baseline="3034" dirty="0" smtClean="0">
                <a:solidFill>
                  <a:srgbClr val="FF0000"/>
                </a:solidFill>
                <a:latin typeface="Calibri"/>
                <a:cs typeface="Calibri"/>
              </a:rPr>
              <a:t>UX DE</a:t>
            </a:r>
            <a:r>
              <a:rPr sz="2700" spc="4" baseline="3034" dirty="0" smtClean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700" spc="-9" baseline="3034" dirty="0" smtClean="0">
                <a:solidFill>
                  <a:srgbClr val="FF0000"/>
                </a:solidFill>
                <a:latin typeface="Calibri"/>
                <a:cs typeface="Calibri"/>
              </a:rPr>
              <a:t>S</a:t>
            </a:r>
            <a:r>
              <a:rPr sz="2700" spc="0" baseline="3034" dirty="0" smtClean="0">
                <a:solidFill>
                  <a:srgbClr val="FF0000"/>
                </a:solidFill>
                <a:latin typeface="Calibri"/>
                <a:cs typeface="Calibri"/>
              </a:rPr>
              <a:t>T</a:t>
            </a:r>
            <a:r>
              <a:rPr sz="2700" spc="-4" baseline="3034" dirty="0" smtClean="0">
                <a:solidFill>
                  <a:srgbClr val="FF0000"/>
                </a:solidFill>
                <a:latin typeface="Calibri"/>
                <a:cs typeface="Calibri"/>
              </a:rPr>
              <a:t>R</a:t>
            </a:r>
            <a:r>
              <a:rPr sz="2700" spc="0" baseline="3034" dirty="0" smtClean="0">
                <a:solidFill>
                  <a:srgbClr val="FF0000"/>
                </a:solidFill>
                <a:latin typeface="Calibri"/>
                <a:cs typeface="Calibri"/>
              </a:rPr>
              <a:t>U</a:t>
            </a:r>
            <a:r>
              <a:rPr sz="2700" spc="9" baseline="3034" dirty="0" smtClean="0">
                <a:solidFill>
                  <a:srgbClr val="FF0000"/>
                </a:solidFill>
                <a:latin typeface="Calibri"/>
                <a:cs typeface="Calibri"/>
              </a:rPr>
              <a:t>C</a:t>
            </a:r>
            <a:r>
              <a:rPr sz="2700" spc="0" baseline="3034" dirty="0" smtClean="0">
                <a:solidFill>
                  <a:srgbClr val="FF0000"/>
                </a:solidFill>
                <a:latin typeface="Calibri"/>
                <a:cs typeface="Calibri"/>
              </a:rPr>
              <a:t>TU</a:t>
            </a:r>
            <a:r>
              <a:rPr sz="2700" spc="-9" baseline="3034" dirty="0" smtClean="0">
                <a:solidFill>
                  <a:srgbClr val="FF0000"/>
                </a:solidFill>
                <a:latin typeface="Calibri"/>
                <a:cs typeface="Calibri"/>
              </a:rPr>
              <a:t>R</a:t>
            </a:r>
            <a:r>
              <a:rPr sz="2700" spc="0" baseline="3034" dirty="0" smtClean="0">
                <a:solidFill>
                  <a:srgbClr val="FF0000"/>
                </a:solidFill>
                <a:latin typeface="Calibri"/>
                <a:cs typeface="Calibri"/>
              </a:rPr>
              <a:t>E D</a:t>
            </a:r>
            <a:r>
              <a:rPr sz="2700" spc="-19" baseline="3034" dirty="0" smtClean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2700" spc="0" baseline="3034" dirty="0" smtClean="0">
                <a:solidFill>
                  <a:srgbClr val="FF0000"/>
                </a:solidFill>
                <a:latin typeface="Calibri"/>
                <a:cs typeface="Calibri"/>
              </a:rPr>
              <a:t>S P</a:t>
            </a:r>
            <a:r>
              <a:rPr sz="2700" spc="-19" baseline="3034" dirty="0" smtClean="0">
                <a:solidFill>
                  <a:srgbClr val="FF0000"/>
                </a:solidFill>
                <a:latin typeface="Calibri"/>
                <a:cs typeface="Calibri"/>
              </a:rPr>
              <a:t>R</a:t>
            </a:r>
            <a:r>
              <a:rPr sz="2700" spc="-50" baseline="3034" dirty="0" smtClean="0">
                <a:solidFill>
                  <a:srgbClr val="FF0000"/>
                </a:solidFill>
                <a:latin typeface="Calibri"/>
                <a:cs typeface="Calibri"/>
              </a:rPr>
              <a:t>O</a:t>
            </a:r>
            <a:r>
              <a:rPr sz="2700" spc="0" baseline="3034" dirty="0" smtClean="0">
                <a:solidFill>
                  <a:srgbClr val="FF0000"/>
                </a:solidFill>
                <a:latin typeface="Calibri"/>
                <a:cs typeface="Calibri"/>
              </a:rPr>
              <a:t>TEIN</a:t>
            </a:r>
            <a:r>
              <a:rPr sz="2700" spc="-14" baseline="3034" dirty="0" smtClean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2700" spc="0" baseline="3034" dirty="0" smtClean="0">
                <a:solidFill>
                  <a:srgbClr val="FF0000"/>
                </a:solidFill>
                <a:latin typeface="Calibri"/>
                <a:cs typeface="Calibri"/>
              </a:rPr>
              <a:t>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68248" y="1179957"/>
            <a:ext cx="9434258" cy="66586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30403">
              <a:lnSpc>
                <a:spcPts val="2140"/>
              </a:lnSpc>
              <a:spcBef>
                <a:spcPts val="107"/>
              </a:spcBef>
            </a:pPr>
            <a:r>
              <a:rPr sz="3000" spc="0" baseline="2730" dirty="0" smtClean="0">
                <a:solidFill>
                  <a:srgbClr val="EC7C30"/>
                </a:solidFill>
                <a:latin typeface="Calibri"/>
                <a:cs typeface="Calibri"/>
              </a:rPr>
              <a:t>LA</a:t>
            </a:r>
            <a:r>
              <a:rPr sz="3000" spc="-4" baseline="2730" dirty="0" smtClean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000" spc="-9" baseline="2730" dirty="0" smtClean="0">
                <a:solidFill>
                  <a:srgbClr val="EC7C30"/>
                </a:solidFill>
                <a:latin typeface="Calibri"/>
                <a:cs typeface="Calibri"/>
              </a:rPr>
              <a:t>S</a:t>
            </a:r>
            <a:r>
              <a:rPr sz="3000" spc="0" baseline="2730" dirty="0" smtClean="0">
                <a:solidFill>
                  <a:srgbClr val="EC7C30"/>
                </a:solidFill>
                <a:latin typeface="Calibri"/>
                <a:cs typeface="Calibri"/>
              </a:rPr>
              <a:t>TRU</a:t>
            </a:r>
            <a:r>
              <a:rPr sz="3000" spc="9" baseline="2730" dirty="0" smtClean="0">
                <a:solidFill>
                  <a:srgbClr val="EC7C30"/>
                </a:solidFill>
                <a:latin typeface="Calibri"/>
                <a:cs typeface="Calibri"/>
              </a:rPr>
              <a:t>C</a:t>
            </a:r>
            <a:r>
              <a:rPr sz="3000" spc="0" baseline="2730" dirty="0" smtClean="0">
                <a:solidFill>
                  <a:srgbClr val="EC7C30"/>
                </a:solidFill>
                <a:latin typeface="Calibri"/>
                <a:cs typeface="Calibri"/>
              </a:rPr>
              <a:t>T</a:t>
            </a:r>
            <a:r>
              <a:rPr sz="3000" spc="-4" baseline="2730" dirty="0" smtClean="0">
                <a:solidFill>
                  <a:srgbClr val="EC7C30"/>
                </a:solidFill>
                <a:latin typeface="Calibri"/>
                <a:cs typeface="Calibri"/>
              </a:rPr>
              <a:t>U</a:t>
            </a:r>
            <a:r>
              <a:rPr sz="3000" spc="0" baseline="2730" dirty="0" smtClean="0">
                <a:solidFill>
                  <a:srgbClr val="EC7C30"/>
                </a:solidFill>
                <a:latin typeface="Calibri"/>
                <a:cs typeface="Calibri"/>
              </a:rPr>
              <a:t>RE PRIMAI</a:t>
            </a:r>
            <a:r>
              <a:rPr sz="3000" spc="9" baseline="2730" dirty="0" smtClean="0">
                <a:solidFill>
                  <a:srgbClr val="EC7C30"/>
                </a:solidFill>
                <a:latin typeface="Calibri"/>
                <a:cs typeface="Calibri"/>
              </a:rPr>
              <a:t>R</a:t>
            </a:r>
            <a:r>
              <a:rPr sz="3000" spc="0" baseline="2730" dirty="0" smtClean="0">
                <a:solidFill>
                  <a:srgbClr val="EC7C30"/>
                </a:solidFill>
                <a:latin typeface="Calibri"/>
                <a:cs typeface="Calibri"/>
              </a:rPr>
              <a:t>E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1725"/>
              </a:lnSpc>
              <a:spcBef>
                <a:spcPts val="973"/>
              </a:spcBef>
            </a:pPr>
            <a:r>
              <a:rPr sz="1600" spc="0" dirty="0" smtClean="0">
                <a:latin typeface="Calibri"/>
                <a:cs typeface="Calibri"/>
              </a:rPr>
              <a:t>D</a:t>
            </a:r>
            <a:r>
              <a:rPr sz="1600" spc="-9" dirty="0" smtClean="0">
                <a:latin typeface="Calibri"/>
                <a:cs typeface="Calibri"/>
              </a:rPr>
              <a:t>é</a:t>
            </a:r>
            <a:r>
              <a:rPr sz="1600" spc="4" dirty="0" smtClean="0">
                <a:latin typeface="Calibri"/>
                <a:cs typeface="Calibri"/>
              </a:rPr>
              <a:t>fi</a:t>
            </a:r>
            <a:r>
              <a:rPr sz="1600" spc="0" dirty="0" smtClean="0">
                <a:latin typeface="Calibri"/>
                <a:cs typeface="Calibri"/>
              </a:rPr>
              <a:t>n</a:t>
            </a:r>
            <a:r>
              <a:rPr sz="1600" spc="4" dirty="0" smtClean="0">
                <a:latin typeface="Calibri"/>
                <a:cs typeface="Calibri"/>
              </a:rPr>
              <a:t>i</a:t>
            </a:r>
            <a:r>
              <a:rPr sz="1600" spc="0" dirty="0" smtClean="0">
                <a:latin typeface="Calibri"/>
                <a:cs typeface="Calibri"/>
              </a:rPr>
              <a:t>e</a:t>
            </a:r>
            <a:r>
              <a:rPr sz="1600" spc="-61" dirty="0" smtClean="0">
                <a:latin typeface="Calibri"/>
                <a:cs typeface="Calibri"/>
              </a:rPr>
              <a:t> </a:t>
            </a:r>
            <a:r>
              <a:rPr sz="1600" spc="0" dirty="0" smtClean="0">
                <a:latin typeface="Calibri"/>
                <a:cs typeface="Calibri"/>
              </a:rPr>
              <a:t>p</a:t>
            </a:r>
            <a:r>
              <a:rPr sz="1600" spc="4" dirty="0" smtClean="0">
                <a:latin typeface="Calibri"/>
                <a:cs typeface="Calibri"/>
              </a:rPr>
              <a:t>a</a:t>
            </a:r>
            <a:r>
              <a:rPr sz="1600" spc="0" dirty="0" smtClean="0">
                <a:latin typeface="Calibri"/>
                <a:cs typeface="Calibri"/>
              </a:rPr>
              <a:t>r</a:t>
            </a:r>
            <a:r>
              <a:rPr sz="1600" spc="-16" dirty="0" smtClean="0">
                <a:latin typeface="Calibri"/>
                <a:cs typeface="Calibri"/>
              </a:rPr>
              <a:t> </a:t>
            </a:r>
            <a:r>
              <a:rPr sz="1600" spc="4" dirty="0" smtClean="0">
                <a:latin typeface="Calibri"/>
                <a:cs typeface="Calibri"/>
              </a:rPr>
              <a:t>l</a:t>
            </a:r>
            <a:r>
              <a:rPr sz="1600" spc="0" dirty="0" smtClean="0">
                <a:latin typeface="Calibri"/>
                <a:cs typeface="Calibri"/>
              </a:rPr>
              <a:t>a</a:t>
            </a:r>
            <a:r>
              <a:rPr sz="1600" spc="-21" dirty="0" smtClean="0">
                <a:latin typeface="Calibri"/>
                <a:cs typeface="Calibri"/>
              </a:rPr>
              <a:t> </a:t>
            </a:r>
            <a:r>
              <a:rPr sz="1600" spc="0" dirty="0" smtClean="0">
                <a:latin typeface="Calibri"/>
                <a:cs typeface="Calibri"/>
              </a:rPr>
              <a:t>séquence</a:t>
            </a:r>
            <a:r>
              <a:rPr sz="1600" spc="-47" dirty="0" smtClean="0">
                <a:latin typeface="Calibri"/>
                <a:cs typeface="Calibri"/>
              </a:rPr>
              <a:t> </a:t>
            </a:r>
            <a:r>
              <a:rPr sz="1600" spc="0" dirty="0" smtClean="0">
                <a:latin typeface="Calibri"/>
                <a:cs typeface="Calibri"/>
              </a:rPr>
              <a:t>des</a:t>
            </a:r>
            <a:r>
              <a:rPr sz="1600" spc="2" dirty="0" smtClean="0">
                <a:latin typeface="Calibri"/>
                <a:cs typeface="Calibri"/>
              </a:rPr>
              <a:t> </a:t>
            </a:r>
            <a:r>
              <a:rPr sz="1600" spc="9" dirty="0" smtClean="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sz="1600" spc="14" dirty="0" smtClean="0">
                <a:solidFill>
                  <a:srgbClr val="FF0000"/>
                </a:solidFill>
                <a:latin typeface="Calibri"/>
                <a:cs typeface="Calibri"/>
              </a:rPr>
              <a:t>.</a:t>
            </a:r>
            <a:r>
              <a:rPr sz="1600" spc="9" dirty="0" smtClean="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sz="1600" spc="0" dirty="0" smtClean="0">
                <a:solidFill>
                  <a:srgbClr val="FF0000"/>
                </a:solidFill>
                <a:latin typeface="Calibri"/>
                <a:cs typeface="Calibri"/>
              </a:rPr>
              <a:t>.</a:t>
            </a:r>
            <a:r>
              <a:rPr sz="1600" spc="-41" dirty="0" smtClean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600" spc="-14" dirty="0" smtClean="0">
                <a:latin typeface="Calibri"/>
                <a:cs typeface="Calibri"/>
              </a:rPr>
              <a:t>e</a:t>
            </a:r>
            <a:r>
              <a:rPr sz="1600" spc="0" dirty="0" smtClean="0">
                <a:latin typeface="Calibri"/>
                <a:cs typeface="Calibri"/>
              </a:rPr>
              <a:t>t</a:t>
            </a:r>
            <a:r>
              <a:rPr sz="1600" spc="1" dirty="0" smtClean="0">
                <a:latin typeface="Calibri"/>
                <a:cs typeface="Calibri"/>
              </a:rPr>
              <a:t> </a:t>
            </a:r>
            <a:r>
              <a:rPr sz="1600" spc="0" dirty="0" smtClean="0">
                <a:latin typeface="Calibri"/>
                <a:cs typeface="Calibri"/>
              </a:rPr>
              <a:t>assu</a:t>
            </a:r>
            <a:r>
              <a:rPr sz="1600" spc="-29" dirty="0" smtClean="0">
                <a:latin typeface="Calibri"/>
                <a:cs typeface="Calibri"/>
              </a:rPr>
              <a:t>r</a:t>
            </a:r>
            <a:r>
              <a:rPr sz="1600" spc="0" dirty="0" smtClean="0">
                <a:latin typeface="Calibri"/>
                <a:cs typeface="Calibri"/>
              </a:rPr>
              <a:t>ée</a:t>
            </a:r>
            <a:r>
              <a:rPr sz="1600" spc="-35" dirty="0" smtClean="0">
                <a:latin typeface="Calibri"/>
                <a:cs typeface="Calibri"/>
              </a:rPr>
              <a:t> </a:t>
            </a:r>
            <a:r>
              <a:rPr sz="1600" spc="0" dirty="0" smtClean="0">
                <a:latin typeface="Calibri"/>
                <a:cs typeface="Calibri"/>
              </a:rPr>
              <a:t>p</a:t>
            </a:r>
            <a:r>
              <a:rPr sz="1600" spc="4" dirty="0" smtClean="0">
                <a:latin typeface="Calibri"/>
                <a:cs typeface="Calibri"/>
              </a:rPr>
              <a:t>a</a:t>
            </a:r>
            <a:r>
              <a:rPr sz="1600" spc="0" dirty="0" smtClean="0">
                <a:latin typeface="Calibri"/>
                <a:cs typeface="Calibri"/>
              </a:rPr>
              <a:t>r</a:t>
            </a:r>
            <a:r>
              <a:rPr sz="1600" spc="-16" dirty="0" smtClean="0">
                <a:latin typeface="Calibri"/>
                <a:cs typeface="Calibri"/>
              </a:rPr>
              <a:t> </a:t>
            </a:r>
            <a:r>
              <a:rPr sz="1600" spc="0" dirty="0" smtClean="0">
                <a:latin typeface="Calibri"/>
                <a:cs typeface="Calibri"/>
              </a:rPr>
              <a:t>des</a:t>
            </a:r>
            <a:r>
              <a:rPr sz="1600" spc="-22" dirty="0" smtClean="0">
                <a:latin typeface="Calibri"/>
                <a:cs typeface="Calibri"/>
              </a:rPr>
              <a:t> </a:t>
            </a:r>
            <a:r>
              <a:rPr sz="1600" spc="0" dirty="0" smtClean="0">
                <a:latin typeface="Calibri"/>
                <a:cs typeface="Calibri"/>
              </a:rPr>
              <a:t>l</a:t>
            </a:r>
            <a:r>
              <a:rPr sz="1600" spc="9" dirty="0" smtClean="0">
                <a:latin typeface="Calibri"/>
                <a:cs typeface="Calibri"/>
              </a:rPr>
              <a:t>i</a:t>
            </a:r>
            <a:r>
              <a:rPr sz="1600" spc="0" dirty="0" smtClean="0">
                <a:latin typeface="Calibri"/>
                <a:cs typeface="Calibri"/>
              </a:rPr>
              <a:t>a</a:t>
            </a:r>
            <a:r>
              <a:rPr sz="1600" spc="4" dirty="0" smtClean="0">
                <a:latin typeface="Calibri"/>
                <a:cs typeface="Calibri"/>
              </a:rPr>
              <a:t>i</a:t>
            </a:r>
            <a:r>
              <a:rPr sz="1600" spc="0" dirty="0" smtClean="0">
                <a:latin typeface="Calibri"/>
                <a:cs typeface="Calibri"/>
              </a:rPr>
              <a:t>sons</a:t>
            </a:r>
            <a:r>
              <a:rPr sz="1600" spc="-72" dirty="0" smtClean="0">
                <a:latin typeface="Calibri"/>
                <a:cs typeface="Calibri"/>
              </a:rPr>
              <a:t> </a:t>
            </a:r>
            <a:r>
              <a:rPr sz="1600" spc="-14" dirty="0" smtClean="0">
                <a:latin typeface="Calibri"/>
                <a:cs typeface="Calibri"/>
              </a:rPr>
              <a:t>co</a:t>
            </a:r>
            <a:r>
              <a:rPr sz="1600" spc="-25" dirty="0" smtClean="0">
                <a:latin typeface="Calibri"/>
                <a:cs typeface="Calibri"/>
              </a:rPr>
              <a:t>v</a:t>
            </a:r>
            <a:r>
              <a:rPr sz="1600" spc="0" dirty="0" smtClean="0">
                <a:latin typeface="Calibri"/>
                <a:cs typeface="Calibri"/>
              </a:rPr>
              <a:t>a</a:t>
            </a:r>
            <a:r>
              <a:rPr sz="1600" spc="4" dirty="0" smtClean="0">
                <a:latin typeface="Calibri"/>
                <a:cs typeface="Calibri"/>
              </a:rPr>
              <a:t>l</a:t>
            </a:r>
            <a:r>
              <a:rPr sz="1600" spc="0" dirty="0" smtClean="0">
                <a:latin typeface="Calibri"/>
                <a:cs typeface="Calibri"/>
              </a:rPr>
              <a:t>e</a:t>
            </a:r>
            <a:r>
              <a:rPr sz="1600" spc="-14" dirty="0" smtClean="0">
                <a:latin typeface="Calibri"/>
                <a:cs typeface="Calibri"/>
              </a:rPr>
              <a:t>n</a:t>
            </a:r>
            <a:r>
              <a:rPr sz="1600" spc="-4" dirty="0" smtClean="0">
                <a:latin typeface="Calibri"/>
                <a:cs typeface="Calibri"/>
              </a:rPr>
              <a:t>t</a:t>
            </a:r>
            <a:r>
              <a:rPr sz="1600" spc="0" dirty="0" smtClean="0">
                <a:latin typeface="Calibri"/>
                <a:cs typeface="Calibri"/>
              </a:rPr>
              <a:t>es</a:t>
            </a:r>
            <a:r>
              <a:rPr sz="1600" spc="-44" dirty="0" smtClean="0">
                <a:latin typeface="Calibri"/>
                <a:cs typeface="Calibri"/>
              </a:rPr>
              <a:t> </a:t>
            </a:r>
            <a:r>
              <a:rPr sz="1600" spc="-29" dirty="0" smtClean="0">
                <a:latin typeface="Calibri"/>
                <a:cs typeface="Calibri"/>
              </a:rPr>
              <a:t>f</a:t>
            </a:r>
            <a:r>
              <a:rPr sz="1600" spc="0" dirty="0" smtClean="0">
                <a:latin typeface="Calibri"/>
                <a:cs typeface="Calibri"/>
              </a:rPr>
              <a:t>o</a:t>
            </a:r>
            <a:r>
              <a:rPr sz="1600" spc="-4" dirty="0" smtClean="0">
                <a:latin typeface="Calibri"/>
                <a:cs typeface="Calibri"/>
              </a:rPr>
              <a:t>rt</a:t>
            </a:r>
            <a:r>
              <a:rPr sz="1600" spc="0" dirty="0" smtClean="0">
                <a:latin typeface="Calibri"/>
                <a:cs typeface="Calibri"/>
              </a:rPr>
              <a:t>es</a:t>
            </a:r>
            <a:r>
              <a:rPr sz="1600" spc="-3" dirty="0" smtClean="0">
                <a:latin typeface="Calibri"/>
                <a:cs typeface="Calibri"/>
              </a:rPr>
              <a:t> </a:t>
            </a:r>
            <a:r>
              <a:rPr sz="1600" spc="4" dirty="0" smtClean="0">
                <a:latin typeface="Calibri"/>
                <a:cs typeface="Calibri"/>
              </a:rPr>
              <a:t>li</a:t>
            </a:r>
            <a:r>
              <a:rPr sz="1600" spc="0" dirty="0" smtClean="0">
                <a:latin typeface="Calibri"/>
                <a:cs typeface="Calibri"/>
              </a:rPr>
              <a:t>ens</a:t>
            </a:r>
            <a:r>
              <a:rPr sz="1600" spc="-29" dirty="0" smtClean="0">
                <a:latin typeface="Calibri"/>
                <a:cs typeface="Calibri"/>
              </a:rPr>
              <a:t> </a:t>
            </a:r>
            <a:r>
              <a:rPr sz="1600" spc="0" dirty="0" smtClean="0">
                <a:latin typeface="Calibri"/>
                <a:cs typeface="Calibri"/>
              </a:rPr>
              <a:t>pe</a:t>
            </a:r>
            <a:r>
              <a:rPr sz="1600" spc="-9" dirty="0" smtClean="0">
                <a:latin typeface="Calibri"/>
                <a:cs typeface="Calibri"/>
              </a:rPr>
              <a:t>p</a:t>
            </a:r>
            <a:r>
              <a:rPr sz="1600" spc="4" dirty="0" smtClean="0">
                <a:latin typeface="Calibri"/>
                <a:cs typeface="Calibri"/>
              </a:rPr>
              <a:t>ti</a:t>
            </a:r>
            <a:r>
              <a:rPr sz="1600" spc="0" dirty="0" smtClean="0">
                <a:latin typeface="Calibri"/>
                <a:cs typeface="Calibri"/>
              </a:rPr>
              <a:t>d</a:t>
            </a:r>
            <a:r>
              <a:rPr sz="1600" spc="4" dirty="0" smtClean="0">
                <a:latin typeface="Calibri"/>
                <a:cs typeface="Calibri"/>
              </a:rPr>
              <a:t>i</a:t>
            </a:r>
            <a:r>
              <a:rPr sz="1600" spc="0" dirty="0" smtClean="0">
                <a:latin typeface="Calibri"/>
                <a:cs typeface="Calibri"/>
              </a:rPr>
              <a:t>ques</a:t>
            </a:r>
            <a:r>
              <a:rPr sz="1600" spc="-86" dirty="0" smtClean="0">
                <a:latin typeface="Calibri"/>
                <a:cs typeface="Calibri"/>
              </a:rPr>
              <a:t> </a:t>
            </a:r>
            <a:r>
              <a:rPr sz="1600" spc="-14" dirty="0" smtClean="0">
                <a:latin typeface="Calibri"/>
                <a:cs typeface="Calibri"/>
              </a:rPr>
              <a:t>e</a:t>
            </a:r>
            <a:r>
              <a:rPr sz="1600" spc="0" dirty="0" smtClean="0">
                <a:latin typeface="Calibri"/>
                <a:cs typeface="Calibri"/>
              </a:rPr>
              <a:t>t</a:t>
            </a:r>
            <a:r>
              <a:rPr sz="1600" spc="1" dirty="0" smtClean="0">
                <a:latin typeface="Calibri"/>
                <a:cs typeface="Calibri"/>
              </a:rPr>
              <a:t> </a:t>
            </a:r>
            <a:r>
              <a:rPr sz="1600" spc="0" dirty="0" smtClean="0">
                <a:latin typeface="Calibri"/>
                <a:cs typeface="Calibri"/>
              </a:rPr>
              <a:t>po</a:t>
            </a:r>
            <a:r>
              <a:rPr sz="1600" spc="-9" dirty="0" smtClean="0">
                <a:latin typeface="Calibri"/>
                <a:cs typeface="Calibri"/>
              </a:rPr>
              <a:t>n</a:t>
            </a:r>
            <a:r>
              <a:rPr sz="1600" spc="4" dirty="0" smtClean="0">
                <a:latin typeface="Calibri"/>
                <a:cs typeface="Calibri"/>
              </a:rPr>
              <a:t>t</a:t>
            </a:r>
            <a:r>
              <a:rPr sz="1600" spc="0" dirty="0" smtClean="0">
                <a:latin typeface="Calibri"/>
                <a:cs typeface="Calibri"/>
              </a:rPr>
              <a:t>s</a:t>
            </a:r>
            <a:r>
              <a:rPr sz="1600" spc="-31" dirty="0" smtClean="0">
                <a:latin typeface="Calibri"/>
                <a:cs typeface="Calibri"/>
              </a:rPr>
              <a:t> </a:t>
            </a:r>
            <a:r>
              <a:rPr sz="1600" spc="0" dirty="0" smtClean="0">
                <a:latin typeface="Calibri"/>
                <a:cs typeface="Calibri"/>
              </a:rPr>
              <a:t>d</a:t>
            </a:r>
            <a:r>
              <a:rPr sz="1600" spc="4" dirty="0" smtClean="0">
                <a:latin typeface="Calibri"/>
                <a:cs typeface="Calibri"/>
              </a:rPr>
              <a:t>i</a:t>
            </a:r>
            <a:r>
              <a:rPr sz="1600" spc="0" dirty="0" smtClean="0">
                <a:latin typeface="Calibri"/>
                <a:cs typeface="Calibri"/>
              </a:rPr>
              <a:t>su</a:t>
            </a:r>
            <a:r>
              <a:rPr sz="1600" spc="4" dirty="0" smtClean="0">
                <a:latin typeface="Calibri"/>
                <a:cs typeface="Calibri"/>
              </a:rPr>
              <a:t>lf</a:t>
            </a:r>
            <a:r>
              <a:rPr sz="1600" spc="0" dirty="0" smtClean="0">
                <a:latin typeface="Calibri"/>
                <a:cs typeface="Calibri"/>
              </a:rPr>
              <a:t>u</a:t>
            </a:r>
            <a:r>
              <a:rPr sz="1600" spc="-25" dirty="0" smtClean="0">
                <a:latin typeface="Calibri"/>
                <a:cs typeface="Calibri"/>
              </a:rPr>
              <a:t>r</a:t>
            </a:r>
            <a:r>
              <a:rPr sz="1600" spc="0" dirty="0" smtClean="0">
                <a:latin typeface="Calibri"/>
                <a:cs typeface="Calibri"/>
              </a:rPr>
              <a:t>es.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287270" y="3288791"/>
            <a:ext cx="2424106" cy="52839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5"/>
              </a:lnSpc>
              <a:spcBef>
                <a:spcPts val="96"/>
              </a:spcBef>
            </a:pPr>
            <a:r>
              <a:rPr sz="2700" spc="0" baseline="3034" dirty="0" smtClean="0">
                <a:solidFill>
                  <a:srgbClr val="0462C1"/>
                </a:solidFill>
                <a:latin typeface="Calibri"/>
                <a:cs typeface="Calibri"/>
              </a:rPr>
              <a:t>St</a:t>
            </a:r>
            <a:r>
              <a:rPr sz="2700" spc="-4" baseline="3034" dirty="0" smtClean="0">
                <a:solidFill>
                  <a:srgbClr val="0462C1"/>
                </a:solidFill>
                <a:latin typeface="Calibri"/>
                <a:cs typeface="Calibri"/>
              </a:rPr>
              <a:t>r</a:t>
            </a:r>
            <a:r>
              <a:rPr sz="2700" spc="0" baseline="3034" dirty="0" smtClean="0">
                <a:solidFill>
                  <a:srgbClr val="0462C1"/>
                </a:solidFill>
                <a:latin typeface="Calibri"/>
                <a:cs typeface="Calibri"/>
              </a:rPr>
              <a:t>uc</a:t>
            </a:r>
            <a:r>
              <a:rPr sz="2700" spc="-4" baseline="3034" dirty="0" smtClean="0">
                <a:solidFill>
                  <a:srgbClr val="0462C1"/>
                </a:solidFill>
                <a:latin typeface="Calibri"/>
                <a:cs typeface="Calibri"/>
              </a:rPr>
              <a:t>t</a:t>
            </a:r>
            <a:r>
              <a:rPr sz="2700" spc="0" baseline="3034" dirty="0" smtClean="0">
                <a:solidFill>
                  <a:srgbClr val="0462C1"/>
                </a:solidFill>
                <a:latin typeface="Calibri"/>
                <a:cs typeface="Calibri"/>
              </a:rPr>
              <a:t>u</a:t>
            </a:r>
            <a:r>
              <a:rPr sz="2700" spc="-25" baseline="3034" dirty="0" smtClean="0">
                <a:solidFill>
                  <a:srgbClr val="0462C1"/>
                </a:solidFill>
                <a:latin typeface="Calibri"/>
                <a:cs typeface="Calibri"/>
              </a:rPr>
              <a:t>r</a:t>
            </a:r>
            <a:r>
              <a:rPr sz="2700" spc="0" baseline="3034" dirty="0" smtClean="0">
                <a:solidFill>
                  <a:srgbClr val="0462C1"/>
                </a:solidFill>
                <a:latin typeface="Calibri"/>
                <a:cs typeface="Calibri"/>
              </a:rPr>
              <a:t>e</a:t>
            </a:r>
            <a:r>
              <a:rPr sz="2700" spc="14" baseline="3034" dirty="0" smtClean="0">
                <a:solidFill>
                  <a:srgbClr val="0462C1"/>
                </a:solidFill>
                <a:latin typeface="Calibri"/>
                <a:cs typeface="Calibri"/>
              </a:rPr>
              <a:t> </a:t>
            </a:r>
            <a:r>
              <a:rPr sz="2700" spc="0" baseline="3034" dirty="0" smtClean="0">
                <a:solidFill>
                  <a:srgbClr val="0462C1"/>
                </a:solidFill>
                <a:latin typeface="Calibri"/>
                <a:cs typeface="Calibri"/>
              </a:rPr>
              <a:t>d</a:t>
            </a:r>
            <a:r>
              <a:rPr sz="2700" spc="-4" baseline="3034" dirty="0" smtClean="0">
                <a:solidFill>
                  <a:srgbClr val="0462C1"/>
                </a:solidFill>
                <a:latin typeface="Calibri"/>
                <a:cs typeface="Calibri"/>
              </a:rPr>
              <a:t>é</a:t>
            </a:r>
            <a:r>
              <a:rPr sz="2700" spc="-25" baseline="3034" dirty="0" smtClean="0">
                <a:solidFill>
                  <a:srgbClr val="0462C1"/>
                </a:solidFill>
                <a:latin typeface="Calibri"/>
                <a:cs typeface="Calibri"/>
              </a:rPr>
              <a:t>t</a:t>
            </a:r>
            <a:r>
              <a:rPr sz="2700" spc="0" baseline="3034" dirty="0" smtClean="0">
                <a:solidFill>
                  <a:srgbClr val="0462C1"/>
                </a:solidFill>
                <a:latin typeface="Calibri"/>
                <a:cs typeface="Calibri"/>
              </a:rPr>
              <a:t>erminée</a:t>
            </a:r>
            <a:r>
              <a:rPr sz="2700" spc="29" baseline="3034" dirty="0" smtClean="0">
                <a:solidFill>
                  <a:srgbClr val="0462C1"/>
                </a:solidFill>
                <a:latin typeface="Calibri"/>
                <a:cs typeface="Calibri"/>
              </a:rPr>
              <a:t> </a:t>
            </a:r>
            <a:r>
              <a:rPr sz="2700" spc="0" baseline="3034" dirty="0" smtClean="0">
                <a:solidFill>
                  <a:srgbClr val="0462C1"/>
                </a:solidFill>
                <a:latin typeface="Calibri"/>
                <a:cs typeface="Calibri"/>
              </a:rPr>
              <a:t>par</a:t>
            </a:r>
            <a:endParaRPr sz="1800">
              <a:latin typeface="Calibri"/>
              <a:cs typeface="Calibri"/>
            </a:endParaRPr>
          </a:p>
          <a:p>
            <a:pPr marL="12700" marR="34289">
              <a:lnSpc>
                <a:spcPts val="2160"/>
              </a:lnSpc>
              <a:spcBef>
                <a:spcPts val="11"/>
              </a:spcBef>
            </a:pPr>
            <a:r>
              <a:rPr sz="2700" spc="-4" baseline="1517" dirty="0" smtClean="0">
                <a:solidFill>
                  <a:srgbClr val="0462C1"/>
                </a:solidFill>
                <a:latin typeface="Calibri"/>
                <a:cs typeface="Calibri"/>
              </a:rPr>
              <a:t>l</a:t>
            </a:r>
            <a:r>
              <a:rPr sz="2700" spc="0" baseline="1517" dirty="0" smtClean="0">
                <a:solidFill>
                  <a:srgbClr val="0462C1"/>
                </a:solidFill>
                <a:latin typeface="Calibri"/>
                <a:cs typeface="Calibri"/>
              </a:rPr>
              <a:t>’i</a:t>
            </a:r>
            <a:r>
              <a:rPr sz="2700" spc="-9" baseline="1517" dirty="0" smtClean="0">
                <a:solidFill>
                  <a:srgbClr val="0462C1"/>
                </a:solidFill>
                <a:latin typeface="Calibri"/>
                <a:cs typeface="Calibri"/>
              </a:rPr>
              <a:t>n</a:t>
            </a:r>
            <a:r>
              <a:rPr sz="2700" spc="-34" baseline="1517" dirty="0" smtClean="0">
                <a:solidFill>
                  <a:srgbClr val="0462C1"/>
                </a:solidFill>
                <a:latin typeface="Calibri"/>
                <a:cs typeface="Calibri"/>
              </a:rPr>
              <a:t>f</a:t>
            </a:r>
            <a:r>
              <a:rPr sz="2700" spc="0" baseline="1517" dirty="0" smtClean="0">
                <a:solidFill>
                  <a:srgbClr val="0462C1"/>
                </a:solidFill>
                <a:latin typeface="Calibri"/>
                <a:cs typeface="Calibri"/>
              </a:rPr>
              <a:t>o</a:t>
            </a:r>
            <a:r>
              <a:rPr sz="2700" spc="-4" baseline="1517" dirty="0" smtClean="0">
                <a:solidFill>
                  <a:srgbClr val="0462C1"/>
                </a:solidFill>
                <a:latin typeface="Calibri"/>
                <a:cs typeface="Calibri"/>
              </a:rPr>
              <a:t>r</a:t>
            </a:r>
            <a:r>
              <a:rPr sz="2700" spc="0" baseline="1517" dirty="0" smtClean="0">
                <a:solidFill>
                  <a:srgbClr val="0462C1"/>
                </a:solidFill>
                <a:latin typeface="Calibri"/>
                <a:cs typeface="Calibri"/>
              </a:rPr>
              <a:t>m</a:t>
            </a:r>
            <a:r>
              <a:rPr sz="2700" spc="-9" baseline="1517" dirty="0" smtClean="0">
                <a:solidFill>
                  <a:srgbClr val="0462C1"/>
                </a:solidFill>
                <a:latin typeface="Calibri"/>
                <a:cs typeface="Calibri"/>
              </a:rPr>
              <a:t>a</a:t>
            </a:r>
            <a:r>
              <a:rPr sz="2700" spc="0" baseline="1517" dirty="0" smtClean="0">
                <a:solidFill>
                  <a:srgbClr val="0462C1"/>
                </a:solidFill>
                <a:latin typeface="Calibri"/>
                <a:cs typeface="Calibri"/>
              </a:rPr>
              <a:t>t</a:t>
            </a:r>
            <a:r>
              <a:rPr sz="2700" spc="-9" baseline="1517" dirty="0" smtClean="0">
                <a:solidFill>
                  <a:srgbClr val="0462C1"/>
                </a:solidFill>
                <a:latin typeface="Calibri"/>
                <a:cs typeface="Calibri"/>
              </a:rPr>
              <a:t>i</a:t>
            </a:r>
            <a:r>
              <a:rPr sz="2700" spc="0" baseline="1517" dirty="0" smtClean="0">
                <a:solidFill>
                  <a:srgbClr val="0462C1"/>
                </a:solidFill>
                <a:latin typeface="Calibri"/>
                <a:cs typeface="Calibri"/>
              </a:rPr>
              <a:t>on</a:t>
            </a:r>
            <a:r>
              <a:rPr sz="2700" spc="9" baseline="1517" dirty="0" smtClean="0">
                <a:solidFill>
                  <a:srgbClr val="0462C1"/>
                </a:solidFill>
                <a:latin typeface="Calibri"/>
                <a:cs typeface="Calibri"/>
              </a:rPr>
              <a:t> </a:t>
            </a:r>
            <a:r>
              <a:rPr sz="2700" spc="-9" baseline="1517" dirty="0" smtClean="0">
                <a:solidFill>
                  <a:srgbClr val="0462C1"/>
                </a:solidFill>
                <a:latin typeface="Calibri"/>
                <a:cs typeface="Calibri"/>
              </a:rPr>
              <a:t>g</a:t>
            </a:r>
            <a:r>
              <a:rPr sz="2700" spc="0" baseline="1517" dirty="0" smtClean="0">
                <a:solidFill>
                  <a:srgbClr val="0462C1"/>
                </a:solidFill>
                <a:latin typeface="Calibri"/>
                <a:cs typeface="Calibri"/>
              </a:rPr>
              <a:t>én</a:t>
            </a:r>
            <a:r>
              <a:rPr sz="2700" spc="-4" baseline="1517" dirty="0" smtClean="0">
                <a:solidFill>
                  <a:srgbClr val="0462C1"/>
                </a:solidFill>
                <a:latin typeface="Calibri"/>
                <a:cs typeface="Calibri"/>
              </a:rPr>
              <a:t>é</a:t>
            </a:r>
            <a:r>
              <a:rPr sz="2700" spc="0" baseline="1517" dirty="0" smtClean="0">
                <a:solidFill>
                  <a:srgbClr val="0462C1"/>
                </a:solidFill>
                <a:latin typeface="Calibri"/>
                <a:cs typeface="Calibri"/>
              </a:rPr>
              <a:t>t</a:t>
            </a:r>
            <a:r>
              <a:rPr sz="2700" spc="-9" baseline="1517" dirty="0" smtClean="0">
                <a:solidFill>
                  <a:srgbClr val="0462C1"/>
                </a:solidFill>
                <a:latin typeface="Calibri"/>
                <a:cs typeface="Calibri"/>
              </a:rPr>
              <a:t>i</a:t>
            </a:r>
            <a:r>
              <a:rPr sz="2700" spc="0" baseline="1517" dirty="0" smtClean="0">
                <a:solidFill>
                  <a:srgbClr val="0462C1"/>
                </a:solidFill>
                <a:latin typeface="Calibri"/>
                <a:cs typeface="Calibri"/>
              </a:rPr>
              <a:t>que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759956" y="6154699"/>
            <a:ext cx="2299801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0"/>
              </a:lnSpc>
              <a:spcBef>
                <a:spcPts val="76"/>
              </a:spcBef>
            </a:pPr>
            <a:r>
              <a:rPr sz="2100" spc="4" baseline="1950" dirty="0" smtClean="0">
                <a:latin typeface="Calibri"/>
                <a:cs typeface="Calibri"/>
              </a:rPr>
              <a:t>R</a:t>
            </a:r>
            <a:r>
              <a:rPr sz="2100" spc="0" baseline="1950" dirty="0" smtClean="0">
                <a:latin typeface="Calibri"/>
                <a:cs typeface="Calibri"/>
              </a:rPr>
              <a:t>ibo</a:t>
            </a:r>
            <a:r>
              <a:rPr sz="2100" spc="-4" baseline="1950" dirty="0" smtClean="0">
                <a:latin typeface="Calibri"/>
                <a:cs typeface="Calibri"/>
              </a:rPr>
              <a:t>nu</a:t>
            </a:r>
            <a:r>
              <a:rPr sz="2100" spc="0" baseline="1950" dirty="0" smtClean="0">
                <a:latin typeface="Calibri"/>
                <a:cs typeface="Calibri"/>
              </a:rPr>
              <a:t>léase</a:t>
            </a:r>
            <a:r>
              <a:rPr sz="2100" spc="9" baseline="1950" dirty="0" smtClean="0">
                <a:latin typeface="Calibri"/>
                <a:cs typeface="Calibri"/>
              </a:rPr>
              <a:t> </a:t>
            </a:r>
            <a:r>
              <a:rPr sz="2100" spc="-4" baseline="1950" dirty="0" smtClean="0">
                <a:latin typeface="Calibri"/>
                <a:cs typeface="Calibri"/>
              </a:rPr>
              <a:t>d</a:t>
            </a:r>
            <a:r>
              <a:rPr sz="2100" spc="0" baseline="1950" dirty="0" smtClean="0">
                <a:latin typeface="Calibri"/>
                <a:cs typeface="Calibri"/>
              </a:rPr>
              <a:t>u </a:t>
            </a:r>
            <a:r>
              <a:rPr sz="2100" spc="-4" baseline="1950" dirty="0" smtClean="0">
                <a:latin typeface="Calibri"/>
                <a:cs typeface="Calibri"/>
              </a:rPr>
              <a:t>p</a:t>
            </a:r>
            <a:r>
              <a:rPr sz="2100" spc="0" baseline="1950" dirty="0" smtClean="0">
                <a:latin typeface="Calibri"/>
                <a:cs typeface="Calibri"/>
              </a:rPr>
              <a:t>a</a:t>
            </a:r>
            <a:r>
              <a:rPr sz="2100" spc="-4" baseline="1950" dirty="0" smtClean="0">
                <a:latin typeface="Calibri"/>
                <a:cs typeface="Calibri"/>
              </a:rPr>
              <a:t>nc</a:t>
            </a:r>
            <a:r>
              <a:rPr sz="2100" spc="-19" baseline="1950" dirty="0" smtClean="0">
                <a:latin typeface="Calibri"/>
                <a:cs typeface="Calibri"/>
              </a:rPr>
              <a:t>r</a:t>
            </a:r>
            <a:r>
              <a:rPr sz="2100" spc="0" baseline="1950" dirty="0" smtClean="0">
                <a:latin typeface="Calibri"/>
                <a:cs typeface="Calibri"/>
              </a:rPr>
              <a:t>éas</a:t>
            </a:r>
            <a:r>
              <a:rPr sz="2100" spc="19" baseline="1950" dirty="0" smtClean="0">
                <a:latin typeface="Calibri"/>
                <a:cs typeface="Calibri"/>
              </a:rPr>
              <a:t> </a:t>
            </a:r>
            <a:r>
              <a:rPr sz="2100" spc="-4" baseline="1950" dirty="0" smtClean="0">
                <a:latin typeface="Calibri"/>
                <a:cs typeface="Calibri"/>
              </a:rPr>
              <a:t>b</a:t>
            </a:r>
            <a:r>
              <a:rPr sz="2100" spc="0" baseline="1950" dirty="0" smtClean="0">
                <a:latin typeface="Calibri"/>
                <a:cs typeface="Calibri"/>
              </a:rPr>
              <a:t>o</a:t>
            </a:r>
            <a:r>
              <a:rPr sz="2100" spc="4" baseline="1950" dirty="0" smtClean="0">
                <a:latin typeface="Calibri"/>
                <a:cs typeface="Calibri"/>
              </a:rPr>
              <a:t>v</a:t>
            </a:r>
            <a:r>
              <a:rPr sz="2100" spc="0" baseline="1950" dirty="0" smtClean="0">
                <a:latin typeface="Calibri"/>
                <a:cs typeface="Calibri"/>
              </a:rPr>
              <a:t>in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712321" y="6531508"/>
            <a:ext cx="231966" cy="204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0"/>
              </a:lnSpc>
              <a:spcBef>
                <a:spcPts val="76"/>
              </a:spcBef>
            </a:pPr>
            <a:r>
              <a:rPr sz="2100" spc="-4" baseline="1950" dirty="0" smtClean="0">
                <a:solidFill>
                  <a:srgbClr val="C00000"/>
                </a:solidFill>
                <a:latin typeface="Calibri"/>
                <a:cs typeface="Calibri"/>
              </a:rPr>
              <a:t>63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448290" y="6548518"/>
            <a:ext cx="692400" cy="1518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60"/>
              </a:lnSpc>
              <a:spcBef>
                <a:spcPts val="57"/>
              </a:spcBef>
            </a:pPr>
            <a:r>
              <a:rPr sz="1000" spc="0" dirty="0" smtClean="0">
                <a:latin typeface="Segoe UI"/>
                <a:cs typeface="Segoe UI"/>
              </a:rPr>
              <a:t>E</a:t>
            </a:r>
            <a:r>
              <a:rPr sz="1000" spc="-4" dirty="0" smtClean="0">
                <a:latin typeface="Segoe UI"/>
                <a:cs typeface="Segoe UI"/>
              </a:rPr>
              <a:t>C</a:t>
            </a:r>
            <a:r>
              <a:rPr sz="1000" spc="4" dirty="0" smtClean="0">
                <a:latin typeface="Segoe UI"/>
                <a:cs typeface="Segoe UI"/>
              </a:rPr>
              <a:t>A</a:t>
            </a:r>
            <a:r>
              <a:rPr sz="1000" spc="0" dirty="0" smtClean="0">
                <a:latin typeface="Segoe UI"/>
                <a:cs typeface="Segoe UI"/>
              </a:rPr>
              <a:t>M</a:t>
            </a:r>
            <a:r>
              <a:rPr sz="1000" spc="-6" dirty="0" smtClean="0">
                <a:latin typeface="Segoe UI"/>
                <a:cs typeface="Segoe UI"/>
              </a:rPr>
              <a:t> </a:t>
            </a:r>
            <a:r>
              <a:rPr sz="1000" spc="0" dirty="0" smtClean="0">
                <a:latin typeface="Segoe UI"/>
                <a:cs typeface="Segoe UI"/>
              </a:rPr>
              <a:t>2015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3" name="object 3"/>
          <p:cNvSpPr txBox="1"/>
          <p:nvPr/>
        </p:nvSpPr>
        <p:spPr>
          <a:xfrm rot="16200000">
            <a:off x="0" y="1761345"/>
            <a:ext cx="3562100" cy="19494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2040-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Ch</a:t>
            </a:r>
            <a:r>
              <a:rPr sz="1400" b="1" i="1" spc="4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400" b="1" i="1" spc="4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400" b="1" i="1" spc="-39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1400" b="1" i="1" spc="-9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1400" b="1" i="1" spc="4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va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400" b="1" i="1" spc="-25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et</a:t>
            </a:r>
            <a:r>
              <a:rPr sz="1400" b="1" i="1" spc="-14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1400" b="1" i="1" spc="4" dirty="0" smtClean="0">
                <a:solidFill>
                  <a:srgbClr val="FFFFFF"/>
                </a:solidFill>
                <a:latin typeface="Arial"/>
                <a:cs typeface="Arial"/>
              </a:rPr>
              <a:t>ir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onn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eme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endParaRPr sz="14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0" y="0"/>
            <a:ext cx="330708" cy="68579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object 30"/>
          <p:cNvSpPr/>
          <p:nvPr/>
        </p:nvSpPr>
        <p:spPr>
          <a:xfrm>
            <a:off x="11415522" y="6528054"/>
            <a:ext cx="0" cy="347470"/>
          </a:xfrm>
          <a:custGeom>
            <a:avLst/>
            <a:gdLst/>
            <a:ahLst/>
            <a:cxnLst/>
            <a:rect l="l" t="t" r="r" b="b"/>
            <a:pathLst>
              <a:path h="347470">
                <a:moveTo>
                  <a:pt x="0" y="0"/>
                </a:moveTo>
                <a:lnTo>
                  <a:pt x="0" y="329943"/>
                </a:lnTo>
              </a:path>
            </a:pathLst>
          </a:custGeom>
          <a:ln w="25908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-12192" y="0"/>
            <a:ext cx="3429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-12192" y="0"/>
            <a:ext cx="342900" cy="6858000"/>
          </a:xfrm>
          <a:custGeom>
            <a:avLst/>
            <a:gdLst/>
            <a:ahLst/>
            <a:cxnLst/>
            <a:rect l="l" t="t" r="r" b="b"/>
            <a:pathLst>
              <a:path w="342900" h="6858000">
                <a:moveTo>
                  <a:pt x="342900" y="0"/>
                </a:moveTo>
                <a:lnTo>
                  <a:pt x="12192" y="0"/>
                </a:lnTo>
              </a:path>
              <a:path w="342900" h="6858000">
                <a:moveTo>
                  <a:pt x="12192" y="6858000"/>
                </a:moveTo>
                <a:lnTo>
                  <a:pt x="342900" y="6858000"/>
                </a:lnTo>
                <a:lnTo>
                  <a:pt x="342900" y="0"/>
                </a:lnTo>
              </a:path>
            </a:pathLst>
          </a:custGeom>
          <a:ln w="9144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-21336" y="6385560"/>
            <a:ext cx="361188" cy="3352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-18288" y="5987224"/>
            <a:ext cx="361188" cy="31908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77012" y="182879"/>
            <a:ext cx="2959608" cy="64312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296156" y="2924555"/>
            <a:ext cx="3384804" cy="276301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147312" y="3411347"/>
            <a:ext cx="1373377" cy="404240"/>
          </a:xfrm>
          <a:custGeom>
            <a:avLst/>
            <a:gdLst/>
            <a:ahLst/>
            <a:cxnLst/>
            <a:rect l="l" t="t" r="r" b="b"/>
            <a:pathLst>
              <a:path w="1373377" h="404240">
                <a:moveTo>
                  <a:pt x="1276477" y="372236"/>
                </a:moveTo>
                <a:lnTo>
                  <a:pt x="1257985" y="367378"/>
                </a:lnTo>
                <a:lnTo>
                  <a:pt x="1248283" y="404240"/>
                </a:lnTo>
                <a:lnTo>
                  <a:pt x="1373377" y="378078"/>
                </a:lnTo>
                <a:lnTo>
                  <a:pt x="1276477" y="372236"/>
                </a:lnTo>
                <a:close/>
              </a:path>
              <a:path w="1373377" h="404240">
                <a:moveTo>
                  <a:pt x="1286128" y="335406"/>
                </a:moveTo>
                <a:lnTo>
                  <a:pt x="1277365" y="293750"/>
                </a:lnTo>
                <a:lnTo>
                  <a:pt x="1267677" y="330558"/>
                </a:lnTo>
                <a:lnTo>
                  <a:pt x="1286128" y="335406"/>
                </a:lnTo>
                <a:close/>
              </a:path>
              <a:path w="1373377" h="404240">
                <a:moveTo>
                  <a:pt x="9651" y="0"/>
                </a:moveTo>
                <a:lnTo>
                  <a:pt x="0" y="36829"/>
                </a:lnTo>
                <a:lnTo>
                  <a:pt x="1257985" y="367378"/>
                </a:lnTo>
                <a:lnTo>
                  <a:pt x="1276477" y="372236"/>
                </a:lnTo>
                <a:lnTo>
                  <a:pt x="1373377" y="378078"/>
                </a:lnTo>
                <a:lnTo>
                  <a:pt x="1277365" y="293750"/>
                </a:lnTo>
                <a:lnTo>
                  <a:pt x="1286128" y="335406"/>
                </a:lnTo>
                <a:lnTo>
                  <a:pt x="1267677" y="330558"/>
                </a:lnTo>
                <a:lnTo>
                  <a:pt x="9651" y="0"/>
                </a:lnTo>
                <a:close/>
              </a:path>
            </a:pathLst>
          </a:custGeom>
          <a:solidFill>
            <a:srgbClr val="99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241542" y="4220718"/>
            <a:ext cx="1295400" cy="649224"/>
          </a:xfrm>
          <a:custGeom>
            <a:avLst/>
            <a:gdLst/>
            <a:ahLst/>
            <a:cxnLst/>
            <a:rect l="l" t="t" r="r" b="b"/>
            <a:pathLst>
              <a:path w="1295400" h="649224">
                <a:moveTo>
                  <a:pt x="0" y="324611"/>
                </a:moveTo>
                <a:lnTo>
                  <a:pt x="8476" y="271947"/>
                </a:lnTo>
                <a:lnTo>
                  <a:pt x="33015" y="221991"/>
                </a:lnTo>
                <a:lnTo>
                  <a:pt x="72286" y="175413"/>
                </a:lnTo>
                <a:lnTo>
                  <a:pt x="124955" y="132880"/>
                </a:lnTo>
                <a:lnTo>
                  <a:pt x="189690" y="95059"/>
                </a:lnTo>
                <a:lnTo>
                  <a:pt x="226165" y="78124"/>
                </a:lnTo>
                <a:lnTo>
                  <a:pt x="265157" y="62618"/>
                </a:lnTo>
                <a:lnTo>
                  <a:pt x="306499" y="48623"/>
                </a:lnTo>
                <a:lnTo>
                  <a:pt x="350025" y="36223"/>
                </a:lnTo>
                <a:lnTo>
                  <a:pt x="395567" y="25503"/>
                </a:lnTo>
                <a:lnTo>
                  <a:pt x="442959" y="16544"/>
                </a:lnTo>
                <a:lnTo>
                  <a:pt x="492035" y="9431"/>
                </a:lnTo>
                <a:lnTo>
                  <a:pt x="542628" y="4247"/>
                </a:lnTo>
                <a:lnTo>
                  <a:pt x="594572" y="1075"/>
                </a:lnTo>
                <a:lnTo>
                  <a:pt x="647700" y="0"/>
                </a:lnTo>
                <a:lnTo>
                  <a:pt x="700827" y="1075"/>
                </a:lnTo>
                <a:lnTo>
                  <a:pt x="752771" y="4247"/>
                </a:lnTo>
                <a:lnTo>
                  <a:pt x="803364" y="9431"/>
                </a:lnTo>
                <a:lnTo>
                  <a:pt x="852440" y="16544"/>
                </a:lnTo>
                <a:lnTo>
                  <a:pt x="899832" y="25503"/>
                </a:lnTo>
                <a:lnTo>
                  <a:pt x="945374" y="36223"/>
                </a:lnTo>
                <a:lnTo>
                  <a:pt x="988900" y="48623"/>
                </a:lnTo>
                <a:lnTo>
                  <a:pt x="1030242" y="62618"/>
                </a:lnTo>
                <a:lnTo>
                  <a:pt x="1069234" y="78124"/>
                </a:lnTo>
                <a:lnTo>
                  <a:pt x="1105709" y="95059"/>
                </a:lnTo>
                <a:lnTo>
                  <a:pt x="1139501" y="113339"/>
                </a:lnTo>
                <a:lnTo>
                  <a:pt x="1198370" y="153599"/>
                </a:lnTo>
                <a:lnTo>
                  <a:pt x="1244506" y="198239"/>
                </a:lnTo>
                <a:lnTo>
                  <a:pt x="1276578" y="246589"/>
                </a:lnTo>
                <a:lnTo>
                  <a:pt x="1293253" y="297982"/>
                </a:lnTo>
                <a:lnTo>
                  <a:pt x="1295400" y="324611"/>
                </a:lnTo>
                <a:lnTo>
                  <a:pt x="1293253" y="351241"/>
                </a:lnTo>
                <a:lnTo>
                  <a:pt x="1276578" y="402634"/>
                </a:lnTo>
                <a:lnTo>
                  <a:pt x="1244506" y="450984"/>
                </a:lnTo>
                <a:lnTo>
                  <a:pt x="1198370" y="495624"/>
                </a:lnTo>
                <a:lnTo>
                  <a:pt x="1139501" y="535884"/>
                </a:lnTo>
                <a:lnTo>
                  <a:pt x="1105709" y="554164"/>
                </a:lnTo>
                <a:lnTo>
                  <a:pt x="1069234" y="571099"/>
                </a:lnTo>
                <a:lnTo>
                  <a:pt x="1030242" y="586605"/>
                </a:lnTo>
                <a:lnTo>
                  <a:pt x="988900" y="600600"/>
                </a:lnTo>
                <a:lnTo>
                  <a:pt x="945374" y="613000"/>
                </a:lnTo>
                <a:lnTo>
                  <a:pt x="899832" y="623720"/>
                </a:lnTo>
                <a:lnTo>
                  <a:pt x="852440" y="632679"/>
                </a:lnTo>
                <a:lnTo>
                  <a:pt x="803364" y="639792"/>
                </a:lnTo>
                <a:lnTo>
                  <a:pt x="752771" y="644976"/>
                </a:lnTo>
                <a:lnTo>
                  <a:pt x="700827" y="648148"/>
                </a:lnTo>
                <a:lnTo>
                  <a:pt x="647700" y="649223"/>
                </a:lnTo>
                <a:lnTo>
                  <a:pt x="594572" y="648148"/>
                </a:lnTo>
                <a:lnTo>
                  <a:pt x="542628" y="644976"/>
                </a:lnTo>
                <a:lnTo>
                  <a:pt x="492035" y="639792"/>
                </a:lnTo>
                <a:lnTo>
                  <a:pt x="442959" y="632679"/>
                </a:lnTo>
                <a:lnTo>
                  <a:pt x="395567" y="623720"/>
                </a:lnTo>
                <a:lnTo>
                  <a:pt x="350025" y="613000"/>
                </a:lnTo>
                <a:lnTo>
                  <a:pt x="306499" y="600600"/>
                </a:lnTo>
                <a:lnTo>
                  <a:pt x="265157" y="586605"/>
                </a:lnTo>
                <a:lnTo>
                  <a:pt x="226165" y="571099"/>
                </a:lnTo>
                <a:lnTo>
                  <a:pt x="189690" y="554164"/>
                </a:lnTo>
                <a:lnTo>
                  <a:pt x="155898" y="535884"/>
                </a:lnTo>
                <a:lnTo>
                  <a:pt x="97029" y="495624"/>
                </a:lnTo>
                <a:lnTo>
                  <a:pt x="50893" y="450984"/>
                </a:lnTo>
                <a:lnTo>
                  <a:pt x="18821" y="402634"/>
                </a:lnTo>
                <a:lnTo>
                  <a:pt x="2146" y="351241"/>
                </a:lnTo>
                <a:lnTo>
                  <a:pt x="0" y="324611"/>
                </a:lnTo>
                <a:close/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360164" y="4210812"/>
            <a:ext cx="1138427" cy="649224"/>
          </a:xfrm>
          <a:custGeom>
            <a:avLst/>
            <a:gdLst/>
            <a:ahLst/>
            <a:cxnLst/>
            <a:rect l="l" t="t" r="r" b="b"/>
            <a:pathLst>
              <a:path w="1138427" h="649224">
                <a:moveTo>
                  <a:pt x="0" y="324612"/>
                </a:moveTo>
                <a:lnTo>
                  <a:pt x="7451" y="271947"/>
                </a:lnTo>
                <a:lnTo>
                  <a:pt x="29023" y="221991"/>
                </a:lnTo>
                <a:lnTo>
                  <a:pt x="63542" y="175413"/>
                </a:lnTo>
                <a:lnTo>
                  <a:pt x="109837" y="132880"/>
                </a:lnTo>
                <a:lnTo>
                  <a:pt x="166735" y="95059"/>
                </a:lnTo>
                <a:lnTo>
                  <a:pt x="233062" y="62618"/>
                </a:lnTo>
                <a:lnTo>
                  <a:pt x="269395" y="48623"/>
                </a:lnTo>
                <a:lnTo>
                  <a:pt x="307646" y="36223"/>
                </a:lnTo>
                <a:lnTo>
                  <a:pt x="347668" y="25503"/>
                </a:lnTo>
                <a:lnTo>
                  <a:pt x="389314" y="16544"/>
                </a:lnTo>
                <a:lnTo>
                  <a:pt x="432439" y="9431"/>
                </a:lnTo>
                <a:lnTo>
                  <a:pt x="476895" y="4247"/>
                </a:lnTo>
                <a:lnTo>
                  <a:pt x="522535" y="1075"/>
                </a:lnTo>
                <a:lnTo>
                  <a:pt x="569213" y="0"/>
                </a:lnTo>
                <a:lnTo>
                  <a:pt x="615892" y="1075"/>
                </a:lnTo>
                <a:lnTo>
                  <a:pt x="661532" y="4247"/>
                </a:lnTo>
                <a:lnTo>
                  <a:pt x="705988" y="9431"/>
                </a:lnTo>
                <a:lnTo>
                  <a:pt x="749113" y="16544"/>
                </a:lnTo>
                <a:lnTo>
                  <a:pt x="790759" y="25503"/>
                </a:lnTo>
                <a:lnTo>
                  <a:pt x="830781" y="36223"/>
                </a:lnTo>
                <a:lnTo>
                  <a:pt x="869032" y="48623"/>
                </a:lnTo>
                <a:lnTo>
                  <a:pt x="905365" y="62618"/>
                </a:lnTo>
                <a:lnTo>
                  <a:pt x="971692" y="95059"/>
                </a:lnTo>
                <a:lnTo>
                  <a:pt x="1028590" y="132880"/>
                </a:lnTo>
                <a:lnTo>
                  <a:pt x="1074885" y="175413"/>
                </a:lnTo>
                <a:lnTo>
                  <a:pt x="1109404" y="221991"/>
                </a:lnTo>
                <a:lnTo>
                  <a:pt x="1130976" y="271947"/>
                </a:lnTo>
                <a:lnTo>
                  <a:pt x="1138427" y="324612"/>
                </a:lnTo>
                <a:lnTo>
                  <a:pt x="1136540" y="351241"/>
                </a:lnTo>
                <a:lnTo>
                  <a:pt x="1121882" y="402634"/>
                </a:lnTo>
                <a:lnTo>
                  <a:pt x="1093690" y="450984"/>
                </a:lnTo>
                <a:lnTo>
                  <a:pt x="1053136" y="495624"/>
                </a:lnTo>
                <a:lnTo>
                  <a:pt x="1001393" y="535884"/>
                </a:lnTo>
                <a:lnTo>
                  <a:pt x="939634" y="571099"/>
                </a:lnTo>
                <a:lnTo>
                  <a:pt x="869032" y="600600"/>
                </a:lnTo>
                <a:lnTo>
                  <a:pt x="830781" y="613000"/>
                </a:lnTo>
                <a:lnTo>
                  <a:pt x="790759" y="623720"/>
                </a:lnTo>
                <a:lnTo>
                  <a:pt x="749113" y="632679"/>
                </a:lnTo>
                <a:lnTo>
                  <a:pt x="705988" y="639792"/>
                </a:lnTo>
                <a:lnTo>
                  <a:pt x="661532" y="644976"/>
                </a:lnTo>
                <a:lnTo>
                  <a:pt x="615892" y="648148"/>
                </a:lnTo>
                <a:lnTo>
                  <a:pt x="569213" y="649224"/>
                </a:lnTo>
                <a:lnTo>
                  <a:pt x="522535" y="648148"/>
                </a:lnTo>
                <a:lnTo>
                  <a:pt x="476895" y="644976"/>
                </a:lnTo>
                <a:lnTo>
                  <a:pt x="432439" y="639792"/>
                </a:lnTo>
                <a:lnTo>
                  <a:pt x="389314" y="632679"/>
                </a:lnTo>
                <a:lnTo>
                  <a:pt x="347668" y="623720"/>
                </a:lnTo>
                <a:lnTo>
                  <a:pt x="307646" y="613000"/>
                </a:lnTo>
                <a:lnTo>
                  <a:pt x="269395" y="600600"/>
                </a:lnTo>
                <a:lnTo>
                  <a:pt x="233062" y="586605"/>
                </a:lnTo>
                <a:lnTo>
                  <a:pt x="166735" y="554164"/>
                </a:lnTo>
                <a:lnTo>
                  <a:pt x="109837" y="516343"/>
                </a:lnTo>
                <a:lnTo>
                  <a:pt x="63542" y="473810"/>
                </a:lnTo>
                <a:lnTo>
                  <a:pt x="29023" y="427232"/>
                </a:lnTo>
                <a:lnTo>
                  <a:pt x="7451" y="377276"/>
                </a:lnTo>
                <a:lnTo>
                  <a:pt x="0" y="324612"/>
                </a:lnTo>
                <a:close/>
              </a:path>
            </a:pathLst>
          </a:custGeom>
          <a:ln w="57912">
            <a:solidFill>
              <a:srgbClr val="00CC6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635914" y="301148"/>
            <a:ext cx="494792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55"/>
              </a:lnSpc>
              <a:spcBef>
                <a:spcPts val="127"/>
              </a:spcBef>
            </a:pPr>
            <a:r>
              <a:rPr sz="2400" b="1" spc="0" dirty="0" smtClean="0">
                <a:solidFill>
                  <a:srgbClr val="CC3300"/>
                </a:solidFill>
                <a:latin typeface="Arial"/>
                <a:cs typeface="Arial"/>
              </a:rPr>
              <a:t>les</a:t>
            </a:r>
            <a:endParaRPr sz="24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143406" y="301148"/>
            <a:ext cx="1019962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55"/>
              </a:lnSpc>
              <a:spcBef>
                <a:spcPts val="127"/>
              </a:spcBef>
            </a:pPr>
            <a:r>
              <a:rPr sz="2400" b="1" spc="0" dirty="0" smtClean="0">
                <a:solidFill>
                  <a:srgbClr val="CC3300"/>
                </a:solidFill>
                <a:latin typeface="Arial"/>
                <a:cs typeface="Arial"/>
              </a:rPr>
              <a:t>acides</a:t>
            </a:r>
            <a:endParaRPr sz="24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176983" y="301148"/>
            <a:ext cx="1121460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55"/>
              </a:lnSpc>
              <a:spcBef>
                <a:spcPts val="127"/>
              </a:spcBef>
            </a:pPr>
            <a:r>
              <a:rPr sz="2400" b="1" spc="0" dirty="0" smtClean="0">
                <a:solidFill>
                  <a:srgbClr val="CC3300"/>
                </a:solidFill>
                <a:latin typeface="Arial"/>
                <a:cs typeface="Arial"/>
              </a:rPr>
              <a:t>aminés</a:t>
            </a:r>
            <a:endParaRPr sz="24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634232" y="899342"/>
            <a:ext cx="4257929" cy="52832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ts val="1939"/>
              </a:lnSpc>
              <a:spcBef>
                <a:spcPts val="97"/>
              </a:spcBef>
            </a:pPr>
            <a:r>
              <a:rPr sz="1800" spc="0" dirty="0" smtClean="0">
                <a:solidFill>
                  <a:srgbClr val="003399"/>
                </a:solidFill>
                <a:latin typeface="Arial"/>
                <a:cs typeface="Arial"/>
              </a:rPr>
              <a:t>20</a:t>
            </a:r>
            <a:r>
              <a:rPr sz="1800" spc="-4" dirty="0" smtClean="0">
                <a:solidFill>
                  <a:srgbClr val="003399"/>
                </a:solidFill>
                <a:latin typeface="Arial"/>
                <a:cs typeface="Arial"/>
              </a:rPr>
              <a:t> </a:t>
            </a:r>
            <a:r>
              <a:rPr sz="1800" spc="4" dirty="0" smtClean="0">
                <a:solidFill>
                  <a:srgbClr val="003399"/>
                </a:solidFill>
                <a:latin typeface="Arial"/>
                <a:cs typeface="Arial"/>
              </a:rPr>
              <a:t>t</a:t>
            </a:r>
            <a:r>
              <a:rPr sz="1800" spc="-25" dirty="0" smtClean="0">
                <a:solidFill>
                  <a:srgbClr val="003399"/>
                </a:solidFill>
                <a:latin typeface="Arial"/>
                <a:cs typeface="Arial"/>
              </a:rPr>
              <a:t>y</a:t>
            </a:r>
            <a:r>
              <a:rPr sz="1800" spc="0" dirty="0" smtClean="0">
                <a:solidFill>
                  <a:srgbClr val="003399"/>
                </a:solidFill>
                <a:latin typeface="Arial"/>
                <a:cs typeface="Arial"/>
              </a:rPr>
              <a:t>p</a:t>
            </a:r>
            <a:r>
              <a:rPr sz="1800" spc="-9" dirty="0" smtClean="0">
                <a:solidFill>
                  <a:srgbClr val="003399"/>
                </a:solidFill>
                <a:latin typeface="Arial"/>
                <a:cs typeface="Arial"/>
              </a:rPr>
              <a:t>e</a:t>
            </a:r>
            <a:r>
              <a:rPr sz="1800" spc="0" dirty="0" smtClean="0">
                <a:solidFill>
                  <a:srgbClr val="003399"/>
                </a:solidFill>
                <a:latin typeface="Arial"/>
                <a:cs typeface="Arial"/>
              </a:rPr>
              <a:t>s</a:t>
            </a:r>
            <a:r>
              <a:rPr sz="1800" spc="25" dirty="0" smtClean="0">
                <a:solidFill>
                  <a:srgbClr val="003399"/>
                </a:solidFill>
                <a:latin typeface="Arial"/>
                <a:cs typeface="Arial"/>
              </a:rPr>
              <a:t> </a:t>
            </a:r>
            <a:r>
              <a:rPr sz="1800" spc="0" dirty="0" smtClean="0">
                <a:solidFill>
                  <a:srgbClr val="003399"/>
                </a:solidFill>
                <a:latin typeface="Arial"/>
                <a:cs typeface="Arial"/>
              </a:rPr>
              <a:t>d</a:t>
            </a:r>
            <a:r>
              <a:rPr sz="1800" spc="-9" dirty="0" smtClean="0">
                <a:solidFill>
                  <a:srgbClr val="003399"/>
                </a:solidFill>
                <a:latin typeface="Arial"/>
                <a:cs typeface="Arial"/>
              </a:rPr>
              <a:t>’</a:t>
            </a:r>
            <a:r>
              <a:rPr sz="1800" spc="0" dirty="0" smtClean="0">
                <a:solidFill>
                  <a:srgbClr val="003399"/>
                </a:solidFill>
                <a:latin typeface="Arial"/>
                <a:cs typeface="Arial"/>
              </a:rPr>
              <a:t>ac</a:t>
            </a:r>
            <a:r>
              <a:rPr sz="1800" spc="-9" dirty="0" smtClean="0">
                <a:solidFill>
                  <a:srgbClr val="003399"/>
                </a:solidFill>
                <a:latin typeface="Arial"/>
                <a:cs typeface="Arial"/>
              </a:rPr>
              <a:t>i</a:t>
            </a:r>
            <a:r>
              <a:rPr sz="1800" spc="0" dirty="0" smtClean="0">
                <a:solidFill>
                  <a:srgbClr val="003399"/>
                </a:solidFill>
                <a:latin typeface="Arial"/>
                <a:cs typeface="Arial"/>
              </a:rPr>
              <a:t>d</a:t>
            </a:r>
            <a:r>
              <a:rPr sz="1800" spc="-9" dirty="0" smtClean="0">
                <a:solidFill>
                  <a:srgbClr val="003399"/>
                </a:solidFill>
                <a:latin typeface="Arial"/>
                <a:cs typeface="Arial"/>
              </a:rPr>
              <a:t>e</a:t>
            </a:r>
            <a:r>
              <a:rPr sz="1800" spc="0" dirty="0" smtClean="0">
                <a:solidFill>
                  <a:srgbClr val="003399"/>
                </a:solidFill>
                <a:latin typeface="Arial"/>
                <a:cs typeface="Arial"/>
              </a:rPr>
              <a:t>s</a:t>
            </a:r>
            <a:r>
              <a:rPr sz="1800" spc="24" dirty="0" smtClean="0">
                <a:solidFill>
                  <a:srgbClr val="003399"/>
                </a:solidFill>
                <a:latin typeface="Arial"/>
                <a:cs typeface="Arial"/>
              </a:rPr>
              <a:t> </a:t>
            </a:r>
            <a:r>
              <a:rPr sz="1800" spc="0" dirty="0" smtClean="0">
                <a:solidFill>
                  <a:srgbClr val="003399"/>
                </a:solidFill>
                <a:latin typeface="Arial"/>
                <a:cs typeface="Arial"/>
              </a:rPr>
              <a:t>am</a:t>
            </a:r>
            <a:r>
              <a:rPr sz="1800" spc="-4" dirty="0" smtClean="0">
                <a:solidFill>
                  <a:srgbClr val="003399"/>
                </a:solidFill>
                <a:latin typeface="Arial"/>
                <a:cs typeface="Arial"/>
              </a:rPr>
              <a:t>i</a:t>
            </a:r>
            <a:r>
              <a:rPr sz="1800" spc="0" dirty="0" smtClean="0">
                <a:solidFill>
                  <a:srgbClr val="003399"/>
                </a:solidFill>
                <a:latin typeface="Arial"/>
                <a:cs typeface="Arial"/>
              </a:rPr>
              <a:t>n</a:t>
            </a:r>
            <a:r>
              <a:rPr sz="1800" spc="-9" dirty="0" smtClean="0">
                <a:solidFill>
                  <a:srgbClr val="003399"/>
                </a:solidFill>
                <a:latin typeface="Arial"/>
                <a:cs typeface="Arial"/>
              </a:rPr>
              <a:t>é</a:t>
            </a:r>
            <a:r>
              <a:rPr sz="1800" spc="0" dirty="0" smtClean="0">
                <a:solidFill>
                  <a:srgbClr val="003399"/>
                </a:solidFill>
                <a:latin typeface="Arial"/>
                <a:cs typeface="Arial"/>
              </a:rPr>
              <a:t>s</a:t>
            </a:r>
            <a:r>
              <a:rPr sz="1800" spc="14" dirty="0" smtClean="0">
                <a:solidFill>
                  <a:srgbClr val="003399"/>
                </a:solidFill>
                <a:latin typeface="Arial"/>
                <a:cs typeface="Arial"/>
              </a:rPr>
              <a:t> </a:t>
            </a:r>
            <a:r>
              <a:rPr sz="1800" spc="0" dirty="0" smtClean="0">
                <a:solidFill>
                  <a:srgbClr val="003399"/>
                </a:solidFill>
                <a:latin typeface="Arial"/>
                <a:cs typeface="Arial"/>
              </a:rPr>
              <a:t>re</a:t>
            </a:r>
            <a:r>
              <a:rPr sz="1800" spc="-9" dirty="0" smtClean="0">
                <a:solidFill>
                  <a:srgbClr val="003399"/>
                </a:solidFill>
                <a:latin typeface="Arial"/>
                <a:cs typeface="Arial"/>
              </a:rPr>
              <a:t>n</a:t>
            </a:r>
            <a:r>
              <a:rPr sz="1800" spc="0" dirty="0" smtClean="0">
                <a:solidFill>
                  <a:srgbClr val="003399"/>
                </a:solidFill>
                <a:latin typeface="Arial"/>
                <a:cs typeface="Arial"/>
              </a:rPr>
              <a:t>tre</a:t>
            </a:r>
            <a:r>
              <a:rPr sz="1800" spc="-4" dirty="0" smtClean="0">
                <a:solidFill>
                  <a:srgbClr val="003399"/>
                </a:solidFill>
                <a:latin typeface="Arial"/>
                <a:cs typeface="Arial"/>
              </a:rPr>
              <a:t>n</a:t>
            </a:r>
            <a:r>
              <a:rPr sz="1800" spc="0" dirty="0" smtClean="0">
                <a:solidFill>
                  <a:srgbClr val="003399"/>
                </a:solidFill>
                <a:latin typeface="Arial"/>
                <a:cs typeface="Arial"/>
              </a:rPr>
              <a:t>t</a:t>
            </a:r>
            <a:r>
              <a:rPr sz="1800" spc="4" dirty="0" smtClean="0">
                <a:solidFill>
                  <a:srgbClr val="003399"/>
                </a:solidFill>
                <a:latin typeface="Arial"/>
                <a:cs typeface="Arial"/>
              </a:rPr>
              <a:t> </a:t>
            </a:r>
            <a:r>
              <a:rPr sz="1800" spc="0" dirty="0" smtClean="0">
                <a:solidFill>
                  <a:srgbClr val="003399"/>
                </a:solidFill>
                <a:latin typeface="Arial"/>
                <a:cs typeface="Arial"/>
              </a:rPr>
              <a:t>d</a:t>
            </a:r>
            <a:r>
              <a:rPr sz="1800" spc="-9" dirty="0" smtClean="0">
                <a:solidFill>
                  <a:srgbClr val="003399"/>
                </a:solidFill>
                <a:latin typeface="Arial"/>
                <a:cs typeface="Arial"/>
              </a:rPr>
              <a:t>a</a:t>
            </a:r>
            <a:r>
              <a:rPr sz="1800" spc="0" dirty="0" smtClean="0">
                <a:solidFill>
                  <a:srgbClr val="003399"/>
                </a:solidFill>
                <a:latin typeface="Arial"/>
                <a:cs typeface="Arial"/>
              </a:rPr>
              <a:t>ns</a:t>
            </a:r>
            <a:r>
              <a:rPr sz="1800" spc="9" dirty="0" smtClean="0">
                <a:solidFill>
                  <a:srgbClr val="003399"/>
                </a:solidFill>
                <a:latin typeface="Arial"/>
                <a:cs typeface="Arial"/>
              </a:rPr>
              <a:t> </a:t>
            </a:r>
            <a:r>
              <a:rPr sz="1800" spc="0" dirty="0" smtClean="0">
                <a:solidFill>
                  <a:srgbClr val="003399"/>
                </a:solidFill>
                <a:latin typeface="Arial"/>
                <a:cs typeface="Arial"/>
              </a:rPr>
              <a:t>la</a:t>
            </a:r>
            <a:endParaRPr sz="1800">
              <a:latin typeface="Arial"/>
              <a:cs typeface="Arial"/>
            </a:endParaRPr>
          </a:p>
          <a:p>
            <a:pPr marL="732663" marR="749808" algn="ctr">
              <a:lnSpc>
                <a:spcPct val="95825"/>
              </a:lnSpc>
            </a:pPr>
            <a:r>
              <a:rPr sz="1800" spc="0" dirty="0" smtClean="0">
                <a:solidFill>
                  <a:srgbClr val="003399"/>
                </a:solidFill>
                <a:latin typeface="Arial"/>
                <a:cs typeface="Arial"/>
              </a:rPr>
              <a:t>com</a:t>
            </a:r>
            <a:r>
              <a:rPr sz="1800" spc="-9" dirty="0" smtClean="0">
                <a:solidFill>
                  <a:srgbClr val="003399"/>
                </a:solidFill>
                <a:latin typeface="Arial"/>
                <a:cs typeface="Arial"/>
              </a:rPr>
              <a:t>p</a:t>
            </a:r>
            <a:r>
              <a:rPr sz="1800" spc="0" dirty="0" smtClean="0">
                <a:solidFill>
                  <a:srgbClr val="003399"/>
                </a:solidFill>
                <a:latin typeface="Arial"/>
                <a:cs typeface="Arial"/>
              </a:rPr>
              <a:t>os</a:t>
            </a:r>
            <a:r>
              <a:rPr sz="1800" spc="-9" dirty="0" smtClean="0">
                <a:solidFill>
                  <a:srgbClr val="003399"/>
                </a:solidFill>
                <a:latin typeface="Arial"/>
                <a:cs typeface="Arial"/>
              </a:rPr>
              <a:t>i</a:t>
            </a:r>
            <a:r>
              <a:rPr sz="1800" spc="0" dirty="0" smtClean="0">
                <a:solidFill>
                  <a:srgbClr val="003399"/>
                </a:solidFill>
                <a:latin typeface="Arial"/>
                <a:cs typeface="Arial"/>
              </a:rPr>
              <a:t>tion</a:t>
            </a:r>
            <a:r>
              <a:rPr sz="1800" spc="19" dirty="0" smtClean="0">
                <a:solidFill>
                  <a:srgbClr val="003399"/>
                </a:solidFill>
                <a:latin typeface="Arial"/>
                <a:cs typeface="Arial"/>
              </a:rPr>
              <a:t> </a:t>
            </a:r>
            <a:r>
              <a:rPr sz="1800" spc="0" dirty="0" smtClean="0">
                <a:solidFill>
                  <a:srgbClr val="003399"/>
                </a:solidFill>
                <a:latin typeface="Arial"/>
                <a:cs typeface="Arial"/>
              </a:rPr>
              <a:t>d</a:t>
            </a:r>
            <a:r>
              <a:rPr sz="1800" spc="-9" dirty="0" smtClean="0">
                <a:solidFill>
                  <a:srgbClr val="003399"/>
                </a:solidFill>
                <a:latin typeface="Arial"/>
                <a:cs typeface="Arial"/>
              </a:rPr>
              <a:t>e</a:t>
            </a:r>
            <a:r>
              <a:rPr sz="1800" spc="0" dirty="0" smtClean="0">
                <a:solidFill>
                  <a:srgbClr val="003399"/>
                </a:solidFill>
                <a:latin typeface="Arial"/>
                <a:cs typeface="Arial"/>
              </a:rPr>
              <a:t>s pr</a:t>
            </a:r>
            <a:r>
              <a:rPr sz="1800" spc="-4" dirty="0" smtClean="0">
                <a:solidFill>
                  <a:srgbClr val="003399"/>
                </a:solidFill>
                <a:latin typeface="Arial"/>
                <a:cs typeface="Arial"/>
              </a:rPr>
              <a:t>o</a:t>
            </a:r>
            <a:r>
              <a:rPr sz="1800" spc="0" dirty="0" smtClean="0">
                <a:solidFill>
                  <a:srgbClr val="003399"/>
                </a:solidFill>
                <a:latin typeface="Arial"/>
                <a:cs typeface="Arial"/>
              </a:rPr>
              <a:t>téi</a:t>
            </a:r>
            <a:r>
              <a:rPr sz="1800" spc="-9" dirty="0" smtClean="0">
                <a:solidFill>
                  <a:srgbClr val="003399"/>
                </a:solidFill>
                <a:latin typeface="Arial"/>
                <a:cs typeface="Arial"/>
              </a:rPr>
              <a:t>n</a:t>
            </a:r>
            <a:r>
              <a:rPr sz="1800" spc="0" dirty="0" smtClean="0">
                <a:solidFill>
                  <a:srgbClr val="003399"/>
                </a:solidFill>
                <a:latin typeface="Arial"/>
                <a:cs typeface="Arial"/>
              </a:rPr>
              <a:t>es.</a:t>
            </a:r>
            <a:endParaRPr sz="18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366897" y="2576226"/>
            <a:ext cx="4853127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55"/>
              </a:lnSpc>
              <a:spcBef>
                <a:spcPts val="127"/>
              </a:spcBef>
            </a:pPr>
            <a:r>
              <a:rPr sz="2400" u="heavy" dirty="0" smtClean="0">
                <a:solidFill>
                  <a:srgbClr val="003399"/>
                </a:solidFill>
                <a:latin typeface="Arial"/>
                <a:cs typeface="Arial"/>
              </a:rPr>
              <a:t>Formule</a:t>
            </a:r>
            <a:r>
              <a:rPr sz="2400" u="heavy" spc="-725" dirty="0" smtClean="0">
                <a:solidFill>
                  <a:srgbClr val="003399"/>
                </a:solidFill>
                <a:latin typeface="Arial"/>
                <a:cs typeface="Arial"/>
              </a:rPr>
              <a:t> </a:t>
            </a:r>
            <a:r>
              <a:rPr sz="2400" u="heavy" spc="0" dirty="0" smtClean="0">
                <a:solidFill>
                  <a:srgbClr val="003399"/>
                </a:solidFill>
                <a:latin typeface="Arial"/>
                <a:cs typeface="Arial"/>
              </a:rPr>
              <a:t>gé</a:t>
            </a:r>
            <a:r>
              <a:rPr sz="2400" u="heavy" spc="-4" dirty="0" smtClean="0">
                <a:solidFill>
                  <a:srgbClr val="003399"/>
                </a:solidFill>
                <a:latin typeface="Arial"/>
                <a:cs typeface="Arial"/>
              </a:rPr>
              <a:t>n</a:t>
            </a:r>
            <a:r>
              <a:rPr sz="2400" u="heavy" spc="0" dirty="0" smtClean="0">
                <a:solidFill>
                  <a:srgbClr val="003399"/>
                </a:solidFill>
                <a:latin typeface="Arial"/>
                <a:cs typeface="Arial"/>
              </a:rPr>
              <a:t>érale</a:t>
            </a:r>
            <a:r>
              <a:rPr sz="2400" u="heavy" spc="-714" dirty="0" smtClean="0">
                <a:solidFill>
                  <a:srgbClr val="003399"/>
                </a:solidFill>
                <a:latin typeface="Arial"/>
                <a:cs typeface="Arial"/>
              </a:rPr>
              <a:t> </a:t>
            </a:r>
            <a:r>
              <a:rPr sz="2400" u="heavy" spc="0" dirty="0" smtClean="0">
                <a:solidFill>
                  <a:srgbClr val="003399"/>
                </a:solidFill>
                <a:latin typeface="Arial"/>
                <a:cs typeface="Arial"/>
              </a:rPr>
              <a:t>d</a:t>
            </a:r>
            <a:r>
              <a:rPr sz="2400" u="heavy" spc="-4" dirty="0" smtClean="0">
                <a:solidFill>
                  <a:srgbClr val="003399"/>
                </a:solidFill>
                <a:latin typeface="Arial"/>
                <a:cs typeface="Arial"/>
              </a:rPr>
              <a:t>’</a:t>
            </a:r>
            <a:r>
              <a:rPr sz="2400" u="heavy" spc="0" dirty="0" smtClean="0">
                <a:solidFill>
                  <a:srgbClr val="003399"/>
                </a:solidFill>
                <a:latin typeface="Arial"/>
                <a:cs typeface="Arial"/>
              </a:rPr>
              <a:t>un</a:t>
            </a:r>
            <a:r>
              <a:rPr sz="2400" u="heavy" spc="-725" dirty="0" smtClean="0">
                <a:solidFill>
                  <a:srgbClr val="003399"/>
                </a:solidFill>
                <a:latin typeface="Arial"/>
                <a:cs typeface="Arial"/>
              </a:rPr>
              <a:t> </a:t>
            </a:r>
            <a:r>
              <a:rPr sz="2400" u="heavy" spc="0" dirty="0" smtClean="0">
                <a:solidFill>
                  <a:srgbClr val="003399"/>
                </a:solidFill>
                <a:latin typeface="Arial"/>
                <a:cs typeface="Arial"/>
              </a:rPr>
              <a:t>aci</a:t>
            </a:r>
            <a:r>
              <a:rPr sz="2400" u="heavy" spc="-9" dirty="0" smtClean="0">
                <a:solidFill>
                  <a:srgbClr val="003399"/>
                </a:solidFill>
                <a:latin typeface="Arial"/>
                <a:cs typeface="Arial"/>
              </a:rPr>
              <a:t>d</a:t>
            </a:r>
            <a:r>
              <a:rPr sz="2400" u="heavy" spc="0" dirty="0" smtClean="0">
                <a:solidFill>
                  <a:srgbClr val="003399"/>
                </a:solidFill>
                <a:latin typeface="Arial"/>
                <a:cs typeface="Arial"/>
              </a:rPr>
              <a:t>e</a:t>
            </a:r>
            <a:r>
              <a:rPr sz="2400" u="heavy" spc="-709" dirty="0" smtClean="0">
                <a:solidFill>
                  <a:srgbClr val="003399"/>
                </a:solidFill>
                <a:latin typeface="Arial"/>
                <a:cs typeface="Arial"/>
              </a:rPr>
              <a:t> </a:t>
            </a:r>
            <a:r>
              <a:rPr sz="2400" u="heavy" spc="0" dirty="0" smtClean="0">
                <a:solidFill>
                  <a:srgbClr val="003399"/>
                </a:solidFill>
                <a:latin typeface="Arial"/>
                <a:cs typeface="Arial"/>
              </a:rPr>
              <a:t>aminé</a:t>
            </a:r>
            <a:endParaRPr sz="24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853945" y="3151917"/>
            <a:ext cx="1765198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55"/>
              </a:lnSpc>
              <a:spcBef>
                <a:spcPts val="127"/>
              </a:spcBef>
            </a:pPr>
            <a:r>
              <a:rPr sz="2400" spc="0" dirty="0" smtClean="0">
                <a:solidFill>
                  <a:srgbClr val="003399"/>
                </a:solidFill>
                <a:latin typeface="Arial"/>
                <a:cs typeface="Arial"/>
              </a:rPr>
              <a:t>G</a:t>
            </a:r>
            <a:r>
              <a:rPr sz="2400" spc="4" dirty="0" smtClean="0">
                <a:solidFill>
                  <a:srgbClr val="003399"/>
                </a:solidFill>
                <a:latin typeface="Arial"/>
                <a:cs typeface="Arial"/>
              </a:rPr>
              <a:t>r</a:t>
            </a:r>
            <a:r>
              <a:rPr sz="2400" spc="0" dirty="0" smtClean="0">
                <a:solidFill>
                  <a:srgbClr val="003399"/>
                </a:solidFill>
                <a:latin typeface="Arial"/>
                <a:cs typeface="Arial"/>
              </a:rPr>
              <a:t>ou</a:t>
            </a:r>
            <a:r>
              <a:rPr sz="2400" spc="-4" dirty="0" smtClean="0">
                <a:solidFill>
                  <a:srgbClr val="003399"/>
                </a:solidFill>
                <a:latin typeface="Arial"/>
                <a:cs typeface="Arial"/>
              </a:rPr>
              <a:t>p</a:t>
            </a:r>
            <a:r>
              <a:rPr sz="2400" spc="0" dirty="0" smtClean="0">
                <a:solidFill>
                  <a:srgbClr val="003399"/>
                </a:solidFill>
                <a:latin typeface="Arial"/>
                <a:cs typeface="Arial"/>
              </a:rPr>
              <a:t>ement</a:t>
            </a:r>
            <a:endParaRPr sz="24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853945" y="3517430"/>
            <a:ext cx="1136896" cy="69658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55"/>
              </a:lnSpc>
              <a:spcBef>
                <a:spcPts val="127"/>
              </a:spcBef>
            </a:pPr>
            <a:r>
              <a:rPr sz="2400" spc="0" dirty="0" smtClean="0">
                <a:solidFill>
                  <a:srgbClr val="003399"/>
                </a:solidFill>
                <a:latin typeface="Arial"/>
                <a:cs typeface="Arial"/>
              </a:rPr>
              <a:t>vari</a:t>
            </a:r>
            <a:r>
              <a:rPr sz="2400" spc="-9" dirty="0" smtClean="0">
                <a:solidFill>
                  <a:srgbClr val="003399"/>
                </a:solidFill>
                <a:latin typeface="Arial"/>
                <a:cs typeface="Arial"/>
              </a:rPr>
              <a:t>a</a:t>
            </a:r>
            <a:r>
              <a:rPr sz="2400" spc="0" dirty="0" smtClean="0">
                <a:solidFill>
                  <a:srgbClr val="003399"/>
                </a:solidFill>
                <a:latin typeface="Arial"/>
                <a:cs typeface="Arial"/>
              </a:rPr>
              <a:t>b</a:t>
            </a:r>
            <a:r>
              <a:rPr sz="2400" spc="-9" dirty="0" smtClean="0">
                <a:solidFill>
                  <a:srgbClr val="003399"/>
                </a:solidFill>
                <a:latin typeface="Arial"/>
                <a:cs typeface="Arial"/>
              </a:rPr>
              <a:t>l</a:t>
            </a:r>
            <a:r>
              <a:rPr sz="2400" spc="0" dirty="0" smtClean="0">
                <a:solidFill>
                  <a:srgbClr val="003399"/>
                </a:solidFill>
                <a:latin typeface="Arial"/>
                <a:cs typeface="Arial"/>
              </a:rPr>
              <a:t>e</a:t>
            </a:r>
            <a:endParaRPr sz="2400">
              <a:latin typeface="Arial"/>
              <a:cs typeface="Arial"/>
            </a:endParaRPr>
          </a:p>
          <a:p>
            <a:pPr marL="12700" marR="45765">
              <a:lnSpc>
                <a:spcPct val="95825"/>
              </a:lnSpc>
            </a:pPr>
            <a:r>
              <a:rPr sz="2400" spc="0" dirty="0" smtClean="0">
                <a:solidFill>
                  <a:srgbClr val="003399"/>
                </a:solidFill>
                <a:latin typeface="Arial"/>
                <a:cs typeface="Arial"/>
              </a:rPr>
              <a:t>l</a:t>
            </a:r>
            <a:r>
              <a:rPr sz="2400" spc="-9" dirty="0" smtClean="0">
                <a:solidFill>
                  <a:srgbClr val="003399"/>
                </a:solidFill>
                <a:latin typeface="Arial"/>
                <a:cs typeface="Arial"/>
              </a:rPr>
              <a:t>’</a:t>
            </a:r>
            <a:r>
              <a:rPr sz="2400" spc="0" dirty="0" smtClean="0">
                <a:solidFill>
                  <a:srgbClr val="003399"/>
                </a:solidFill>
                <a:latin typeface="Arial"/>
                <a:cs typeface="Arial"/>
              </a:rPr>
              <a:t>autre.</a:t>
            </a:r>
            <a:endParaRPr sz="24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007242" y="3517430"/>
            <a:ext cx="476955" cy="3305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55"/>
              </a:lnSpc>
              <a:spcBef>
                <a:spcPts val="127"/>
              </a:spcBef>
            </a:pPr>
            <a:r>
              <a:rPr sz="2400" spc="0" dirty="0" smtClean="0">
                <a:solidFill>
                  <a:srgbClr val="003399"/>
                </a:solidFill>
                <a:latin typeface="Arial"/>
                <a:cs typeface="Arial"/>
              </a:rPr>
              <a:t>d</a:t>
            </a:r>
            <a:r>
              <a:rPr sz="2400" spc="-9" dirty="0" smtClean="0">
                <a:solidFill>
                  <a:srgbClr val="003399"/>
                </a:solidFill>
                <a:latin typeface="Arial"/>
                <a:cs typeface="Arial"/>
              </a:rPr>
              <a:t>’</a:t>
            </a:r>
            <a:r>
              <a:rPr sz="2400" spc="0" dirty="0" smtClean="0">
                <a:solidFill>
                  <a:srgbClr val="003399"/>
                </a:solidFill>
                <a:latin typeface="Arial"/>
                <a:cs typeface="Arial"/>
              </a:rPr>
              <a:t>1</a:t>
            </a:r>
            <a:endParaRPr sz="24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482595" y="3517430"/>
            <a:ext cx="478175" cy="3305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55"/>
              </a:lnSpc>
              <a:spcBef>
                <a:spcPts val="127"/>
              </a:spcBef>
            </a:pPr>
            <a:r>
              <a:rPr sz="2400" spc="0" dirty="0" smtClean="0">
                <a:solidFill>
                  <a:srgbClr val="003399"/>
                </a:solidFill>
                <a:latin typeface="Arial"/>
                <a:cs typeface="Arial"/>
              </a:rPr>
              <a:t>AA</a:t>
            </a:r>
            <a:endParaRPr sz="24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956118" y="3517430"/>
            <a:ext cx="240803" cy="3305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55"/>
              </a:lnSpc>
              <a:spcBef>
                <a:spcPts val="127"/>
              </a:spcBef>
            </a:pPr>
            <a:r>
              <a:rPr sz="2400" spc="0" dirty="0" smtClean="0">
                <a:solidFill>
                  <a:srgbClr val="003399"/>
                </a:solidFill>
                <a:latin typeface="Arial"/>
                <a:cs typeface="Arial"/>
              </a:rPr>
              <a:t>à</a:t>
            </a:r>
            <a:endParaRPr sz="24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203317" y="5946597"/>
            <a:ext cx="1373059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5"/>
              </a:lnSpc>
              <a:spcBef>
                <a:spcPts val="96"/>
              </a:spcBef>
            </a:pPr>
            <a:r>
              <a:rPr sz="2700" spc="0" baseline="3034" dirty="0" smtClean="0">
                <a:latin typeface="Calibri"/>
                <a:cs typeface="Calibri"/>
              </a:rPr>
              <a:t>Ac</a:t>
            </a:r>
            <a:r>
              <a:rPr sz="2700" spc="-4" baseline="3034" dirty="0" smtClean="0">
                <a:latin typeface="Calibri"/>
                <a:cs typeface="Calibri"/>
              </a:rPr>
              <a:t>i</a:t>
            </a:r>
            <a:r>
              <a:rPr sz="2700" spc="0" baseline="3034" dirty="0" smtClean="0">
                <a:latin typeface="Calibri"/>
                <a:cs typeface="Calibri"/>
              </a:rPr>
              <a:t>de</a:t>
            </a:r>
            <a:r>
              <a:rPr sz="2700" spc="19" baseline="3034" dirty="0" smtClean="0">
                <a:latin typeface="Calibri"/>
                <a:cs typeface="Calibri"/>
              </a:rPr>
              <a:t> </a:t>
            </a:r>
            <a:r>
              <a:rPr sz="2700" spc="0" baseline="3034" dirty="0" smtClean="0">
                <a:latin typeface="Calibri"/>
                <a:cs typeface="Calibri"/>
              </a:rPr>
              <a:t>L-aminé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712321" y="6531508"/>
            <a:ext cx="231966" cy="204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0"/>
              </a:lnSpc>
              <a:spcBef>
                <a:spcPts val="76"/>
              </a:spcBef>
            </a:pPr>
            <a:r>
              <a:rPr sz="2100" spc="-4" baseline="1950" dirty="0" smtClean="0">
                <a:solidFill>
                  <a:srgbClr val="C00000"/>
                </a:solidFill>
                <a:latin typeface="Calibri"/>
                <a:cs typeface="Calibri"/>
              </a:rPr>
              <a:t>64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448290" y="6548518"/>
            <a:ext cx="692400" cy="1518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60"/>
              </a:lnSpc>
              <a:spcBef>
                <a:spcPts val="57"/>
              </a:spcBef>
            </a:pPr>
            <a:r>
              <a:rPr sz="1000" spc="0" dirty="0" smtClean="0">
                <a:latin typeface="Segoe UI"/>
                <a:cs typeface="Segoe UI"/>
              </a:rPr>
              <a:t>E</a:t>
            </a:r>
            <a:r>
              <a:rPr sz="1000" spc="-4" dirty="0" smtClean="0">
                <a:latin typeface="Segoe UI"/>
                <a:cs typeface="Segoe UI"/>
              </a:rPr>
              <a:t>C</a:t>
            </a:r>
            <a:r>
              <a:rPr sz="1000" spc="4" dirty="0" smtClean="0">
                <a:latin typeface="Segoe UI"/>
                <a:cs typeface="Segoe UI"/>
              </a:rPr>
              <a:t>A</a:t>
            </a:r>
            <a:r>
              <a:rPr sz="1000" spc="0" dirty="0" smtClean="0">
                <a:latin typeface="Segoe UI"/>
                <a:cs typeface="Segoe UI"/>
              </a:rPr>
              <a:t>M</a:t>
            </a:r>
            <a:r>
              <a:rPr sz="1000" spc="-6" dirty="0" smtClean="0">
                <a:latin typeface="Segoe UI"/>
                <a:cs typeface="Segoe UI"/>
              </a:rPr>
              <a:t> </a:t>
            </a:r>
            <a:r>
              <a:rPr sz="1000" spc="0" dirty="0" smtClean="0">
                <a:latin typeface="Segoe UI"/>
                <a:cs typeface="Segoe UI"/>
              </a:rPr>
              <a:t>2015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7" name="object 7"/>
          <p:cNvSpPr txBox="1"/>
          <p:nvPr/>
        </p:nvSpPr>
        <p:spPr>
          <a:xfrm rot="16200000">
            <a:off x="0" y="1761345"/>
            <a:ext cx="3562100" cy="19494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2040-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Ch</a:t>
            </a:r>
            <a:r>
              <a:rPr sz="1400" b="1" i="1" spc="4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400" b="1" i="1" spc="4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400" b="1" i="1" spc="-39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1400" b="1" i="1" spc="-9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1400" b="1" i="1" spc="4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va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400" b="1" i="1" spc="-25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et</a:t>
            </a:r>
            <a:r>
              <a:rPr sz="1400" b="1" i="1" spc="-14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1400" b="1" i="1" spc="4" dirty="0" smtClean="0">
                <a:solidFill>
                  <a:srgbClr val="FFFFFF"/>
                </a:solidFill>
                <a:latin typeface="Arial"/>
                <a:cs typeface="Arial"/>
              </a:rPr>
              <a:t>ir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onn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eme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endParaRPr sz="1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0" y="0"/>
            <a:ext cx="330708" cy="68579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5" name="object 5"/>
          <p:cNvSpPr txBox="1"/>
          <p:nvPr/>
        </p:nvSpPr>
        <p:spPr>
          <a:xfrm>
            <a:off x="4497298" y="2696210"/>
            <a:ext cx="85953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4" name="object 4"/>
          <p:cNvSpPr txBox="1"/>
          <p:nvPr/>
        </p:nvSpPr>
        <p:spPr>
          <a:xfrm>
            <a:off x="5768314" y="2696210"/>
            <a:ext cx="87172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3" name="object 3"/>
          <p:cNvSpPr txBox="1"/>
          <p:nvPr/>
        </p:nvSpPr>
        <p:spPr>
          <a:xfrm>
            <a:off x="6430645" y="2696210"/>
            <a:ext cx="85953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" name="object 2"/>
          <p:cNvSpPr txBox="1"/>
          <p:nvPr/>
        </p:nvSpPr>
        <p:spPr>
          <a:xfrm>
            <a:off x="7243851" y="2696210"/>
            <a:ext cx="87782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object 70"/>
          <p:cNvSpPr/>
          <p:nvPr/>
        </p:nvSpPr>
        <p:spPr>
          <a:xfrm>
            <a:off x="11415522" y="6528054"/>
            <a:ext cx="0" cy="347470"/>
          </a:xfrm>
          <a:custGeom>
            <a:avLst/>
            <a:gdLst/>
            <a:ahLst/>
            <a:cxnLst/>
            <a:rect l="l" t="t" r="r" b="b"/>
            <a:pathLst>
              <a:path h="347470">
                <a:moveTo>
                  <a:pt x="0" y="0"/>
                </a:moveTo>
                <a:lnTo>
                  <a:pt x="0" y="329943"/>
                </a:lnTo>
              </a:path>
            </a:pathLst>
          </a:custGeom>
          <a:ln w="25908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-12192" y="0"/>
            <a:ext cx="3429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-12192" y="0"/>
            <a:ext cx="342900" cy="6858000"/>
          </a:xfrm>
          <a:custGeom>
            <a:avLst/>
            <a:gdLst/>
            <a:ahLst/>
            <a:cxnLst/>
            <a:rect l="l" t="t" r="r" b="b"/>
            <a:pathLst>
              <a:path w="342900" h="6858000">
                <a:moveTo>
                  <a:pt x="342900" y="0"/>
                </a:moveTo>
                <a:lnTo>
                  <a:pt x="12192" y="0"/>
                </a:lnTo>
              </a:path>
              <a:path w="342900" h="6858000">
                <a:moveTo>
                  <a:pt x="12192" y="6858000"/>
                </a:moveTo>
                <a:lnTo>
                  <a:pt x="342900" y="6858000"/>
                </a:lnTo>
                <a:lnTo>
                  <a:pt x="342900" y="0"/>
                </a:lnTo>
              </a:path>
            </a:pathLst>
          </a:custGeom>
          <a:ln w="9144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-21336" y="6385560"/>
            <a:ext cx="361188" cy="3352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-18288" y="5987224"/>
            <a:ext cx="361188" cy="31908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2088845" y="1038468"/>
            <a:ext cx="181909" cy="0"/>
          </a:xfrm>
          <a:custGeom>
            <a:avLst/>
            <a:gdLst/>
            <a:ahLst/>
            <a:cxnLst/>
            <a:rect l="l" t="t" r="r" b="b"/>
            <a:pathLst>
              <a:path w="181909">
                <a:moveTo>
                  <a:pt x="0" y="0"/>
                </a:moveTo>
                <a:lnTo>
                  <a:pt x="181909" y="0"/>
                </a:lnTo>
              </a:path>
            </a:pathLst>
          </a:custGeom>
          <a:ln w="72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2371096" y="1146073"/>
            <a:ext cx="0" cy="153439"/>
          </a:xfrm>
          <a:custGeom>
            <a:avLst/>
            <a:gdLst/>
            <a:ahLst/>
            <a:cxnLst/>
            <a:rect l="l" t="t" r="r" b="b"/>
            <a:pathLst>
              <a:path h="153439">
                <a:moveTo>
                  <a:pt x="0" y="0"/>
                </a:moveTo>
                <a:lnTo>
                  <a:pt x="0" y="153439"/>
                </a:lnTo>
              </a:path>
            </a:pathLst>
          </a:custGeom>
          <a:ln w="733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2471437" y="1038468"/>
            <a:ext cx="180991" cy="0"/>
          </a:xfrm>
          <a:custGeom>
            <a:avLst/>
            <a:gdLst/>
            <a:ahLst/>
            <a:cxnLst/>
            <a:rect l="l" t="t" r="r" b="b"/>
            <a:pathLst>
              <a:path w="180991">
                <a:moveTo>
                  <a:pt x="0" y="0"/>
                </a:moveTo>
                <a:lnTo>
                  <a:pt x="180991" y="0"/>
                </a:lnTo>
              </a:path>
            </a:pathLst>
          </a:custGeom>
          <a:ln w="72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4239625" y="1067077"/>
            <a:ext cx="182368" cy="0"/>
          </a:xfrm>
          <a:custGeom>
            <a:avLst/>
            <a:gdLst/>
            <a:ahLst/>
            <a:cxnLst/>
            <a:rect l="l" t="t" r="r" b="b"/>
            <a:pathLst>
              <a:path w="182368">
                <a:moveTo>
                  <a:pt x="0" y="0"/>
                </a:moveTo>
                <a:lnTo>
                  <a:pt x="182368" y="0"/>
                </a:lnTo>
              </a:path>
            </a:pathLst>
          </a:custGeom>
          <a:ln w="72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4522353" y="1174663"/>
            <a:ext cx="0" cy="153458"/>
          </a:xfrm>
          <a:custGeom>
            <a:avLst/>
            <a:gdLst/>
            <a:ahLst/>
            <a:cxnLst/>
            <a:rect l="l" t="t" r="r" b="b"/>
            <a:pathLst>
              <a:path h="153458">
                <a:moveTo>
                  <a:pt x="0" y="0"/>
                </a:moveTo>
                <a:lnTo>
                  <a:pt x="0" y="153458"/>
                </a:lnTo>
              </a:path>
            </a:pathLst>
          </a:custGeom>
          <a:ln w="733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4622713" y="1067077"/>
            <a:ext cx="180456" cy="0"/>
          </a:xfrm>
          <a:custGeom>
            <a:avLst/>
            <a:gdLst/>
            <a:ahLst/>
            <a:cxnLst/>
            <a:rect l="l" t="t" r="r" b="b"/>
            <a:pathLst>
              <a:path w="180456">
                <a:moveTo>
                  <a:pt x="0" y="0"/>
                </a:moveTo>
                <a:lnTo>
                  <a:pt x="180456" y="0"/>
                </a:lnTo>
              </a:path>
            </a:pathLst>
          </a:custGeom>
          <a:ln w="72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6304745" y="1067077"/>
            <a:ext cx="182368" cy="0"/>
          </a:xfrm>
          <a:custGeom>
            <a:avLst/>
            <a:gdLst/>
            <a:ahLst/>
            <a:cxnLst/>
            <a:rect l="l" t="t" r="r" b="b"/>
            <a:pathLst>
              <a:path w="182368">
                <a:moveTo>
                  <a:pt x="0" y="0"/>
                </a:moveTo>
                <a:lnTo>
                  <a:pt x="182368" y="0"/>
                </a:lnTo>
              </a:path>
            </a:pathLst>
          </a:custGeom>
          <a:ln w="72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6587474" y="1174663"/>
            <a:ext cx="0" cy="153458"/>
          </a:xfrm>
          <a:custGeom>
            <a:avLst/>
            <a:gdLst/>
            <a:ahLst/>
            <a:cxnLst/>
            <a:rect l="l" t="t" r="r" b="b"/>
            <a:pathLst>
              <a:path h="153458">
                <a:moveTo>
                  <a:pt x="0" y="0"/>
                </a:moveTo>
                <a:lnTo>
                  <a:pt x="0" y="153458"/>
                </a:lnTo>
              </a:path>
            </a:pathLst>
          </a:custGeom>
          <a:ln w="733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6687834" y="1067077"/>
            <a:ext cx="180456" cy="0"/>
          </a:xfrm>
          <a:custGeom>
            <a:avLst/>
            <a:gdLst/>
            <a:ahLst/>
            <a:cxnLst/>
            <a:rect l="l" t="t" r="r" b="b"/>
            <a:pathLst>
              <a:path w="180456">
                <a:moveTo>
                  <a:pt x="0" y="0"/>
                </a:moveTo>
                <a:lnTo>
                  <a:pt x="180456" y="0"/>
                </a:lnTo>
              </a:path>
            </a:pathLst>
          </a:custGeom>
          <a:ln w="72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8427214" y="1067077"/>
            <a:ext cx="182368" cy="0"/>
          </a:xfrm>
          <a:custGeom>
            <a:avLst/>
            <a:gdLst/>
            <a:ahLst/>
            <a:cxnLst/>
            <a:rect l="l" t="t" r="r" b="b"/>
            <a:pathLst>
              <a:path w="182368">
                <a:moveTo>
                  <a:pt x="0" y="0"/>
                </a:moveTo>
                <a:lnTo>
                  <a:pt x="182368" y="0"/>
                </a:lnTo>
              </a:path>
            </a:pathLst>
          </a:custGeom>
          <a:ln w="72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8709942" y="1174663"/>
            <a:ext cx="0" cy="153458"/>
          </a:xfrm>
          <a:custGeom>
            <a:avLst/>
            <a:gdLst/>
            <a:ahLst/>
            <a:cxnLst/>
            <a:rect l="l" t="t" r="r" b="b"/>
            <a:pathLst>
              <a:path h="153458">
                <a:moveTo>
                  <a:pt x="0" y="0"/>
                </a:moveTo>
                <a:lnTo>
                  <a:pt x="0" y="153458"/>
                </a:lnTo>
              </a:path>
            </a:pathLst>
          </a:custGeom>
          <a:ln w="733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8810302" y="1067077"/>
            <a:ext cx="180456" cy="0"/>
          </a:xfrm>
          <a:custGeom>
            <a:avLst/>
            <a:gdLst/>
            <a:ahLst/>
            <a:cxnLst/>
            <a:rect l="l" t="t" r="r" b="b"/>
            <a:pathLst>
              <a:path w="180456">
                <a:moveTo>
                  <a:pt x="0" y="0"/>
                </a:moveTo>
                <a:lnTo>
                  <a:pt x="180456" y="0"/>
                </a:lnTo>
              </a:path>
            </a:pathLst>
          </a:custGeom>
          <a:ln w="72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2275324" y="895008"/>
            <a:ext cx="214904" cy="0"/>
          </a:xfrm>
          <a:custGeom>
            <a:avLst/>
            <a:gdLst/>
            <a:ahLst/>
            <a:cxnLst/>
            <a:rect l="l" t="t" r="r" b="b"/>
            <a:pathLst>
              <a:path w="214904">
                <a:moveTo>
                  <a:pt x="0" y="0"/>
                </a:moveTo>
                <a:lnTo>
                  <a:pt x="214904" y="0"/>
                </a:lnTo>
              </a:path>
            </a:pathLst>
          </a:custGeom>
          <a:ln w="72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4426199" y="923598"/>
            <a:ext cx="215248" cy="0"/>
          </a:xfrm>
          <a:custGeom>
            <a:avLst/>
            <a:gdLst/>
            <a:ahLst/>
            <a:cxnLst/>
            <a:rect l="l" t="t" r="r" b="b"/>
            <a:pathLst>
              <a:path w="215248">
                <a:moveTo>
                  <a:pt x="0" y="0"/>
                </a:moveTo>
                <a:lnTo>
                  <a:pt x="215248" y="0"/>
                </a:lnTo>
              </a:path>
            </a:pathLst>
          </a:custGeom>
          <a:ln w="72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6491319" y="938130"/>
            <a:ext cx="214865" cy="0"/>
          </a:xfrm>
          <a:custGeom>
            <a:avLst/>
            <a:gdLst/>
            <a:ahLst/>
            <a:cxnLst/>
            <a:rect l="l" t="t" r="r" b="b"/>
            <a:pathLst>
              <a:path w="214865">
                <a:moveTo>
                  <a:pt x="0" y="0"/>
                </a:moveTo>
                <a:lnTo>
                  <a:pt x="214865" y="0"/>
                </a:lnTo>
              </a:path>
            </a:pathLst>
          </a:custGeom>
          <a:ln w="72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8613597" y="923598"/>
            <a:ext cx="215056" cy="0"/>
          </a:xfrm>
          <a:custGeom>
            <a:avLst/>
            <a:gdLst/>
            <a:ahLst/>
            <a:cxnLst/>
            <a:rect l="l" t="t" r="r" b="b"/>
            <a:pathLst>
              <a:path w="215056">
                <a:moveTo>
                  <a:pt x="0" y="0"/>
                </a:moveTo>
                <a:lnTo>
                  <a:pt x="215056" y="0"/>
                </a:lnTo>
              </a:path>
            </a:pathLst>
          </a:custGeom>
          <a:ln w="72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3337479" y="2883667"/>
            <a:ext cx="0" cy="120716"/>
          </a:xfrm>
          <a:custGeom>
            <a:avLst/>
            <a:gdLst/>
            <a:ahLst/>
            <a:cxnLst/>
            <a:rect l="l" t="t" r="r" b="b"/>
            <a:pathLst>
              <a:path h="120716">
                <a:moveTo>
                  <a:pt x="0" y="0"/>
                </a:moveTo>
                <a:lnTo>
                  <a:pt x="0" y="120716"/>
                </a:lnTo>
              </a:path>
            </a:pathLst>
          </a:custGeom>
          <a:ln w="575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3126557" y="3100760"/>
            <a:ext cx="126349" cy="0"/>
          </a:xfrm>
          <a:custGeom>
            <a:avLst/>
            <a:gdLst/>
            <a:ahLst/>
            <a:cxnLst/>
            <a:rect l="l" t="t" r="r" b="b"/>
            <a:pathLst>
              <a:path w="126349">
                <a:moveTo>
                  <a:pt x="126349" y="0"/>
                </a:moveTo>
                <a:lnTo>
                  <a:pt x="0" y="0"/>
                </a:lnTo>
              </a:path>
            </a:pathLst>
          </a:custGeom>
          <a:ln w="574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3422068" y="3100760"/>
            <a:ext cx="125988" cy="0"/>
          </a:xfrm>
          <a:custGeom>
            <a:avLst/>
            <a:gdLst/>
            <a:ahLst/>
            <a:cxnLst/>
            <a:rect l="l" t="t" r="r" b="b"/>
            <a:pathLst>
              <a:path w="125988">
                <a:moveTo>
                  <a:pt x="0" y="0"/>
                </a:moveTo>
                <a:lnTo>
                  <a:pt x="125988" y="0"/>
                </a:lnTo>
              </a:path>
            </a:pathLst>
          </a:custGeom>
          <a:ln w="574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3337479" y="3185654"/>
            <a:ext cx="0" cy="119653"/>
          </a:xfrm>
          <a:custGeom>
            <a:avLst/>
            <a:gdLst/>
            <a:ahLst/>
            <a:cxnLst/>
            <a:rect l="l" t="t" r="r" b="b"/>
            <a:pathLst>
              <a:path h="119653">
                <a:moveTo>
                  <a:pt x="0" y="0"/>
                </a:moveTo>
                <a:lnTo>
                  <a:pt x="0" y="119653"/>
                </a:lnTo>
              </a:path>
            </a:pathLst>
          </a:custGeom>
          <a:ln w="575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>
            <a:off x="576478" y="341188"/>
            <a:ext cx="1982917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000"/>
              </a:lnSpc>
              <a:spcBef>
                <a:spcPts val="100"/>
              </a:spcBef>
            </a:pPr>
            <a:r>
              <a:rPr sz="2700" spc="4" baseline="2657" dirty="0" smtClean="0">
                <a:latin typeface="Comic Sans MS"/>
                <a:cs typeface="Comic Sans MS"/>
              </a:rPr>
              <a:t>N</a:t>
            </a:r>
            <a:r>
              <a:rPr sz="2700" spc="0" baseline="2657" dirty="0" smtClean="0">
                <a:latin typeface="Comic Sans MS"/>
                <a:cs typeface="Comic Sans MS"/>
              </a:rPr>
              <a:t>o</a:t>
            </a:r>
            <a:r>
              <a:rPr sz="2700" spc="4" baseline="2657" dirty="0" smtClean="0">
                <a:latin typeface="Comic Sans MS"/>
                <a:cs typeface="Comic Sans MS"/>
              </a:rPr>
              <a:t>m</a:t>
            </a:r>
            <a:r>
              <a:rPr sz="2700" spc="0" baseline="2657" dirty="0" smtClean="0">
                <a:latin typeface="Comic Sans MS"/>
                <a:cs typeface="Comic Sans MS"/>
              </a:rPr>
              <a:t>encla</a:t>
            </a:r>
            <a:r>
              <a:rPr sz="2700" spc="9" baseline="2657" dirty="0" smtClean="0">
                <a:latin typeface="Comic Sans MS"/>
                <a:cs typeface="Comic Sans MS"/>
              </a:rPr>
              <a:t>t</a:t>
            </a:r>
            <a:r>
              <a:rPr sz="2700" spc="0" baseline="2657" dirty="0" smtClean="0">
                <a:latin typeface="Comic Sans MS"/>
                <a:cs typeface="Comic Sans MS"/>
              </a:rPr>
              <a:t>ure</a:t>
            </a:r>
            <a:r>
              <a:rPr sz="2700" spc="-9" baseline="2657" dirty="0" smtClean="0">
                <a:latin typeface="Comic Sans MS"/>
                <a:cs typeface="Comic Sans MS"/>
              </a:rPr>
              <a:t> </a:t>
            </a:r>
            <a:r>
              <a:rPr sz="2700" spc="0" baseline="2657" dirty="0" smtClean="0">
                <a:latin typeface="Comic Sans MS"/>
                <a:cs typeface="Comic Sans MS"/>
              </a:rPr>
              <a:t>des</a:t>
            </a:r>
            <a:endParaRPr sz="1800">
              <a:latin typeface="Comic Sans MS"/>
              <a:cs typeface="Comic Sans MS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2568702" y="341188"/>
            <a:ext cx="775817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000"/>
              </a:lnSpc>
              <a:spcBef>
                <a:spcPts val="100"/>
              </a:spcBef>
            </a:pPr>
            <a:r>
              <a:rPr sz="2700" spc="0" baseline="2657" dirty="0" smtClean="0">
                <a:latin typeface="Comic Sans MS"/>
                <a:cs typeface="Comic Sans MS"/>
              </a:rPr>
              <a:t>a</a:t>
            </a:r>
            <a:r>
              <a:rPr sz="2700" spc="4" baseline="2657" dirty="0" smtClean="0">
                <a:latin typeface="Comic Sans MS"/>
                <a:cs typeface="Comic Sans MS"/>
              </a:rPr>
              <a:t>m</a:t>
            </a:r>
            <a:r>
              <a:rPr sz="2700" spc="0" baseline="2657" dirty="0" smtClean="0">
                <a:latin typeface="Comic Sans MS"/>
                <a:cs typeface="Comic Sans MS"/>
              </a:rPr>
              <a:t>i</a:t>
            </a:r>
            <a:r>
              <a:rPr sz="2700" spc="4" baseline="2657" dirty="0" smtClean="0">
                <a:latin typeface="Comic Sans MS"/>
                <a:cs typeface="Comic Sans MS"/>
              </a:rPr>
              <a:t>n</a:t>
            </a:r>
            <a:r>
              <a:rPr sz="2700" spc="0" baseline="2657" dirty="0" smtClean="0">
                <a:latin typeface="Comic Sans MS"/>
                <a:cs typeface="Comic Sans MS"/>
              </a:rPr>
              <a:t>es</a:t>
            </a:r>
            <a:endParaRPr sz="1800">
              <a:latin typeface="Comic Sans MS"/>
              <a:cs typeface="Comic Sans MS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1901106" y="918310"/>
            <a:ext cx="227318" cy="25550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50"/>
              </a:lnSpc>
              <a:spcBef>
                <a:spcPts val="97"/>
              </a:spcBef>
            </a:pPr>
            <a:r>
              <a:rPr sz="1800" spc="0" dirty="0" smtClean="0">
                <a:latin typeface="Arial"/>
                <a:cs typeface="Arial"/>
              </a:rPr>
              <a:t>H</a:t>
            </a:r>
            <a:endParaRPr sz="1800">
              <a:latin typeface="Arial"/>
              <a:cs typeface="Arial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2284168" y="918310"/>
            <a:ext cx="227318" cy="25550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50"/>
              </a:lnSpc>
              <a:spcBef>
                <a:spcPts val="97"/>
              </a:spcBef>
            </a:pPr>
            <a:r>
              <a:rPr sz="1800" spc="0" dirty="0" smtClean="0">
                <a:latin typeface="Arial"/>
                <a:cs typeface="Arial"/>
              </a:rPr>
              <a:t>N</a:t>
            </a:r>
            <a:endParaRPr sz="1800">
              <a:latin typeface="Arial"/>
              <a:cs typeface="Arial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2665382" y="918310"/>
            <a:ext cx="227318" cy="25550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50"/>
              </a:lnSpc>
              <a:spcBef>
                <a:spcPts val="97"/>
              </a:spcBef>
            </a:pPr>
            <a:r>
              <a:rPr sz="1800" spc="0" dirty="0" smtClean="0">
                <a:latin typeface="Arial"/>
                <a:cs typeface="Arial"/>
              </a:rPr>
              <a:t>H</a:t>
            </a:r>
            <a:endParaRPr sz="1800">
              <a:latin typeface="Arial"/>
              <a:cs typeface="Aria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4052395" y="946918"/>
            <a:ext cx="609832" cy="25550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50"/>
              </a:lnSpc>
              <a:spcBef>
                <a:spcPts val="97"/>
              </a:spcBef>
            </a:pPr>
            <a:r>
              <a:rPr sz="1800" spc="0" dirty="0" smtClean="0">
                <a:latin typeface="Arial"/>
                <a:cs typeface="Arial"/>
              </a:rPr>
              <a:t>R  </a:t>
            </a:r>
            <a:r>
              <a:rPr sz="1800" spc="212" dirty="0" smtClean="0">
                <a:latin typeface="Arial"/>
                <a:cs typeface="Arial"/>
              </a:rPr>
              <a:t> </a:t>
            </a:r>
            <a:r>
              <a:rPr sz="1800" spc="0" dirty="0" smtClean="0">
                <a:latin typeface="Arial"/>
                <a:cs typeface="Arial"/>
              </a:rPr>
              <a:t>N</a:t>
            </a:r>
            <a:endParaRPr sz="1800">
              <a:latin typeface="Arial"/>
              <a:cs typeface="Aria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4816659" y="946918"/>
            <a:ext cx="227318" cy="25550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50"/>
              </a:lnSpc>
              <a:spcBef>
                <a:spcPts val="97"/>
              </a:spcBef>
            </a:pPr>
            <a:r>
              <a:rPr sz="1800" spc="0" dirty="0" smtClean="0">
                <a:latin typeface="Arial"/>
                <a:cs typeface="Arial"/>
              </a:rPr>
              <a:t>H</a:t>
            </a:r>
            <a:endParaRPr sz="1800"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6117132" y="946918"/>
            <a:ext cx="610215" cy="25550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50"/>
              </a:lnSpc>
              <a:spcBef>
                <a:spcPts val="97"/>
              </a:spcBef>
            </a:pPr>
            <a:r>
              <a:rPr sz="1800" spc="0" dirty="0" smtClean="0">
                <a:latin typeface="Arial"/>
                <a:cs typeface="Arial"/>
              </a:rPr>
              <a:t>R  </a:t>
            </a:r>
            <a:r>
              <a:rPr sz="1800" spc="212" dirty="0" smtClean="0">
                <a:latin typeface="Arial"/>
                <a:cs typeface="Arial"/>
              </a:rPr>
              <a:t> </a:t>
            </a:r>
            <a:r>
              <a:rPr sz="1800" spc="0" dirty="0" smtClean="0">
                <a:latin typeface="Arial"/>
                <a:cs typeface="Arial"/>
              </a:rPr>
              <a:t>N</a:t>
            </a:r>
            <a:endParaRPr sz="1800"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6881397" y="946918"/>
            <a:ext cx="270511" cy="25550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50"/>
              </a:lnSpc>
              <a:spcBef>
                <a:spcPts val="97"/>
              </a:spcBef>
            </a:pPr>
            <a:r>
              <a:rPr sz="1800" spc="-10" dirty="0" smtClean="0">
                <a:latin typeface="Arial"/>
                <a:cs typeface="Arial"/>
              </a:rPr>
              <a:t>R</a:t>
            </a:r>
            <a:r>
              <a:rPr sz="1800" spc="0" dirty="0" smtClean="0">
                <a:latin typeface="Arial"/>
                <a:cs typeface="Arial"/>
              </a:rPr>
              <a:t>'</a:t>
            </a:r>
            <a:endParaRPr sz="1800"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8239410" y="946919"/>
            <a:ext cx="227318" cy="25550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50"/>
              </a:lnSpc>
              <a:spcBef>
                <a:spcPts val="97"/>
              </a:spcBef>
            </a:pPr>
            <a:r>
              <a:rPr sz="1800" spc="0" dirty="0" smtClean="0">
                <a:latin typeface="Arial"/>
                <a:cs typeface="Arial"/>
              </a:rPr>
              <a:t>R</a:t>
            </a:r>
            <a:endParaRPr sz="180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8622498" y="946919"/>
            <a:ext cx="651687" cy="25550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50"/>
              </a:lnSpc>
              <a:spcBef>
                <a:spcPts val="97"/>
              </a:spcBef>
            </a:pPr>
            <a:r>
              <a:rPr sz="1800" spc="0" dirty="0" smtClean="0">
                <a:latin typeface="Arial"/>
                <a:cs typeface="Arial"/>
              </a:rPr>
              <a:t>N  </a:t>
            </a:r>
            <a:r>
              <a:rPr sz="1800" spc="197" dirty="0" smtClean="0">
                <a:latin typeface="Arial"/>
                <a:cs typeface="Arial"/>
              </a:rPr>
              <a:t> </a:t>
            </a:r>
            <a:r>
              <a:rPr sz="1800" spc="-10" dirty="0" smtClean="0">
                <a:latin typeface="Arial"/>
                <a:cs typeface="Arial"/>
              </a:rPr>
              <a:t>R</a:t>
            </a:r>
            <a:r>
              <a:rPr sz="1800" spc="0" dirty="0" smtClean="0">
                <a:latin typeface="Arial"/>
                <a:cs typeface="Arial"/>
              </a:rPr>
              <a:t>'</a:t>
            </a:r>
            <a:endParaRPr sz="1800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2284168" y="1301490"/>
            <a:ext cx="227318" cy="25550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50"/>
              </a:lnSpc>
              <a:spcBef>
                <a:spcPts val="97"/>
              </a:spcBef>
            </a:pPr>
            <a:r>
              <a:rPr sz="1800" spc="0" dirty="0" smtClean="0">
                <a:latin typeface="Arial"/>
                <a:cs typeface="Arial"/>
              </a:rPr>
              <a:t>H</a:t>
            </a:r>
            <a:endParaRPr sz="1800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4434909" y="1330080"/>
            <a:ext cx="227318" cy="25550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50"/>
              </a:lnSpc>
              <a:spcBef>
                <a:spcPts val="97"/>
              </a:spcBef>
            </a:pPr>
            <a:r>
              <a:rPr sz="1800" spc="0" dirty="0" smtClean="0">
                <a:latin typeface="Arial"/>
                <a:cs typeface="Arial"/>
              </a:rPr>
              <a:t>H</a:t>
            </a:r>
            <a:endParaRPr sz="180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5761381" y="1330080"/>
            <a:ext cx="1872390" cy="7045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721391" marR="923681" algn="ctr">
              <a:lnSpc>
                <a:spcPts val="1950"/>
              </a:lnSpc>
              <a:spcBef>
                <a:spcPts val="97"/>
              </a:spcBef>
            </a:pPr>
            <a:r>
              <a:rPr sz="1800" spc="0" dirty="0" smtClean="0">
                <a:latin typeface="Arial"/>
                <a:cs typeface="Arial"/>
              </a:rPr>
              <a:t>H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95825"/>
              </a:lnSpc>
              <a:spcBef>
                <a:spcPts val="1368"/>
              </a:spcBef>
            </a:pPr>
            <a:r>
              <a:rPr sz="1800" spc="-9" dirty="0" smtClean="0">
                <a:latin typeface="Arial"/>
                <a:cs typeface="Arial"/>
              </a:rPr>
              <a:t>a</a:t>
            </a:r>
            <a:r>
              <a:rPr sz="1800" spc="-19" dirty="0" smtClean="0">
                <a:latin typeface="Arial"/>
                <a:cs typeface="Arial"/>
              </a:rPr>
              <a:t>m</a:t>
            </a:r>
            <a:r>
              <a:rPr sz="1800" spc="4" dirty="0" smtClean="0">
                <a:latin typeface="Arial"/>
                <a:cs typeface="Arial"/>
              </a:rPr>
              <a:t>i</a:t>
            </a:r>
            <a:r>
              <a:rPr sz="1800" spc="-9" dirty="0" smtClean="0">
                <a:latin typeface="Arial"/>
                <a:cs typeface="Arial"/>
              </a:rPr>
              <a:t>n</a:t>
            </a:r>
            <a:r>
              <a:rPr sz="1800" spc="0" dirty="0" smtClean="0">
                <a:latin typeface="Arial"/>
                <a:cs typeface="Arial"/>
              </a:rPr>
              <a:t>e</a:t>
            </a:r>
            <a:r>
              <a:rPr sz="1800" spc="33" dirty="0" smtClean="0">
                <a:latin typeface="Arial"/>
                <a:cs typeface="Arial"/>
              </a:rPr>
              <a:t> </a:t>
            </a:r>
            <a:r>
              <a:rPr sz="1800" spc="-10" dirty="0" smtClean="0">
                <a:latin typeface="Arial"/>
                <a:cs typeface="Arial"/>
              </a:rPr>
              <a:t>seconda</a:t>
            </a:r>
            <a:r>
              <a:rPr sz="1800" spc="0" dirty="0" smtClean="0">
                <a:latin typeface="Arial"/>
                <a:cs typeface="Arial"/>
              </a:rPr>
              <a:t>i</a:t>
            </a:r>
            <a:r>
              <a:rPr sz="1800" spc="-10" dirty="0" smtClean="0">
                <a:latin typeface="Arial"/>
                <a:cs typeface="Arial"/>
              </a:rPr>
              <a:t>r</a:t>
            </a:r>
            <a:r>
              <a:rPr sz="1800" spc="0" dirty="0" smtClean="0">
                <a:latin typeface="Arial"/>
                <a:cs typeface="Arial"/>
              </a:rPr>
              <a:t>e</a:t>
            </a:r>
            <a:endParaRPr sz="180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8084569" y="1330080"/>
            <a:ext cx="1496705" cy="6759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520671" marR="660981" algn="ctr">
              <a:lnSpc>
                <a:spcPts val="1950"/>
              </a:lnSpc>
              <a:spcBef>
                <a:spcPts val="97"/>
              </a:spcBef>
            </a:pPr>
            <a:r>
              <a:rPr sz="1800" spc="-10" dirty="0" smtClean="0">
                <a:latin typeface="Arial"/>
                <a:cs typeface="Arial"/>
              </a:rPr>
              <a:t>R</a:t>
            </a:r>
            <a:r>
              <a:rPr sz="1800" spc="0" dirty="0" smtClean="0">
                <a:latin typeface="Arial"/>
                <a:cs typeface="Arial"/>
              </a:rPr>
              <a:t>''</a:t>
            </a:r>
            <a:endParaRPr sz="1800">
              <a:latin typeface="Arial"/>
              <a:cs typeface="Arial"/>
            </a:endParaRPr>
          </a:p>
          <a:p>
            <a:pPr algn="ctr">
              <a:lnSpc>
                <a:spcPct val="95825"/>
              </a:lnSpc>
              <a:spcBef>
                <a:spcPts val="1142"/>
              </a:spcBef>
            </a:pPr>
            <a:r>
              <a:rPr sz="1800" spc="-9" dirty="0" smtClean="0">
                <a:latin typeface="Arial"/>
                <a:cs typeface="Arial"/>
              </a:rPr>
              <a:t>a</a:t>
            </a:r>
            <a:r>
              <a:rPr sz="1800" spc="-19" dirty="0" smtClean="0">
                <a:latin typeface="Arial"/>
                <a:cs typeface="Arial"/>
              </a:rPr>
              <a:t>m</a:t>
            </a:r>
            <a:r>
              <a:rPr sz="1800" spc="4" dirty="0" smtClean="0">
                <a:latin typeface="Arial"/>
                <a:cs typeface="Arial"/>
              </a:rPr>
              <a:t>i</a:t>
            </a:r>
            <a:r>
              <a:rPr sz="1800" spc="-14" dirty="0" smtClean="0">
                <a:latin typeface="Arial"/>
                <a:cs typeface="Arial"/>
              </a:rPr>
              <a:t>n</a:t>
            </a:r>
            <a:r>
              <a:rPr sz="1800" spc="0" dirty="0" smtClean="0">
                <a:latin typeface="Arial"/>
                <a:cs typeface="Arial"/>
              </a:rPr>
              <a:t>e</a:t>
            </a:r>
            <a:r>
              <a:rPr sz="1800" spc="33" dirty="0" smtClean="0">
                <a:latin typeface="Arial"/>
                <a:cs typeface="Arial"/>
              </a:rPr>
              <a:t> </a:t>
            </a:r>
            <a:r>
              <a:rPr sz="1800" spc="-9" dirty="0" smtClean="0">
                <a:latin typeface="Arial"/>
                <a:cs typeface="Arial"/>
              </a:rPr>
              <a:t>ter</a:t>
            </a:r>
            <a:r>
              <a:rPr sz="1800" spc="-14" dirty="0" smtClean="0">
                <a:latin typeface="Arial"/>
                <a:cs typeface="Arial"/>
              </a:rPr>
              <a:t>t</a:t>
            </a:r>
            <a:r>
              <a:rPr sz="1800" spc="4" dirty="0" smtClean="0">
                <a:latin typeface="Arial"/>
                <a:cs typeface="Arial"/>
              </a:rPr>
              <a:t>i</a:t>
            </a:r>
            <a:r>
              <a:rPr sz="1800" spc="-9" dirty="0" smtClean="0">
                <a:latin typeface="Arial"/>
                <a:cs typeface="Arial"/>
              </a:rPr>
              <a:t>a</a:t>
            </a:r>
            <a:r>
              <a:rPr sz="1800" spc="0" dirty="0" smtClean="0">
                <a:latin typeface="Arial"/>
                <a:cs typeface="Arial"/>
              </a:rPr>
              <a:t>i</a:t>
            </a:r>
            <a:r>
              <a:rPr sz="1800" spc="-9" dirty="0" smtClean="0">
                <a:latin typeface="Arial"/>
                <a:cs typeface="Arial"/>
              </a:rPr>
              <a:t>r</a:t>
            </a:r>
            <a:r>
              <a:rPr sz="1800" spc="0" dirty="0" smtClean="0">
                <a:latin typeface="Arial"/>
                <a:cs typeface="Arial"/>
              </a:rPr>
              <a:t>e</a:t>
            </a:r>
            <a:endParaRPr sz="180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860784" y="1793615"/>
            <a:ext cx="1119743" cy="25550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50"/>
              </a:lnSpc>
              <a:spcBef>
                <a:spcPts val="97"/>
              </a:spcBef>
            </a:pPr>
            <a:r>
              <a:rPr sz="1800" spc="-10" dirty="0" smtClean="0">
                <a:latin typeface="Arial"/>
                <a:cs typeface="Arial"/>
              </a:rPr>
              <a:t>a</a:t>
            </a:r>
            <a:r>
              <a:rPr sz="1800" spc="-20" dirty="0" smtClean="0">
                <a:latin typeface="Arial"/>
                <a:cs typeface="Arial"/>
              </a:rPr>
              <a:t>mm</a:t>
            </a:r>
            <a:r>
              <a:rPr sz="1800" spc="-10" dirty="0" smtClean="0">
                <a:latin typeface="Arial"/>
                <a:cs typeface="Arial"/>
              </a:rPr>
              <a:t>on</a:t>
            </a:r>
            <a:r>
              <a:rPr sz="1800" spc="0" dirty="0" smtClean="0">
                <a:latin typeface="Arial"/>
                <a:cs typeface="Arial"/>
              </a:rPr>
              <a:t>i</a:t>
            </a:r>
            <a:r>
              <a:rPr sz="1800" spc="-10" dirty="0" smtClean="0">
                <a:latin typeface="Arial"/>
                <a:cs typeface="Arial"/>
              </a:rPr>
              <a:t>a</a:t>
            </a:r>
            <a:r>
              <a:rPr sz="1800" spc="0" dirty="0" smtClean="0">
                <a:latin typeface="Arial"/>
                <a:cs typeface="Arial"/>
              </a:rPr>
              <a:t>c</a:t>
            </a:r>
            <a:endParaRPr sz="180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3725221" y="1793615"/>
            <a:ext cx="1578479" cy="25550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50"/>
              </a:lnSpc>
              <a:spcBef>
                <a:spcPts val="97"/>
              </a:spcBef>
            </a:pPr>
            <a:r>
              <a:rPr sz="1800" spc="-9" dirty="0" smtClean="0">
                <a:latin typeface="Arial"/>
                <a:cs typeface="Arial"/>
              </a:rPr>
              <a:t>a</a:t>
            </a:r>
            <a:r>
              <a:rPr sz="1800" spc="-14" dirty="0" smtClean="0">
                <a:latin typeface="Arial"/>
                <a:cs typeface="Arial"/>
              </a:rPr>
              <a:t>m</a:t>
            </a:r>
            <a:r>
              <a:rPr sz="1800" spc="0" dirty="0" smtClean="0">
                <a:latin typeface="Arial"/>
                <a:cs typeface="Arial"/>
              </a:rPr>
              <a:t>i</a:t>
            </a:r>
            <a:r>
              <a:rPr sz="1800" spc="-9" dirty="0" smtClean="0">
                <a:latin typeface="Arial"/>
                <a:cs typeface="Arial"/>
              </a:rPr>
              <a:t>n</a:t>
            </a:r>
            <a:r>
              <a:rPr sz="1800" spc="0" dirty="0" smtClean="0">
                <a:latin typeface="Arial"/>
                <a:cs typeface="Arial"/>
              </a:rPr>
              <a:t>e</a:t>
            </a:r>
            <a:r>
              <a:rPr sz="1800" spc="33" dirty="0" smtClean="0">
                <a:latin typeface="Arial"/>
                <a:cs typeface="Arial"/>
              </a:rPr>
              <a:t> </a:t>
            </a:r>
            <a:r>
              <a:rPr sz="1800" spc="-10" dirty="0" smtClean="0">
                <a:latin typeface="Arial"/>
                <a:cs typeface="Arial"/>
              </a:rPr>
              <a:t>pr</a:t>
            </a:r>
            <a:r>
              <a:rPr sz="1800" spc="0" dirty="0" smtClean="0">
                <a:latin typeface="Arial"/>
                <a:cs typeface="Arial"/>
              </a:rPr>
              <a:t>i</a:t>
            </a:r>
            <a:r>
              <a:rPr sz="1800" spc="-15" dirty="0" smtClean="0">
                <a:latin typeface="Arial"/>
                <a:cs typeface="Arial"/>
              </a:rPr>
              <a:t>m</a:t>
            </a:r>
            <a:r>
              <a:rPr sz="1800" spc="-10" dirty="0" smtClean="0">
                <a:latin typeface="Arial"/>
                <a:cs typeface="Arial"/>
              </a:rPr>
              <a:t>a</a:t>
            </a:r>
            <a:r>
              <a:rPr sz="1800" spc="4" dirty="0" smtClean="0">
                <a:latin typeface="Arial"/>
                <a:cs typeface="Arial"/>
              </a:rPr>
              <a:t>i</a:t>
            </a:r>
            <a:r>
              <a:rPr sz="1800" spc="-10" dirty="0" smtClean="0">
                <a:latin typeface="Arial"/>
                <a:cs typeface="Arial"/>
              </a:rPr>
              <a:t>r</a:t>
            </a:r>
            <a:r>
              <a:rPr sz="1800" spc="0" dirty="0" smtClean="0">
                <a:latin typeface="Arial"/>
                <a:cs typeface="Arial"/>
              </a:rPr>
              <a:t>e</a:t>
            </a:r>
            <a:endParaRPr sz="18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2082545" y="2291675"/>
            <a:ext cx="4050176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sz="2100" spc="4" baseline="1708" dirty="0" smtClean="0">
                <a:latin typeface="Comic Sans MS"/>
                <a:cs typeface="Comic Sans MS"/>
              </a:rPr>
              <a:t>R</a:t>
            </a:r>
            <a:r>
              <a:rPr sz="2100" spc="0" baseline="1708" dirty="0" smtClean="0">
                <a:latin typeface="Comic Sans MS"/>
                <a:cs typeface="Comic Sans MS"/>
              </a:rPr>
              <a:t>,</a:t>
            </a:r>
            <a:r>
              <a:rPr sz="2100" spc="-14" baseline="1708" dirty="0" smtClean="0">
                <a:latin typeface="Comic Sans MS"/>
                <a:cs typeface="Comic Sans MS"/>
              </a:rPr>
              <a:t> </a:t>
            </a:r>
            <a:r>
              <a:rPr sz="2100" spc="4" baseline="1708" dirty="0" smtClean="0">
                <a:latin typeface="Comic Sans MS"/>
                <a:cs typeface="Comic Sans MS"/>
              </a:rPr>
              <a:t>R</a:t>
            </a:r>
            <a:r>
              <a:rPr sz="2100" spc="0" baseline="1708" dirty="0" smtClean="0">
                <a:latin typeface="Comic Sans MS"/>
                <a:cs typeface="Comic Sans MS"/>
              </a:rPr>
              <a:t>’</a:t>
            </a:r>
            <a:r>
              <a:rPr sz="2100" spc="-19" baseline="1708" dirty="0" smtClean="0">
                <a:latin typeface="Comic Sans MS"/>
                <a:cs typeface="Comic Sans MS"/>
              </a:rPr>
              <a:t> </a:t>
            </a:r>
            <a:r>
              <a:rPr sz="2100" spc="0" baseline="1708" dirty="0" smtClean="0">
                <a:latin typeface="Comic Sans MS"/>
                <a:cs typeface="Comic Sans MS"/>
              </a:rPr>
              <a:t>et</a:t>
            </a:r>
            <a:r>
              <a:rPr sz="2100" spc="-9" baseline="1708" dirty="0" smtClean="0">
                <a:latin typeface="Comic Sans MS"/>
                <a:cs typeface="Comic Sans MS"/>
              </a:rPr>
              <a:t> </a:t>
            </a:r>
            <a:r>
              <a:rPr sz="2100" spc="4" baseline="1708" dirty="0" smtClean="0">
                <a:latin typeface="Comic Sans MS"/>
                <a:cs typeface="Comic Sans MS"/>
              </a:rPr>
              <a:t>R</a:t>
            </a:r>
            <a:r>
              <a:rPr sz="2100" spc="0" baseline="1708" dirty="0" smtClean="0">
                <a:latin typeface="Comic Sans MS"/>
                <a:cs typeface="Comic Sans MS"/>
              </a:rPr>
              <a:t>’’</a:t>
            </a:r>
            <a:r>
              <a:rPr sz="2100" spc="-19" baseline="1708" dirty="0" smtClean="0">
                <a:latin typeface="Comic Sans MS"/>
                <a:cs typeface="Comic Sans MS"/>
              </a:rPr>
              <a:t> </a:t>
            </a:r>
            <a:r>
              <a:rPr sz="2100" spc="4" baseline="1708" dirty="0" smtClean="0">
                <a:latin typeface="Comic Sans MS"/>
                <a:cs typeface="Comic Sans MS"/>
              </a:rPr>
              <a:t>p</a:t>
            </a:r>
            <a:r>
              <a:rPr sz="2100" spc="0" baseline="1708" dirty="0" smtClean="0">
                <a:latin typeface="Comic Sans MS"/>
                <a:cs typeface="Comic Sans MS"/>
              </a:rPr>
              <a:t>euvent</a:t>
            </a:r>
            <a:r>
              <a:rPr sz="2100" spc="-34" baseline="1708" dirty="0" smtClean="0">
                <a:latin typeface="Comic Sans MS"/>
                <a:cs typeface="Comic Sans MS"/>
              </a:rPr>
              <a:t> </a:t>
            </a:r>
            <a:r>
              <a:rPr sz="2100" spc="0" baseline="1708" dirty="0" smtClean="0">
                <a:latin typeface="Comic Sans MS"/>
                <a:cs typeface="Comic Sans MS"/>
              </a:rPr>
              <a:t>être</a:t>
            </a:r>
            <a:r>
              <a:rPr sz="2100" spc="-9" baseline="1708" dirty="0" smtClean="0">
                <a:latin typeface="Comic Sans MS"/>
                <a:cs typeface="Comic Sans MS"/>
              </a:rPr>
              <a:t> </a:t>
            </a:r>
            <a:r>
              <a:rPr sz="2100" spc="0" baseline="1708" dirty="0" smtClean="0">
                <a:latin typeface="Comic Sans MS"/>
                <a:cs typeface="Comic Sans MS"/>
              </a:rPr>
              <a:t>i</a:t>
            </a:r>
            <a:r>
              <a:rPr sz="2100" spc="4" baseline="1708" dirty="0" smtClean="0">
                <a:latin typeface="Comic Sans MS"/>
                <a:cs typeface="Comic Sans MS"/>
              </a:rPr>
              <a:t>d</a:t>
            </a:r>
            <a:r>
              <a:rPr sz="2100" spc="0" baseline="1708" dirty="0" smtClean="0">
                <a:latin typeface="Comic Sans MS"/>
                <a:cs typeface="Comic Sans MS"/>
              </a:rPr>
              <a:t>en</a:t>
            </a:r>
            <a:r>
              <a:rPr sz="2100" spc="-4" baseline="1708" dirty="0" smtClean="0">
                <a:latin typeface="Comic Sans MS"/>
                <a:cs typeface="Comic Sans MS"/>
              </a:rPr>
              <a:t>t</a:t>
            </a:r>
            <a:r>
              <a:rPr sz="2100" spc="0" baseline="1708" dirty="0" smtClean="0">
                <a:latin typeface="Comic Sans MS"/>
                <a:cs typeface="Comic Sans MS"/>
              </a:rPr>
              <a:t>iques</a:t>
            </a:r>
            <a:r>
              <a:rPr sz="2100" spc="-25" baseline="1708" dirty="0" smtClean="0">
                <a:latin typeface="Comic Sans MS"/>
                <a:cs typeface="Comic Sans MS"/>
              </a:rPr>
              <a:t> </a:t>
            </a:r>
            <a:r>
              <a:rPr sz="2100" spc="4" baseline="1708" dirty="0" smtClean="0">
                <a:latin typeface="Comic Sans MS"/>
                <a:cs typeface="Comic Sans MS"/>
              </a:rPr>
              <a:t>o</a:t>
            </a:r>
            <a:r>
              <a:rPr sz="2100" spc="0" baseline="1708" dirty="0" smtClean="0">
                <a:latin typeface="Comic Sans MS"/>
                <a:cs typeface="Comic Sans MS"/>
              </a:rPr>
              <a:t>u</a:t>
            </a:r>
            <a:r>
              <a:rPr sz="2100" spc="-19" baseline="1708" dirty="0" smtClean="0">
                <a:latin typeface="Comic Sans MS"/>
                <a:cs typeface="Comic Sans MS"/>
              </a:rPr>
              <a:t> </a:t>
            </a:r>
            <a:r>
              <a:rPr sz="2100" spc="0" baseline="1708" dirty="0" smtClean="0">
                <a:latin typeface="Comic Sans MS"/>
                <a:cs typeface="Comic Sans MS"/>
              </a:rPr>
              <a:t>d</a:t>
            </a:r>
            <a:r>
              <a:rPr sz="2100" spc="4" baseline="1708" dirty="0" smtClean="0">
                <a:latin typeface="Comic Sans MS"/>
                <a:cs typeface="Comic Sans MS"/>
              </a:rPr>
              <a:t>i</a:t>
            </a:r>
            <a:r>
              <a:rPr sz="2100" spc="-4" baseline="1708" dirty="0" smtClean="0">
                <a:latin typeface="Comic Sans MS"/>
                <a:cs typeface="Comic Sans MS"/>
              </a:rPr>
              <a:t>ff</a:t>
            </a:r>
            <a:r>
              <a:rPr sz="2100" spc="0" baseline="1708" dirty="0" smtClean="0">
                <a:latin typeface="Comic Sans MS"/>
                <a:cs typeface="Comic Sans MS"/>
              </a:rPr>
              <a:t>ér</a:t>
            </a:r>
            <a:r>
              <a:rPr sz="2100" spc="-4" baseline="1708" dirty="0" smtClean="0">
                <a:latin typeface="Comic Sans MS"/>
                <a:cs typeface="Comic Sans MS"/>
              </a:rPr>
              <a:t>e</a:t>
            </a:r>
            <a:r>
              <a:rPr sz="2100" spc="0" baseline="1708" dirty="0" smtClean="0">
                <a:latin typeface="Comic Sans MS"/>
                <a:cs typeface="Comic Sans MS"/>
              </a:rPr>
              <a:t>nts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3254952" y="2690089"/>
            <a:ext cx="183823" cy="20660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5"/>
              </a:lnSpc>
              <a:spcBef>
                <a:spcPts val="77"/>
              </a:spcBef>
            </a:pPr>
            <a:r>
              <a:rPr sz="1400" b="1" spc="0" dirty="0" smtClean="0">
                <a:latin typeface="Arial"/>
                <a:cs typeface="Arial"/>
              </a:rPr>
              <a:t>R</a:t>
            </a:r>
            <a:endParaRPr sz="14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3403616" y="2871000"/>
            <a:ext cx="158738" cy="20660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5"/>
              </a:lnSpc>
              <a:spcBef>
                <a:spcPts val="77"/>
              </a:spcBef>
            </a:pPr>
            <a:r>
              <a:rPr sz="1400" b="1" spc="0" dirty="0" smtClean="0">
                <a:latin typeface="Arial"/>
                <a:cs typeface="Arial"/>
              </a:rPr>
              <a:t>+</a:t>
            </a:r>
            <a:endParaRPr sz="14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2954051" y="2992090"/>
            <a:ext cx="183823" cy="20660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5"/>
              </a:lnSpc>
              <a:spcBef>
                <a:spcPts val="77"/>
              </a:spcBef>
            </a:pPr>
            <a:r>
              <a:rPr sz="1400" b="1" spc="0" dirty="0" smtClean="0">
                <a:latin typeface="Arial"/>
                <a:cs typeface="Arial"/>
              </a:rPr>
              <a:t>R</a:t>
            </a:r>
            <a:endParaRPr sz="14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260358" y="2992090"/>
            <a:ext cx="479333" cy="20660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5"/>
              </a:lnSpc>
              <a:spcBef>
                <a:spcPts val="77"/>
              </a:spcBef>
            </a:pPr>
            <a:r>
              <a:rPr sz="1400" b="1" spc="0" dirty="0" smtClean="0">
                <a:latin typeface="Arial"/>
                <a:cs typeface="Arial"/>
              </a:rPr>
              <a:t>N  </a:t>
            </a:r>
            <a:r>
              <a:rPr sz="1400" b="1" spc="150" dirty="0" smtClean="0">
                <a:latin typeface="Arial"/>
                <a:cs typeface="Arial"/>
              </a:rPr>
              <a:t> </a:t>
            </a:r>
            <a:r>
              <a:rPr sz="1400" b="1" spc="0" dirty="0" smtClean="0">
                <a:latin typeface="Arial"/>
                <a:cs typeface="Arial"/>
              </a:rPr>
              <a:t>R</a:t>
            </a:r>
            <a:endParaRPr sz="14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254952" y="3293014"/>
            <a:ext cx="183823" cy="20660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5"/>
              </a:lnSpc>
              <a:spcBef>
                <a:spcPts val="77"/>
              </a:spcBef>
            </a:pPr>
            <a:r>
              <a:rPr sz="1400" b="1" spc="0" dirty="0" smtClean="0">
                <a:latin typeface="Arial"/>
                <a:cs typeface="Arial"/>
              </a:rPr>
              <a:t>R</a:t>
            </a:r>
            <a:endParaRPr sz="14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673929" y="3421359"/>
            <a:ext cx="224971" cy="24914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864"/>
              </a:lnSpc>
              <a:spcBef>
                <a:spcPts val="93"/>
              </a:spcBef>
            </a:pPr>
            <a:r>
              <a:rPr sz="2100" b="1" spc="-5" baseline="-4141" dirty="0" smtClean="0">
                <a:latin typeface="Arial"/>
                <a:cs typeface="Arial"/>
              </a:rPr>
              <a:t>X</a:t>
            </a:r>
            <a:r>
              <a:rPr sz="1575" b="1" spc="0" baseline="27607" dirty="0" smtClean="0">
                <a:latin typeface="Arial"/>
                <a:cs typeface="Arial"/>
              </a:rPr>
              <a:t>-</a:t>
            </a:r>
            <a:endParaRPr sz="105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409824" y="4041735"/>
            <a:ext cx="2498690" cy="20660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5"/>
              </a:lnSpc>
              <a:spcBef>
                <a:spcPts val="77"/>
              </a:spcBef>
            </a:pPr>
            <a:r>
              <a:rPr sz="1400" b="1" spc="-9" dirty="0" smtClean="0">
                <a:latin typeface="Arial"/>
                <a:cs typeface="Arial"/>
              </a:rPr>
              <a:t>s</a:t>
            </a:r>
            <a:r>
              <a:rPr sz="1400" b="1" spc="-4" dirty="0" smtClean="0">
                <a:latin typeface="Arial"/>
                <a:cs typeface="Arial"/>
              </a:rPr>
              <a:t>e</a:t>
            </a:r>
            <a:r>
              <a:rPr sz="1400" b="1" spc="0" dirty="0" smtClean="0">
                <a:latin typeface="Arial"/>
                <a:cs typeface="Arial"/>
              </a:rPr>
              <a:t>l</a:t>
            </a:r>
            <a:r>
              <a:rPr sz="1400" b="1" spc="38" dirty="0" smtClean="0">
                <a:latin typeface="Arial"/>
                <a:cs typeface="Arial"/>
              </a:rPr>
              <a:t> </a:t>
            </a:r>
            <a:r>
              <a:rPr sz="1400" b="1" spc="-4" dirty="0" smtClean="0">
                <a:latin typeface="Arial"/>
                <a:cs typeface="Arial"/>
              </a:rPr>
              <a:t>d'a</a:t>
            </a:r>
            <a:r>
              <a:rPr sz="1400" b="1" spc="-9" dirty="0" smtClean="0">
                <a:latin typeface="Arial"/>
                <a:cs typeface="Arial"/>
              </a:rPr>
              <a:t>m</a:t>
            </a:r>
            <a:r>
              <a:rPr sz="1400" b="1" spc="-14" dirty="0" smtClean="0">
                <a:latin typeface="Arial"/>
                <a:cs typeface="Arial"/>
              </a:rPr>
              <a:t>m</a:t>
            </a:r>
            <a:r>
              <a:rPr sz="1400" b="1" spc="-4" dirty="0" smtClean="0">
                <a:latin typeface="Arial"/>
                <a:cs typeface="Arial"/>
              </a:rPr>
              <a:t>on</a:t>
            </a:r>
            <a:r>
              <a:rPr sz="1400" b="1" spc="-9" dirty="0" smtClean="0">
                <a:latin typeface="Arial"/>
                <a:cs typeface="Arial"/>
              </a:rPr>
              <a:t>i</a:t>
            </a:r>
            <a:r>
              <a:rPr sz="1400" b="1" spc="-4" dirty="0" smtClean="0">
                <a:latin typeface="Arial"/>
                <a:cs typeface="Arial"/>
              </a:rPr>
              <a:t>u</a:t>
            </a:r>
            <a:r>
              <a:rPr sz="1400" b="1" spc="0" dirty="0" smtClean="0">
                <a:latin typeface="Arial"/>
                <a:cs typeface="Arial"/>
              </a:rPr>
              <a:t>m</a:t>
            </a:r>
            <a:r>
              <a:rPr sz="1400" b="1" spc="162" dirty="0" smtClean="0">
                <a:latin typeface="Arial"/>
                <a:cs typeface="Arial"/>
              </a:rPr>
              <a:t> </a:t>
            </a:r>
            <a:r>
              <a:rPr sz="1400" b="1" spc="-9" dirty="0" smtClean="0">
                <a:latin typeface="Arial"/>
                <a:cs typeface="Arial"/>
              </a:rPr>
              <a:t>q</a:t>
            </a:r>
            <a:r>
              <a:rPr sz="1400" b="1" spc="-4" dirty="0" smtClean="0">
                <a:latin typeface="Arial"/>
                <a:cs typeface="Arial"/>
              </a:rPr>
              <a:t>uat</a:t>
            </a:r>
            <a:r>
              <a:rPr sz="1400" b="1" spc="-9" dirty="0" smtClean="0">
                <a:latin typeface="Arial"/>
                <a:cs typeface="Arial"/>
              </a:rPr>
              <a:t>e</a:t>
            </a:r>
            <a:r>
              <a:rPr sz="1400" b="1" spc="-4" dirty="0" smtClean="0">
                <a:latin typeface="Arial"/>
                <a:cs typeface="Arial"/>
              </a:rPr>
              <a:t>rnair</a:t>
            </a:r>
            <a:r>
              <a:rPr sz="1400" b="1" spc="0" dirty="0" smtClean="0">
                <a:latin typeface="Arial"/>
                <a:cs typeface="Arial"/>
              </a:rPr>
              <a:t>e</a:t>
            </a:r>
            <a:endParaRPr sz="14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1087862" y="6473351"/>
            <a:ext cx="206461" cy="1518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35"/>
              </a:lnSpc>
              <a:spcBef>
                <a:spcPts val="56"/>
              </a:spcBef>
            </a:pPr>
            <a:r>
              <a:rPr sz="1000" spc="4" dirty="0" smtClean="0">
                <a:latin typeface="Verdana"/>
                <a:cs typeface="Verdana"/>
              </a:rPr>
              <a:t>65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1712321" y="6531508"/>
            <a:ext cx="231966" cy="204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0"/>
              </a:lnSpc>
              <a:spcBef>
                <a:spcPts val="76"/>
              </a:spcBef>
            </a:pPr>
            <a:r>
              <a:rPr sz="2100" spc="-4" baseline="1950" dirty="0" smtClean="0">
                <a:solidFill>
                  <a:srgbClr val="C00000"/>
                </a:solidFill>
                <a:latin typeface="Calibri"/>
                <a:cs typeface="Calibri"/>
              </a:rPr>
              <a:t>65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0448290" y="6548518"/>
            <a:ext cx="692400" cy="1518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60"/>
              </a:lnSpc>
              <a:spcBef>
                <a:spcPts val="57"/>
              </a:spcBef>
            </a:pPr>
            <a:r>
              <a:rPr sz="1000" spc="0" dirty="0" smtClean="0">
                <a:latin typeface="Segoe UI"/>
                <a:cs typeface="Segoe UI"/>
              </a:rPr>
              <a:t>E</a:t>
            </a:r>
            <a:r>
              <a:rPr sz="1000" spc="-4" dirty="0" smtClean="0">
                <a:latin typeface="Segoe UI"/>
                <a:cs typeface="Segoe UI"/>
              </a:rPr>
              <a:t>C</a:t>
            </a:r>
            <a:r>
              <a:rPr sz="1000" spc="4" dirty="0" smtClean="0">
                <a:latin typeface="Segoe UI"/>
                <a:cs typeface="Segoe UI"/>
              </a:rPr>
              <a:t>A</a:t>
            </a:r>
            <a:r>
              <a:rPr sz="1000" spc="0" dirty="0" smtClean="0">
                <a:latin typeface="Segoe UI"/>
                <a:cs typeface="Segoe UI"/>
              </a:rPr>
              <a:t>M</a:t>
            </a:r>
            <a:r>
              <a:rPr sz="1000" spc="-6" dirty="0" smtClean="0">
                <a:latin typeface="Segoe UI"/>
                <a:cs typeface="Segoe UI"/>
              </a:rPr>
              <a:t> </a:t>
            </a:r>
            <a:r>
              <a:rPr sz="1000" spc="0" dirty="0" smtClean="0">
                <a:latin typeface="Segoe UI"/>
                <a:cs typeface="Segoe UI"/>
              </a:rPr>
              <a:t>2015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17" name="object 17"/>
          <p:cNvSpPr txBox="1"/>
          <p:nvPr/>
        </p:nvSpPr>
        <p:spPr>
          <a:xfrm rot="16200000">
            <a:off x="0" y="1761345"/>
            <a:ext cx="3562100" cy="19494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2040-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Ch</a:t>
            </a:r>
            <a:r>
              <a:rPr sz="1400" b="1" i="1" spc="4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400" b="1" i="1" spc="4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400" b="1" i="1" spc="-39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1400" b="1" i="1" spc="-9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1400" b="1" i="1" spc="4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va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400" b="1" i="1" spc="-25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et</a:t>
            </a:r>
            <a:r>
              <a:rPr sz="1400" b="1" i="1" spc="-14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1400" b="1" i="1" spc="4" dirty="0" smtClean="0">
                <a:solidFill>
                  <a:srgbClr val="FFFFFF"/>
                </a:solidFill>
                <a:latin typeface="Arial"/>
                <a:cs typeface="Arial"/>
              </a:rPr>
              <a:t>ir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onn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eme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endParaRPr sz="14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0" y="0"/>
            <a:ext cx="330708" cy="68579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5" name="object 15"/>
          <p:cNvSpPr txBox="1"/>
          <p:nvPr/>
        </p:nvSpPr>
        <p:spPr>
          <a:xfrm>
            <a:off x="2275324" y="755308"/>
            <a:ext cx="21490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4" name="object 14"/>
          <p:cNvSpPr txBox="1"/>
          <p:nvPr/>
        </p:nvSpPr>
        <p:spPr>
          <a:xfrm>
            <a:off x="4426199" y="783898"/>
            <a:ext cx="215248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3" name="object 13"/>
          <p:cNvSpPr txBox="1"/>
          <p:nvPr/>
        </p:nvSpPr>
        <p:spPr>
          <a:xfrm>
            <a:off x="6491319" y="798430"/>
            <a:ext cx="214865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2" name="object 12"/>
          <p:cNvSpPr txBox="1"/>
          <p:nvPr/>
        </p:nvSpPr>
        <p:spPr>
          <a:xfrm>
            <a:off x="8613597" y="783898"/>
            <a:ext cx="215056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1" name="object 11"/>
          <p:cNvSpPr txBox="1"/>
          <p:nvPr/>
        </p:nvSpPr>
        <p:spPr>
          <a:xfrm>
            <a:off x="2088845" y="898768"/>
            <a:ext cx="181909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0" name="object 10"/>
          <p:cNvSpPr txBox="1"/>
          <p:nvPr/>
        </p:nvSpPr>
        <p:spPr>
          <a:xfrm>
            <a:off x="2471437" y="898768"/>
            <a:ext cx="180991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9" name="object 9"/>
          <p:cNvSpPr txBox="1"/>
          <p:nvPr/>
        </p:nvSpPr>
        <p:spPr>
          <a:xfrm>
            <a:off x="4239625" y="927377"/>
            <a:ext cx="182368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8" name="object 8"/>
          <p:cNvSpPr txBox="1"/>
          <p:nvPr/>
        </p:nvSpPr>
        <p:spPr>
          <a:xfrm>
            <a:off x="4622713" y="927377"/>
            <a:ext cx="180456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7" name="object 7"/>
          <p:cNvSpPr txBox="1"/>
          <p:nvPr/>
        </p:nvSpPr>
        <p:spPr>
          <a:xfrm>
            <a:off x="6304745" y="927377"/>
            <a:ext cx="182368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6" name="object 6"/>
          <p:cNvSpPr txBox="1"/>
          <p:nvPr/>
        </p:nvSpPr>
        <p:spPr>
          <a:xfrm>
            <a:off x="6687834" y="927377"/>
            <a:ext cx="180456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5" name="object 5"/>
          <p:cNvSpPr txBox="1"/>
          <p:nvPr/>
        </p:nvSpPr>
        <p:spPr>
          <a:xfrm>
            <a:off x="8427214" y="927377"/>
            <a:ext cx="182368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4" name="object 4"/>
          <p:cNvSpPr txBox="1"/>
          <p:nvPr/>
        </p:nvSpPr>
        <p:spPr>
          <a:xfrm>
            <a:off x="8810302" y="927377"/>
            <a:ext cx="180456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3" name="object 3"/>
          <p:cNvSpPr txBox="1"/>
          <p:nvPr/>
        </p:nvSpPr>
        <p:spPr>
          <a:xfrm>
            <a:off x="3126557" y="2961060"/>
            <a:ext cx="126349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" name="object 2"/>
          <p:cNvSpPr txBox="1"/>
          <p:nvPr/>
        </p:nvSpPr>
        <p:spPr>
          <a:xfrm>
            <a:off x="3422068" y="2961060"/>
            <a:ext cx="125988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object 170"/>
          <p:cNvSpPr txBox="1"/>
          <p:nvPr/>
        </p:nvSpPr>
        <p:spPr>
          <a:xfrm>
            <a:off x="3720084" y="2065019"/>
            <a:ext cx="935736" cy="28803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00"/>
              </a:lnSpc>
              <a:spcBef>
                <a:spcPts val="26"/>
              </a:spcBef>
            </a:pPr>
            <a:endParaRPr sz="700"/>
          </a:p>
          <a:p>
            <a:pPr marL="68642">
              <a:lnSpc>
                <a:spcPct val="95825"/>
              </a:lnSpc>
            </a:pPr>
            <a:r>
              <a:rPr sz="1200" spc="0" dirty="0" smtClean="0">
                <a:latin typeface="Arial"/>
                <a:cs typeface="Arial"/>
              </a:rPr>
              <a:t>é</a:t>
            </a:r>
            <a:r>
              <a:rPr sz="1200" spc="-4" dirty="0" smtClean="0">
                <a:latin typeface="Arial"/>
                <a:cs typeface="Arial"/>
              </a:rPr>
              <a:t>t</a:t>
            </a:r>
            <a:r>
              <a:rPr sz="1200" spc="0" dirty="0" smtClean="0">
                <a:latin typeface="Arial"/>
                <a:cs typeface="Arial"/>
              </a:rPr>
              <a:t>hyla</a:t>
            </a:r>
            <a:r>
              <a:rPr sz="1200" spc="-4" dirty="0" smtClean="0">
                <a:latin typeface="Arial"/>
                <a:cs typeface="Arial"/>
              </a:rPr>
              <a:t>m</a:t>
            </a:r>
            <a:r>
              <a:rPr sz="1200" spc="4" dirty="0" smtClean="0">
                <a:latin typeface="Arial"/>
                <a:cs typeface="Arial"/>
              </a:rPr>
              <a:t>i</a:t>
            </a:r>
            <a:r>
              <a:rPr sz="1200" spc="0" dirty="0" smtClean="0">
                <a:latin typeface="Arial"/>
                <a:cs typeface="Arial"/>
              </a:rPr>
              <a:t>ne</a:t>
            </a:r>
            <a:endParaRPr sz="1200">
              <a:latin typeface="Arial"/>
              <a:cs typeface="Arial"/>
            </a:endParaRPr>
          </a:p>
        </p:txBody>
      </p:sp>
      <p:sp>
        <p:nvSpPr>
          <p:cNvPr id="169" name="object 169"/>
          <p:cNvSpPr txBox="1"/>
          <p:nvPr/>
        </p:nvSpPr>
        <p:spPr>
          <a:xfrm>
            <a:off x="4440936" y="2636520"/>
            <a:ext cx="1295400" cy="36118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850"/>
              </a:lnSpc>
              <a:spcBef>
                <a:spcPts val="29"/>
              </a:spcBef>
            </a:pPr>
            <a:endParaRPr sz="850"/>
          </a:p>
          <a:p>
            <a:pPr marL="61829">
              <a:lnSpc>
                <a:spcPct val="95825"/>
              </a:lnSpc>
            </a:pPr>
            <a:r>
              <a:rPr sz="1200" spc="0" dirty="0" smtClean="0">
                <a:latin typeface="Arial"/>
                <a:cs typeface="Arial"/>
              </a:rPr>
              <a:t>2</a:t>
            </a:r>
            <a:r>
              <a:rPr sz="1200" spc="-4" dirty="0" smtClean="0">
                <a:latin typeface="Arial"/>
                <a:cs typeface="Arial"/>
              </a:rPr>
              <a:t>-ét</a:t>
            </a:r>
            <a:r>
              <a:rPr sz="1200" spc="0" dirty="0" smtClean="0">
                <a:latin typeface="Arial"/>
                <a:cs typeface="Arial"/>
              </a:rPr>
              <a:t>h</a:t>
            </a:r>
            <a:r>
              <a:rPr sz="1200" spc="-4" dirty="0" smtClean="0">
                <a:latin typeface="Arial"/>
                <a:cs typeface="Arial"/>
              </a:rPr>
              <a:t>y</a:t>
            </a:r>
            <a:r>
              <a:rPr sz="1200" spc="4" dirty="0" smtClean="0">
                <a:latin typeface="Arial"/>
                <a:cs typeface="Arial"/>
              </a:rPr>
              <a:t>l</a:t>
            </a:r>
            <a:r>
              <a:rPr sz="1200" spc="0" dirty="0" smtClean="0">
                <a:latin typeface="Arial"/>
                <a:cs typeface="Arial"/>
              </a:rPr>
              <a:t>b</a:t>
            </a:r>
            <a:r>
              <a:rPr sz="1200" spc="-4" dirty="0" smtClean="0">
                <a:latin typeface="Arial"/>
                <a:cs typeface="Arial"/>
              </a:rPr>
              <a:t>uty</a:t>
            </a:r>
            <a:r>
              <a:rPr sz="1200" spc="4" dirty="0" smtClean="0">
                <a:latin typeface="Arial"/>
                <a:cs typeface="Arial"/>
              </a:rPr>
              <a:t>l</a:t>
            </a:r>
            <a:r>
              <a:rPr sz="1200" spc="0" dirty="0" smtClean="0">
                <a:latin typeface="Arial"/>
                <a:cs typeface="Arial"/>
              </a:rPr>
              <a:t>a</a:t>
            </a:r>
            <a:r>
              <a:rPr sz="1200" spc="-4" dirty="0" smtClean="0">
                <a:latin typeface="Arial"/>
                <a:cs typeface="Arial"/>
              </a:rPr>
              <a:t>m</a:t>
            </a:r>
            <a:r>
              <a:rPr sz="1200" spc="4" dirty="0" smtClean="0">
                <a:latin typeface="Arial"/>
                <a:cs typeface="Arial"/>
              </a:rPr>
              <a:t>i</a:t>
            </a:r>
            <a:r>
              <a:rPr sz="1200" spc="-4" dirty="0" smtClean="0">
                <a:latin typeface="Arial"/>
                <a:cs typeface="Arial"/>
              </a:rPr>
              <a:t>n</a:t>
            </a:r>
            <a:r>
              <a:rPr sz="1200" spc="0" dirty="0" smtClean="0">
                <a:latin typeface="Arial"/>
                <a:cs typeface="Arial"/>
              </a:rPr>
              <a:t>e</a:t>
            </a:r>
            <a:endParaRPr sz="1200">
              <a:latin typeface="Arial"/>
              <a:cs typeface="Arial"/>
            </a:endParaRPr>
          </a:p>
        </p:txBody>
      </p:sp>
      <p:sp>
        <p:nvSpPr>
          <p:cNvPr id="168" name="object 168"/>
          <p:cNvSpPr txBox="1"/>
          <p:nvPr/>
        </p:nvSpPr>
        <p:spPr>
          <a:xfrm>
            <a:off x="3793236" y="3645408"/>
            <a:ext cx="1726691" cy="35966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650"/>
              </a:lnSpc>
              <a:spcBef>
                <a:spcPts val="10"/>
              </a:spcBef>
            </a:pPr>
            <a:endParaRPr sz="650"/>
          </a:p>
          <a:p>
            <a:pPr marL="81256">
              <a:lnSpc>
                <a:spcPct val="95825"/>
              </a:lnSpc>
            </a:pPr>
            <a:r>
              <a:rPr sz="1200" spc="-4" dirty="0" smtClean="0">
                <a:latin typeface="Arial"/>
                <a:cs typeface="Arial"/>
              </a:rPr>
              <a:t>p</a:t>
            </a:r>
            <a:r>
              <a:rPr sz="1200" spc="0" dirty="0" smtClean="0">
                <a:latin typeface="Arial"/>
                <a:cs typeface="Arial"/>
              </a:rPr>
              <a:t>hé</a:t>
            </a:r>
            <a:r>
              <a:rPr sz="1200" spc="-4" dirty="0" smtClean="0">
                <a:latin typeface="Arial"/>
                <a:cs typeface="Arial"/>
              </a:rPr>
              <a:t>n</a:t>
            </a:r>
            <a:r>
              <a:rPr sz="1200" spc="0" dirty="0" smtClean="0">
                <a:latin typeface="Arial"/>
                <a:cs typeface="Arial"/>
              </a:rPr>
              <a:t>y</a:t>
            </a:r>
            <a:r>
              <a:rPr sz="1200" spc="4" dirty="0" smtClean="0">
                <a:latin typeface="Arial"/>
                <a:cs typeface="Arial"/>
              </a:rPr>
              <a:t>l</a:t>
            </a:r>
            <a:r>
              <a:rPr sz="1200" spc="-4" dirty="0" smtClean="0">
                <a:latin typeface="Arial"/>
                <a:cs typeface="Arial"/>
              </a:rPr>
              <a:t>am</a:t>
            </a:r>
            <a:r>
              <a:rPr sz="1200" spc="0" dirty="0" smtClean="0">
                <a:latin typeface="Arial"/>
                <a:cs typeface="Arial"/>
              </a:rPr>
              <a:t>ine</a:t>
            </a:r>
            <a:r>
              <a:rPr sz="1200" spc="-4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ou</a:t>
            </a:r>
            <a:r>
              <a:rPr sz="1200" spc="-4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anil</a:t>
            </a:r>
            <a:r>
              <a:rPr sz="1200" spc="4" dirty="0" smtClean="0">
                <a:latin typeface="Arial"/>
                <a:cs typeface="Arial"/>
              </a:rPr>
              <a:t>i</a:t>
            </a:r>
            <a:r>
              <a:rPr sz="1200" spc="-4" dirty="0" smtClean="0">
                <a:latin typeface="Arial"/>
                <a:cs typeface="Arial"/>
              </a:rPr>
              <a:t>n</a:t>
            </a:r>
            <a:r>
              <a:rPr sz="1200" spc="0" dirty="0" smtClean="0">
                <a:latin typeface="Arial"/>
                <a:cs typeface="Arial"/>
              </a:rPr>
              <a:t>e</a:t>
            </a:r>
            <a:endParaRPr sz="1200">
              <a:latin typeface="Arial"/>
              <a:cs typeface="Arial"/>
            </a:endParaRPr>
          </a:p>
        </p:txBody>
      </p:sp>
      <p:sp>
        <p:nvSpPr>
          <p:cNvPr id="167" name="object 167"/>
          <p:cNvSpPr txBox="1"/>
          <p:nvPr/>
        </p:nvSpPr>
        <p:spPr>
          <a:xfrm>
            <a:off x="6240780" y="2060448"/>
            <a:ext cx="2016252" cy="28956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69868">
              <a:lnSpc>
                <a:spcPts val="1182"/>
              </a:lnSpc>
              <a:spcBef>
                <a:spcPts val="365"/>
              </a:spcBef>
            </a:pPr>
            <a:r>
              <a:rPr sz="1100" spc="4" dirty="0" smtClean="0">
                <a:latin typeface="Arial"/>
                <a:cs typeface="Arial"/>
              </a:rPr>
              <a:t>C</a:t>
            </a:r>
            <a:r>
              <a:rPr sz="1100" spc="0" dirty="0" smtClean="0">
                <a:latin typeface="Arial"/>
                <a:cs typeface="Arial"/>
              </a:rPr>
              <a:t>H</a:t>
            </a:r>
            <a:r>
              <a:rPr sz="1200" spc="0" baseline="-14493" dirty="0" smtClean="0">
                <a:latin typeface="Arial"/>
                <a:cs typeface="Arial"/>
              </a:rPr>
              <a:t>3    </a:t>
            </a:r>
            <a:r>
              <a:rPr sz="1200" spc="128" baseline="-14493" dirty="0" smtClean="0">
                <a:latin typeface="Arial"/>
                <a:cs typeface="Arial"/>
              </a:rPr>
              <a:t> </a:t>
            </a:r>
            <a:r>
              <a:rPr sz="1100" spc="4" dirty="0" smtClean="0">
                <a:latin typeface="Arial"/>
                <a:cs typeface="Arial"/>
              </a:rPr>
              <a:t>CH</a:t>
            </a:r>
            <a:r>
              <a:rPr sz="1200" spc="0" baseline="-14493" dirty="0" smtClean="0">
                <a:latin typeface="Arial"/>
                <a:cs typeface="Arial"/>
              </a:rPr>
              <a:t>2     </a:t>
            </a:r>
            <a:r>
              <a:rPr sz="1200" spc="123" baseline="-14493" dirty="0" smtClean="0">
                <a:latin typeface="Arial"/>
                <a:cs typeface="Arial"/>
              </a:rPr>
              <a:t> </a:t>
            </a:r>
            <a:r>
              <a:rPr sz="1100" spc="4" dirty="0" smtClean="0">
                <a:latin typeface="Arial"/>
                <a:cs typeface="Arial"/>
              </a:rPr>
              <a:t>N</a:t>
            </a:r>
            <a:r>
              <a:rPr sz="1100" spc="0" dirty="0" smtClean="0">
                <a:latin typeface="Arial"/>
                <a:cs typeface="Arial"/>
              </a:rPr>
              <a:t>H  </a:t>
            </a:r>
            <a:r>
              <a:rPr sz="1100" spc="145" dirty="0" smtClean="0">
                <a:latin typeface="Arial"/>
                <a:cs typeface="Arial"/>
              </a:rPr>
              <a:t> </a:t>
            </a:r>
            <a:r>
              <a:rPr sz="1100" spc="4" dirty="0" smtClean="0">
                <a:latin typeface="Arial"/>
                <a:cs typeface="Arial"/>
              </a:rPr>
              <a:t>CH</a:t>
            </a:r>
            <a:r>
              <a:rPr sz="1200" spc="0" baseline="-14493" dirty="0" smtClean="0">
                <a:latin typeface="Arial"/>
                <a:cs typeface="Arial"/>
              </a:rPr>
              <a:t>2   </a:t>
            </a:r>
            <a:r>
              <a:rPr sz="1200" spc="78" baseline="-14493" dirty="0" smtClean="0">
                <a:latin typeface="Arial"/>
                <a:cs typeface="Arial"/>
              </a:rPr>
              <a:t> </a:t>
            </a:r>
            <a:r>
              <a:rPr sz="1100" spc="4" dirty="0" smtClean="0">
                <a:latin typeface="Arial"/>
                <a:cs typeface="Arial"/>
              </a:rPr>
              <a:t>C</a:t>
            </a:r>
            <a:r>
              <a:rPr sz="1100" spc="0" dirty="0" smtClean="0">
                <a:latin typeface="Arial"/>
                <a:cs typeface="Arial"/>
              </a:rPr>
              <a:t>H</a:t>
            </a:r>
            <a:r>
              <a:rPr sz="1200" spc="0" baseline="-14493" dirty="0" smtClean="0">
                <a:latin typeface="Arial"/>
                <a:cs typeface="Arial"/>
              </a:rPr>
              <a:t>3</a:t>
            </a:r>
            <a:endParaRPr sz="800">
              <a:latin typeface="Arial"/>
              <a:cs typeface="Arial"/>
            </a:endParaRPr>
          </a:p>
        </p:txBody>
      </p:sp>
      <p:sp>
        <p:nvSpPr>
          <p:cNvPr id="166" name="object 166"/>
          <p:cNvSpPr txBox="1"/>
          <p:nvPr/>
        </p:nvSpPr>
        <p:spPr>
          <a:xfrm>
            <a:off x="6672072" y="2491740"/>
            <a:ext cx="1223772" cy="50596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08431">
              <a:lnSpc>
                <a:spcPts val="1182"/>
              </a:lnSpc>
              <a:spcBef>
                <a:spcPts val="445"/>
              </a:spcBef>
            </a:pPr>
            <a:r>
              <a:rPr sz="1100" spc="4" dirty="0" smtClean="0">
                <a:latin typeface="Arial"/>
                <a:cs typeface="Arial"/>
              </a:rPr>
              <a:t>CH</a:t>
            </a:r>
            <a:r>
              <a:rPr sz="1200" spc="0" baseline="-14493" dirty="0" smtClean="0">
                <a:latin typeface="Arial"/>
                <a:cs typeface="Arial"/>
              </a:rPr>
              <a:t>3     </a:t>
            </a:r>
            <a:r>
              <a:rPr sz="1200" spc="123" baseline="-14493" dirty="0" smtClean="0">
                <a:latin typeface="Arial"/>
                <a:cs typeface="Arial"/>
              </a:rPr>
              <a:t> </a:t>
            </a:r>
            <a:r>
              <a:rPr sz="1100" spc="0" dirty="0" smtClean="0">
                <a:latin typeface="Arial"/>
                <a:cs typeface="Arial"/>
              </a:rPr>
              <a:t>N  </a:t>
            </a:r>
            <a:r>
              <a:rPr sz="1100" spc="112" dirty="0" smtClean="0">
                <a:latin typeface="Arial"/>
                <a:cs typeface="Arial"/>
              </a:rPr>
              <a:t> </a:t>
            </a:r>
            <a:r>
              <a:rPr sz="1100" spc="4" dirty="0" smtClean="0">
                <a:latin typeface="Arial"/>
                <a:cs typeface="Arial"/>
              </a:rPr>
              <a:t>C</a:t>
            </a:r>
            <a:r>
              <a:rPr sz="1100" spc="0" dirty="0" smtClean="0">
                <a:latin typeface="Arial"/>
                <a:cs typeface="Arial"/>
              </a:rPr>
              <a:t>H</a:t>
            </a:r>
            <a:r>
              <a:rPr sz="1200" spc="0" baseline="-14493" dirty="0" smtClean="0">
                <a:latin typeface="Arial"/>
                <a:cs typeface="Arial"/>
              </a:rPr>
              <a:t>3</a:t>
            </a:r>
            <a:endParaRPr sz="800">
              <a:latin typeface="Arial"/>
              <a:cs typeface="Arial"/>
            </a:endParaRPr>
          </a:p>
          <a:p>
            <a:pPr marL="523641" marR="386753" algn="ctr">
              <a:lnSpc>
                <a:spcPts val="1264"/>
              </a:lnSpc>
              <a:spcBef>
                <a:spcPts val="650"/>
              </a:spcBef>
            </a:pPr>
            <a:r>
              <a:rPr sz="1100" spc="4" dirty="0" smtClean="0">
                <a:latin typeface="Arial"/>
                <a:cs typeface="Arial"/>
              </a:rPr>
              <a:t>C</a:t>
            </a:r>
            <a:r>
              <a:rPr sz="1100" spc="0" dirty="0" smtClean="0">
                <a:latin typeface="Arial"/>
                <a:cs typeface="Arial"/>
              </a:rPr>
              <a:t>H</a:t>
            </a:r>
            <a:r>
              <a:rPr sz="1200" spc="0" baseline="-14493" dirty="0" smtClean="0">
                <a:latin typeface="Arial"/>
                <a:cs typeface="Arial"/>
              </a:rPr>
              <a:t>3</a:t>
            </a:r>
            <a:endParaRPr sz="800">
              <a:latin typeface="Arial"/>
              <a:cs typeface="Arial"/>
            </a:endParaRPr>
          </a:p>
        </p:txBody>
      </p:sp>
      <p:sp>
        <p:nvSpPr>
          <p:cNvPr id="165" name="object 165"/>
          <p:cNvSpPr txBox="1"/>
          <p:nvPr/>
        </p:nvSpPr>
        <p:spPr>
          <a:xfrm>
            <a:off x="8183880" y="3140964"/>
            <a:ext cx="1513331" cy="35966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650"/>
              </a:lnSpc>
              <a:spcBef>
                <a:spcPts val="34"/>
              </a:spcBef>
            </a:pPr>
            <a:endParaRPr sz="650"/>
          </a:p>
          <a:p>
            <a:pPr marL="129242">
              <a:lnSpc>
                <a:spcPct val="95825"/>
              </a:lnSpc>
            </a:pPr>
            <a:r>
              <a:rPr sz="1100" spc="0" dirty="0" smtClean="0">
                <a:latin typeface="Arial"/>
                <a:cs typeface="Arial"/>
              </a:rPr>
              <a:t>N-</a:t>
            </a:r>
            <a:r>
              <a:rPr sz="1100" spc="-4" dirty="0" smtClean="0">
                <a:latin typeface="Arial"/>
                <a:cs typeface="Arial"/>
              </a:rPr>
              <a:t>m</a:t>
            </a:r>
            <a:r>
              <a:rPr sz="1100" spc="0" dirty="0" smtClean="0">
                <a:latin typeface="Arial"/>
                <a:cs typeface="Arial"/>
              </a:rPr>
              <a:t>é</a:t>
            </a:r>
            <a:r>
              <a:rPr sz="1100" spc="-4" dirty="0" smtClean="0">
                <a:latin typeface="Arial"/>
                <a:cs typeface="Arial"/>
              </a:rPr>
              <a:t>t</a:t>
            </a:r>
            <a:r>
              <a:rPr sz="1100" spc="0" dirty="0" smtClean="0">
                <a:latin typeface="Arial"/>
                <a:cs typeface="Arial"/>
              </a:rPr>
              <a:t>hylé</a:t>
            </a:r>
            <a:r>
              <a:rPr sz="1100" spc="-4" dirty="0" smtClean="0">
                <a:latin typeface="Arial"/>
                <a:cs typeface="Arial"/>
              </a:rPr>
              <a:t>t</a:t>
            </a:r>
            <a:r>
              <a:rPr sz="1100" spc="0" dirty="0" smtClean="0">
                <a:latin typeface="Arial"/>
                <a:cs typeface="Arial"/>
              </a:rPr>
              <a:t>hy</a:t>
            </a:r>
            <a:r>
              <a:rPr sz="1100" spc="4" dirty="0" smtClean="0">
                <a:latin typeface="Arial"/>
                <a:cs typeface="Arial"/>
              </a:rPr>
              <a:t>l</a:t>
            </a:r>
            <a:r>
              <a:rPr sz="1100" spc="0" dirty="0" smtClean="0">
                <a:latin typeface="Arial"/>
                <a:cs typeface="Arial"/>
              </a:rPr>
              <a:t>am</a:t>
            </a:r>
            <a:r>
              <a:rPr sz="1100" spc="4" dirty="0" smtClean="0">
                <a:latin typeface="Arial"/>
                <a:cs typeface="Arial"/>
              </a:rPr>
              <a:t>i</a:t>
            </a:r>
            <a:r>
              <a:rPr sz="1100" spc="0" dirty="0" smtClean="0">
                <a:latin typeface="Arial"/>
                <a:cs typeface="Arial"/>
              </a:rPr>
              <a:t>ne</a:t>
            </a:r>
            <a:endParaRPr sz="1100">
              <a:latin typeface="Arial"/>
              <a:cs typeface="Arial"/>
            </a:endParaRPr>
          </a:p>
        </p:txBody>
      </p:sp>
      <p:sp>
        <p:nvSpPr>
          <p:cNvPr id="164" name="object 164"/>
          <p:cNvSpPr txBox="1"/>
          <p:nvPr/>
        </p:nvSpPr>
        <p:spPr>
          <a:xfrm>
            <a:off x="8183880" y="3933444"/>
            <a:ext cx="1583435" cy="28803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02800">
              <a:lnSpc>
                <a:spcPct val="95825"/>
              </a:lnSpc>
              <a:spcBef>
                <a:spcPts val="280"/>
              </a:spcBef>
            </a:pPr>
            <a:r>
              <a:rPr sz="1100" spc="0" dirty="0" smtClean="0">
                <a:latin typeface="Arial"/>
                <a:cs typeface="Arial"/>
              </a:rPr>
              <a:t>N</a:t>
            </a:r>
            <a:r>
              <a:rPr sz="1100" spc="-4" dirty="0" smtClean="0">
                <a:latin typeface="Arial"/>
                <a:cs typeface="Arial"/>
              </a:rPr>
              <a:t>,</a:t>
            </a:r>
            <a:r>
              <a:rPr sz="1100" spc="4" dirty="0" smtClean="0">
                <a:latin typeface="Arial"/>
                <a:cs typeface="Arial"/>
              </a:rPr>
              <a:t>N</a:t>
            </a:r>
            <a:r>
              <a:rPr sz="1100" spc="0" dirty="0" smtClean="0">
                <a:latin typeface="Arial"/>
                <a:cs typeface="Arial"/>
              </a:rPr>
              <a:t>-d</a:t>
            </a:r>
            <a:r>
              <a:rPr sz="1100" spc="4" dirty="0" smtClean="0">
                <a:latin typeface="Arial"/>
                <a:cs typeface="Arial"/>
              </a:rPr>
              <a:t>i</a:t>
            </a:r>
            <a:r>
              <a:rPr sz="1100" spc="-4" dirty="0" smtClean="0">
                <a:latin typeface="Arial"/>
                <a:cs typeface="Arial"/>
              </a:rPr>
              <a:t>m</a:t>
            </a:r>
            <a:r>
              <a:rPr sz="1100" spc="0" dirty="0" smtClean="0">
                <a:latin typeface="Arial"/>
                <a:cs typeface="Arial"/>
              </a:rPr>
              <a:t>é</a:t>
            </a:r>
            <a:r>
              <a:rPr sz="1100" spc="-4" dirty="0" smtClean="0">
                <a:latin typeface="Arial"/>
                <a:cs typeface="Arial"/>
              </a:rPr>
              <a:t>t</a:t>
            </a:r>
            <a:r>
              <a:rPr sz="1100" spc="0" dirty="0" smtClean="0">
                <a:latin typeface="Arial"/>
                <a:cs typeface="Arial"/>
              </a:rPr>
              <a:t>hy</a:t>
            </a:r>
            <a:r>
              <a:rPr sz="1100" spc="4" dirty="0" smtClean="0">
                <a:latin typeface="Arial"/>
                <a:cs typeface="Arial"/>
              </a:rPr>
              <a:t>l</a:t>
            </a:r>
            <a:r>
              <a:rPr sz="1100" spc="0" dirty="0" smtClean="0">
                <a:latin typeface="Arial"/>
                <a:cs typeface="Arial"/>
              </a:rPr>
              <a:t>an</a:t>
            </a:r>
            <a:r>
              <a:rPr sz="1100" spc="4" dirty="0" smtClean="0">
                <a:latin typeface="Arial"/>
                <a:cs typeface="Arial"/>
              </a:rPr>
              <a:t>ili</a:t>
            </a:r>
            <a:r>
              <a:rPr sz="1100" spc="0" dirty="0" smtClean="0">
                <a:latin typeface="Arial"/>
                <a:cs typeface="Arial"/>
              </a:rPr>
              <a:t>ne</a:t>
            </a:r>
            <a:endParaRPr sz="1100">
              <a:latin typeface="Arial"/>
              <a:cs typeface="Arial"/>
            </a:endParaRPr>
          </a:p>
        </p:txBody>
      </p:sp>
      <p:sp>
        <p:nvSpPr>
          <p:cNvPr id="163" name="object 163"/>
          <p:cNvSpPr txBox="1"/>
          <p:nvPr/>
        </p:nvSpPr>
        <p:spPr>
          <a:xfrm>
            <a:off x="8401812" y="4581144"/>
            <a:ext cx="1897099" cy="28803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87942">
              <a:lnSpc>
                <a:spcPct val="95825"/>
              </a:lnSpc>
              <a:spcBef>
                <a:spcPts val="390"/>
              </a:spcBef>
            </a:pPr>
            <a:r>
              <a:rPr sz="1100" spc="4" dirty="0" smtClean="0">
                <a:latin typeface="Arial"/>
                <a:cs typeface="Arial"/>
              </a:rPr>
              <a:t>N</a:t>
            </a:r>
            <a:r>
              <a:rPr sz="1100" spc="-4" dirty="0" smtClean="0">
                <a:latin typeface="Arial"/>
                <a:cs typeface="Arial"/>
              </a:rPr>
              <a:t>,</a:t>
            </a:r>
            <a:r>
              <a:rPr sz="1100" spc="4" dirty="0" smtClean="0">
                <a:latin typeface="Arial"/>
                <a:cs typeface="Arial"/>
              </a:rPr>
              <a:t>N</a:t>
            </a:r>
            <a:r>
              <a:rPr sz="1100" spc="-4" dirty="0" smtClean="0">
                <a:latin typeface="Arial"/>
                <a:cs typeface="Arial"/>
              </a:rPr>
              <a:t>-</a:t>
            </a:r>
            <a:r>
              <a:rPr sz="1100" spc="0" dirty="0" smtClean="0">
                <a:latin typeface="Arial"/>
                <a:cs typeface="Arial"/>
              </a:rPr>
              <a:t>é</a:t>
            </a:r>
            <a:r>
              <a:rPr sz="1100" spc="-4" dirty="0" smtClean="0">
                <a:latin typeface="Arial"/>
                <a:cs typeface="Arial"/>
              </a:rPr>
              <a:t>t</a:t>
            </a:r>
            <a:r>
              <a:rPr sz="1100" spc="0" dirty="0" smtClean="0">
                <a:latin typeface="Arial"/>
                <a:cs typeface="Arial"/>
              </a:rPr>
              <a:t>hy</a:t>
            </a:r>
            <a:r>
              <a:rPr sz="1100" spc="4" dirty="0" smtClean="0">
                <a:latin typeface="Arial"/>
                <a:cs typeface="Arial"/>
              </a:rPr>
              <a:t>l</a:t>
            </a:r>
            <a:r>
              <a:rPr sz="1100" spc="0" dirty="0" smtClean="0">
                <a:latin typeface="Arial"/>
                <a:cs typeface="Arial"/>
              </a:rPr>
              <a:t>mé</a:t>
            </a:r>
            <a:r>
              <a:rPr sz="1100" spc="-4" dirty="0" smtClean="0">
                <a:latin typeface="Arial"/>
                <a:cs typeface="Arial"/>
              </a:rPr>
              <a:t>t</a:t>
            </a:r>
            <a:r>
              <a:rPr sz="1100" spc="0" dirty="0" smtClean="0">
                <a:latin typeface="Arial"/>
                <a:cs typeface="Arial"/>
              </a:rPr>
              <a:t>hy</a:t>
            </a:r>
            <a:r>
              <a:rPr sz="1100" spc="4" dirty="0" smtClean="0">
                <a:latin typeface="Arial"/>
                <a:cs typeface="Arial"/>
              </a:rPr>
              <a:t>l</a:t>
            </a:r>
            <a:r>
              <a:rPr sz="1100" spc="0" dirty="0" smtClean="0">
                <a:latin typeface="Arial"/>
                <a:cs typeface="Arial"/>
              </a:rPr>
              <a:t>propy</a:t>
            </a:r>
            <a:r>
              <a:rPr sz="1100" spc="4" dirty="0" smtClean="0">
                <a:latin typeface="Arial"/>
                <a:cs typeface="Arial"/>
              </a:rPr>
              <a:t>l</a:t>
            </a:r>
            <a:r>
              <a:rPr sz="1100" spc="0" dirty="0" smtClean="0">
                <a:latin typeface="Arial"/>
                <a:cs typeface="Arial"/>
              </a:rPr>
              <a:t>a</a:t>
            </a:r>
            <a:r>
              <a:rPr sz="1100" spc="-4" dirty="0" smtClean="0">
                <a:latin typeface="Arial"/>
                <a:cs typeface="Arial"/>
              </a:rPr>
              <a:t>m</a:t>
            </a:r>
            <a:r>
              <a:rPr sz="1100" spc="4" dirty="0" smtClean="0">
                <a:latin typeface="Arial"/>
                <a:cs typeface="Arial"/>
              </a:rPr>
              <a:t>i</a:t>
            </a:r>
            <a:r>
              <a:rPr sz="1100" spc="0" dirty="0" smtClean="0">
                <a:latin typeface="Arial"/>
                <a:cs typeface="Arial"/>
              </a:rPr>
              <a:t>ne</a:t>
            </a:r>
            <a:endParaRPr sz="1100">
              <a:latin typeface="Arial"/>
              <a:cs typeface="Arial"/>
            </a:endParaRPr>
          </a:p>
        </p:txBody>
      </p:sp>
      <p:sp>
        <p:nvSpPr>
          <p:cNvPr id="162" name="object 162"/>
          <p:cNvSpPr/>
          <p:nvPr/>
        </p:nvSpPr>
        <p:spPr>
          <a:xfrm>
            <a:off x="11415522" y="6528054"/>
            <a:ext cx="0" cy="347470"/>
          </a:xfrm>
          <a:custGeom>
            <a:avLst/>
            <a:gdLst/>
            <a:ahLst/>
            <a:cxnLst/>
            <a:rect l="l" t="t" r="r" b="b"/>
            <a:pathLst>
              <a:path h="347470">
                <a:moveTo>
                  <a:pt x="0" y="0"/>
                </a:moveTo>
                <a:lnTo>
                  <a:pt x="0" y="329943"/>
                </a:lnTo>
              </a:path>
            </a:pathLst>
          </a:custGeom>
          <a:ln w="25908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8" name="object 158"/>
          <p:cNvSpPr/>
          <p:nvPr/>
        </p:nvSpPr>
        <p:spPr>
          <a:xfrm>
            <a:off x="-12192" y="0"/>
            <a:ext cx="3429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9" name="object 159"/>
          <p:cNvSpPr/>
          <p:nvPr/>
        </p:nvSpPr>
        <p:spPr>
          <a:xfrm>
            <a:off x="-12192" y="0"/>
            <a:ext cx="342900" cy="6858000"/>
          </a:xfrm>
          <a:custGeom>
            <a:avLst/>
            <a:gdLst/>
            <a:ahLst/>
            <a:cxnLst/>
            <a:rect l="l" t="t" r="r" b="b"/>
            <a:pathLst>
              <a:path w="342900" h="6858000">
                <a:moveTo>
                  <a:pt x="342900" y="0"/>
                </a:moveTo>
                <a:lnTo>
                  <a:pt x="12192" y="0"/>
                </a:lnTo>
              </a:path>
              <a:path w="342900" h="6858000">
                <a:moveTo>
                  <a:pt x="12192" y="6858000"/>
                </a:moveTo>
                <a:lnTo>
                  <a:pt x="342900" y="6858000"/>
                </a:lnTo>
                <a:lnTo>
                  <a:pt x="342900" y="0"/>
                </a:lnTo>
              </a:path>
            </a:pathLst>
          </a:custGeom>
          <a:ln w="9144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0" name="object 160"/>
          <p:cNvSpPr/>
          <p:nvPr/>
        </p:nvSpPr>
        <p:spPr>
          <a:xfrm>
            <a:off x="-21336" y="6385560"/>
            <a:ext cx="361188" cy="3352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1" name="object 161"/>
          <p:cNvSpPr/>
          <p:nvPr/>
        </p:nvSpPr>
        <p:spPr>
          <a:xfrm>
            <a:off x="-18288" y="5987224"/>
            <a:ext cx="361188" cy="31908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7" name="object 157"/>
          <p:cNvSpPr/>
          <p:nvPr/>
        </p:nvSpPr>
        <p:spPr>
          <a:xfrm>
            <a:off x="2560435" y="2238381"/>
            <a:ext cx="135322" cy="0"/>
          </a:xfrm>
          <a:custGeom>
            <a:avLst/>
            <a:gdLst/>
            <a:ahLst/>
            <a:cxnLst/>
            <a:rect l="l" t="t" r="r" b="b"/>
            <a:pathLst>
              <a:path w="135322">
                <a:moveTo>
                  <a:pt x="0" y="0"/>
                </a:moveTo>
                <a:lnTo>
                  <a:pt x="135322" y="0"/>
                </a:lnTo>
              </a:path>
            </a:pathLst>
          </a:custGeom>
          <a:ln w="485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6" name="object 156"/>
          <p:cNvSpPr/>
          <p:nvPr/>
        </p:nvSpPr>
        <p:spPr>
          <a:xfrm>
            <a:off x="3009894" y="2238381"/>
            <a:ext cx="132289" cy="0"/>
          </a:xfrm>
          <a:custGeom>
            <a:avLst/>
            <a:gdLst/>
            <a:ahLst/>
            <a:cxnLst/>
            <a:rect l="l" t="t" r="r" b="b"/>
            <a:pathLst>
              <a:path w="132289">
                <a:moveTo>
                  <a:pt x="0" y="0"/>
                </a:moveTo>
                <a:lnTo>
                  <a:pt x="132289" y="0"/>
                </a:lnTo>
              </a:path>
            </a:pathLst>
          </a:custGeom>
          <a:ln w="485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5" name="object 155"/>
          <p:cNvSpPr/>
          <p:nvPr/>
        </p:nvSpPr>
        <p:spPr>
          <a:xfrm>
            <a:off x="2531838" y="2838683"/>
            <a:ext cx="135334" cy="0"/>
          </a:xfrm>
          <a:custGeom>
            <a:avLst/>
            <a:gdLst/>
            <a:ahLst/>
            <a:cxnLst/>
            <a:rect l="l" t="t" r="r" b="b"/>
            <a:pathLst>
              <a:path w="135334">
                <a:moveTo>
                  <a:pt x="0" y="0"/>
                </a:moveTo>
                <a:lnTo>
                  <a:pt x="135334" y="0"/>
                </a:lnTo>
              </a:path>
            </a:pathLst>
          </a:custGeom>
          <a:ln w="485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4" name="object 154"/>
          <p:cNvSpPr/>
          <p:nvPr/>
        </p:nvSpPr>
        <p:spPr>
          <a:xfrm>
            <a:off x="2981310" y="2838683"/>
            <a:ext cx="127722" cy="0"/>
          </a:xfrm>
          <a:custGeom>
            <a:avLst/>
            <a:gdLst/>
            <a:ahLst/>
            <a:cxnLst/>
            <a:rect l="l" t="t" r="r" b="b"/>
            <a:pathLst>
              <a:path w="127722">
                <a:moveTo>
                  <a:pt x="0" y="0"/>
                </a:moveTo>
                <a:lnTo>
                  <a:pt x="127722" y="0"/>
                </a:lnTo>
              </a:path>
            </a:pathLst>
          </a:custGeom>
          <a:ln w="485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3356586" y="2838683"/>
            <a:ext cx="115251" cy="0"/>
          </a:xfrm>
          <a:custGeom>
            <a:avLst/>
            <a:gdLst/>
            <a:ahLst/>
            <a:cxnLst/>
            <a:rect l="l" t="t" r="r" b="b"/>
            <a:pathLst>
              <a:path w="115251">
                <a:moveTo>
                  <a:pt x="0" y="0"/>
                </a:moveTo>
                <a:lnTo>
                  <a:pt x="115251" y="0"/>
                </a:lnTo>
              </a:path>
            </a:pathLst>
          </a:custGeom>
          <a:ln w="485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3785935" y="2838683"/>
            <a:ext cx="103781" cy="0"/>
          </a:xfrm>
          <a:custGeom>
            <a:avLst/>
            <a:gdLst/>
            <a:ahLst/>
            <a:cxnLst/>
            <a:rect l="l" t="t" r="r" b="b"/>
            <a:pathLst>
              <a:path w="103781">
                <a:moveTo>
                  <a:pt x="0" y="0"/>
                </a:moveTo>
                <a:lnTo>
                  <a:pt x="103781" y="0"/>
                </a:lnTo>
              </a:path>
            </a:pathLst>
          </a:custGeom>
          <a:ln w="485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3180500" y="2909879"/>
            <a:ext cx="0" cy="102116"/>
          </a:xfrm>
          <a:custGeom>
            <a:avLst/>
            <a:gdLst/>
            <a:ahLst/>
            <a:cxnLst/>
            <a:rect l="l" t="t" r="r" b="b"/>
            <a:pathLst>
              <a:path h="102116">
                <a:moveTo>
                  <a:pt x="0" y="0"/>
                </a:moveTo>
                <a:lnTo>
                  <a:pt x="0" y="102116"/>
                </a:lnTo>
              </a:path>
            </a:pathLst>
          </a:custGeom>
          <a:ln w="486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3180500" y="3164404"/>
            <a:ext cx="0" cy="100900"/>
          </a:xfrm>
          <a:custGeom>
            <a:avLst/>
            <a:gdLst/>
            <a:ahLst/>
            <a:cxnLst/>
            <a:rect l="l" t="t" r="r" b="b"/>
            <a:pathLst>
              <a:path h="100900">
                <a:moveTo>
                  <a:pt x="0" y="0"/>
                </a:moveTo>
                <a:lnTo>
                  <a:pt x="0" y="100900"/>
                </a:lnTo>
              </a:path>
            </a:pathLst>
          </a:custGeom>
          <a:ln w="486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2310152" y="3828293"/>
            <a:ext cx="126507" cy="220281"/>
          </a:xfrm>
          <a:custGeom>
            <a:avLst/>
            <a:gdLst/>
            <a:ahLst/>
            <a:cxnLst/>
            <a:rect l="l" t="t" r="r" b="b"/>
            <a:pathLst>
              <a:path w="126507" h="220281">
                <a:moveTo>
                  <a:pt x="0" y="0"/>
                </a:moveTo>
                <a:lnTo>
                  <a:pt x="126507" y="220281"/>
                </a:lnTo>
              </a:path>
            </a:pathLst>
          </a:custGeom>
          <a:ln w="486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2310152" y="3608309"/>
            <a:ext cx="126507" cy="219983"/>
          </a:xfrm>
          <a:custGeom>
            <a:avLst/>
            <a:gdLst/>
            <a:ahLst/>
            <a:cxnLst/>
            <a:rect l="l" t="t" r="r" b="b"/>
            <a:pathLst>
              <a:path w="126507" h="219983">
                <a:moveTo>
                  <a:pt x="126507" y="0"/>
                </a:moveTo>
                <a:lnTo>
                  <a:pt x="0" y="219983"/>
                </a:lnTo>
              </a:path>
            </a:pathLst>
          </a:custGeom>
          <a:ln w="486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2436659" y="3608309"/>
            <a:ext cx="254227" cy="0"/>
          </a:xfrm>
          <a:custGeom>
            <a:avLst/>
            <a:gdLst/>
            <a:ahLst/>
            <a:cxnLst/>
            <a:rect l="l" t="t" r="r" b="b"/>
            <a:pathLst>
              <a:path w="254227">
                <a:moveTo>
                  <a:pt x="254227" y="0"/>
                </a:moveTo>
                <a:lnTo>
                  <a:pt x="0" y="0"/>
                </a:lnTo>
              </a:path>
            </a:pathLst>
          </a:custGeom>
          <a:ln w="485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2690886" y="3608309"/>
            <a:ext cx="126821" cy="219983"/>
          </a:xfrm>
          <a:custGeom>
            <a:avLst/>
            <a:gdLst/>
            <a:ahLst/>
            <a:cxnLst/>
            <a:rect l="l" t="t" r="r" b="b"/>
            <a:pathLst>
              <a:path w="126821" h="219983">
                <a:moveTo>
                  <a:pt x="126821" y="219983"/>
                </a:moveTo>
                <a:lnTo>
                  <a:pt x="0" y="0"/>
                </a:lnTo>
              </a:path>
            </a:pathLst>
          </a:custGeom>
          <a:ln w="486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2690886" y="3828293"/>
            <a:ext cx="126821" cy="220281"/>
          </a:xfrm>
          <a:custGeom>
            <a:avLst/>
            <a:gdLst/>
            <a:ahLst/>
            <a:cxnLst/>
            <a:rect l="l" t="t" r="r" b="b"/>
            <a:pathLst>
              <a:path w="126821" h="220281">
                <a:moveTo>
                  <a:pt x="0" y="220281"/>
                </a:moveTo>
                <a:lnTo>
                  <a:pt x="126821" y="0"/>
                </a:lnTo>
              </a:path>
            </a:pathLst>
          </a:custGeom>
          <a:ln w="486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2436659" y="4048574"/>
            <a:ext cx="254227" cy="0"/>
          </a:xfrm>
          <a:custGeom>
            <a:avLst/>
            <a:gdLst/>
            <a:ahLst/>
            <a:cxnLst/>
            <a:rect l="l" t="t" r="r" b="b"/>
            <a:pathLst>
              <a:path w="254227">
                <a:moveTo>
                  <a:pt x="0" y="0"/>
                </a:moveTo>
                <a:lnTo>
                  <a:pt x="254227" y="0"/>
                </a:lnTo>
              </a:path>
            </a:pathLst>
          </a:custGeom>
          <a:ln w="485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2817708" y="3828293"/>
            <a:ext cx="187327" cy="0"/>
          </a:xfrm>
          <a:custGeom>
            <a:avLst/>
            <a:gdLst/>
            <a:ahLst/>
            <a:cxnLst/>
            <a:rect l="l" t="t" r="r" b="b"/>
            <a:pathLst>
              <a:path w="187327">
                <a:moveTo>
                  <a:pt x="0" y="0"/>
                </a:moveTo>
                <a:lnTo>
                  <a:pt x="187327" y="0"/>
                </a:lnTo>
              </a:path>
            </a:pathLst>
          </a:custGeom>
          <a:ln w="485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2410206" y="3674061"/>
            <a:ext cx="302578" cy="303003"/>
          </a:xfrm>
          <a:custGeom>
            <a:avLst/>
            <a:gdLst/>
            <a:ahLst/>
            <a:cxnLst/>
            <a:rect l="l" t="t" r="r" b="b"/>
            <a:pathLst>
              <a:path w="302578" h="303003">
                <a:moveTo>
                  <a:pt x="0" y="151496"/>
                </a:moveTo>
                <a:lnTo>
                  <a:pt x="701" y="166242"/>
                </a:lnTo>
                <a:lnTo>
                  <a:pt x="2762" y="180578"/>
                </a:lnTo>
                <a:lnTo>
                  <a:pt x="6119" y="194441"/>
                </a:lnTo>
                <a:lnTo>
                  <a:pt x="10708" y="207767"/>
                </a:lnTo>
                <a:lnTo>
                  <a:pt x="16465" y="220492"/>
                </a:lnTo>
                <a:lnTo>
                  <a:pt x="23327" y="232552"/>
                </a:lnTo>
                <a:lnTo>
                  <a:pt x="31229" y="243882"/>
                </a:lnTo>
                <a:lnTo>
                  <a:pt x="40108" y="254419"/>
                </a:lnTo>
                <a:lnTo>
                  <a:pt x="49899" y="264099"/>
                </a:lnTo>
                <a:lnTo>
                  <a:pt x="60540" y="272857"/>
                </a:lnTo>
                <a:lnTo>
                  <a:pt x="71965" y="280631"/>
                </a:lnTo>
                <a:lnTo>
                  <a:pt x="84111" y="287354"/>
                </a:lnTo>
                <a:lnTo>
                  <a:pt x="96914" y="292965"/>
                </a:lnTo>
                <a:lnTo>
                  <a:pt x="110311" y="297397"/>
                </a:lnTo>
                <a:lnTo>
                  <a:pt x="124237" y="300589"/>
                </a:lnTo>
                <a:lnTo>
                  <a:pt x="138628" y="302474"/>
                </a:lnTo>
                <a:lnTo>
                  <a:pt x="151435" y="303003"/>
                </a:lnTo>
                <a:lnTo>
                  <a:pt x="166143" y="302300"/>
                </a:lnTo>
                <a:lnTo>
                  <a:pt x="180446" y="300233"/>
                </a:lnTo>
                <a:lnTo>
                  <a:pt x="194280" y="296867"/>
                </a:lnTo>
                <a:lnTo>
                  <a:pt x="207580" y="292265"/>
                </a:lnTo>
                <a:lnTo>
                  <a:pt x="220281" y="286493"/>
                </a:lnTo>
                <a:lnTo>
                  <a:pt x="232319" y="279614"/>
                </a:lnTo>
                <a:lnTo>
                  <a:pt x="243630" y="271692"/>
                </a:lnTo>
                <a:lnTo>
                  <a:pt x="254150" y="262792"/>
                </a:lnTo>
                <a:lnTo>
                  <a:pt x="263813" y="252978"/>
                </a:lnTo>
                <a:lnTo>
                  <a:pt x="272555" y="242314"/>
                </a:lnTo>
                <a:lnTo>
                  <a:pt x="280312" y="230865"/>
                </a:lnTo>
                <a:lnTo>
                  <a:pt x="287020" y="218694"/>
                </a:lnTo>
                <a:lnTo>
                  <a:pt x="292614" y="205865"/>
                </a:lnTo>
                <a:lnTo>
                  <a:pt x="297030" y="192444"/>
                </a:lnTo>
                <a:lnTo>
                  <a:pt x="300203" y="178494"/>
                </a:lnTo>
                <a:lnTo>
                  <a:pt x="302068" y="164079"/>
                </a:lnTo>
                <a:lnTo>
                  <a:pt x="302578" y="151496"/>
                </a:lnTo>
                <a:lnTo>
                  <a:pt x="301875" y="136738"/>
                </a:lnTo>
                <a:lnTo>
                  <a:pt x="299811" y="122390"/>
                </a:lnTo>
                <a:lnTo>
                  <a:pt x="296448" y="108516"/>
                </a:lnTo>
                <a:lnTo>
                  <a:pt x="291853" y="95180"/>
                </a:lnTo>
                <a:lnTo>
                  <a:pt x="286088" y="82446"/>
                </a:lnTo>
                <a:lnTo>
                  <a:pt x="279219" y="70379"/>
                </a:lnTo>
                <a:lnTo>
                  <a:pt x="271310" y="59043"/>
                </a:lnTo>
                <a:lnTo>
                  <a:pt x="262426" y="48502"/>
                </a:lnTo>
                <a:lnTo>
                  <a:pt x="252631" y="38821"/>
                </a:lnTo>
                <a:lnTo>
                  <a:pt x="241989" y="30063"/>
                </a:lnTo>
                <a:lnTo>
                  <a:pt x="230564" y="22293"/>
                </a:lnTo>
                <a:lnTo>
                  <a:pt x="218422" y="15575"/>
                </a:lnTo>
                <a:lnTo>
                  <a:pt x="205627" y="9973"/>
                </a:lnTo>
                <a:lnTo>
                  <a:pt x="192243" y="5552"/>
                </a:lnTo>
                <a:lnTo>
                  <a:pt x="178335" y="2376"/>
                </a:lnTo>
                <a:lnTo>
                  <a:pt x="163966" y="509"/>
                </a:lnTo>
                <a:lnTo>
                  <a:pt x="151435" y="0"/>
                </a:lnTo>
                <a:lnTo>
                  <a:pt x="136691" y="701"/>
                </a:lnTo>
                <a:lnTo>
                  <a:pt x="122357" y="2765"/>
                </a:lnTo>
                <a:lnTo>
                  <a:pt x="108497" y="6125"/>
                </a:lnTo>
                <a:lnTo>
                  <a:pt x="95175" y="10718"/>
                </a:lnTo>
                <a:lnTo>
                  <a:pt x="82455" y="16480"/>
                </a:lnTo>
                <a:lnTo>
                  <a:pt x="70401" y="23348"/>
                </a:lnTo>
                <a:lnTo>
                  <a:pt x="59076" y="31256"/>
                </a:lnTo>
                <a:lnTo>
                  <a:pt x="48545" y="40141"/>
                </a:lnTo>
                <a:lnTo>
                  <a:pt x="38871" y="49938"/>
                </a:lnTo>
                <a:lnTo>
                  <a:pt x="30119" y="60585"/>
                </a:lnTo>
                <a:lnTo>
                  <a:pt x="22351" y="72016"/>
                </a:lnTo>
                <a:lnTo>
                  <a:pt x="15633" y="84167"/>
                </a:lnTo>
                <a:lnTo>
                  <a:pt x="10027" y="96975"/>
                </a:lnTo>
                <a:lnTo>
                  <a:pt x="5599" y="110376"/>
                </a:lnTo>
                <a:lnTo>
                  <a:pt x="2411" y="124305"/>
                </a:lnTo>
                <a:lnTo>
                  <a:pt x="527" y="138698"/>
                </a:lnTo>
                <a:lnTo>
                  <a:pt x="0" y="151496"/>
                </a:lnTo>
                <a:close/>
              </a:path>
            </a:pathLst>
          </a:custGeom>
          <a:ln w="486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6595151" y="3283808"/>
            <a:ext cx="125346" cy="0"/>
          </a:xfrm>
          <a:custGeom>
            <a:avLst/>
            <a:gdLst/>
            <a:ahLst/>
            <a:cxnLst/>
            <a:rect l="l" t="t" r="r" b="b"/>
            <a:pathLst>
              <a:path w="125346">
                <a:moveTo>
                  <a:pt x="0" y="0"/>
                </a:moveTo>
                <a:lnTo>
                  <a:pt x="125346" y="0"/>
                </a:lnTo>
              </a:path>
            </a:pathLst>
          </a:custGeom>
          <a:ln w="450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7012052" y="3283808"/>
            <a:ext cx="152669" cy="0"/>
          </a:xfrm>
          <a:custGeom>
            <a:avLst/>
            <a:gdLst/>
            <a:ahLst/>
            <a:cxnLst/>
            <a:rect l="l" t="t" r="r" b="b"/>
            <a:pathLst>
              <a:path w="152669">
                <a:moveTo>
                  <a:pt x="0" y="0"/>
                </a:moveTo>
                <a:lnTo>
                  <a:pt x="152669" y="0"/>
                </a:lnTo>
              </a:path>
            </a:pathLst>
          </a:custGeom>
          <a:ln w="450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7394590" y="3283808"/>
            <a:ext cx="107647" cy="0"/>
          </a:xfrm>
          <a:custGeom>
            <a:avLst/>
            <a:gdLst/>
            <a:ahLst/>
            <a:cxnLst/>
            <a:rect l="l" t="t" r="r" b="b"/>
            <a:pathLst>
              <a:path w="107647">
                <a:moveTo>
                  <a:pt x="0" y="0"/>
                </a:moveTo>
                <a:lnTo>
                  <a:pt x="107647" y="0"/>
                </a:lnTo>
              </a:path>
            </a:pathLst>
          </a:custGeom>
          <a:ln w="450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6873179" y="3831109"/>
            <a:ext cx="117460" cy="203813"/>
          </a:xfrm>
          <a:custGeom>
            <a:avLst/>
            <a:gdLst/>
            <a:ahLst/>
            <a:cxnLst/>
            <a:rect l="l" t="t" r="r" b="b"/>
            <a:pathLst>
              <a:path w="117460" h="203813">
                <a:moveTo>
                  <a:pt x="117460" y="203813"/>
                </a:moveTo>
                <a:lnTo>
                  <a:pt x="0" y="0"/>
                </a:lnTo>
              </a:path>
            </a:pathLst>
          </a:custGeom>
          <a:ln w="450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6862755" y="3869875"/>
            <a:ext cx="89291" cy="154651"/>
          </a:xfrm>
          <a:custGeom>
            <a:avLst/>
            <a:gdLst/>
            <a:ahLst/>
            <a:cxnLst/>
            <a:rect l="l" t="t" r="r" b="b"/>
            <a:pathLst>
              <a:path w="89291" h="154651">
                <a:moveTo>
                  <a:pt x="89291" y="154651"/>
                </a:moveTo>
                <a:lnTo>
                  <a:pt x="0" y="0"/>
                </a:lnTo>
              </a:path>
            </a:pathLst>
          </a:custGeom>
          <a:ln w="450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6873179" y="4034923"/>
            <a:ext cx="117460" cy="203813"/>
          </a:xfrm>
          <a:custGeom>
            <a:avLst/>
            <a:gdLst/>
            <a:ahLst/>
            <a:cxnLst/>
            <a:rect l="l" t="t" r="r" b="b"/>
            <a:pathLst>
              <a:path w="117460" h="203813">
                <a:moveTo>
                  <a:pt x="0" y="203813"/>
                </a:moveTo>
                <a:lnTo>
                  <a:pt x="117460" y="0"/>
                </a:lnTo>
              </a:path>
            </a:pathLst>
          </a:custGeom>
          <a:ln w="450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6637400" y="4238736"/>
            <a:ext cx="235779" cy="0"/>
          </a:xfrm>
          <a:custGeom>
            <a:avLst/>
            <a:gdLst/>
            <a:ahLst/>
            <a:cxnLst/>
            <a:rect l="l" t="t" r="r" b="b"/>
            <a:pathLst>
              <a:path w="235779">
                <a:moveTo>
                  <a:pt x="0" y="0"/>
                </a:moveTo>
                <a:lnTo>
                  <a:pt x="235779" y="0"/>
                </a:lnTo>
              </a:path>
            </a:pathLst>
          </a:custGeom>
          <a:ln w="450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6665851" y="4210625"/>
            <a:ext cx="179158" cy="0"/>
          </a:xfrm>
          <a:custGeom>
            <a:avLst/>
            <a:gdLst/>
            <a:ahLst/>
            <a:cxnLst/>
            <a:rect l="l" t="t" r="r" b="b"/>
            <a:pathLst>
              <a:path w="179158">
                <a:moveTo>
                  <a:pt x="0" y="0"/>
                </a:moveTo>
                <a:lnTo>
                  <a:pt x="179158" y="0"/>
                </a:lnTo>
              </a:path>
            </a:pathLst>
          </a:custGeom>
          <a:ln w="450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6519939" y="4034923"/>
            <a:ext cx="117460" cy="203813"/>
          </a:xfrm>
          <a:custGeom>
            <a:avLst/>
            <a:gdLst/>
            <a:ahLst/>
            <a:cxnLst/>
            <a:rect l="l" t="t" r="r" b="b"/>
            <a:pathLst>
              <a:path w="117460" h="203813">
                <a:moveTo>
                  <a:pt x="0" y="0"/>
                </a:moveTo>
                <a:lnTo>
                  <a:pt x="117460" y="203813"/>
                </a:lnTo>
              </a:path>
            </a:pathLst>
          </a:custGeom>
          <a:ln w="450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6519939" y="3831109"/>
            <a:ext cx="117460" cy="203813"/>
          </a:xfrm>
          <a:custGeom>
            <a:avLst/>
            <a:gdLst/>
            <a:ahLst/>
            <a:cxnLst/>
            <a:rect l="l" t="t" r="r" b="b"/>
            <a:pathLst>
              <a:path w="117460" h="203813">
                <a:moveTo>
                  <a:pt x="117460" y="0"/>
                </a:moveTo>
                <a:lnTo>
                  <a:pt x="0" y="203813"/>
                </a:lnTo>
              </a:path>
            </a:pathLst>
          </a:custGeom>
          <a:ln w="450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6558815" y="3869875"/>
            <a:ext cx="89291" cy="154651"/>
          </a:xfrm>
          <a:custGeom>
            <a:avLst/>
            <a:gdLst/>
            <a:ahLst/>
            <a:cxnLst/>
            <a:rect l="l" t="t" r="r" b="b"/>
            <a:pathLst>
              <a:path w="89291" h="154651">
                <a:moveTo>
                  <a:pt x="89291" y="0"/>
                </a:moveTo>
                <a:lnTo>
                  <a:pt x="0" y="154651"/>
                </a:lnTo>
              </a:path>
            </a:pathLst>
          </a:custGeom>
          <a:ln w="450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6637400" y="3831109"/>
            <a:ext cx="235779" cy="0"/>
          </a:xfrm>
          <a:custGeom>
            <a:avLst/>
            <a:gdLst/>
            <a:ahLst/>
            <a:cxnLst/>
            <a:rect l="l" t="t" r="r" b="b"/>
            <a:pathLst>
              <a:path w="235779">
                <a:moveTo>
                  <a:pt x="235779" y="0"/>
                </a:moveTo>
                <a:lnTo>
                  <a:pt x="0" y="0"/>
                </a:lnTo>
              </a:path>
            </a:pathLst>
          </a:custGeom>
          <a:ln w="450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6990640" y="4034923"/>
            <a:ext cx="174081" cy="0"/>
          </a:xfrm>
          <a:custGeom>
            <a:avLst/>
            <a:gdLst/>
            <a:ahLst/>
            <a:cxnLst/>
            <a:rect l="l" t="t" r="r" b="b"/>
            <a:pathLst>
              <a:path w="174081">
                <a:moveTo>
                  <a:pt x="0" y="0"/>
                </a:moveTo>
                <a:lnTo>
                  <a:pt x="174081" y="0"/>
                </a:lnTo>
              </a:path>
            </a:pathLst>
          </a:custGeom>
          <a:ln w="450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7269796" y="3897128"/>
            <a:ext cx="36301" cy="62741"/>
          </a:xfrm>
          <a:custGeom>
            <a:avLst/>
            <a:gdLst/>
            <a:ahLst/>
            <a:cxnLst/>
            <a:rect l="l" t="t" r="r" b="b"/>
            <a:pathLst>
              <a:path w="36301" h="62741">
                <a:moveTo>
                  <a:pt x="36301" y="0"/>
                </a:moveTo>
                <a:lnTo>
                  <a:pt x="0" y="62741"/>
                </a:lnTo>
              </a:path>
            </a:pathLst>
          </a:custGeom>
          <a:ln w="450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7264719" y="4101271"/>
            <a:ext cx="37735" cy="64374"/>
          </a:xfrm>
          <a:custGeom>
            <a:avLst/>
            <a:gdLst/>
            <a:ahLst/>
            <a:cxnLst/>
            <a:rect l="l" t="t" r="r" b="b"/>
            <a:pathLst>
              <a:path w="37735" h="64374">
                <a:moveTo>
                  <a:pt x="0" y="0"/>
                </a:moveTo>
                <a:lnTo>
                  <a:pt x="37735" y="64374"/>
                </a:lnTo>
              </a:path>
            </a:pathLst>
          </a:custGeom>
          <a:ln w="450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6122477" y="3036647"/>
            <a:ext cx="44224" cy="0"/>
          </a:xfrm>
          <a:custGeom>
            <a:avLst/>
            <a:gdLst/>
            <a:ahLst/>
            <a:cxnLst/>
            <a:rect l="l" t="t" r="r" b="b"/>
            <a:pathLst>
              <a:path w="44224">
                <a:moveTo>
                  <a:pt x="0" y="0"/>
                </a:moveTo>
                <a:lnTo>
                  <a:pt x="44224" y="0"/>
                </a:lnTo>
              </a:path>
            </a:pathLst>
          </a:custGeom>
          <a:ln w="450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6210927" y="3036647"/>
            <a:ext cx="43946" cy="0"/>
          </a:xfrm>
          <a:custGeom>
            <a:avLst/>
            <a:gdLst/>
            <a:ahLst/>
            <a:cxnLst/>
            <a:rect l="l" t="t" r="r" b="b"/>
            <a:pathLst>
              <a:path w="43946">
                <a:moveTo>
                  <a:pt x="0" y="0"/>
                </a:moveTo>
                <a:lnTo>
                  <a:pt x="43946" y="0"/>
                </a:lnTo>
              </a:path>
            </a:pathLst>
          </a:custGeom>
          <a:ln w="450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6299096" y="3036647"/>
            <a:ext cx="44222" cy="0"/>
          </a:xfrm>
          <a:custGeom>
            <a:avLst/>
            <a:gdLst/>
            <a:ahLst/>
            <a:cxnLst/>
            <a:rect l="l" t="t" r="r" b="b"/>
            <a:pathLst>
              <a:path w="44222">
                <a:moveTo>
                  <a:pt x="0" y="0"/>
                </a:moveTo>
                <a:lnTo>
                  <a:pt x="44222" y="0"/>
                </a:lnTo>
              </a:path>
            </a:pathLst>
          </a:custGeom>
          <a:ln w="450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6387541" y="3036647"/>
            <a:ext cx="44234" cy="0"/>
          </a:xfrm>
          <a:custGeom>
            <a:avLst/>
            <a:gdLst/>
            <a:ahLst/>
            <a:cxnLst/>
            <a:rect l="l" t="t" r="r" b="b"/>
            <a:pathLst>
              <a:path w="44234">
                <a:moveTo>
                  <a:pt x="0" y="0"/>
                </a:moveTo>
                <a:lnTo>
                  <a:pt x="44234" y="0"/>
                </a:lnTo>
              </a:path>
            </a:pathLst>
          </a:custGeom>
          <a:ln w="450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6475716" y="3036647"/>
            <a:ext cx="44222" cy="0"/>
          </a:xfrm>
          <a:custGeom>
            <a:avLst/>
            <a:gdLst/>
            <a:ahLst/>
            <a:cxnLst/>
            <a:rect l="l" t="t" r="r" b="b"/>
            <a:pathLst>
              <a:path w="44222">
                <a:moveTo>
                  <a:pt x="0" y="0"/>
                </a:moveTo>
                <a:lnTo>
                  <a:pt x="44222" y="0"/>
                </a:lnTo>
              </a:path>
            </a:pathLst>
          </a:custGeom>
          <a:ln w="450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6564161" y="3036647"/>
            <a:ext cx="44222" cy="0"/>
          </a:xfrm>
          <a:custGeom>
            <a:avLst/>
            <a:gdLst/>
            <a:ahLst/>
            <a:cxnLst/>
            <a:rect l="l" t="t" r="r" b="b"/>
            <a:pathLst>
              <a:path w="44222">
                <a:moveTo>
                  <a:pt x="0" y="0"/>
                </a:moveTo>
                <a:lnTo>
                  <a:pt x="44222" y="0"/>
                </a:lnTo>
              </a:path>
            </a:pathLst>
          </a:custGeom>
          <a:ln w="450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6652618" y="3036647"/>
            <a:ext cx="43940" cy="0"/>
          </a:xfrm>
          <a:custGeom>
            <a:avLst/>
            <a:gdLst/>
            <a:ahLst/>
            <a:cxnLst/>
            <a:rect l="l" t="t" r="r" b="b"/>
            <a:pathLst>
              <a:path w="43940">
                <a:moveTo>
                  <a:pt x="0" y="0"/>
                </a:moveTo>
                <a:lnTo>
                  <a:pt x="43940" y="0"/>
                </a:lnTo>
              </a:path>
            </a:pathLst>
          </a:custGeom>
          <a:ln w="450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6740782" y="3036647"/>
            <a:ext cx="44222" cy="0"/>
          </a:xfrm>
          <a:custGeom>
            <a:avLst/>
            <a:gdLst/>
            <a:ahLst/>
            <a:cxnLst/>
            <a:rect l="l" t="t" r="r" b="b"/>
            <a:pathLst>
              <a:path w="44222">
                <a:moveTo>
                  <a:pt x="0" y="0"/>
                </a:moveTo>
                <a:lnTo>
                  <a:pt x="44222" y="0"/>
                </a:lnTo>
              </a:path>
            </a:pathLst>
          </a:custGeom>
          <a:ln w="450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6829227" y="3036647"/>
            <a:ext cx="43952" cy="0"/>
          </a:xfrm>
          <a:custGeom>
            <a:avLst/>
            <a:gdLst/>
            <a:ahLst/>
            <a:cxnLst/>
            <a:rect l="l" t="t" r="r" b="b"/>
            <a:pathLst>
              <a:path w="43952">
                <a:moveTo>
                  <a:pt x="0" y="0"/>
                </a:moveTo>
                <a:lnTo>
                  <a:pt x="43952" y="0"/>
                </a:lnTo>
              </a:path>
            </a:pathLst>
          </a:custGeom>
          <a:ln w="450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6917402" y="3036647"/>
            <a:ext cx="44222" cy="0"/>
          </a:xfrm>
          <a:custGeom>
            <a:avLst/>
            <a:gdLst/>
            <a:ahLst/>
            <a:cxnLst/>
            <a:rect l="l" t="t" r="r" b="b"/>
            <a:pathLst>
              <a:path w="44222">
                <a:moveTo>
                  <a:pt x="0" y="0"/>
                </a:moveTo>
                <a:lnTo>
                  <a:pt x="44222" y="0"/>
                </a:lnTo>
              </a:path>
            </a:pathLst>
          </a:custGeom>
          <a:ln w="450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7005847" y="3036647"/>
            <a:ext cx="44222" cy="0"/>
          </a:xfrm>
          <a:custGeom>
            <a:avLst/>
            <a:gdLst/>
            <a:ahLst/>
            <a:cxnLst/>
            <a:rect l="l" t="t" r="r" b="b"/>
            <a:pathLst>
              <a:path w="44222">
                <a:moveTo>
                  <a:pt x="0" y="0"/>
                </a:moveTo>
                <a:lnTo>
                  <a:pt x="44222" y="0"/>
                </a:lnTo>
              </a:path>
            </a:pathLst>
          </a:custGeom>
          <a:ln w="450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7094022" y="3036647"/>
            <a:ext cx="44222" cy="0"/>
          </a:xfrm>
          <a:custGeom>
            <a:avLst/>
            <a:gdLst/>
            <a:ahLst/>
            <a:cxnLst/>
            <a:rect l="l" t="t" r="r" b="b"/>
            <a:pathLst>
              <a:path w="44222">
                <a:moveTo>
                  <a:pt x="0" y="0"/>
                </a:moveTo>
                <a:lnTo>
                  <a:pt x="44222" y="0"/>
                </a:lnTo>
              </a:path>
            </a:pathLst>
          </a:custGeom>
          <a:ln w="450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7182467" y="3036647"/>
            <a:ext cx="44222" cy="0"/>
          </a:xfrm>
          <a:custGeom>
            <a:avLst/>
            <a:gdLst/>
            <a:ahLst/>
            <a:cxnLst/>
            <a:rect l="l" t="t" r="r" b="b"/>
            <a:pathLst>
              <a:path w="44222">
                <a:moveTo>
                  <a:pt x="0" y="0"/>
                </a:moveTo>
                <a:lnTo>
                  <a:pt x="44222" y="0"/>
                </a:lnTo>
              </a:path>
            </a:pathLst>
          </a:custGeom>
          <a:ln w="450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7270924" y="3036647"/>
            <a:ext cx="43987" cy="0"/>
          </a:xfrm>
          <a:custGeom>
            <a:avLst/>
            <a:gdLst/>
            <a:ahLst/>
            <a:cxnLst/>
            <a:rect l="l" t="t" r="r" b="b"/>
            <a:pathLst>
              <a:path w="43987">
                <a:moveTo>
                  <a:pt x="0" y="0"/>
                </a:moveTo>
                <a:lnTo>
                  <a:pt x="43987" y="0"/>
                </a:lnTo>
              </a:path>
            </a:pathLst>
          </a:custGeom>
          <a:ln w="450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7359099" y="3036647"/>
            <a:ext cx="44187" cy="0"/>
          </a:xfrm>
          <a:custGeom>
            <a:avLst/>
            <a:gdLst/>
            <a:ahLst/>
            <a:cxnLst/>
            <a:rect l="l" t="t" r="r" b="b"/>
            <a:pathLst>
              <a:path w="44187">
                <a:moveTo>
                  <a:pt x="0" y="0"/>
                </a:moveTo>
                <a:lnTo>
                  <a:pt x="44187" y="0"/>
                </a:lnTo>
              </a:path>
            </a:pathLst>
          </a:custGeom>
          <a:ln w="450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7447591" y="3036647"/>
            <a:ext cx="43834" cy="0"/>
          </a:xfrm>
          <a:custGeom>
            <a:avLst/>
            <a:gdLst/>
            <a:ahLst/>
            <a:cxnLst/>
            <a:rect l="l" t="t" r="r" b="b"/>
            <a:pathLst>
              <a:path w="43834">
                <a:moveTo>
                  <a:pt x="0" y="0"/>
                </a:moveTo>
                <a:lnTo>
                  <a:pt x="43834" y="0"/>
                </a:lnTo>
              </a:path>
            </a:pathLst>
          </a:custGeom>
          <a:ln w="450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7535730" y="3036647"/>
            <a:ext cx="44187" cy="0"/>
          </a:xfrm>
          <a:custGeom>
            <a:avLst/>
            <a:gdLst/>
            <a:ahLst/>
            <a:cxnLst/>
            <a:rect l="l" t="t" r="r" b="b"/>
            <a:pathLst>
              <a:path w="44187">
                <a:moveTo>
                  <a:pt x="0" y="0"/>
                </a:moveTo>
                <a:lnTo>
                  <a:pt x="44187" y="0"/>
                </a:lnTo>
              </a:path>
            </a:pathLst>
          </a:custGeom>
          <a:ln w="450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7624105" y="3036647"/>
            <a:ext cx="44304" cy="0"/>
          </a:xfrm>
          <a:custGeom>
            <a:avLst/>
            <a:gdLst/>
            <a:ahLst/>
            <a:cxnLst/>
            <a:rect l="l" t="t" r="r" b="b"/>
            <a:pathLst>
              <a:path w="44304">
                <a:moveTo>
                  <a:pt x="0" y="0"/>
                </a:moveTo>
                <a:lnTo>
                  <a:pt x="44304" y="0"/>
                </a:lnTo>
              </a:path>
            </a:pathLst>
          </a:custGeom>
          <a:ln w="450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7712362" y="3036647"/>
            <a:ext cx="44187" cy="0"/>
          </a:xfrm>
          <a:custGeom>
            <a:avLst/>
            <a:gdLst/>
            <a:ahLst/>
            <a:cxnLst/>
            <a:rect l="l" t="t" r="r" b="b"/>
            <a:pathLst>
              <a:path w="44187">
                <a:moveTo>
                  <a:pt x="0" y="0"/>
                </a:moveTo>
                <a:lnTo>
                  <a:pt x="44187" y="0"/>
                </a:lnTo>
              </a:path>
            </a:pathLst>
          </a:custGeom>
          <a:ln w="450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7800737" y="3036647"/>
            <a:ext cx="44304" cy="0"/>
          </a:xfrm>
          <a:custGeom>
            <a:avLst/>
            <a:gdLst/>
            <a:ahLst/>
            <a:cxnLst/>
            <a:rect l="l" t="t" r="r" b="b"/>
            <a:pathLst>
              <a:path w="44304">
                <a:moveTo>
                  <a:pt x="0" y="0"/>
                </a:moveTo>
                <a:lnTo>
                  <a:pt x="44304" y="0"/>
                </a:lnTo>
              </a:path>
            </a:pathLst>
          </a:custGeom>
          <a:ln w="450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7888994" y="3036647"/>
            <a:ext cx="44187" cy="0"/>
          </a:xfrm>
          <a:custGeom>
            <a:avLst/>
            <a:gdLst/>
            <a:ahLst/>
            <a:cxnLst/>
            <a:rect l="l" t="t" r="r" b="b"/>
            <a:pathLst>
              <a:path w="44187">
                <a:moveTo>
                  <a:pt x="0" y="0"/>
                </a:moveTo>
                <a:lnTo>
                  <a:pt x="44187" y="0"/>
                </a:lnTo>
              </a:path>
            </a:pathLst>
          </a:custGeom>
          <a:ln w="450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6672072" y="2491740"/>
            <a:ext cx="1223772" cy="505967"/>
          </a:xfrm>
          <a:custGeom>
            <a:avLst/>
            <a:gdLst/>
            <a:ahLst/>
            <a:cxnLst/>
            <a:rect l="l" t="t" r="r" b="b"/>
            <a:pathLst>
              <a:path w="1223772" h="505967">
                <a:moveTo>
                  <a:pt x="0" y="505967"/>
                </a:moveTo>
                <a:lnTo>
                  <a:pt x="1223772" y="505967"/>
                </a:lnTo>
                <a:lnTo>
                  <a:pt x="1223772" y="0"/>
                </a:lnTo>
                <a:lnTo>
                  <a:pt x="0" y="0"/>
                </a:lnTo>
                <a:lnTo>
                  <a:pt x="0" y="505967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7977369" y="3036647"/>
            <a:ext cx="44304" cy="0"/>
          </a:xfrm>
          <a:custGeom>
            <a:avLst/>
            <a:gdLst/>
            <a:ahLst/>
            <a:cxnLst/>
            <a:rect l="l" t="t" r="r" b="b"/>
            <a:pathLst>
              <a:path w="44304">
                <a:moveTo>
                  <a:pt x="0" y="0"/>
                </a:moveTo>
                <a:lnTo>
                  <a:pt x="44304" y="0"/>
                </a:lnTo>
              </a:path>
            </a:pathLst>
          </a:custGeom>
          <a:ln w="450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8065861" y="3036647"/>
            <a:ext cx="43952" cy="0"/>
          </a:xfrm>
          <a:custGeom>
            <a:avLst/>
            <a:gdLst/>
            <a:ahLst/>
            <a:cxnLst/>
            <a:rect l="l" t="t" r="r" b="b"/>
            <a:pathLst>
              <a:path w="43952">
                <a:moveTo>
                  <a:pt x="0" y="0"/>
                </a:moveTo>
                <a:lnTo>
                  <a:pt x="43952" y="0"/>
                </a:lnTo>
              </a:path>
            </a:pathLst>
          </a:custGeom>
          <a:ln w="450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8154001" y="3036647"/>
            <a:ext cx="44187" cy="0"/>
          </a:xfrm>
          <a:custGeom>
            <a:avLst/>
            <a:gdLst/>
            <a:ahLst/>
            <a:cxnLst/>
            <a:rect l="l" t="t" r="r" b="b"/>
            <a:pathLst>
              <a:path w="44187">
                <a:moveTo>
                  <a:pt x="0" y="0"/>
                </a:moveTo>
                <a:lnTo>
                  <a:pt x="44187" y="0"/>
                </a:lnTo>
              </a:path>
            </a:pathLst>
          </a:custGeom>
          <a:ln w="450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8242493" y="3036647"/>
            <a:ext cx="44187" cy="0"/>
          </a:xfrm>
          <a:custGeom>
            <a:avLst/>
            <a:gdLst/>
            <a:ahLst/>
            <a:cxnLst/>
            <a:rect l="l" t="t" r="r" b="b"/>
            <a:pathLst>
              <a:path w="44187">
                <a:moveTo>
                  <a:pt x="0" y="0"/>
                </a:moveTo>
                <a:lnTo>
                  <a:pt x="44187" y="0"/>
                </a:lnTo>
              </a:path>
            </a:pathLst>
          </a:custGeom>
          <a:ln w="450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8330632" y="3036647"/>
            <a:ext cx="44187" cy="0"/>
          </a:xfrm>
          <a:custGeom>
            <a:avLst/>
            <a:gdLst/>
            <a:ahLst/>
            <a:cxnLst/>
            <a:rect l="l" t="t" r="r" b="b"/>
            <a:pathLst>
              <a:path w="44187">
                <a:moveTo>
                  <a:pt x="0" y="0"/>
                </a:moveTo>
                <a:lnTo>
                  <a:pt x="44187" y="0"/>
                </a:lnTo>
              </a:path>
            </a:pathLst>
          </a:custGeom>
          <a:ln w="450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8419125" y="3036647"/>
            <a:ext cx="44187" cy="0"/>
          </a:xfrm>
          <a:custGeom>
            <a:avLst/>
            <a:gdLst/>
            <a:ahLst/>
            <a:cxnLst/>
            <a:rect l="l" t="t" r="r" b="b"/>
            <a:pathLst>
              <a:path w="44187">
                <a:moveTo>
                  <a:pt x="0" y="0"/>
                </a:moveTo>
                <a:lnTo>
                  <a:pt x="44187" y="0"/>
                </a:lnTo>
              </a:path>
            </a:pathLst>
          </a:custGeom>
          <a:ln w="450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8507264" y="3036647"/>
            <a:ext cx="44187" cy="0"/>
          </a:xfrm>
          <a:custGeom>
            <a:avLst/>
            <a:gdLst/>
            <a:ahLst/>
            <a:cxnLst/>
            <a:rect l="l" t="t" r="r" b="b"/>
            <a:pathLst>
              <a:path w="44187">
                <a:moveTo>
                  <a:pt x="0" y="0"/>
                </a:moveTo>
                <a:lnTo>
                  <a:pt x="44187" y="0"/>
                </a:lnTo>
              </a:path>
            </a:pathLst>
          </a:custGeom>
          <a:ln w="450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8595639" y="3036647"/>
            <a:ext cx="44304" cy="0"/>
          </a:xfrm>
          <a:custGeom>
            <a:avLst/>
            <a:gdLst/>
            <a:ahLst/>
            <a:cxnLst/>
            <a:rect l="l" t="t" r="r" b="b"/>
            <a:pathLst>
              <a:path w="44304">
                <a:moveTo>
                  <a:pt x="0" y="0"/>
                </a:moveTo>
                <a:lnTo>
                  <a:pt x="44304" y="0"/>
                </a:lnTo>
              </a:path>
            </a:pathLst>
          </a:custGeom>
          <a:ln w="450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8684131" y="3036647"/>
            <a:ext cx="43952" cy="0"/>
          </a:xfrm>
          <a:custGeom>
            <a:avLst/>
            <a:gdLst/>
            <a:ahLst/>
            <a:cxnLst/>
            <a:rect l="l" t="t" r="r" b="b"/>
            <a:pathLst>
              <a:path w="43952">
                <a:moveTo>
                  <a:pt x="0" y="0"/>
                </a:moveTo>
                <a:lnTo>
                  <a:pt x="43952" y="0"/>
                </a:lnTo>
              </a:path>
            </a:pathLst>
          </a:custGeom>
          <a:ln w="450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8772271" y="3036647"/>
            <a:ext cx="44304" cy="0"/>
          </a:xfrm>
          <a:custGeom>
            <a:avLst/>
            <a:gdLst/>
            <a:ahLst/>
            <a:cxnLst/>
            <a:rect l="l" t="t" r="r" b="b"/>
            <a:pathLst>
              <a:path w="44304">
                <a:moveTo>
                  <a:pt x="0" y="0"/>
                </a:moveTo>
                <a:lnTo>
                  <a:pt x="44304" y="0"/>
                </a:lnTo>
              </a:path>
            </a:pathLst>
          </a:custGeom>
          <a:ln w="450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8860763" y="3036647"/>
            <a:ext cx="44187" cy="0"/>
          </a:xfrm>
          <a:custGeom>
            <a:avLst/>
            <a:gdLst/>
            <a:ahLst/>
            <a:cxnLst/>
            <a:rect l="l" t="t" r="r" b="b"/>
            <a:pathLst>
              <a:path w="44187">
                <a:moveTo>
                  <a:pt x="0" y="0"/>
                </a:moveTo>
                <a:lnTo>
                  <a:pt x="44187" y="0"/>
                </a:lnTo>
              </a:path>
            </a:pathLst>
          </a:custGeom>
          <a:ln w="450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8948902" y="3036647"/>
            <a:ext cx="44304" cy="0"/>
          </a:xfrm>
          <a:custGeom>
            <a:avLst/>
            <a:gdLst/>
            <a:ahLst/>
            <a:cxnLst/>
            <a:rect l="l" t="t" r="r" b="b"/>
            <a:pathLst>
              <a:path w="44304">
                <a:moveTo>
                  <a:pt x="0" y="0"/>
                </a:moveTo>
                <a:lnTo>
                  <a:pt x="44304" y="0"/>
                </a:lnTo>
              </a:path>
            </a:pathLst>
          </a:custGeom>
          <a:ln w="450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9037395" y="3036647"/>
            <a:ext cx="44187" cy="0"/>
          </a:xfrm>
          <a:custGeom>
            <a:avLst/>
            <a:gdLst/>
            <a:ahLst/>
            <a:cxnLst/>
            <a:rect l="l" t="t" r="r" b="b"/>
            <a:pathLst>
              <a:path w="44187">
                <a:moveTo>
                  <a:pt x="0" y="0"/>
                </a:moveTo>
                <a:lnTo>
                  <a:pt x="44187" y="0"/>
                </a:lnTo>
              </a:path>
            </a:pathLst>
          </a:custGeom>
          <a:ln w="450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9125534" y="3036647"/>
            <a:ext cx="44187" cy="0"/>
          </a:xfrm>
          <a:custGeom>
            <a:avLst/>
            <a:gdLst/>
            <a:ahLst/>
            <a:cxnLst/>
            <a:rect l="l" t="t" r="r" b="b"/>
            <a:pathLst>
              <a:path w="44187">
                <a:moveTo>
                  <a:pt x="0" y="0"/>
                </a:moveTo>
                <a:lnTo>
                  <a:pt x="44187" y="0"/>
                </a:lnTo>
              </a:path>
            </a:pathLst>
          </a:custGeom>
          <a:ln w="450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9214026" y="3036647"/>
            <a:ext cx="44187" cy="0"/>
          </a:xfrm>
          <a:custGeom>
            <a:avLst/>
            <a:gdLst/>
            <a:ahLst/>
            <a:cxnLst/>
            <a:rect l="l" t="t" r="r" b="b"/>
            <a:pathLst>
              <a:path w="44187">
                <a:moveTo>
                  <a:pt x="0" y="0"/>
                </a:moveTo>
                <a:lnTo>
                  <a:pt x="44187" y="0"/>
                </a:lnTo>
              </a:path>
            </a:pathLst>
          </a:custGeom>
          <a:ln w="450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9302401" y="3036647"/>
            <a:ext cx="43952" cy="0"/>
          </a:xfrm>
          <a:custGeom>
            <a:avLst/>
            <a:gdLst/>
            <a:ahLst/>
            <a:cxnLst/>
            <a:rect l="l" t="t" r="r" b="b"/>
            <a:pathLst>
              <a:path w="43952">
                <a:moveTo>
                  <a:pt x="0" y="0"/>
                </a:moveTo>
                <a:lnTo>
                  <a:pt x="43952" y="0"/>
                </a:lnTo>
              </a:path>
            </a:pathLst>
          </a:custGeom>
          <a:ln w="450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9390658" y="3036647"/>
            <a:ext cx="44187" cy="0"/>
          </a:xfrm>
          <a:custGeom>
            <a:avLst/>
            <a:gdLst/>
            <a:ahLst/>
            <a:cxnLst/>
            <a:rect l="l" t="t" r="r" b="b"/>
            <a:pathLst>
              <a:path w="44187">
                <a:moveTo>
                  <a:pt x="0" y="0"/>
                </a:moveTo>
                <a:lnTo>
                  <a:pt x="44187" y="0"/>
                </a:lnTo>
              </a:path>
            </a:pathLst>
          </a:custGeom>
          <a:ln w="450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9479033" y="3036647"/>
            <a:ext cx="44304" cy="0"/>
          </a:xfrm>
          <a:custGeom>
            <a:avLst/>
            <a:gdLst/>
            <a:ahLst/>
            <a:cxnLst/>
            <a:rect l="l" t="t" r="r" b="b"/>
            <a:pathLst>
              <a:path w="44304">
                <a:moveTo>
                  <a:pt x="0" y="0"/>
                </a:moveTo>
                <a:lnTo>
                  <a:pt x="44304" y="0"/>
                </a:lnTo>
              </a:path>
            </a:pathLst>
          </a:custGeom>
          <a:ln w="450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9567290" y="3036647"/>
            <a:ext cx="61932" cy="0"/>
          </a:xfrm>
          <a:custGeom>
            <a:avLst/>
            <a:gdLst/>
            <a:ahLst/>
            <a:cxnLst/>
            <a:rect l="l" t="t" r="r" b="b"/>
            <a:pathLst>
              <a:path w="61932">
                <a:moveTo>
                  <a:pt x="0" y="0"/>
                </a:moveTo>
                <a:lnTo>
                  <a:pt x="61932" y="0"/>
                </a:lnTo>
              </a:path>
            </a:pathLst>
          </a:custGeom>
          <a:ln w="450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6418532" y="4722544"/>
            <a:ext cx="125346" cy="0"/>
          </a:xfrm>
          <a:custGeom>
            <a:avLst/>
            <a:gdLst/>
            <a:ahLst/>
            <a:cxnLst/>
            <a:rect l="l" t="t" r="r" b="b"/>
            <a:pathLst>
              <a:path w="125346">
                <a:moveTo>
                  <a:pt x="0" y="0"/>
                </a:moveTo>
                <a:lnTo>
                  <a:pt x="125346" y="0"/>
                </a:lnTo>
              </a:path>
            </a:pathLst>
          </a:custGeom>
          <a:ln w="450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6835432" y="4722544"/>
            <a:ext cx="130705" cy="0"/>
          </a:xfrm>
          <a:custGeom>
            <a:avLst/>
            <a:gdLst/>
            <a:ahLst/>
            <a:cxnLst/>
            <a:rect l="l" t="t" r="r" b="b"/>
            <a:pathLst>
              <a:path w="130705">
                <a:moveTo>
                  <a:pt x="0" y="0"/>
                </a:moveTo>
                <a:lnTo>
                  <a:pt x="130705" y="0"/>
                </a:lnTo>
              </a:path>
            </a:pathLst>
          </a:custGeom>
          <a:ln w="450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7257398" y="4722544"/>
            <a:ext cx="103346" cy="0"/>
          </a:xfrm>
          <a:custGeom>
            <a:avLst/>
            <a:gdLst/>
            <a:ahLst/>
            <a:cxnLst/>
            <a:rect l="l" t="t" r="r" b="b"/>
            <a:pathLst>
              <a:path w="103346">
                <a:moveTo>
                  <a:pt x="0" y="0"/>
                </a:moveTo>
                <a:lnTo>
                  <a:pt x="103346" y="0"/>
                </a:lnTo>
              </a:path>
            </a:pathLst>
          </a:custGeom>
          <a:ln w="450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7484492" y="4722544"/>
            <a:ext cx="107882" cy="0"/>
          </a:xfrm>
          <a:custGeom>
            <a:avLst/>
            <a:gdLst/>
            <a:ahLst/>
            <a:cxnLst/>
            <a:rect l="l" t="t" r="r" b="b"/>
            <a:pathLst>
              <a:path w="107882">
                <a:moveTo>
                  <a:pt x="0" y="0"/>
                </a:moveTo>
                <a:lnTo>
                  <a:pt x="107882" y="0"/>
                </a:lnTo>
              </a:path>
            </a:pathLst>
          </a:custGeom>
          <a:ln w="450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7883824" y="4722544"/>
            <a:ext cx="45950" cy="0"/>
          </a:xfrm>
          <a:custGeom>
            <a:avLst/>
            <a:gdLst/>
            <a:ahLst/>
            <a:cxnLst/>
            <a:rect l="l" t="t" r="r" b="b"/>
            <a:pathLst>
              <a:path w="45950">
                <a:moveTo>
                  <a:pt x="0" y="0"/>
                </a:moveTo>
                <a:lnTo>
                  <a:pt x="45950" y="0"/>
                </a:lnTo>
              </a:path>
            </a:pathLst>
          </a:custGeom>
          <a:ln w="450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7422795" y="4788610"/>
            <a:ext cx="0" cy="94447"/>
          </a:xfrm>
          <a:custGeom>
            <a:avLst/>
            <a:gdLst/>
            <a:ahLst/>
            <a:cxnLst/>
            <a:rect l="l" t="t" r="r" b="b"/>
            <a:pathLst>
              <a:path h="94447">
                <a:moveTo>
                  <a:pt x="0" y="0"/>
                </a:moveTo>
                <a:lnTo>
                  <a:pt x="0" y="94447"/>
                </a:lnTo>
              </a:path>
            </a:pathLst>
          </a:custGeom>
          <a:ln w="450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6024372" y="1915667"/>
            <a:ext cx="0" cy="2665476"/>
          </a:xfrm>
          <a:custGeom>
            <a:avLst/>
            <a:gdLst/>
            <a:ahLst/>
            <a:cxnLst/>
            <a:rect l="l" t="t" r="r" b="b"/>
            <a:pathLst>
              <a:path h="2665476">
                <a:moveTo>
                  <a:pt x="0" y="0"/>
                </a:moveTo>
                <a:lnTo>
                  <a:pt x="0" y="2665476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2208276" y="4581144"/>
            <a:ext cx="3671316" cy="0"/>
          </a:xfrm>
          <a:custGeom>
            <a:avLst/>
            <a:gdLst/>
            <a:ahLst/>
            <a:cxnLst/>
            <a:rect l="l" t="t" r="r" b="b"/>
            <a:pathLst>
              <a:path w="3671316">
                <a:moveTo>
                  <a:pt x="3671316" y="0"/>
                </a:moveTo>
                <a:lnTo>
                  <a:pt x="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6096000" y="1915667"/>
            <a:ext cx="3671316" cy="0"/>
          </a:xfrm>
          <a:custGeom>
            <a:avLst/>
            <a:gdLst/>
            <a:ahLst/>
            <a:cxnLst/>
            <a:rect l="l" t="t" r="r" b="b"/>
            <a:pathLst>
              <a:path w="3671316">
                <a:moveTo>
                  <a:pt x="3671316" y="0"/>
                </a:moveTo>
                <a:lnTo>
                  <a:pt x="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3720084" y="2065019"/>
            <a:ext cx="935736" cy="288036"/>
          </a:xfrm>
          <a:custGeom>
            <a:avLst/>
            <a:gdLst/>
            <a:ahLst/>
            <a:cxnLst/>
            <a:rect l="l" t="t" r="r" b="b"/>
            <a:pathLst>
              <a:path w="935736" h="288036">
                <a:moveTo>
                  <a:pt x="0" y="288036"/>
                </a:moveTo>
                <a:lnTo>
                  <a:pt x="935736" y="288036"/>
                </a:lnTo>
                <a:lnTo>
                  <a:pt x="935736" y="0"/>
                </a:lnTo>
                <a:lnTo>
                  <a:pt x="0" y="0"/>
                </a:lnTo>
                <a:lnTo>
                  <a:pt x="0" y="288036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4440936" y="2636520"/>
            <a:ext cx="1295400" cy="361188"/>
          </a:xfrm>
          <a:custGeom>
            <a:avLst/>
            <a:gdLst/>
            <a:ahLst/>
            <a:cxnLst/>
            <a:rect l="l" t="t" r="r" b="b"/>
            <a:pathLst>
              <a:path w="1295400" h="361188">
                <a:moveTo>
                  <a:pt x="0" y="361188"/>
                </a:moveTo>
                <a:lnTo>
                  <a:pt x="1295400" y="361188"/>
                </a:lnTo>
                <a:lnTo>
                  <a:pt x="1295400" y="0"/>
                </a:lnTo>
                <a:lnTo>
                  <a:pt x="0" y="0"/>
                </a:lnTo>
                <a:lnTo>
                  <a:pt x="0" y="361188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3793236" y="3645408"/>
            <a:ext cx="1726691" cy="359663"/>
          </a:xfrm>
          <a:custGeom>
            <a:avLst/>
            <a:gdLst/>
            <a:ahLst/>
            <a:cxnLst/>
            <a:rect l="l" t="t" r="r" b="b"/>
            <a:pathLst>
              <a:path w="1726691" h="359663">
                <a:moveTo>
                  <a:pt x="0" y="359663"/>
                </a:moveTo>
                <a:lnTo>
                  <a:pt x="1726691" y="359663"/>
                </a:lnTo>
                <a:lnTo>
                  <a:pt x="1726691" y="0"/>
                </a:lnTo>
                <a:lnTo>
                  <a:pt x="0" y="0"/>
                </a:lnTo>
                <a:lnTo>
                  <a:pt x="0" y="359663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6240780" y="2060448"/>
            <a:ext cx="2016252" cy="289560"/>
          </a:xfrm>
          <a:custGeom>
            <a:avLst/>
            <a:gdLst/>
            <a:ahLst/>
            <a:cxnLst/>
            <a:rect l="l" t="t" r="r" b="b"/>
            <a:pathLst>
              <a:path w="2016252" h="289560">
                <a:moveTo>
                  <a:pt x="0" y="289560"/>
                </a:moveTo>
                <a:lnTo>
                  <a:pt x="2016252" y="289560"/>
                </a:lnTo>
                <a:lnTo>
                  <a:pt x="2016252" y="0"/>
                </a:lnTo>
                <a:lnTo>
                  <a:pt x="0" y="0"/>
                </a:lnTo>
                <a:lnTo>
                  <a:pt x="0" y="28956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8183880" y="3140964"/>
            <a:ext cx="1513331" cy="359663"/>
          </a:xfrm>
          <a:custGeom>
            <a:avLst/>
            <a:gdLst/>
            <a:ahLst/>
            <a:cxnLst/>
            <a:rect l="l" t="t" r="r" b="b"/>
            <a:pathLst>
              <a:path w="1513331" h="359663">
                <a:moveTo>
                  <a:pt x="0" y="359663"/>
                </a:moveTo>
                <a:lnTo>
                  <a:pt x="1513331" y="359663"/>
                </a:lnTo>
                <a:lnTo>
                  <a:pt x="1513331" y="0"/>
                </a:lnTo>
                <a:lnTo>
                  <a:pt x="0" y="0"/>
                </a:lnTo>
                <a:lnTo>
                  <a:pt x="0" y="359663"/>
                </a:lnTo>
                <a:close/>
              </a:path>
            </a:pathLst>
          </a:custGeom>
          <a:ln w="914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8401812" y="4581144"/>
            <a:ext cx="1871472" cy="288036"/>
          </a:xfrm>
          <a:custGeom>
            <a:avLst/>
            <a:gdLst/>
            <a:ahLst/>
            <a:cxnLst/>
            <a:rect l="l" t="t" r="r" b="b"/>
            <a:pathLst>
              <a:path w="1871472" h="288036">
                <a:moveTo>
                  <a:pt x="0" y="288035"/>
                </a:moveTo>
                <a:lnTo>
                  <a:pt x="1871472" y="288035"/>
                </a:lnTo>
                <a:lnTo>
                  <a:pt x="1871472" y="0"/>
                </a:lnTo>
                <a:lnTo>
                  <a:pt x="0" y="0"/>
                </a:lnTo>
                <a:lnTo>
                  <a:pt x="0" y="288035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1" name="object 61"/>
          <p:cNvSpPr txBox="1"/>
          <p:nvPr/>
        </p:nvSpPr>
        <p:spPr>
          <a:xfrm>
            <a:off x="1999869" y="392136"/>
            <a:ext cx="619545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sz="2100" b="1" spc="0" baseline="1708" dirty="0" smtClean="0">
                <a:solidFill>
                  <a:srgbClr val="FF3300"/>
                </a:solidFill>
                <a:latin typeface="Comic Sans MS"/>
                <a:cs typeface="Comic Sans MS"/>
              </a:rPr>
              <a:t>amines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2644630" y="392136"/>
            <a:ext cx="4172826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sz="2100" b="1" spc="0" baseline="1708" dirty="0" smtClean="0">
                <a:solidFill>
                  <a:srgbClr val="FF3300"/>
                </a:solidFill>
                <a:latin typeface="Comic Sans MS"/>
                <a:cs typeface="Comic Sans MS"/>
              </a:rPr>
              <a:t>pr</a:t>
            </a:r>
            <a:r>
              <a:rPr sz="2100" b="1" spc="4" baseline="1708" dirty="0" smtClean="0">
                <a:solidFill>
                  <a:srgbClr val="FF3300"/>
                </a:solidFill>
                <a:latin typeface="Comic Sans MS"/>
                <a:cs typeface="Comic Sans MS"/>
              </a:rPr>
              <a:t>i</a:t>
            </a:r>
            <a:r>
              <a:rPr sz="2100" b="1" spc="0" baseline="1708" dirty="0" smtClean="0">
                <a:solidFill>
                  <a:srgbClr val="FF3300"/>
                </a:solidFill>
                <a:latin typeface="Comic Sans MS"/>
                <a:cs typeface="Comic Sans MS"/>
              </a:rPr>
              <a:t>maires</a:t>
            </a:r>
            <a:r>
              <a:rPr sz="2100" b="1" spc="-209" baseline="1708" dirty="0" smtClean="0">
                <a:solidFill>
                  <a:srgbClr val="FF3300"/>
                </a:solidFill>
                <a:latin typeface="Comic Sans MS"/>
                <a:cs typeface="Comic Sans MS"/>
              </a:rPr>
              <a:t> </a:t>
            </a:r>
            <a:r>
              <a:rPr sz="2100" spc="0" baseline="1708" dirty="0" smtClean="0">
                <a:latin typeface="Comic Sans MS"/>
                <a:cs typeface="Comic Sans MS"/>
              </a:rPr>
              <a:t>:</a:t>
            </a:r>
            <a:r>
              <a:rPr sz="2100" spc="-9" baseline="1708" dirty="0" smtClean="0">
                <a:latin typeface="Comic Sans MS"/>
                <a:cs typeface="Comic Sans MS"/>
              </a:rPr>
              <a:t> </a:t>
            </a:r>
            <a:r>
              <a:rPr sz="2100" spc="0" baseline="1708" dirty="0" smtClean="0">
                <a:latin typeface="Comic Sans MS"/>
                <a:cs typeface="Comic Sans MS"/>
              </a:rPr>
              <a:t>te</a:t>
            </a:r>
            <a:r>
              <a:rPr sz="2100" spc="-4" baseline="1708" dirty="0" smtClean="0">
                <a:latin typeface="Comic Sans MS"/>
                <a:cs typeface="Comic Sans MS"/>
              </a:rPr>
              <a:t>r</a:t>
            </a:r>
            <a:r>
              <a:rPr sz="2100" spc="0" baseline="1708" dirty="0" smtClean="0">
                <a:latin typeface="Comic Sans MS"/>
                <a:cs typeface="Comic Sans MS"/>
              </a:rPr>
              <a:t>mina</a:t>
            </a:r>
            <a:r>
              <a:rPr sz="2100" spc="4" baseline="1708" dirty="0" smtClean="0">
                <a:latin typeface="Comic Sans MS"/>
                <a:cs typeface="Comic Sans MS"/>
              </a:rPr>
              <a:t>i</a:t>
            </a:r>
            <a:r>
              <a:rPr sz="2100" spc="0" baseline="1708" dirty="0" smtClean="0">
                <a:latin typeface="Comic Sans MS"/>
                <a:cs typeface="Comic Sans MS"/>
              </a:rPr>
              <a:t>s</a:t>
            </a:r>
            <a:r>
              <a:rPr sz="2100" spc="4" baseline="1708" dirty="0" smtClean="0">
                <a:latin typeface="Comic Sans MS"/>
                <a:cs typeface="Comic Sans MS"/>
              </a:rPr>
              <a:t>o</a:t>
            </a:r>
            <a:r>
              <a:rPr sz="2100" spc="0" baseline="1708" dirty="0" smtClean="0">
                <a:latin typeface="Comic Sans MS"/>
                <a:cs typeface="Comic Sans MS"/>
              </a:rPr>
              <a:t>n</a:t>
            </a:r>
            <a:r>
              <a:rPr sz="2100" spc="-34" baseline="1708" dirty="0" smtClean="0">
                <a:latin typeface="Comic Sans MS"/>
                <a:cs typeface="Comic Sans MS"/>
              </a:rPr>
              <a:t> </a:t>
            </a:r>
            <a:r>
              <a:rPr sz="2100" b="1" spc="0" baseline="1708" dirty="0" smtClean="0">
                <a:latin typeface="Comic Sans MS"/>
                <a:cs typeface="Comic Sans MS"/>
              </a:rPr>
              <a:t>amine</a:t>
            </a:r>
            <a:r>
              <a:rPr sz="2100" b="1" spc="-199" baseline="1708" dirty="0" smtClean="0">
                <a:latin typeface="Comic Sans MS"/>
                <a:cs typeface="Comic Sans MS"/>
              </a:rPr>
              <a:t> </a:t>
            </a:r>
            <a:r>
              <a:rPr sz="2100" spc="0" baseline="1708" dirty="0" smtClean="0">
                <a:latin typeface="Comic Sans MS"/>
                <a:cs typeface="Comic Sans MS"/>
              </a:rPr>
              <a:t>au</a:t>
            </a:r>
            <a:r>
              <a:rPr sz="2100" spc="-4" baseline="1708" dirty="0" smtClean="0">
                <a:latin typeface="Comic Sans MS"/>
                <a:cs typeface="Comic Sans MS"/>
              </a:rPr>
              <a:t> </a:t>
            </a:r>
            <a:r>
              <a:rPr sz="2100" spc="0" baseline="1708" dirty="0" smtClean="0">
                <a:latin typeface="Comic Sans MS"/>
                <a:cs typeface="Comic Sans MS"/>
              </a:rPr>
              <a:t>nom</a:t>
            </a:r>
            <a:r>
              <a:rPr sz="2100" spc="-19" baseline="1708" dirty="0" smtClean="0">
                <a:latin typeface="Comic Sans MS"/>
                <a:cs typeface="Comic Sans MS"/>
              </a:rPr>
              <a:t> </a:t>
            </a:r>
            <a:r>
              <a:rPr sz="2100" spc="0" baseline="1708" dirty="0" smtClean="0">
                <a:latin typeface="Comic Sans MS"/>
                <a:cs typeface="Comic Sans MS"/>
              </a:rPr>
              <a:t>du</a:t>
            </a:r>
            <a:r>
              <a:rPr sz="2100" spc="-4" baseline="1708" dirty="0" smtClean="0">
                <a:latin typeface="Comic Sans MS"/>
                <a:cs typeface="Comic Sans MS"/>
              </a:rPr>
              <a:t> </a:t>
            </a:r>
            <a:r>
              <a:rPr sz="2100" spc="0" baseline="1708" dirty="0" smtClean="0">
                <a:latin typeface="Comic Sans MS"/>
                <a:cs typeface="Comic Sans MS"/>
              </a:rPr>
              <a:t>grou</a:t>
            </a:r>
            <a:r>
              <a:rPr sz="2100" spc="4" baseline="1708" dirty="0" smtClean="0">
                <a:latin typeface="Comic Sans MS"/>
                <a:cs typeface="Comic Sans MS"/>
              </a:rPr>
              <a:t>p</a:t>
            </a:r>
            <a:r>
              <a:rPr sz="2100" spc="0" baseline="1708" dirty="0" smtClean="0">
                <a:latin typeface="Comic Sans MS"/>
                <a:cs typeface="Comic Sans MS"/>
              </a:rPr>
              <a:t>e</a:t>
            </a:r>
            <a:r>
              <a:rPr sz="2100" spc="-34" baseline="1708" dirty="0" smtClean="0">
                <a:latin typeface="Comic Sans MS"/>
                <a:cs typeface="Comic Sans MS"/>
              </a:rPr>
              <a:t> </a:t>
            </a:r>
            <a:r>
              <a:rPr sz="2100" spc="4" baseline="1708" dirty="0" smtClean="0">
                <a:latin typeface="Comic Sans MS"/>
                <a:cs typeface="Comic Sans MS"/>
              </a:rPr>
              <a:t>R</a:t>
            </a:r>
            <a:r>
              <a:rPr sz="2100" spc="0" baseline="1708" dirty="0" smtClean="0">
                <a:latin typeface="Comic Sans MS"/>
                <a:cs typeface="Comic Sans MS"/>
              </a:rPr>
              <a:t>.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3829050" y="818856"/>
            <a:ext cx="6120868" cy="6304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20"/>
              </a:lnSpc>
              <a:spcBef>
                <a:spcPts val="81"/>
              </a:spcBef>
            </a:pPr>
            <a:r>
              <a:rPr sz="2100" spc="0" baseline="3417" dirty="0" smtClean="0">
                <a:latin typeface="Comic Sans MS"/>
                <a:cs typeface="Comic Sans MS"/>
              </a:rPr>
              <a:t>si</a:t>
            </a:r>
            <a:r>
              <a:rPr sz="2100" spc="-4" baseline="3417" dirty="0" smtClean="0">
                <a:latin typeface="Comic Sans MS"/>
                <a:cs typeface="Comic Sans MS"/>
              </a:rPr>
              <a:t> </a:t>
            </a:r>
            <a:r>
              <a:rPr sz="2100" spc="0" baseline="3417" dirty="0" smtClean="0">
                <a:latin typeface="Comic Sans MS"/>
                <a:cs typeface="Comic Sans MS"/>
              </a:rPr>
              <a:t>le</a:t>
            </a:r>
            <a:r>
              <a:rPr sz="2100" spc="-9" baseline="3417" dirty="0" smtClean="0">
                <a:latin typeface="Comic Sans MS"/>
                <a:cs typeface="Comic Sans MS"/>
              </a:rPr>
              <a:t> </a:t>
            </a:r>
            <a:r>
              <a:rPr sz="2100" spc="0" baseline="3417" dirty="0" smtClean="0">
                <a:latin typeface="Comic Sans MS"/>
                <a:cs typeface="Comic Sans MS"/>
              </a:rPr>
              <a:t>grou</a:t>
            </a:r>
            <a:r>
              <a:rPr sz="2100" spc="4" baseline="3417" dirty="0" smtClean="0">
                <a:latin typeface="Comic Sans MS"/>
                <a:cs typeface="Comic Sans MS"/>
              </a:rPr>
              <a:t>p</a:t>
            </a:r>
            <a:r>
              <a:rPr sz="2100" spc="0" baseline="3417" dirty="0" smtClean="0">
                <a:latin typeface="Comic Sans MS"/>
                <a:cs typeface="Comic Sans MS"/>
              </a:rPr>
              <a:t>e</a:t>
            </a:r>
            <a:r>
              <a:rPr sz="2100" spc="-34" baseline="3417" dirty="0" smtClean="0">
                <a:latin typeface="Comic Sans MS"/>
                <a:cs typeface="Comic Sans MS"/>
              </a:rPr>
              <a:t> </a:t>
            </a:r>
            <a:r>
              <a:rPr sz="2100" spc="0" baseline="3417" dirty="0" smtClean="0">
                <a:latin typeface="Comic Sans MS"/>
                <a:cs typeface="Comic Sans MS"/>
              </a:rPr>
              <a:t>R</a:t>
            </a:r>
            <a:r>
              <a:rPr sz="2100" spc="-19" baseline="3417" dirty="0" smtClean="0">
                <a:latin typeface="Comic Sans MS"/>
                <a:cs typeface="Comic Sans MS"/>
              </a:rPr>
              <a:t> </a:t>
            </a:r>
            <a:r>
              <a:rPr sz="2100" spc="0" baseline="3417" dirty="0" smtClean="0">
                <a:latin typeface="Comic Sans MS"/>
                <a:cs typeface="Comic Sans MS"/>
              </a:rPr>
              <a:t>est rami</a:t>
            </a:r>
            <a:r>
              <a:rPr sz="2100" spc="-4" baseline="3417" dirty="0" smtClean="0">
                <a:latin typeface="Comic Sans MS"/>
                <a:cs typeface="Comic Sans MS"/>
              </a:rPr>
              <a:t>f</a:t>
            </a:r>
            <a:r>
              <a:rPr sz="2100" spc="0" baseline="3417" dirty="0" smtClean="0">
                <a:latin typeface="Comic Sans MS"/>
                <a:cs typeface="Comic Sans MS"/>
              </a:rPr>
              <a:t>ié,</a:t>
            </a:r>
            <a:r>
              <a:rPr sz="2100" spc="-34" baseline="3417" dirty="0" smtClean="0">
                <a:latin typeface="Comic Sans MS"/>
                <a:cs typeface="Comic Sans MS"/>
              </a:rPr>
              <a:t> </a:t>
            </a:r>
            <a:r>
              <a:rPr sz="2100" spc="0" baseline="3417" dirty="0" smtClean="0">
                <a:latin typeface="Comic Sans MS"/>
                <a:cs typeface="Comic Sans MS"/>
              </a:rPr>
              <a:t>sa</a:t>
            </a:r>
            <a:r>
              <a:rPr sz="2100" spc="-4" baseline="3417" dirty="0" smtClean="0">
                <a:latin typeface="Comic Sans MS"/>
                <a:cs typeface="Comic Sans MS"/>
              </a:rPr>
              <a:t> </a:t>
            </a:r>
            <a:r>
              <a:rPr sz="2100" spc="0" baseline="3417" dirty="0" smtClean="0">
                <a:latin typeface="Comic Sans MS"/>
                <a:cs typeface="Comic Sans MS"/>
              </a:rPr>
              <a:t>cha</a:t>
            </a:r>
            <a:r>
              <a:rPr sz="2100" spc="4" baseline="3417" dirty="0" smtClean="0">
                <a:latin typeface="Comic Sans MS"/>
                <a:cs typeface="Comic Sans MS"/>
              </a:rPr>
              <a:t>î</a:t>
            </a:r>
            <a:r>
              <a:rPr sz="2100" spc="0" baseline="3417" dirty="0" smtClean="0">
                <a:latin typeface="Comic Sans MS"/>
                <a:cs typeface="Comic Sans MS"/>
              </a:rPr>
              <a:t>ne</a:t>
            </a:r>
            <a:r>
              <a:rPr sz="2100" spc="-14" baseline="3417" dirty="0" smtClean="0">
                <a:latin typeface="Comic Sans MS"/>
                <a:cs typeface="Comic Sans MS"/>
              </a:rPr>
              <a:t> </a:t>
            </a:r>
            <a:r>
              <a:rPr sz="2100" spc="4" baseline="3417" dirty="0" smtClean="0">
                <a:latin typeface="Comic Sans MS"/>
                <a:cs typeface="Comic Sans MS"/>
              </a:rPr>
              <a:t>p</a:t>
            </a:r>
            <a:r>
              <a:rPr sz="2100" spc="0" baseline="3417" dirty="0" smtClean="0">
                <a:latin typeface="Comic Sans MS"/>
                <a:cs typeface="Comic Sans MS"/>
              </a:rPr>
              <a:t>rincipale</a:t>
            </a:r>
            <a:r>
              <a:rPr sz="2100" spc="-34" baseline="3417" dirty="0" smtClean="0">
                <a:latin typeface="Comic Sans MS"/>
                <a:cs typeface="Comic Sans MS"/>
              </a:rPr>
              <a:t> </a:t>
            </a:r>
            <a:r>
              <a:rPr sz="2100" spc="0" baseline="3417" dirty="0" smtClean="0">
                <a:latin typeface="Comic Sans MS"/>
                <a:cs typeface="Comic Sans MS"/>
              </a:rPr>
              <a:t>d</a:t>
            </a:r>
            <a:r>
              <a:rPr sz="2100" spc="9" baseline="3417" dirty="0" smtClean="0">
                <a:latin typeface="Comic Sans MS"/>
                <a:cs typeface="Comic Sans MS"/>
              </a:rPr>
              <a:t>o</a:t>
            </a:r>
            <a:r>
              <a:rPr sz="2100" spc="0" baseline="3417" dirty="0" smtClean="0">
                <a:latin typeface="Comic Sans MS"/>
                <a:cs typeface="Comic Sans MS"/>
              </a:rPr>
              <a:t>it</a:t>
            </a:r>
            <a:r>
              <a:rPr sz="2100" spc="-19" baseline="3417" dirty="0" smtClean="0">
                <a:latin typeface="Comic Sans MS"/>
                <a:cs typeface="Comic Sans MS"/>
              </a:rPr>
              <a:t> </a:t>
            </a:r>
            <a:r>
              <a:rPr sz="2100" spc="0" baseline="3417" dirty="0" smtClean="0">
                <a:latin typeface="Comic Sans MS"/>
                <a:cs typeface="Comic Sans MS"/>
              </a:rPr>
              <a:t>contenir</a:t>
            </a:r>
            <a:r>
              <a:rPr sz="2100" spc="-14" baseline="3417" dirty="0" smtClean="0">
                <a:latin typeface="Comic Sans MS"/>
                <a:cs typeface="Comic Sans MS"/>
              </a:rPr>
              <a:t> </a:t>
            </a:r>
            <a:r>
              <a:rPr sz="2100" spc="0" baseline="3417" dirty="0" smtClean="0">
                <a:latin typeface="Comic Sans MS"/>
                <a:cs typeface="Comic Sans MS"/>
              </a:rPr>
              <a:t>le ca</a:t>
            </a:r>
            <a:r>
              <a:rPr sz="2100" spc="-4" baseline="3417" dirty="0" smtClean="0">
                <a:latin typeface="Comic Sans MS"/>
                <a:cs typeface="Comic Sans MS"/>
              </a:rPr>
              <a:t>rb</a:t>
            </a:r>
            <a:r>
              <a:rPr sz="2100" spc="4" baseline="3417" dirty="0" smtClean="0">
                <a:latin typeface="Comic Sans MS"/>
                <a:cs typeface="Comic Sans MS"/>
              </a:rPr>
              <a:t>o</a:t>
            </a:r>
            <a:r>
              <a:rPr sz="2100" spc="0" baseline="3417" dirty="0" smtClean="0">
                <a:latin typeface="Comic Sans MS"/>
                <a:cs typeface="Comic Sans MS"/>
              </a:rPr>
              <a:t>ne</a:t>
            </a:r>
            <a:r>
              <a:rPr sz="2100" spc="-24" baseline="3417" dirty="0" smtClean="0">
                <a:latin typeface="Comic Sans MS"/>
                <a:cs typeface="Comic Sans MS"/>
              </a:rPr>
              <a:t> </a:t>
            </a:r>
            <a:r>
              <a:rPr sz="2100" spc="0" baseline="3417" dirty="0" smtClean="0">
                <a:latin typeface="Comic Sans MS"/>
                <a:cs typeface="Comic Sans MS"/>
              </a:rPr>
              <a:t>lié</a:t>
            </a:r>
            <a:endParaRPr sz="1400">
              <a:latin typeface="Comic Sans MS"/>
              <a:cs typeface="Comic Sans MS"/>
            </a:endParaRPr>
          </a:p>
          <a:p>
            <a:pPr marL="12700" marR="26746">
              <a:lnSpc>
                <a:spcPts val="1860"/>
              </a:lnSpc>
              <a:spcBef>
                <a:spcPts val="12"/>
              </a:spcBef>
            </a:pPr>
            <a:r>
              <a:rPr sz="2100" spc="0" baseline="6834" dirty="0" smtClean="0">
                <a:latin typeface="Comic Sans MS"/>
                <a:cs typeface="Comic Sans MS"/>
              </a:rPr>
              <a:t>au</a:t>
            </a:r>
            <a:r>
              <a:rPr sz="2100" spc="-19" baseline="6834" dirty="0" smtClean="0">
                <a:latin typeface="Comic Sans MS"/>
                <a:cs typeface="Comic Sans MS"/>
              </a:rPr>
              <a:t> </a:t>
            </a:r>
            <a:r>
              <a:rPr sz="2100" spc="0" baseline="6834" dirty="0" smtClean="0">
                <a:latin typeface="Comic Sans MS"/>
                <a:cs typeface="Comic Sans MS"/>
              </a:rPr>
              <a:t>grou</a:t>
            </a:r>
            <a:r>
              <a:rPr sz="2100" spc="4" baseline="6834" dirty="0" smtClean="0">
                <a:latin typeface="Comic Sans MS"/>
                <a:cs typeface="Comic Sans MS"/>
              </a:rPr>
              <a:t>p</a:t>
            </a:r>
            <a:r>
              <a:rPr sz="2100" spc="0" baseline="6834" dirty="0" smtClean="0">
                <a:latin typeface="Comic Sans MS"/>
                <a:cs typeface="Comic Sans MS"/>
              </a:rPr>
              <a:t>e</a:t>
            </a:r>
            <a:r>
              <a:rPr sz="2100" spc="-34" baseline="6834" dirty="0" smtClean="0">
                <a:latin typeface="Comic Sans MS"/>
                <a:cs typeface="Comic Sans MS"/>
              </a:rPr>
              <a:t> </a:t>
            </a:r>
            <a:r>
              <a:rPr sz="2100" spc="0" baseline="6834" dirty="0" smtClean="0">
                <a:latin typeface="Comic Sans MS"/>
                <a:cs typeface="Comic Sans MS"/>
              </a:rPr>
              <a:t>NH</a:t>
            </a:r>
            <a:r>
              <a:rPr sz="1350" spc="4" baseline="-5315" dirty="0" smtClean="0">
                <a:latin typeface="Comic Sans MS"/>
                <a:cs typeface="Comic Sans MS"/>
              </a:rPr>
              <a:t>2</a:t>
            </a:r>
            <a:r>
              <a:rPr sz="2100" spc="0" baseline="6834" dirty="0" smtClean="0">
                <a:latin typeface="Comic Sans MS"/>
                <a:cs typeface="Comic Sans MS"/>
              </a:rPr>
              <a:t>,</a:t>
            </a:r>
            <a:r>
              <a:rPr sz="2100" spc="6" baseline="6834" dirty="0" smtClean="0">
                <a:latin typeface="Comic Sans MS"/>
                <a:cs typeface="Comic Sans MS"/>
              </a:rPr>
              <a:t> </a:t>
            </a:r>
            <a:r>
              <a:rPr sz="2100" spc="0" baseline="6834" dirty="0" smtClean="0">
                <a:latin typeface="Comic Sans MS"/>
                <a:cs typeface="Comic Sans MS"/>
              </a:rPr>
              <a:t>ce</a:t>
            </a:r>
            <a:r>
              <a:rPr sz="2100" spc="-9" baseline="6834" dirty="0" smtClean="0">
                <a:latin typeface="Comic Sans MS"/>
                <a:cs typeface="Comic Sans MS"/>
              </a:rPr>
              <a:t> </a:t>
            </a:r>
            <a:r>
              <a:rPr sz="2100" spc="0" baseline="6834" dirty="0" smtClean="0">
                <a:latin typeface="Comic Sans MS"/>
                <a:cs typeface="Comic Sans MS"/>
              </a:rPr>
              <a:t>car</a:t>
            </a:r>
            <a:r>
              <a:rPr sz="2100" spc="-4" baseline="6834" dirty="0" smtClean="0">
                <a:latin typeface="Comic Sans MS"/>
                <a:cs typeface="Comic Sans MS"/>
              </a:rPr>
              <a:t>b</a:t>
            </a:r>
            <a:r>
              <a:rPr sz="2100" spc="4" baseline="6834" dirty="0" smtClean="0">
                <a:latin typeface="Comic Sans MS"/>
                <a:cs typeface="Comic Sans MS"/>
              </a:rPr>
              <a:t>o</a:t>
            </a:r>
            <a:r>
              <a:rPr sz="2100" spc="0" baseline="6834" dirty="0" smtClean="0">
                <a:latin typeface="Comic Sans MS"/>
                <a:cs typeface="Comic Sans MS"/>
              </a:rPr>
              <a:t>ne</a:t>
            </a:r>
            <a:r>
              <a:rPr sz="2100" spc="-14" baseline="6834" dirty="0" smtClean="0">
                <a:latin typeface="Comic Sans MS"/>
                <a:cs typeface="Comic Sans MS"/>
              </a:rPr>
              <a:t> </a:t>
            </a:r>
            <a:r>
              <a:rPr sz="2100" spc="4" baseline="6834" dirty="0" smtClean="0">
                <a:latin typeface="Comic Sans MS"/>
                <a:cs typeface="Comic Sans MS"/>
              </a:rPr>
              <a:t>po</a:t>
            </a:r>
            <a:r>
              <a:rPr sz="2100" spc="0" baseline="6834" dirty="0" smtClean="0">
                <a:latin typeface="Comic Sans MS"/>
                <a:cs typeface="Comic Sans MS"/>
              </a:rPr>
              <a:t>rt</a:t>
            </a:r>
            <a:r>
              <a:rPr sz="2100" spc="-4" baseline="6834" dirty="0" smtClean="0">
                <a:latin typeface="Comic Sans MS"/>
                <a:cs typeface="Comic Sans MS"/>
              </a:rPr>
              <a:t>e</a:t>
            </a:r>
            <a:r>
              <a:rPr sz="2100" spc="0" baseline="6834" dirty="0" smtClean="0">
                <a:latin typeface="Comic Sans MS"/>
                <a:cs typeface="Comic Sans MS"/>
              </a:rPr>
              <a:t>ra</a:t>
            </a:r>
            <a:r>
              <a:rPr sz="2100" spc="-19" baseline="6834" dirty="0" smtClean="0">
                <a:latin typeface="Comic Sans MS"/>
                <a:cs typeface="Comic Sans MS"/>
              </a:rPr>
              <a:t> </a:t>
            </a:r>
            <a:r>
              <a:rPr sz="2100" spc="0" baseline="6834" dirty="0" smtClean="0">
                <a:latin typeface="Comic Sans MS"/>
                <a:cs typeface="Comic Sans MS"/>
              </a:rPr>
              <a:t>le</a:t>
            </a:r>
            <a:r>
              <a:rPr sz="2100" spc="-9" baseline="6834" dirty="0" smtClean="0">
                <a:latin typeface="Comic Sans MS"/>
                <a:cs typeface="Comic Sans MS"/>
              </a:rPr>
              <a:t> </a:t>
            </a:r>
            <a:r>
              <a:rPr sz="2100" spc="0" baseline="6834" dirty="0" smtClean="0">
                <a:latin typeface="Comic Sans MS"/>
                <a:cs typeface="Comic Sans MS"/>
              </a:rPr>
              <a:t>numéro</a:t>
            </a:r>
            <a:r>
              <a:rPr sz="2100" spc="-19" baseline="6834" dirty="0" smtClean="0">
                <a:latin typeface="Comic Sans MS"/>
                <a:cs typeface="Comic Sans MS"/>
              </a:rPr>
              <a:t> </a:t>
            </a:r>
            <a:r>
              <a:rPr sz="2100" spc="0" baseline="6834" dirty="0" smtClean="0">
                <a:latin typeface="Comic Sans MS"/>
                <a:cs typeface="Comic Sans MS"/>
              </a:rPr>
              <a:t>1</a:t>
            </a:r>
            <a:r>
              <a:rPr sz="2100" spc="-4" baseline="6834" dirty="0" smtClean="0">
                <a:latin typeface="Comic Sans MS"/>
                <a:cs typeface="Comic Sans MS"/>
              </a:rPr>
              <a:t> </a:t>
            </a:r>
            <a:r>
              <a:rPr sz="2100" spc="0" baseline="6834" dirty="0" smtClean="0">
                <a:latin typeface="Comic Sans MS"/>
                <a:cs typeface="Comic Sans MS"/>
              </a:rPr>
              <a:t>et</a:t>
            </a:r>
            <a:r>
              <a:rPr sz="2100" spc="-9" baseline="6834" dirty="0" smtClean="0">
                <a:latin typeface="Comic Sans MS"/>
                <a:cs typeface="Comic Sans MS"/>
              </a:rPr>
              <a:t> </a:t>
            </a:r>
            <a:r>
              <a:rPr sz="2100" spc="4" baseline="6834" dirty="0" smtClean="0">
                <a:latin typeface="Comic Sans MS"/>
                <a:cs typeface="Comic Sans MS"/>
              </a:rPr>
              <a:t>o</a:t>
            </a:r>
            <a:r>
              <a:rPr sz="2100" spc="0" baseline="6834" dirty="0" smtClean="0">
                <a:latin typeface="Comic Sans MS"/>
                <a:cs typeface="Comic Sans MS"/>
              </a:rPr>
              <a:t>n</a:t>
            </a:r>
            <a:r>
              <a:rPr sz="2100" spc="-9" baseline="6834" dirty="0" smtClean="0">
                <a:latin typeface="Comic Sans MS"/>
                <a:cs typeface="Comic Sans MS"/>
              </a:rPr>
              <a:t> </a:t>
            </a:r>
            <a:r>
              <a:rPr sz="2100" spc="0" baseline="6834" dirty="0" smtClean="0">
                <a:latin typeface="Comic Sans MS"/>
                <a:cs typeface="Comic Sans MS"/>
              </a:rPr>
              <a:t>ne d</a:t>
            </a:r>
            <a:r>
              <a:rPr sz="2100" spc="4" baseline="6834" dirty="0" smtClean="0">
                <a:latin typeface="Comic Sans MS"/>
                <a:cs typeface="Comic Sans MS"/>
              </a:rPr>
              <a:t>o</a:t>
            </a:r>
            <a:r>
              <a:rPr sz="2100" spc="0" baseline="6834" dirty="0" smtClean="0">
                <a:latin typeface="Comic Sans MS"/>
                <a:cs typeface="Comic Sans MS"/>
              </a:rPr>
              <a:t>n</a:t>
            </a:r>
            <a:r>
              <a:rPr sz="2100" spc="-4" baseline="6834" dirty="0" smtClean="0">
                <a:latin typeface="Comic Sans MS"/>
                <a:cs typeface="Comic Sans MS"/>
              </a:rPr>
              <a:t>n</a:t>
            </a:r>
            <a:r>
              <a:rPr sz="2100" spc="0" baseline="6834" dirty="0" smtClean="0">
                <a:latin typeface="Comic Sans MS"/>
                <a:cs typeface="Comic Sans MS"/>
              </a:rPr>
              <a:t>e</a:t>
            </a:r>
            <a:r>
              <a:rPr sz="2100" spc="-9" baseline="6834" dirty="0" smtClean="0">
                <a:latin typeface="Comic Sans MS"/>
                <a:cs typeface="Comic Sans MS"/>
              </a:rPr>
              <a:t> </a:t>
            </a:r>
            <a:r>
              <a:rPr sz="2100" spc="0" baseline="6834" dirty="0" smtClean="0">
                <a:latin typeface="Comic Sans MS"/>
                <a:cs typeface="Comic Sans MS"/>
              </a:rPr>
              <a:t>d</a:t>
            </a:r>
            <a:r>
              <a:rPr sz="2100" spc="9" baseline="6834" dirty="0" smtClean="0">
                <a:latin typeface="Comic Sans MS"/>
                <a:cs typeface="Comic Sans MS"/>
              </a:rPr>
              <a:t>o</a:t>
            </a:r>
            <a:r>
              <a:rPr sz="2100" spc="0" baseline="6834" dirty="0" smtClean="0">
                <a:latin typeface="Comic Sans MS"/>
                <a:cs typeface="Comic Sans MS"/>
              </a:rPr>
              <a:t>nc</a:t>
            </a:r>
            <a:r>
              <a:rPr sz="2100" spc="-14" baseline="6834" dirty="0" smtClean="0">
                <a:latin typeface="Comic Sans MS"/>
                <a:cs typeface="Comic Sans MS"/>
              </a:rPr>
              <a:t> </a:t>
            </a:r>
            <a:r>
              <a:rPr sz="2100" spc="4" baseline="6834" dirty="0" smtClean="0">
                <a:latin typeface="Comic Sans MS"/>
                <a:cs typeface="Comic Sans MS"/>
              </a:rPr>
              <a:t>p</a:t>
            </a:r>
            <a:r>
              <a:rPr sz="2100" spc="0" baseline="6834" dirty="0" smtClean="0">
                <a:latin typeface="Comic Sans MS"/>
                <a:cs typeface="Comic Sans MS"/>
              </a:rPr>
              <a:t>as</a:t>
            </a:r>
            <a:endParaRPr sz="1400">
              <a:latin typeface="Comic Sans MS"/>
              <a:cs typeface="Comic Sans MS"/>
            </a:endParaRPr>
          </a:p>
          <a:p>
            <a:pPr marL="12700" marR="26746">
              <a:lnSpc>
                <a:spcPts val="1485"/>
              </a:lnSpc>
            </a:pPr>
            <a:r>
              <a:rPr sz="2100" spc="0" baseline="3417" dirty="0" smtClean="0">
                <a:latin typeface="Comic Sans MS"/>
                <a:cs typeface="Comic Sans MS"/>
              </a:rPr>
              <a:t>d’ind</a:t>
            </a:r>
            <a:r>
              <a:rPr sz="2100" spc="4" baseline="3417" dirty="0" smtClean="0">
                <a:latin typeface="Comic Sans MS"/>
                <a:cs typeface="Comic Sans MS"/>
              </a:rPr>
              <a:t>i</a:t>
            </a:r>
            <a:r>
              <a:rPr sz="2100" spc="0" baseline="3417" dirty="0" smtClean="0">
                <a:latin typeface="Comic Sans MS"/>
                <a:cs typeface="Comic Sans MS"/>
              </a:rPr>
              <a:t>ce</a:t>
            </a:r>
            <a:r>
              <a:rPr sz="2100" spc="-25" baseline="3417" dirty="0" smtClean="0">
                <a:latin typeface="Comic Sans MS"/>
                <a:cs typeface="Comic Sans MS"/>
              </a:rPr>
              <a:t> </a:t>
            </a:r>
            <a:r>
              <a:rPr sz="2100" spc="0" baseline="3417" dirty="0" smtClean="0">
                <a:latin typeface="Comic Sans MS"/>
                <a:cs typeface="Comic Sans MS"/>
              </a:rPr>
              <a:t>de</a:t>
            </a:r>
            <a:r>
              <a:rPr sz="2100" spc="-19" baseline="3417" dirty="0" smtClean="0">
                <a:latin typeface="Comic Sans MS"/>
                <a:cs typeface="Comic Sans MS"/>
              </a:rPr>
              <a:t> </a:t>
            </a:r>
            <a:r>
              <a:rPr sz="2100" spc="0" baseline="3417" dirty="0" smtClean="0">
                <a:latin typeface="Comic Sans MS"/>
                <a:cs typeface="Comic Sans MS"/>
              </a:rPr>
              <a:t>p</a:t>
            </a:r>
            <a:r>
              <a:rPr sz="2100" spc="4" baseline="3417" dirty="0" smtClean="0">
                <a:latin typeface="Comic Sans MS"/>
                <a:cs typeface="Comic Sans MS"/>
              </a:rPr>
              <a:t>o</a:t>
            </a:r>
            <a:r>
              <a:rPr sz="2100" spc="0" baseline="3417" dirty="0" smtClean="0">
                <a:latin typeface="Comic Sans MS"/>
                <a:cs typeface="Comic Sans MS"/>
              </a:rPr>
              <a:t>siti</a:t>
            </a:r>
            <a:r>
              <a:rPr sz="2100" spc="4" baseline="3417" dirty="0" smtClean="0">
                <a:latin typeface="Comic Sans MS"/>
                <a:cs typeface="Comic Sans MS"/>
              </a:rPr>
              <a:t>o</a:t>
            </a:r>
            <a:r>
              <a:rPr sz="2100" spc="0" baseline="3417" dirty="0" smtClean="0">
                <a:latin typeface="Comic Sans MS"/>
                <a:cs typeface="Comic Sans MS"/>
              </a:rPr>
              <a:t>n</a:t>
            </a:r>
            <a:r>
              <a:rPr sz="2100" spc="-25" baseline="3417" dirty="0" smtClean="0">
                <a:latin typeface="Comic Sans MS"/>
                <a:cs typeface="Comic Sans MS"/>
              </a:rPr>
              <a:t> </a:t>
            </a:r>
            <a:r>
              <a:rPr sz="2100" spc="0" baseline="3417" dirty="0" smtClean="0">
                <a:latin typeface="Comic Sans MS"/>
                <a:cs typeface="Comic Sans MS"/>
              </a:rPr>
              <a:t>à</a:t>
            </a:r>
            <a:r>
              <a:rPr sz="2100" spc="-19" baseline="3417" dirty="0" smtClean="0">
                <a:latin typeface="Comic Sans MS"/>
                <a:cs typeface="Comic Sans MS"/>
              </a:rPr>
              <a:t> </a:t>
            </a:r>
            <a:r>
              <a:rPr sz="2100" spc="0" baseline="3417" dirty="0" smtClean="0">
                <a:latin typeface="Comic Sans MS"/>
                <a:cs typeface="Comic Sans MS"/>
              </a:rPr>
              <a:t>la </a:t>
            </a:r>
            <a:r>
              <a:rPr sz="2100" spc="-9" baseline="3417" dirty="0" smtClean="0">
                <a:latin typeface="Comic Sans MS"/>
                <a:cs typeface="Comic Sans MS"/>
              </a:rPr>
              <a:t>f</a:t>
            </a:r>
            <a:r>
              <a:rPr sz="2100" spc="4" baseline="3417" dirty="0" smtClean="0">
                <a:latin typeface="Comic Sans MS"/>
                <a:cs typeface="Comic Sans MS"/>
              </a:rPr>
              <a:t>o</a:t>
            </a:r>
            <a:r>
              <a:rPr sz="2100" spc="0" baseline="3417" dirty="0" smtClean="0">
                <a:latin typeface="Comic Sans MS"/>
                <a:cs typeface="Comic Sans MS"/>
              </a:rPr>
              <a:t>n</a:t>
            </a:r>
            <a:r>
              <a:rPr sz="2100" spc="-4" baseline="3417" dirty="0" smtClean="0">
                <a:latin typeface="Comic Sans MS"/>
                <a:cs typeface="Comic Sans MS"/>
              </a:rPr>
              <a:t>c</a:t>
            </a:r>
            <a:r>
              <a:rPr sz="2100" spc="0" baseline="3417" dirty="0" smtClean="0">
                <a:latin typeface="Comic Sans MS"/>
                <a:cs typeface="Comic Sans MS"/>
              </a:rPr>
              <a:t>tion</a:t>
            </a:r>
            <a:r>
              <a:rPr sz="2100" spc="-9" baseline="3417" dirty="0" smtClean="0">
                <a:latin typeface="Comic Sans MS"/>
                <a:cs typeface="Comic Sans MS"/>
              </a:rPr>
              <a:t> </a:t>
            </a:r>
            <a:r>
              <a:rPr sz="2100" spc="0" baseline="3417" dirty="0" smtClean="0">
                <a:latin typeface="Comic Sans MS"/>
                <a:cs typeface="Comic Sans MS"/>
              </a:rPr>
              <a:t>amin</a:t>
            </a:r>
            <a:r>
              <a:rPr sz="2100" spc="-4" baseline="3417" dirty="0" smtClean="0">
                <a:latin typeface="Comic Sans MS"/>
                <a:cs typeface="Comic Sans MS"/>
              </a:rPr>
              <a:t>e</a:t>
            </a:r>
            <a:r>
              <a:rPr sz="2100" spc="0" baseline="3417" dirty="0" smtClean="0">
                <a:latin typeface="Comic Sans MS"/>
                <a:cs typeface="Comic Sans MS"/>
              </a:rPr>
              <a:t>.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8406424" y="2137146"/>
            <a:ext cx="840686" cy="16675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235"/>
              </a:lnSpc>
              <a:spcBef>
                <a:spcPts val="61"/>
              </a:spcBef>
            </a:pPr>
            <a:r>
              <a:rPr sz="1100" spc="0" dirty="0" smtClean="0">
                <a:latin typeface="Arial"/>
                <a:cs typeface="Arial"/>
              </a:rPr>
              <a:t>d</a:t>
            </a:r>
            <a:r>
              <a:rPr sz="1100" spc="4" dirty="0" smtClean="0">
                <a:latin typeface="Arial"/>
                <a:cs typeface="Arial"/>
              </a:rPr>
              <a:t>i</a:t>
            </a:r>
            <a:r>
              <a:rPr sz="1100" spc="0" dirty="0" smtClean="0">
                <a:latin typeface="Arial"/>
                <a:cs typeface="Arial"/>
              </a:rPr>
              <a:t>é</a:t>
            </a:r>
            <a:r>
              <a:rPr sz="1100" spc="-4" dirty="0" smtClean="0">
                <a:latin typeface="Arial"/>
                <a:cs typeface="Arial"/>
              </a:rPr>
              <a:t>t</a:t>
            </a:r>
            <a:r>
              <a:rPr sz="1100" spc="0" dirty="0" smtClean="0">
                <a:latin typeface="Arial"/>
                <a:cs typeface="Arial"/>
              </a:rPr>
              <a:t>hy</a:t>
            </a:r>
            <a:r>
              <a:rPr sz="1100" spc="4" dirty="0" smtClean="0">
                <a:latin typeface="Arial"/>
                <a:cs typeface="Arial"/>
              </a:rPr>
              <a:t>l</a:t>
            </a:r>
            <a:r>
              <a:rPr sz="1100" spc="0" dirty="0" smtClean="0">
                <a:latin typeface="Arial"/>
                <a:cs typeface="Arial"/>
              </a:rPr>
              <a:t>a</a:t>
            </a:r>
            <a:r>
              <a:rPr sz="1100" spc="-4" dirty="0" smtClean="0">
                <a:latin typeface="Arial"/>
                <a:cs typeface="Arial"/>
              </a:rPr>
              <a:t>m</a:t>
            </a:r>
            <a:r>
              <a:rPr sz="1100" spc="4" dirty="0" smtClean="0">
                <a:latin typeface="Arial"/>
                <a:cs typeface="Arial"/>
              </a:rPr>
              <a:t>i</a:t>
            </a:r>
            <a:r>
              <a:rPr sz="1100" spc="0" dirty="0" smtClean="0">
                <a:latin typeface="Arial"/>
                <a:cs typeface="Arial"/>
              </a:rPr>
              <a:t>ne</a:t>
            </a:r>
            <a:endParaRPr sz="1100">
              <a:latin typeface="Arial"/>
              <a:cs typeface="Arial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2250922" y="2154396"/>
            <a:ext cx="336007" cy="19929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465"/>
              </a:lnSpc>
              <a:spcBef>
                <a:spcPts val="73"/>
              </a:spcBef>
            </a:pPr>
            <a:r>
              <a:rPr sz="1800" spc="0" baseline="4831" dirty="0" smtClean="0">
                <a:latin typeface="Arial"/>
                <a:cs typeface="Arial"/>
              </a:rPr>
              <a:t>CH</a:t>
            </a:r>
            <a:r>
              <a:rPr sz="1350" spc="0" baseline="-9662" dirty="0" smtClean="0">
                <a:latin typeface="Arial"/>
                <a:cs typeface="Arial"/>
              </a:rPr>
              <a:t>3</a:t>
            </a:r>
            <a:endParaRPr sz="900">
              <a:latin typeface="Arial"/>
              <a:cs typeface="Arial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2700084" y="2154396"/>
            <a:ext cx="782743" cy="19929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465"/>
              </a:lnSpc>
              <a:spcBef>
                <a:spcPts val="73"/>
              </a:spcBef>
            </a:pPr>
            <a:r>
              <a:rPr sz="1800" spc="0" baseline="4831" dirty="0" smtClean="0">
                <a:latin typeface="Arial"/>
                <a:cs typeface="Arial"/>
              </a:rPr>
              <a:t>CH</a:t>
            </a:r>
            <a:r>
              <a:rPr sz="1350" spc="0" baseline="-9662" dirty="0" smtClean="0">
                <a:latin typeface="Arial"/>
                <a:cs typeface="Arial"/>
              </a:rPr>
              <a:t>2    </a:t>
            </a:r>
            <a:r>
              <a:rPr sz="1350" spc="29" baseline="-9662" dirty="0" smtClean="0">
                <a:latin typeface="Arial"/>
                <a:cs typeface="Arial"/>
              </a:rPr>
              <a:t> </a:t>
            </a:r>
            <a:r>
              <a:rPr sz="1800" spc="0" baseline="4831" dirty="0" smtClean="0">
                <a:latin typeface="Arial"/>
                <a:cs typeface="Arial"/>
              </a:rPr>
              <a:t>NH</a:t>
            </a:r>
            <a:r>
              <a:rPr sz="1350" spc="0" baseline="-9662" dirty="0" smtClean="0">
                <a:latin typeface="Arial"/>
                <a:cs typeface="Arial"/>
              </a:rPr>
              <a:t>2</a:t>
            </a:r>
            <a:endParaRPr sz="900">
              <a:latin typeface="Arial"/>
              <a:cs typeface="Arial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8370934" y="2596226"/>
            <a:ext cx="965492" cy="16675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235"/>
              </a:lnSpc>
              <a:spcBef>
                <a:spcPts val="61"/>
              </a:spcBef>
            </a:pPr>
            <a:r>
              <a:rPr sz="1100" spc="-4" dirty="0" smtClean="0">
                <a:latin typeface="Arial"/>
                <a:cs typeface="Arial"/>
              </a:rPr>
              <a:t>t</a:t>
            </a:r>
            <a:r>
              <a:rPr sz="1100" spc="0" dirty="0" smtClean="0">
                <a:latin typeface="Arial"/>
                <a:cs typeface="Arial"/>
              </a:rPr>
              <a:t>r</a:t>
            </a:r>
            <a:r>
              <a:rPr sz="1100" spc="4" dirty="0" smtClean="0">
                <a:latin typeface="Arial"/>
                <a:cs typeface="Arial"/>
              </a:rPr>
              <a:t>i</a:t>
            </a:r>
            <a:r>
              <a:rPr sz="1100" spc="-4" dirty="0" smtClean="0">
                <a:latin typeface="Arial"/>
                <a:cs typeface="Arial"/>
              </a:rPr>
              <a:t>m</a:t>
            </a:r>
            <a:r>
              <a:rPr sz="1100" spc="0" dirty="0" smtClean="0">
                <a:latin typeface="Arial"/>
                <a:cs typeface="Arial"/>
              </a:rPr>
              <a:t>é</a:t>
            </a:r>
            <a:r>
              <a:rPr sz="1100" spc="-4" dirty="0" smtClean="0">
                <a:latin typeface="Arial"/>
                <a:cs typeface="Arial"/>
              </a:rPr>
              <a:t>t</a:t>
            </a:r>
            <a:r>
              <a:rPr sz="1100" spc="0" dirty="0" smtClean="0">
                <a:latin typeface="Arial"/>
                <a:cs typeface="Arial"/>
              </a:rPr>
              <a:t>hyl</a:t>
            </a:r>
            <a:r>
              <a:rPr sz="1100" spc="4" dirty="0" smtClean="0">
                <a:latin typeface="Arial"/>
                <a:cs typeface="Arial"/>
              </a:rPr>
              <a:t>a</a:t>
            </a:r>
            <a:r>
              <a:rPr sz="1100" spc="-4" dirty="0" smtClean="0">
                <a:latin typeface="Arial"/>
                <a:cs typeface="Arial"/>
              </a:rPr>
              <a:t>m</a:t>
            </a:r>
            <a:r>
              <a:rPr sz="1100" spc="0" dirty="0" smtClean="0">
                <a:latin typeface="Arial"/>
                <a:cs typeface="Arial"/>
              </a:rPr>
              <a:t>ine</a:t>
            </a:r>
            <a:endParaRPr sz="1100">
              <a:latin typeface="Arial"/>
              <a:cs typeface="Arial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3509340" y="2602239"/>
            <a:ext cx="133350" cy="17806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30"/>
              </a:lnSpc>
              <a:spcBef>
                <a:spcPts val="66"/>
              </a:spcBef>
            </a:pPr>
            <a:r>
              <a:rPr sz="1200" spc="0" dirty="0" smtClean="0">
                <a:latin typeface="Arial"/>
                <a:cs typeface="Arial"/>
              </a:rPr>
              <a:t>3</a:t>
            </a:r>
            <a:endParaRPr sz="1200">
              <a:latin typeface="Arial"/>
              <a:cs typeface="Arial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3119144" y="2611735"/>
            <a:ext cx="133350" cy="17806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30"/>
              </a:lnSpc>
              <a:spcBef>
                <a:spcPts val="66"/>
              </a:spcBef>
            </a:pPr>
            <a:r>
              <a:rPr sz="1200" spc="0" dirty="0" smtClean="0">
                <a:latin typeface="Arial"/>
                <a:cs typeface="Arial"/>
              </a:rPr>
              <a:t>2</a:t>
            </a:r>
            <a:endParaRPr sz="1200">
              <a:latin typeface="Arial"/>
              <a:cs typeface="Arial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3894018" y="2630728"/>
            <a:ext cx="336365" cy="32325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7924" marR="26082">
              <a:lnSpc>
                <a:spcPts val="1200"/>
              </a:lnSpc>
              <a:spcBef>
                <a:spcPts val="60"/>
              </a:spcBef>
            </a:pPr>
            <a:r>
              <a:rPr sz="1800" spc="0" baseline="-4831" dirty="0" smtClean="0">
                <a:latin typeface="Arial"/>
                <a:cs typeface="Arial"/>
              </a:rPr>
              <a:t>4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ts val="1240"/>
              </a:lnSpc>
              <a:spcBef>
                <a:spcPts val="2"/>
              </a:spcBef>
            </a:pPr>
            <a:r>
              <a:rPr sz="1800" spc="0" baseline="7246" dirty="0" smtClean="0">
                <a:latin typeface="Arial"/>
                <a:cs typeface="Arial"/>
              </a:rPr>
              <a:t>CH</a:t>
            </a:r>
            <a:r>
              <a:rPr sz="1350" spc="0" baseline="-6441" dirty="0" smtClean="0">
                <a:latin typeface="Arial"/>
                <a:cs typeface="Arial"/>
              </a:rPr>
              <a:t>3</a:t>
            </a:r>
            <a:endParaRPr sz="900">
              <a:latin typeface="Arial"/>
              <a:cs typeface="Arial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2222337" y="2754698"/>
            <a:ext cx="336006" cy="19928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465"/>
              </a:lnSpc>
              <a:spcBef>
                <a:spcPts val="73"/>
              </a:spcBef>
            </a:pPr>
            <a:r>
              <a:rPr sz="1800" spc="0" baseline="4831" dirty="0" smtClean="0">
                <a:latin typeface="Arial"/>
                <a:cs typeface="Arial"/>
              </a:rPr>
              <a:t>CH</a:t>
            </a:r>
            <a:r>
              <a:rPr sz="1350" spc="0" baseline="-9662" dirty="0" smtClean="0">
                <a:latin typeface="Arial"/>
                <a:cs typeface="Arial"/>
              </a:rPr>
              <a:t>3</a:t>
            </a:r>
            <a:endParaRPr sz="900">
              <a:latin typeface="Arial"/>
              <a:cs typeface="Arial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2671500" y="2754698"/>
            <a:ext cx="1140712" cy="19928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465"/>
              </a:lnSpc>
              <a:spcBef>
                <a:spcPts val="73"/>
              </a:spcBef>
            </a:pPr>
            <a:r>
              <a:rPr sz="1800" spc="0" baseline="4831" dirty="0" smtClean="0">
                <a:latin typeface="Arial"/>
                <a:cs typeface="Arial"/>
              </a:rPr>
              <a:t>CH</a:t>
            </a:r>
            <a:r>
              <a:rPr sz="1350" spc="0" baseline="-9662" dirty="0" smtClean="0">
                <a:latin typeface="Arial"/>
                <a:cs typeface="Arial"/>
              </a:rPr>
              <a:t>2   </a:t>
            </a:r>
            <a:r>
              <a:rPr sz="1350" spc="239" baseline="-9662" dirty="0" smtClean="0">
                <a:latin typeface="Arial"/>
                <a:cs typeface="Arial"/>
              </a:rPr>
              <a:t> </a:t>
            </a:r>
            <a:r>
              <a:rPr sz="1800" spc="0" baseline="4831" dirty="0" smtClean="0">
                <a:latin typeface="Arial"/>
                <a:cs typeface="Arial"/>
              </a:rPr>
              <a:t>CH  </a:t>
            </a:r>
            <a:r>
              <a:rPr sz="1800" spc="119" baseline="4831" dirty="0" smtClean="0">
                <a:latin typeface="Arial"/>
                <a:cs typeface="Arial"/>
              </a:rPr>
              <a:t> </a:t>
            </a:r>
            <a:r>
              <a:rPr sz="1800" spc="0" baseline="4831" dirty="0" smtClean="0">
                <a:latin typeface="Arial"/>
                <a:cs typeface="Arial"/>
              </a:rPr>
              <a:t>CH</a:t>
            </a:r>
            <a:r>
              <a:rPr sz="1350" spc="0" baseline="-9662" dirty="0" smtClean="0">
                <a:latin typeface="Arial"/>
                <a:cs typeface="Arial"/>
              </a:rPr>
              <a:t>2</a:t>
            </a:r>
            <a:endParaRPr sz="900">
              <a:latin typeface="Arial"/>
              <a:cs typeface="Arial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3023964" y="3008919"/>
            <a:ext cx="432687" cy="24775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880"/>
              </a:lnSpc>
              <a:spcBef>
                <a:spcPts val="94"/>
              </a:spcBef>
            </a:pPr>
            <a:r>
              <a:rPr sz="1800" spc="34" baseline="-4831" dirty="0" smtClean="0">
                <a:latin typeface="Arial"/>
                <a:cs typeface="Arial"/>
              </a:rPr>
              <a:t>1</a:t>
            </a:r>
            <a:r>
              <a:rPr sz="1800" spc="0" baseline="21740" dirty="0" smtClean="0">
                <a:latin typeface="Arial"/>
                <a:cs typeface="Arial"/>
              </a:rPr>
              <a:t>CH</a:t>
            </a:r>
            <a:r>
              <a:rPr sz="1350" spc="0" baseline="12883" dirty="0" smtClean="0">
                <a:latin typeface="Arial"/>
                <a:cs typeface="Arial"/>
              </a:rPr>
              <a:t>2</a:t>
            </a:r>
            <a:endParaRPr sz="900">
              <a:latin typeface="Arial"/>
              <a:cs typeface="Arial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6306680" y="3205200"/>
            <a:ext cx="313683" cy="1865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70"/>
              </a:lnSpc>
              <a:spcBef>
                <a:spcPts val="68"/>
              </a:spcBef>
            </a:pPr>
            <a:r>
              <a:rPr sz="1650" spc="4" baseline="5270" dirty="0" smtClean="0">
                <a:latin typeface="Arial"/>
                <a:cs typeface="Arial"/>
              </a:rPr>
              <a:t>CH</a:t>
            </a:r>
            <a:r>
              <a:rPr sz="1200" spc="0" baseline="-7246" dirty="0" smtClean="0">
                <a:latin typeface="Arial"/>
                <a:cs typeface="Arial"/>
              </a:rPr>
              <a:t>3</a:t>
            </a:r>
            <a:endParaRPr sz="800">
              <a:latin typeface="Arial"/>
              <a:cs typeface="Arial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6723581" y="3205200"/>
            <a:ext cx="313671" cy="1865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70"/>
              </a:lnSpc>
              <a:spcBef>
                <a:spcPts val="68"/>
              </a:spcBef>
            </a:pPr>
            <a:r>
              <a:rPr sz="1650" spc="4" baseline="5270" dirty="0" smtClean="0">
                <a:latin typeface="Arial"/>
                <a:cs typeface="Arial"/>
              </a:rPr>
              <a:t>CH</a:t>
            </a:r>
            <a:r>
              <a:rPr sz="1200" spc="0" baseline="-7246" dirty="0" smtClean="0">
                <a:latin typeface="Arial"/>
                <a:cs typeface="Arial"/>
              </a:rPr>
              <a:t>2</a:t>
            </a:r>
            <a:endParaRPr sz="800">
              <a:latin typeface="Arial"/>
              <a:cs typeface="Arial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7168075" y="3205200"/>
            <a:ext cx="650893" cy="1865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70"/>
              </a:lnSpc>
              <a:spcBef>
                <a:spcPts val="68"/>
              </a:spcBef>
            </a:pPr>
            <a:r>
              <a:rPr sz="1650" spc="0" baseline="5270" dirty="0" smtClean="0">
                <a:latin typeface="Arial"/>
                <a:cs typeface="Arial"/>
              </a:rPr>
              <a:t>NH  </a:t>
            </a:r>
            <a:r>
              <a:rPr sz="1650" spc="150" baseline="5270" dirty="0" smtClean="0">
                <a:latin typeface="Arial"/>
                <a:cs typeface="Arial"/>
              </a:rPr>
              <a:t> </a:t>
            </a:r>
            <a:r>
              <a:rPr sz="1650" spc="0" baseline="5270" dirty="0" smtClean="0">
                <a:latin typeface="Arial"/>
                <a:cs typeface="Arial"/>
              </a:rPr>
              <a:t>C</a:t>
            </a:r>
            <a:r>
              <a:rPr sz="1650" spc="4" baseline="5270" dirty="0" smtClean="0">
                <a:latin typeface="Arial"/>
                <a:cs typeface="Arial"/>
              </a:rPr>
              <a:t>H</a:t>
            </a:r>
            <a:r>
              <a:rPr sz="1200" spc="0" baseline="-7246" dirty="0" smtClean="0">
                <a:latin typeface="Arial"/>
                <a:cs typeface="Arial"/>
              </a:rPr>
              <a:t>3</a:t>
            </a:r>
            <a:endParaRPr sz="800">
              <a:latin typeface="Arial"/>
              <a:cs typeface="Arial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3118231" y="3262228"/>
            <a:ext cx="336056" cy="19958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15"/>
              </a:lnSpc>
              <a:spcBef>
                <a:spcPts val="75"/>
              </a:spcBef>
            </a:pPr>
            <a:r>
              <a:rPr sz="1800" spc="0" baseline="7246" dirty="0" smtClean="0">
                <a:latin typeface="Arial"/>
                <a:cs typeface="Arial"/>
              </a:rPr>
              <a:t>NH</a:t>
            </a:r>
            <a:r>
              <a:rPr sz="1350" spc="0" baseline="-6441" dirty="0" smtClean="0">
                <a:latin typeface="Arial"/>
                <a:cs typeface="Arial"/>
              </a:rPr>
              <a:t>2</a:t>
            </a:r>
            <a:endParaRPr sz="900">
              <a:latin typeface="Arial"/>
              <a:cs typeface="Arial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3009666" y="3744308"/>
            <a:ext cx="336056" cy="19958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15"/>
              </a:lnSpc>
              <a:spcBef>
                <a:spcPts val="75"/>
              </a:spcBef>
            </a:pPr>
            <a:r>
              <a:rPr sz="1800" spc="0" baseline="7246" dirty="0" smtClean="0">
                <a:latin typeface="Arial"/>
                <a:cs typeface="Arial"/>
              </a:rPr>
              <a:t>NH</a:t>
            </a:r>
            <a:r>
              <a:rPr sz="1350" spc="0" baseline="-6441" dirty="0" smtClean="0">
                <a:latin typeface="Arial"/>
                <a:cs typeface="Arial"/>
              </a:rPr>
              <a:t>2</a:t>
            </a:r>
            <a:endParaRPr sz="900">
              <a:latin typeface="Arial"/>
              <a:cs typeface="Arial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7281058" y="3752501"/>
            <a:ext cx="313683" cy="1865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70"/>
              </a:lnSpc>
              <a:spcBef>
                <a:spcPts val="68"/>
              </a:spcBef>
            </a:pPr>
            <a:r>
              <a:rPr sz="1650" spc="4" baseline="5270" dirty="0" smtClean="0">
                <a:latin typeface="Arial"/>
                <a:cs typeface="Arial"/>
              </a:rPr>
              <a:t>CH</a:t>
            </a:r>
            <a:r>
              <a:rPr sz="1200" spc="0" baseline="-7246" dirty="0" smtClean="0">
                <a:latin typeface="Arial"/>
                <a:cs typeface="Arial"/>
              </a:rPr>
              <a:t>3</a:t>
            </a:r>
            <a:endParaRPr sz="800">
              <a:latin typeface="Arial"/>
              <a:cs typeface="Arial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7168075" y="3956315"/>
            <a:ext cx="148702" cy="16675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235"/>
              </a:lnSpc>
              <a:spcBef>
                <a:spcPts val="61"/>
              </a:spcBef>
            </a:pPr>
            <a:r>
              <a:rPr sz="1100" spc="0" dirty="0" smtClean="0">
                <a:latin typeface="Arial"/>
                <a:cs typeface="Arial"/>
              </a:rPr>
              <a:t>N</a:t>
            </a:r>
            <a:endParaRPr sz="1100">
              <a:latin typeface="Arial"/>
              <a:cs typeface="Arial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7281058" y="4160128"/>
            <a:ext cx="313683" cy="1865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70"/>
              </a:lnSpc>
              <a:spcBef>
                <a:spcPts val="68"/>
              </a:spcBef>
            </a:pPr>
            <a:r>
              <a:rPr sz="1650" spc="4" baseline="5270" dirty="0" smtClean="0">
                <a:latin typeface="Arial"/>
                <a:cs typeface="Arial"/>
              </a:rPr>
              <a:t>CH</a:t>
            </a:r>
            <a:r>
              <a:rPr sz="1200" spc="0" baseline="-7246" dirty="0" smtClean="0">
                <a:latin typeface="Arial"/>
                <a:cs typeface="Arial"/>
              </a:rPr>
              <a:t>3</a:t>
            </a:r>
            <a:endParaRPr sz="800">
              <a:latin typeface="Arial"/>
              <a:cs typeface="Aria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6130059" y="4643936"/>
            <a:ext cx="730571" cy="18649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70"/>
              </a:lnSpc>
              <a:spcBef>
                <a:spcPts val="68"/>
              </a:spcBef>
            </a:pPr>
            <a:r>
              <a:rPr sz="1650" spc="4" baseline="5270" dirty="0" smtClean="0">
                <a:latin typeface="Arial"/>
                <a:cs typeface="Arial"/>
              </a:rPr>
              <a:t>CH</a:t>
            </a:r>
            <a:r>
              <a:rPr sz="1200" spc="0" baseline="-7246" dirty="0" smtClean="0">
                <a:latin typeface="Arial"/>
                <a:cs typeface="Arial"/>
              </a:rPr>
              <a:t>3    </a:t>
            </a:r>
            <a:r>
              <a:rPr sz="1200" spc="128" baseline="-7246" dirty="0" smtClean="0">
                <a:latin typeface="Arial"/>
                <a:cs typeface="Arial"/>
              </a:rPr>
              <a:t> </a:t>
            </a:r>
            <a:r>
              <a:rPr sz="1650" spc="4" baseline="5270" dirty="0" smtClean="0">
                <a:latin typeface="Arial"/>
                <a:cs typeface="Arial"/>
              </a:rPr>
              <a:t>CH</a:t>
            </a:r>
            <a:r>
              <a:rPr sz="1200" spc="0" baseline="-7246" dirty="0" smtClean="0">
                <a:latin typeface="Arial"/>
                <a:cs typeface="Arial"/>
              </a:rPr>
              <a:t>2</a:t>
            </a:r>
            <a:endParaRPr sz="800">
              <a:latin typeface="Arial"/>
              <a:cs typeface="Aria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6969208" y="4643936"/>
            <a:ext cx="1277294" cy="18649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70"/>
              </a:lnSpc>
              <a:spcBef>
                <a:spcPts val="68"/>
              </a:spcBef>
            </a:pPr>
            <a:r>
              <a:rPr sz="1650" spc="4" baseline="5270" dirty="0" smtClean="0">
                <a:latin typeface="Arial"/>
                <a:cs typeface="Arial"/>
              </a:rPr>
              <a:t>CH</a:t>
            </a:r>
            <a:r>
              <a:rPr sz="1200" spc="0" baseline="-7246" dirty="0" smtClean="0">
                <a:latin typeface="Arial"/>
                <a:cs typeface="Arial"/>
              </a:rPr>
              <a:t>2   </a:t>
            </a:r>
            <a:r>
              <a:rPr sz="1200" spc="175" baseline="-7246" dirty="0" smtClean="0">
                <a:latin typeface="Arial"/>
                <a:cs typeface="Arial"/>
              </a:rPr>
              <a:t> </a:t>
            </a:r>
            <a:r>
              <a:rPr sz="1650" spc="0" baseline="5270" dirty="0" smtClean="0">
                <a:latin typeface="Arial"/>
                <a:cs typeface="Arial"/>
              </a:rPr>
              <a:t>N  </a:t>
            </a:r>
            <a:r>
              <a:rPr sz="1650" spc="112" baseline="5270" dirty="0" smtClean="0">
                <a:latin typeface="Arial"/>
                <a:cs typeface="Arial"/>
              </a:rPr>
              <a:t> </a:t>
            </a:r>
            <a:r>
              <a:rPr sz="1650" spc="4" baseline="5270" dirty="0" smtClean="0">
                <a:latin typeface="Arial"/>
                <a:cs typeface="Arial"/>
              </a:rPr>
              <a:t>CH</a:t>
            </a:r>
            <a:r>
              <a:rPr sz="1200" spc="0" baseline="-7246" dirty="0" smtClean="0">
                <a:latin typeface="Arial"/>
                <a:cs typeface="Arial"/>
              </a:rPr>
              <a:t>2 </a:t>
            </a:r>
            <a:r>
              <a:rPr sz="1200" spc="165" baseline="-7246" dirty="0" smtClean="0">
                <a:latin typeface="Arial"/>
                <a:cs typeface="Arial"/>
              </a:rPr>
              <a:t> </a:t>
            </a:r>
            <a:r>
              <a:rPr sz="1650" spc="4" baseline="5270" dirty="0" smtClean="0">
                <a:latin typeface="Arial"/>
                <a:cs typeface="Arial"/>
              </a:rPr>
              <a:t>CH</a:t>
            </a:r>
            <a:r>
              <a:rPr sz="1200" spc="0" baseline="-7246" dirty="0" smtClean="0">
                <a:latin typeface="Arial"/>
                <a:cs typeface="Arial"/>
              </a:rPr>
              <a:t>3</a:t>
            </a:r>
            <a:endParaRPr sz="800"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1999869" y="4660352"/>
            <a:ext cx="1934154" cy="2037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sz="2100" b="1" spc="-4" baseline="1708" dirty="0" smtClean="0">
                <a:solidFill>
                  <a:srgbClr val="FF3300"/>
                </a:solidFill>
                <a:latin typeface="Comic Sans MS"/>
                <a:cs typeface="Comic Sans MS"/>
              </a:rPr>
              <a:t>b</a:t>
            </a:r>
            <a:r>
              <a:rPr sz="2100" b="1" spc="0" baseline="1708" dirty="0" smtClean="0">
                <a:solidFill>
                  <a:srgbClr val="FF3300"/>
                </a:solidFill>
                <a:latin typeface="Comic Sans MS"/>
                <a:cs typeface="Comic Sans MS"/>
              </a:rPr>
              <a:t>) amines s</a:t>
            </a:r>
            <a:r>
              <a:rPr sz="2100" b="1" spc="-4" baseline="1708" dirty="0" smtClean="0">
                <a:solidFill>
                  <a:srgbClr val="FF3300"/>
                </a:solidFill>
                <a:latin typeface="Comic Sans MS"/>
                <a:cs typeface="Comic Sans MS"/>
              </a:rPr>
              <a:t>e</a:t>
            </a:r>
            <a:r>
              <a:rPr sz="2100" b="1" spc="0" baseline="1708" dirty="0" smtClean="0">
                <a:solidFill>
                  <a:srgbClr val="FF3300"/>
                </a:solidFill>
                <a:latin typeface="Comic Sans MS"/>
                <a:cs typeface="Comic Sans MS"/>
              </a:rPr>
              <a:t>con</a:t>
            </a:r>
            <a:r>
              <a:rPr sz="2100" b="1" spc="4" baseline="1708" dirty="0" smtClean="0">
                <a:solidFill>
                  <a:srgbClr val="FF3300"/>
                </a:solidFill>
                <a:latin typeface="Comic Sans MS"/>
                <a:cs typeface="Comic Sans MS"/>
              </a:rPr>
              <a:t>d</a:t>
            </a:r>
            <a:r>
              <a:rPr sz="2100" b="1" spc="0" baseline="1708" dirty="0" smtClean="0">
                <a:solidFill>
                  <a:srgbClr val="FF3300"/>
                </a:solidFill>
                <a:latin typeface="Comic Sans MS"/>
                <a:cs typeface="Comic Sans MS"/>
              </a:rPr>
              <a:t>air</a:t>
            </a:r>
            <a:r>
              <a:rPr sz="2100" b="1" spc="-4" baseline="1708" dirty="0" smtClean="0">
                <a:solidFill>
                  <a:srgbClr val="FF3300"/>
                </a:solidFill>
                <a:latin typeface="Comic Sans MS"/>
                <a:cs typeface="Comic Sans MS"/>
              </a:rPr>
              <a:t>e</a:t>
            </a:r>
            <a:r>
              <a:rPr sz="2100" b="1" spc="0" baseline="1708" dirty="0" smtClean="0">
                <a:solidFill>
                  <a:srgbClr val="FF3300"/>
                </a:solidFill>
                <a:latin typeface="Comic Sans MS"/>
                <a:cs typeface="Comic Sans MS"/>
              </a:rPr>
              <a:t>s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3963162" y="4660352"/>
            <a:ext cx="1135787" cy="2037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sz="2100" b="1" spc="-4" baseline="1708" dirty="0" smtClean="0">
                <a:solidFill>
                  <a:srgbClr val="FF3300"/>
                </a:solidFill>
                <a:latin typeface="Comic Sans MS"/>
                <a:cs typeface="Comic Sans MS"/>
              </a:rPr>
              <a:t>e</a:t>
            </a:r>
            <a:r>
              <a:rPr sz="2100" b="1" spc="0" baseline="1708" dirty="0" smtClean="0">
                <a:solidFill>
                  <a:srgbClr val="FF3300"/>
                </a:solidFill>
                <a:latin typeface="Comic Sans MS"/>
                <a:cs typeface="Comic Sans MS"/>
              </a:rPr>
              <a:t>t t</a:t>
            </a:r>
            <a:r>
              <a:rPr sz="2100" b="1" spc="-4" baseline="1708" dirty="0" smtClean="0">
                <a:solidFill>
                  <a:srgbClr val="FF3300"/>
                </a:solidFill>
                <a:latin typeface="Comic Sans MS"/>
                <a:cs typeface="Comic Sans MS"/>
              </a:rPr>
              <a:t>e</a:t>
            </a:r>
            <a:r>
              <a:rPr sz="2100" b="1" spc="0" baseline="1708" dirty="0" smtClean="0">
                <a:solidFill>
                  <a:srgbClr val="FF3300"/>
                </a:solidFill>
                <a:latin typeface="Comic Sans MS"/>
                <a:cs typeface="Comic Sans MS"/>
              </a:rPr>
              <a:t>rtiair</a:t>
            </a:r>
            <a:r>
              <a:rPr sz="2100" b="1" spc="-4" baseline="1708" dirty="0" smtClean="0">
                <a:solidFill>
                  <a:srgbClr val="FF3300"/>
                </a:solidFill>
                <a:latin typeface="Comic Sans MS"/>
                <a:cs typeface="Comic Sans MS"/>
              </a:rPr>
              <a:t>e</a:t>
            </a:r>
            <a:r>
              <a:rPr sz="2100" b="1" spc="0" baseline="1708" dirty="0" smtClean="0">
                <a:solidFill>
                  <a:srgbClr val="FF3300"/>
                </a:solidFill>
                <a:latin typeface="Comic Sans MS"/>
                <a:cs typeface="Comic Sans MS"/>
              </a:rPr>
              <a:t>s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2342769" y="4879514"/>
            <a:ext cx="7889243" cy="62468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5029610" marR="37166">
              <a:lnSpc>
                <a:spcPts val="1370"/>
              </a:lnSpc>
              <a:spcBef>
                <a:spcPts val="68"/>
              </a:spcBef>
            </a:pPr>
            <a:r>
              <a:rPr sz="1650" spc="4" baseline="5270" dirty="0" smtClean="0">
                <a:latin typeface="Arial"/>
                <a:cs typeface="Arial"/>
              </a:rPr>
              <a:t>CH</a:t>
            </a:r>
            <a:r>
              <a:rPr sz="1200" spc="0" baseline="-7246" dirty="0" smtClean="0">
                <a:latin typeface="Arial"/>
                <a:cs typeface="Arial"/>
              </a:rPr>
              <a:t>3</a:t>
            </a:r>
            <a:endParaRPr sz="800">
              <a:latin typeface="Arial"/>
              <a:cs typeface="Arial"/>
            </a:endParaRPr>
          </a:p>
          <a:p>
            <a:pPr marL="12700">
              <a:lnSpc>
                <a:spcPts val="1880"/>
              </a:lnSpc>
              <a:spcBef>
                <a:spcPts val="25"/>
              </a:spcBef>
            </a:pPr>
            <a:r>
              <a:rPr sz="2100" i="1" spc="0" baseline="1708" dirty="0" smtClean="0">
                <a:solidFill>
                  <a:srgbClr val="EC7C30"/>
                </a:solidFill>
                <a:latin typeface="Comic Sans MS"/>
                <a:cs typeface="Comic Sans MS"/>
              </a:rPr>
              <a:t>symétr</a:t>
            </a:r>
            <a:r>
              <a:rPr sz="2100" i="1" spc="-9" baseline="1708" dirty="0" smtClean="0">
                <a:solidFill>
                  <a:srgbClr val="EC7C30"/>
                </a:solidFill>
                <a:latin typeface="Comic Sans MS"/>
                <a:cs typeface="Comic Sans MS"/>
              </a:rPr>
              <a:t>iq</a:t>
            </a:r>
            <a:r>
              <a:rPr sz="2100" i="1" spc="0" baseline="1708" dirty="0" smtClean="0">
                <a:solidFill>
                  <a:srgbClr val="EC7C30"/>
                </a:solidFill>
                <a:latin typeface="Comic Sans MS"/>
                <a:cs typeface="Comic Sans MS"/>
              </a:rPr>
              <a:t>ues</a:t>
            </a:r>
            <a:r>
              <a:rPr sz="2100" i="1" spc="24" baseline="1708" dirty="0" smtClean="0">
                <a:solidFill>
                  <a:srgbClr val="EC7C30"/>
                </a:solidFill>
                <a:latin typeface="Comic Sans MS"/>
                <a:cs typeface="Comic Sans MS"/>
              </a:rPr>
              <a:t> </a:t>
            </a:r>
            <a:r>
              <a:rPr sz="2100" spc="-9" baseline="1708" dirty="0" smtClean="0">
                <a:latin typeface="Comic Sans MS"/>
                <a:cs typeface="Comic Sans MS"/>
              </a:rPr>
              <a:t>(</a:t>
            </a:r>
            <a:r>
              <a:rPr sz="2100" spc="4" baseline="1708" dirty="0" smtClean="0">
                <a:latin typeface="Comic Sans MS"/>
                <a:cs typeface="Comic Sans MS"/>
              </a:rPr>
              <a:t>R</a:t>
            </a:r>
            <a:r>
              <a:rPr sz="2100" spc="-4" baseline="1708" dirty="0" smtClean="0">
                <a:latin typeface="Comic Sans MS"/>
                <a:cs typeface="Comic Sans MS"/>
              </a:rPr>
              <a:t>=</a:t>
            </a:r>
            <a:r>
              <a:rPr sz="2100" spc="0" baseline="1708" dirty="0" smtClean="0">
                <a:latin typeface="Comic Sans MS"/>
                <a:cs typeface="Comic Sans MS"/>
              </a:rPr>
              <a:t>R’</a:t>
            </a:r>
            <a:r>
              <a:rPr sz="2100" spc="-14" baseline="1708" dirty="0" smtClean="0">
                <a:latin typeface="Comic Sans MS"/>
                <a:cs typeface="Comic Sans MS"/>
              </a:rPr>
              <a:t>(</a:t>
            </a:r>
            <a:r>
              <a:rPr sz="2100" spc="-4" baseline="1708" dirty="0" smtClean="0">
                <a:latin typeface="Comic Sans MS"/>
                <a:cs typeface="Comic Sans MS"/>
              </a:rPr>
              <a:t>=</a:t>
            </a:r>
            <a:r>
              <a:rPr sz="2100" spc="4" baseline="1708" dirty="0" smtClean="0">
                <a:latin typeface="Comic Sans MS"/>
                <a:cs typeface="Comic Sans MS"/>
              </a:rPr>
              <a:t>R</a:t>
            </a:r>
            <a:r>
              <a:rPr sz="2100" spc="0" baseline="1708" dirty="0" smtClean="0">
                <a:latin typeface="Comic Sans MS"/>
                <a:cs typeface="Comic Sans MS"/>
              </a:rPr>
              <a:t>’’</a:t>
            </a:r>
            <a:r>
              <a:rPr sz="2100" spc="-9" baseline="1708" dirty="0" smtClean="0">
                <a:latin typeface="Comic Sans MS"/>
                <a:cs typeface="Comic Sans MS"/>
              </a:rPr>
              <a:t>)</a:t>
            </a:r>
            <a:r>
              <a:rPr sz="2100" spc="0" baseline="1708" dirty="0" smtClean="0">
                <a:latin typeface="Comic Sans MS"/>
                <a:cs typeface="Comic Sans MS"/>
              </a:rPr>
              <a:t>)</a:t>
            </a:r>
            <a:r>
              <a:rPr sz="2100" spc="34" baseline="1708" dirty="0" smtClean="0">
                <a:latin typeface="Comic Sans MS"/>
                <a:cs typeface="Comic Sans MS"/>
              </a:rPr>
              <a:t> </a:t>
            </a:r>
            <a:r>
              <a:rPr sz="2100" spc="-9" baseline="1708" dirty="0" smtClean="0">
                <a:latin typeface="Comic Sans MS"/>
                <a:cs typeface="Comic Sans MS"/>
              </a:rPr>
              <a:t>s</a:t>
            </a:r>
            <a:r>
              <a:rPr sz="2100" spc="4" baseline="1708" dirty="0" smtClean="0">
                <a:latin typeface="Comic Sans MS"/>
                <a:cs typeface="Comic Sans MS"/>
              </a:rPr>
              <a:t>o</a:t>
            </a:r>
            <a:r>
              <a:rPr sz="2100" spc="0" baseline="1708" dirty="0" smtClean="0">
                <a:latin typeface="Comic Sans MS"/>
                <a:cs typeface="Comic Sans MS"/>
              </a:rPr>
              <a:t>nt</a:t>
            </a:r>
            <a:r>
              <a:rPr sz="2100" spc="34" baseline="1708" dirty="0" smtClean="0">
                <a:latin typeface="Comic Sans MS"/>
                <a:cs typeface="Comic Sans MS"/>
              </a:rPr>
              <a:t> </a:t>
            </a:r>
            <a:r>
              <a:rPr sz="2100" spc="0" baseline="1708" dirty="0" smtClean="0">
                <a:latin typeface="Comic Sans MS"/>
                <a:cs typeface="Comic Sans MS"/>
              </a:rPr>
              <a:t>no</a:t>
            </a:r>
            <a:r>
              <a:rPr sz="2100" spc="4" baseline="1708" dirty="0" smtClean="0">
                <a:latin typeface="Comic Sans MS"/>
                <a:cs typeface="Comic Sans MS"/>
              </a:rPr>
              <a:t>m</a:t>
            </a:r>
            <a:r>
              <a:rPr sz="2100" spc="-9" baseline="1708" dirty="0" smtClean="0">
                <a:latin typeface="Comic Sans MS"/>
                <a:cs typeface="Comic Sans MS"/>
              </a:rPr>
              <a:t>m</a:t>
            </a:r>
            <a:r>
              <a:rPr sz="2100" spc="0" baseline="1708" dirty="0" smtClean="0">
                <a:latin typeface="Comic Sans MS"/>
                <a:cs typeface="Comic Sans MS"/>
              </a:rPr>
              <a:t>é</a:t>
            </a:r>
            <a:r>
              <a:rPr sz="2100" spc="-14" baseline="1708" dirty="0" smtClean="0">
                <a:latin typeface="Comic Sans MS"/>
                <a:cs typeface="Comic Sans MS"/>
              </a:rPr>
              <a:t>e</a:t>
            </a:r>
            <a:r>
              <a:rPr sz="2100" spc="0" baseline="1708" dirty="0" smtClean="0">
                <a:latin typeface="Comic Sans MS"/>
                <a:cs typeface="Comic Sans MS"/>
              </a:rPr>
              <a:t>s</a:t>
            </a:r>
            <a:r>
              <a:rPr sz="2100" spc="39" baseline="1708" dirty="0" smtClean="0">
                <a:latin typeface="Comic Sans MS"/>
                <a:cs typeface="Comic Sans MS"/>
              </a:rPr>
              <a:t> </a:t>
            </a:r>
            <a:r>
              <a:rPr sz="2100" spc="0" baseline="1708" dirty="0" smtClean="0">
                <a:latin typeface="Comic Sans MS"/>
                <a:cs typeface="Comic Sans MS"/>
              </a:rPr>
              <a:t>co</a:t>
            </a:r>
            <a:r>
              <a:rPr sz="2100" spc="4" baseline="1708" dirty="0" smtClean="0">
                <a:latin typeface="Comic Sans MS"/>
                <a:cs typeface="Comic Sans MS"/>
              </a:rPr>
              <a:t>m</a:t>
            </a:r>
            <a:r>
              <a:rPr sz="2100" spc="-9" baseline="1708" dirty="0" smtClean="0">
                <a:latin typeface="Comic Sans MS"/>
                <a:cs typeface="Comic Sans MS"/>
              </a:rPr>
              <a:t>m</a:t>
            </a:r>
            <a:r>
              <a:rPr sz="2100" spc="0" baseline="1708" dirty="0" smtClean="0">
                <a:latin typeface="Comic Sans MS"/>
                <a:cs typeface="Comic Sans MS"/>
              </a:rPr>
              <a:t>e</a:t>
            </a:r>
            <a:r>
              <a:rPr sz="2100" spc="39" baseline="1708" dirty="0" smtClean="0">
                <a:latin typeface="Comic Sans MS"/>
                <a:cs typeface="Comic Sans MS"/>
              </a:rPr>
              <a:t> </a:t>
            </a:r>
            <a:r>
              <a:rPr sz="2100" spc="-14" baseline="1708" dirty="0" smtClean="0">
                <a:latin typeface="Comic Sans MS"/>
                <a:cs typeface="Comic Sans MS"/>
              </a:rPr>
              <a:t>l</a:t>
            </a:r>
            <a:r>
              <a:rPr sz="2100" spc="0" baseline="1708" dirty="0" smtClean="0">
                <a:latin typeface="Comic Sans MS"/>
                <a:cs typeface="Comic Sans MS"/>
              </a:rPr>
              <a:t>es</a:t>
            </a:r>
            <a:r>
              <a:rPr sz="2100" spc="25" baseline="1708" dirty="0" smtClean="0">
                <a:latin typeface="Comic Sans MS"/>
                <a:cs typeface="Comic Sans MS"/>
              </a:rPr>
              <a:t> </a:t>
            </a:r>
            <a:r>
              <a:rPr sz="2100" spc="0" baseline="1708" dirty="0" smtClean="0">
                <a:latin typeface="Comic Sans MS"/>
                <a:cs typeface="Comic Sans MS"/>
              </a:rPr>
              <a:t>a</a:t>
            </a:r>
            <a:r>
              <a:rPr sz="2100" spc="-9" baseline="1708" dirty="0" smtClean="0">
                <a:latin typeface="Comic Sans MS"/>
                <a:cs typeface="Comic Sans MS"/>
              </a:rPr>
              <a:t>m</a:t>
            </a:r>
            <a:r>
              <a:rPr sz="2100" spc="0" baseline="1708" dirty="0" smtClean="0">
                <a:latin typeface="Comic Sans MS"/>
                <a:cs typeface="Comic Sans MS"/>
              </a:rPr>
              <a:t>in</a:t>
            </a:r>
            <a:r>
              <a:rPr sz="2100" spc="-14" baseline="1708" dirty="0" smtClean="0">
                <a:latin typeface="Comic Sans MS"/>
                <a:cs typeface="Comic Sans MS"/>
              </a:rPr>
              <a:t>e</a:t>
            </a:r>
            <a:r>
              <a:rPr sz="2100" spc="0" baseline="1708" dirty="0" smtClean="0">
                <a:latin typeface="Comic Sans MS"/>
                <a:cs typeface="Comic Sans MS"/>
              </a:rPr>
              <a:t>s</a:t>
            </a:r>
            <a:r>
              <a:rPr sz="2100" spc="39" baseline="1708" dirty="0" smtClean="0">
                <a:latin typeface="Comic Sans MS"/>
                <a:cs typeface="Comic Sans MS"/>
              </a:rPr>
              <a:t> </a:t>
            </a:r>
            <a:r>
              <a:rPr sz="2100" spc="4" baseline="1708" dirty="0" smtClean="0">
                <a:latin typeface="Comic Sans MS"/>
                <a:cs typeface="Comic Sans MS"/>
              </a:rPr>
              <a:t>p</a:t>
            </a:r>
            <a:r>
              <a:rPr sz="2100" spc="0" baseline="1708" dirty="0" smtClean="0">
                <a:latin typeface="Comic Sans MS"/>
                <a:cs typeface="Comic Sans MS"/>
              </a:rPr>
              <a:t>r</a:t>
            </a:r>
            <a:r>
              <a:rPr sz="2100" spc="-9" baseline="1708" dirty="0" smtClean="0">
                <a:latin typeface="Comic Sans MS"/>
                <a:cs typeface="Comic Sans MS"/>
              </a:rPr>
              <a:t>i</a:t>
            </a:r>
            <a:r>
              <a:rPr sz="2100" spc="0" baseline="1708" dirty="0" smtClean="0">
                <a:latin typeface="Comic Sans MS"/>
                <a:cs typeface="Comic Sans MS"/>
              </a:rPr>
              <a:t>m</a:t>
            </a:r>
            <a:r>
              <a:rPr sz="2100" spc="-9" baseline="1708" dirty="0" smtClean="0">
                <a:latin typeface="Comic Sans MS"/>
                <a:cs typeface="Comic Sans MS"/>
              </a:rPr>
              <a:t>a</a:t>
            </a:r>
            <a:r>
              <a:rPr sz="2100" spc="0" baseline="1708" dirty="0" smtClean="0">
                <a:latin typeface="Comic Sans MS"/>
                <a:cs typeface="Comic Sans MS"/>
              </a:rPr>
              <a:t>ires</a:t>
            </a:r>
            <a:r>
              <a:rPr sz="2100" spc="29" baseline="1708" dirty="0" smtClean="0">
                <a:latin typeface="Comic Sans MS"/>
                <a:cs typeface="Comic Sans MS"/>
              </a:rPr>
              <a:t> </a:t>
            </a:r>
            <a:r>
              <a:rPr sz="2100" spc="-9" baseline="1708" dirty="0" smtClean="0">
                <a:latin typeface="Comic Sans MS"/>
                <a:cs typeface="Comic Sans MS"/>
              </a:rPr>
              <a:t>m</a:t>
            </a:r>
            <a:r>
              <a:rPr sz="2100" spc="0" baseline="1708" dirty="0" smtClean="0">
                <a:latin typeface="Comic Sans MS"/>
                <a:cs typeface="Comic Sans MS"/>
              </a:rPr>
              <a:t>ais</a:t>
            </a:r>
            <a:r>
              <a:rPr sz="2100" spc="29" baseline="1708" dirty="0" smtClean="0">
                <a:latin typeface="Comic Sans MS"/>
                <a:cs typeface="Comic Sans MS"/>
              </a:rPr>
              <a:t> </a:t>
            </a:r>
            <a:r>
              <a:rPr sz="2100" spc="-14" baseline="1708" dirty="0" smtClean="0">
                <a:latin typeface="Comic Sans MS"/>
                <a:cs typeface="Comic Sans MS"/>
              </a:rPr>
              <a:t>e</a:t>
            </a:r>
            <a:r>
              <a:rPr sz="2100" spc="0" baseline="1708" dirty="0" smtClean="0">
                <a:latin typeface="Comic Sans MS"/>
                <a:cs typeface="Comic Sans MS"/>
              </a:rPr>
              <a:t>n</a:t>
            </a:r>
            <a:r>
              <a:rPr sz="2100" spc="39" baseline="1708" dirty="0" smtClean="0">
                <a:latin typeface="Comic Sans MS"/>
                <a:cs typeface="Comic Sans MS"/>
              </a:rPr>
              <a:t> </a:t>
            </a:r>
            <a:r>
              <a:rPr sz="2100" spc="-4" baseline="1708" dirty="0" smtClean="0">
                <a:latin typeface="Comic Sans MS"/>
                <a:cs typeface="Comic Sans MS"/>
              </a:rPr>
              <a:t>f</a:t>
            </a:r>
            <a:r>
              <a:rPr sz="2100" spc="0" baseline="1708" dirty="0" smtClean="0">
                <a:latin typeface="Comic Sans MS"/>
                <a:cs typeface="Comic Sans MS"/>
              </a:rPr>
              <a:t>ai</a:t>
            </a:r>
            <a:r>
              <a:rPr sz="2100" spc="-4" baseline="1708" dirty="0" smtClean="0">
                <a:latin typeface="Comic Sans MS"/>
                <a:cs typeface="Comic Sans MS"/>
              </a:rPr>
              <a:t>s</a:t>
            </a:r>
            <a:r>
              <a:rPr sz="2100" spc="0" baseline="1708" dirty="0" smtClean="0">
                <a:latin typeface="Comic Sans MS"/>
                <a:cs typeface="Comic Sans MS"/>
              </a:rPr>
              <a:t>ant</a:t>
            </a:r>
            <a:r>
              <a:rPr sz="2100" spc="34" baseline="1708" dirty="0" smtClean="0">
                <a:latin typeface="Comic Sans MS"/>
                <a:cs typeface="Comic Sans MS"/>
              </a:rPr>
              <a:t> </a:t>
            </a:r>
            <a:r>
              <a:rPr sz="2100" spc="4" baseline="1708" dirty="0" smtClean="0">
                <a:latin typeface="Comic Sans MS"/>
                <a:cs typeface="Comic Sans MS"/>
              </a:rPr>
              <a:t>p</a:t>
            </a:r>
            <a:r>
              <a:rPr sz="2100" spc="0" baseline="1708" dirty="0" smtClean="0">
                <a:latin typeface="Comic Sans MS"/>
                <a:cs typeface="Comic Sans MS"/>
              </a:rPr>
              <a:t>ré</a:t>
            </a:r>
            <a:r>
              <a:rPr sz="2100" spc="-4" baseline="1708" dirty="0" smtClean="0">
                <a:latin typeface="Comic Sans MS"/>
                <a:cs typeface="Comic Sans MS"/>
              </a:rPr>
              <a:t>c</a:t>
            </a:r>
            <a:r>
              <a:rPr sz="2100" spc="-14" baseline="1708" dirty="0" smtClean="0">
                <a:latin typeface="Comic Sans MS"/>
                <a:cs typeface="Comic Sans MS"/>
              </a:rPr>
              <a:t>é</a:t>
            </a:r>
            <a:r>
              <a:rPr sz="2100" spc="0" baseline="1708" dirty="0" smtClean="0">
                <a:latin typeface="Comic Sans MS"/>
                <a:cs typeface="Comic Sans MS"/>
              </a:rPr>
              <a:t>der</a:t>
            </a:r>
            <a:r>
              <a:rPr sz="2100" spc="29" baseline="1708" dirty="0" smtClean="0">
                <a:latin typeface="Comic Sans MS"/>
                <a:cs typeface="Comic Sans MS"/>
              </a:rPr>
              <a:t> </a:t>
            </a:r>
            <a:r>
              <a:rPr sz="2100" spc="0" baseline="1708" dirty="0" smtClean="0">
                <a:latin typeface="Comic Sans MS"/>
                <a:cs typeface="Comic Sans MS"/>
              </a:rPr>
              <a:t>le</a:t>
            </a:r>
            <a:endParaRPr sz="1400">
              <a:latin typeface="Comic Sans MS"/>
              <a:cs typeface="Comic Sans MS"/>
            </a:endParaRPr>
          </a:p>
          <a:p>
            <a:pPr marL="12700" marR="37166">
              <a:lnSpc>
                <a:spcPts val="1664"/>
              </a:lnSpc>
            </a:pPr>
            <a:r>
              <a:rPr sz="2100" spc="0" baseline="1708" dirty="0" smtClean="0">
                <a:latin typeface="Comic Sans MS"/>
                <a:cs typeface="Comic Sans MS"/>
              </a:rPr>
              <a:t>nom</a:t>
            </a:r>
            <a:r>
              <a:rPr sz="2100" spc="-9" baseline="1708" dirty="0" smtClean="0">
                <a:latin typeface="Comic Sans MS"/>
                <a:cs typeface="Comic Sans MS"/>
              </a:rPr>
              <a:t> </a:t>
            </a:r>
            <a:r>
              <a:rPr sz="2100" spc="0" baseline="1708" dirty="0" smtClean="0">
                <a:latin typeface="Comic Sans MS"/>
                <a:cs typeface="Comic Sans MS"/>
              </a:rPr>
              <a:t>du</a:t>
            </a:r>
            <a:r>
              <a:rPr sz="2100" spc="-19" baseline="1708" dirty="0" smtClean="0">
                <a:latin typeface="Comic Sans MS"/>
                <a:cs typeface="Comic Sans MS"/>
              </a:rPr>
              <a:t> </a:t>
            </a:r>
            <a:r>
              <a:rPr sz="2100" spc="0" baseline="1708" dirty="0" smtClean="0">
                <a:latin typeface="Comic Sans MS"/>
                <a:cs typeface="Comic Sans MS"/>
              </a:rPr>
              <a:t>g</a:t>
            </a:r>
            <a:r>
              <a:rPr sz="2100" spc="-4" baseline="1708" dirty="0" smtClean="0">
                <a:latin typeface="Comic Sans MS"/>
                <a:cs typeface="Comic Sans MS"/>
              </a:rPr>
              <a:t>r</a:t>
            </a:r>
            <a:r>
              <a:rPr sz="2100" spc="4" baseline="1708" dirty="0" smtClean="0">
                <a:latin typeface="Comic Sans MS"/>
                <a:cs typeface="Comic Sans MS"/>
              </a:rPr>
              <a:t>o</a:t>
            </a:r>
            <a:r>
              <a:rPr sz="2100" spc="0" baseline="1708" dirty="0" smtClean="0">
                <a:latin typeface="Comic Sans MS"/>
                <a:cs typeface="Comic Sans MS"/>
              </a:rPr>
              <a:t>u</a:t>
            </a:r>
            <a:r>
              <a:rPr sz="2100" spc="4" baseline="1708" dirty="0" smtClean="0">
                <a:latin typeface="Comic Sans MS"/>
                <a:cs typeface="Comic Sans MS"/>
              </a:rPr>
              <a:t>p</a:t>
            </a:r>
            <a:r>
              <a:rPr sz="2100" spc="0" baseline="1708" dirty="0" smtClean="0">
                <a:latin typeface="Comic Sans MS"/>
                <a:cs typeface="Comic Sans MS"/>
              </a:rPr>
              <a:t>e</a:t>
            </a:r>
            <a:r>
              <a:rPr sz="2100" spc="-29" baseline="1708" dirty="0" smtClean="0">
                <a:latin typeface="Comic Sans MS"/>
                <a:cs typeface="Comic Sans MS"/>
              </a:rPr>
              <a:t> </a:t>
            </a:r>
            <a:r>
              <a:rPr sz="2100" spc="0" baseline="1708" dirty="0" smtClean="0">
                <a:latin typeface="Comic Sans MS"/>
                <a:cs typeface="Comic Sans MS"/>
              </a:rPr>
              <a:t>R</a:t>
            </a:r>
            <a:r>
              <a:rPr sz="2100" spc="-4" baseline="1708" dirty="0" smtClean="0">
                <a:latin typeface="Comic Sans MS"/>
                <a:cs typeface="Comic Sans MS"/>
              </a:rPr>
              <a:t> </a:t>
            </a:r>
            <a:r>
              <a:rPr sz="2100" spc="0" baseline="1708" dirty="0" smtClean="0">
                <a:latin typeface="Comic Sans MS"/>
                <a:cs typeface="Comic Sans MS"/>
              </a:rPr>
              <a:t>du</a:t>
            </a:r>
            <a:r>
              <a:rPr sz="2100" spc="-19" baseline="1708" dirty="0" smtClean="0">
                <a:latin typeface="Comic Sans MS"/>
                <a:cs typeface="Comic Sans MS"/>
              </a:rPr>
              <a:t> </a:t>
            </a:r>
            <a:r>
              <a:rPr sz="2100" spc="0" baseline="1708" dirty="0" smtClean="0">
                <a:latin typeface="Comic Sans MS"/>
                <a:cs typeface="Comic Sans MS"/>
              </a:rPr>
              <a:t>pré</a:t>
            </a:r>
            <a:r>
              <a:rPr sz="2100" spc="-9" baseline="1708" dirty="0" smtClean="0">
                <a:latin typeface="Comic Sans MS"/>
                <a:cs typeface="Comic Sans MS"/>
              </a:rPr>
              <a:t>f</a:t>
            </a:r>
            <a:r>
              <a:rPr sz="2100" spc="0" baseline="1708" dirty="0" smtClean="0">
                <a:latin typeface="Comic Sans MS"/>
                <a:cs typeface="Comic Sans MS"/>
              </a:rPr>
              <a:t>ixe</a:t>
            </a:r>
            <a:r>
              <a:rPr sz="2100" spc="-25" baseline="1708" dirty="0" smtClean="0">
                <a:latin typeface="Comic Sans MS"/>
                <a:cs typeface="Comic Sans MS"/>
              </a:rPr>
              <a:t> </a:t>
            </a:r>
            <a:r>
              <a:rPr sz="2100" spc="0" baseline="1708" dirty="0" smtClean="0">
                <a:latin typeface="Comic Sans MS"/>
                <a:cs typeface="Comic Sans MS"/>
              </a:rPr>
              <a:t>multiplicat</a:t>
            </a:r>
            <a:r>
              <a:rPr sz="2100" spc="-4" baseline="1708" dirty="0" smtClean="0">
                <a:latin typeface="Comic Sans MS"/>
                <a:cs typeface="Comic Sans MS"/>
              </a:rPr>
              <a:t>e</a:t>
            </a:r>
            <a:r>
              <a:rPr sz="2100" spc="0" baseline="1708" dirty="0" smtClean="0">
                <a:latin typeface="Comic Sans MS"/>
                <a:cs typeface="Comic Sans MS"/>
              </a:rPr>
              <a:t>ur</a:t>
            </a:r>
            <a:r>
              <a:rPr sz="2100" spc="-49" baseline="1708" dirty="0" smtClean="0">
                <a:latin typeface="Comic Sans MS"/>
                <a:cs typeface="Comic Sans MS"/>
              </a:rPr>
              <a:t> </a:t>
            </a:r>
            <a:r>
              <a:rPr sz="2100" b="1" spc="4" baseline="1708" dirty="0" smtClean="0">
                <a:latin typeface="Comic Sans MS"/>
                <a:cs typeface="Comic Sans MS"/>
              </a:rPr>
              <a:t>d</a:t>
            </a:r>
            <a:r>
              <a:rPr sz="2100" b="1" spc="0" baseline="1708" dirty="0" smtClean="0">
                <a:latin typeface="Comic Sans MS"/>
                <a:cs typeface="Comic Sans MS"/>
              </a:rPr>
              <a:t>i</a:t>
            </a:r>
            <a:r>
              <a:rPr sz="2100" b="1" spc="-194" baseline="1708" dirty="0" smtClean="0">
                <a:latin typeface="Comic Sans MS"/>
                <a:cs typeface="Comic Sans MS"/>
              </a:rPr>
              <a:t> </a:t>
            </a:r>
            <a:r>
              <a:rPr sz="2100" spc="4" baseline="1708" dirty="0" smtClean="0">
                <a:latin typeface="Comic Sans MS"/>
                <a:cs typeface="Comic Sans MS"/>
              </a:rPr>
              <a:t>o</a:t>
            </a:r>
            <a:r>
              <a:rPr sz="2100" spc="0" baseline="1708" dirty="0" smtClean="0">
                <a:latin typeface="Comic Sans MS"/>
                <a:cs typeface="Comic Sans MS"/>
              </a:rPr>
              <a:t>u</a:t>
            </a:r>
            <a:r>
              <a:rPr sz="2100" spc="-19" baseline="1708" dirty="0" smtClean="0">
                <a:latin typeface="Comic Sans MS"/>
                <a:cs typeface="Comic Sans MS"/>
              </a:rPr>
              <a:t> </a:t>
            </a:r>
            <a:r>
              <a:rPr sz="2100" b="1" spc="0" baseline="1708" dirty="0" smtClean="0">
                <a:latin typeface="Comic Sans MS"/>
                <a:cs typeface="Comic Sans MS"/>
              </a:rPr>
              <a:t>tri</a:t>
            </a:r>
            <a:r>
              <a:rPr sz="2100" spc="0" baseline="1708" dirty="0" smtClean="0">
                <a:latin typeface="Comic Sans MS"/>
                <a:cs typeface="Comic Sans MS"/>
              </a:rPr>
              <a:t>.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2342769" y="5727406"/>
            <a:ext cx="7878547" cy="41706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20"/>
              </a:lnSpc>
              <a:spcBef>
                <a:spcPts val="81"/>
              </a:spcBef>
            </a:pPr>
            <a:r>
              <a:rPr sz="2100" spc="0" baseline="3417" dirty="0" smtClean="0">
                <a:latin typeface="Comic Sans MS"/>
                <a:cs typeface="Comic Sans MS"/>
              </a:rPr>
              <a:t>Si</a:t>
            </a:r>
            <a:r>
              <a:rPr sz="2100" spc="175" baseline="3417" dirty="0" smtClean="0">
                <a:latin typeface="Comic Sans MS"/>
                <a:cs typeface="Comic Sans MS"/>
              </a:rPr>
              <a:t> </a:t>
            </a:r>
            <a:r>
              <a:rPr sz="2100" spc="0" baseline="3417" dirty="0" smtClean="0">
                <a:latin typeface="Comic Sans MS"/>
                <a:cs typeface="Comic Sans MS"/>
              </a:rPr>
              <a:t>elles</a:t>
            </a:r>
            <a:r>
              <a:rPr sz="2100" spc="174" baseline="3417" dirty="0" smtClean="0">
                <a:latin typeface="Comic Sans MS"/>
                <a:cs typeface="Comic Sans MS"/>
              </a:rPr>
              <a:t> </a:t>
            </a:r>
            <a:r>
              <a:rPr sz="2100" spc="0" baseline="3417" dirty="0" smtClean="0">
                <a:latin typeface="Comic Sans MS"/>
                <a:cs typeface="Comic Sans MS"/>
              </a:rPr>
              <a:t>s</a:t>
            </a:r>
            <a:r>
              <a:rPr sz="2100" spc="4" baseline="3417" dirty="0" smtClean="0">
                <a:latin typeface="Comic Sans MS"/>
                <a:cs typeface="Comic Sans MS"/>
              </a:rPr>
              <a:t>o</a:t>
            </a:r>
            <a:r>
              <a:rPr sz="2100" spc="0" baseline="3417" dirty="0" smtClean="0">
                <a:latin typeface="Comic Sans MS"/>
                <a:cs typeface="Comic Sans MS"/>
              </a:rPr>
              <a:t>nt</a:t>
            </a:r>
            <a:r>
              <a:rPr sz="2100" spc="169" baseline="3417" dirty="0" smtClean="0">
                <a:latin typeface="Comic Sans MS"/>
                <a:cs typeface="Comic Sans MS"/>
              </a:rPr>
              <a:t> </a:t>
            </a:r>
            <a:r>
              <a:rPr sz="2100" i="1" spc="-9" baseline="3417" dirty="0" smtClean="0">
                <a:solidFill>
                  <a:srgbClr val="EC7C30"/>
                </a:solidFill>
                <a:latin typeface="Comic Sans MS"/>
                <a:cs typeface="Comic Sans MS"/>
              </a:rPr>
              <a:t>m</a:t>
            </a:r>
            <a:r>
              <a:rPr sz="2100" i="1" spc="0" baseline="3417" dirty="0" smtClean="0">
                <a:solidFill>
                  <a:srgbClr val="EC7C30"/>
                </a:solidFill>
                <a:latin typeface="Comic Sans MS"/>
                <a:cs typeface="Comic Sans MS"/>
              </a:rPr>
              <a:t>ix</a:t>
            </a:r>
            <a:r>
              <a:rPr sz="2100" i="1" spc="-9" baseline="3417" dirty="0" smtClean="0">
                <a:solidFill>
                  <a:srgbClr val="EC7C30"/>
                </a:solidFill>
                <a:latin typeface="Comic Sans MS"/>
                <a:cs typeface="Comic Sans MS"/>
              </a:rPr>
              <a:t>t</a:t>
            </a:r>
            <a:r>
              <a:rPr sz="2100" i="1" spc="0" baseline="3417" dirty="0" smtClean="0">
                <a:solidFill>
                  <a:srgbClr val="EC7C30"/>
                </a:solidFill>
                <a:latin typeface="Comic Sans MS"/>
                <a:cs typeface="Comic Sans MS"/>
              </a:rPr>
              <a:t>es</a:t>
            </a:r>
            <a:r>
              <a:rPr sz="2100" spc="0" baseline="3417" dirty="0" smtClean="0">
                <a:latin typeface="Comic Sans MS"/>
                <a:cs typeface="Comic Sans MS"/>
              </a:rPr>
              <a:t>,</a:t>
            </a:r>
            <a:r>
              <a:rPr sz="2100" spc="164" baseline="3417" dirty="0" smtClean="0">
                <a:latin typeface="Comic Sans MS"/>
                <a:cs typeface="Comic Sans MS"/>
              </a:rPr>
              <a:t> </a:t>
            </a:r>
            <a:r>
              <a:rPr sz="2100" spc="0" baseline="3417" dirty="0" smtClean="0">
                <a:latin typeface="Comic Sans MS"/>
                <a:cs typeface="Comic Sans MS"/>
              </a:rPr>
              <a:t>elles</a:t>
            </a:r>
            <a:r>
              <a:rPr sz="2100" spc="174" baseline="3417" dirty="0" smtClean="0">
                <a:latin typeface="Comic Sans MS"/>
                <a:cs typeface="Comic Sans MS"/>
              </a:rPr>
              <a:t> </a:t>
            </a:r>
            <a:r>
              <a:rPr sz="2100" spc="0" baseline="3417" dirty="0" smtClean="0">
                <a:latin typeface="Comic Sans MS"/>
                <a:cs typeface="Comic Sans MS"/>
              </a:rPr>
              <a:t>s</a:t>
            </a:r>
            <a:r>
              <a:rPr sz="2100" spc="4" baseline="3417" dirty="0" smtClean="0">
                <a:latin typeface="Comic Sans MS"/>
                <a:cs typeface="Comic Sans MS"/>
              </a:rPr>
              <a:t>o</a:t>
            </a:r>
            <a:r>
              <a:rPr sz="2100" spc="0" baseline="3417" dirty="0" smtClean="0">
                <a:latin typeface="Comic Sans MS"/>
                <a:cs typeface="Comic Sans MS"/>
              </a:rPr>
              <a:t>nt</a:t>
            </a:r>
            <a:r>
              <a:rPr sz="2100" spc="169" baseline="3417" dirty="0" smtClean="0">
                <a:latin typeface="Comic Sans MS"/>
                <a:cs typeface="Comic Sans MS"/>
              </a:rPr>
              <a:t> </a:t>
            </a:r>
            <a:r>
              <a:rPr sz="2100" spc="0" baseline="3417" dirty="0" smtClean="0">
                <a:latin typeface="Comic Sans MS"/>
                <a:cs typeface="Comic Sans MS"/>
              </a:rPr>
              <a:t>cons</a:t>
            </a:r>
            <a:r>
              <a:rPr sz="2100" spc="4" baseline="3417" dirty="0" smtClean="0">
                <a:latin typeface="Comic Sans MS"/>
                <a:cs typeface="Comic Sans MS"/>
              </a:rPr>
              <a:t>i</a:t>
            </a:r>
            <a:r>
              <a:rPr sz="2100" spc="0" baseline="3417" dirty="0" smtClean="0">
                <a:latin typeface="Comic Sans MS"/>
                <a:cs typeface="Comic Sans MS"/>
              </a:rPr>
              <a:t>dér</a:t>
            </a:r>
            <a:r>
              <a:rPr sz="2100" spc="-14" baseline="3417" dirty="0" smtClean="0">
                <a:latin typeface="Comic Sans MS"/>
                <a:cs typeface="Comic Sans MS"/>
              </a:rPr>
              <a:t>é</a:t>
            </a:r>
            <a:r>
              <a:rPr sz="2100" spc="0" baseline="3417" dirty="0" smtClean="0">
                <a:latin typeface="Comic Sans MS"/>
                <a:cs typeface="Comic Sans MS"/>
              </a:rPr>
              <a:t>es</a:t>
            </a:r>
            <a:r>
              <a:rPr sz="2100" spc="175" baseline="3417" dirty="0" smtClean="0">
                <a:latin typeface="Comic Sans MS"/>
                <a:cs typeface="Comic Sans MS"/>
              </a:rPr>
              <a:t> </a:t>
            </a:r>
            <a:r>
              <a:rPr sz="2100" spc="0" baseline="3417" dirty="0" smtClean="0">
                <a:latin typeface="Comic Sans MS"/>
                <a:cs typeface="Comic Sans MS"/>
              </a:rPr>
              <a:t>co</a:t>
            </a:r>
            <a:r>
              <a:rPr sz="2100" spc="-4" baseline="3417" dirty="0" smtClean="0">
                <a:latin typeface="Comic Sans MS"/>
                <a:cs typeface="Comic Sans MS"/>
              </a:rPr>
              <a:t>m</a:t>
            </a:r>
            <a:r>
              <a:rPr sz="2100" spc="0" baseline="3417" dirty="0" smtClean="0">
                <a:latin typeface="Comic Sans MS"/>
                <a:cs typeface="Comic Sans MS"/>
              </a:rPr>
              <a:t>me</a:t>
            </a:r>
            <a:r>
              <a:rPr sz="2100" spc="169" baseline="3417" dirty="0" smtClean="0">
                <a:latin typeface="Comic Sans MS"/>
                <a:cs typeface="Comic Sans MS"/>
              </a:rPr>
              <a:t> </a:t>
            </a:r>
            <a:r>
              <a:rPr sz="2100" spc="-9" baseline="3417" dirty="0" smtClean="0">
                <a:latin typeface="Comic Sans MS"/>
                <a:cs typeface="Comic Sans MS"/>
              </a:rPr>
              <a:t>d</a:t>
            </a:r>
            <a:r>
              <a:rPr sz="2100" spc="0" baseline="3417" dirty="0" smtClean="0">
                <a:latin typeface="Comic Sans MS"/>
                <a:cs typeface="Comic Sans MS"/>
              </a:rPr>
              <a:t>ér</a:t>
            </a:r>
            <a:r>
              <a:rPr sz="2100" spc="-14" baseline="3417" dirty="0" smtClean="0">
                <a:latin typeface="Comic Sans MS"/>
                <a:cs typeface="Comic Sans MS"/>
              </a:rPr>
              <a:t>i</a:t>
            </a:r>
            <a:r>
              <a:rPr sz="2100" spc="0" baseline="3417" dirty="0" smtClean="0">
                <a:latin typeface="Comic Sans MS"/>
                <a:cs typeface="Comic Sans MS"/>
              </a:rPr>
              <a:t>v</a:t>
            </a:r>
            <a:r>
              <a:rPr sz="2100" spc="-9" baseline="3417" dirty="0" smtClean="0">
                <a:latin typeface="Comic Sans MS"/>
                <a:cs typeface="Comic Sans MS"/>
              </a:rPr>
              <a:t>é</a:t>
            </a:r>
            <a:r>
              <a:rPr sz="2100" spc="0" baseline="3417" dirty="0" smtClean="0">
                <a:latin typeface="Comic Sans MS"/>
                <a:cs typeface="Comic Sans MS"/>
              </a:rPr>
              <a:t>es</a:t>
            </a:r>
            <a:r>
              <a:rPr sz="2100" spc="169" baseline="3417" dirty="0" smtClean="0">
                <a:latin typeface="Comic Sans MS"/>
                <a:cs typeface="Comic Sans MS"/>
              </a:rPr>
              <a:t> </a:t>
            </a:r>
            <a:r>
              <a:rPr sz="2100" spc="4" baseline="3417" dirty="0" smtClean="0">
                <a:latin typeface="Comic Sans MS"/>
                <a:cs typeface="Comic Sans MS"/>
              </a:rPr>
              <a:t>d</a:t>
            </a:r>
            <a:r>
              <a:rPr sz="2100" spc="0" baseline="3417" dirty="0" smtClean="0">
                <a:latin typeface="Comic Sans MS"/>
                <a:cs typeface="Comic Sans MS"/>
              </a:rPr>
              <a:t>e</a:t>
            </a:r>
            <a:r>
              <a:rPr sz="2100" spc="169" baseline="3417" dirty="0" smtClean="0">
                <a:latin typeface="Comic Sans MS"/>
                <a:cs typeface="Comic Sans MS"/>
              </a:rPr>
              <a:t> </a:t>
            </a:r>
            <a:r>
              <a:rPr sz="2100" spc="0" baseline="3417" dirty="0" smtClean="0">
                <a:latin typeface="Comic Sans MS"/>
                <a:cs typeface="Comic Sans MS"/>
              </a:rPr>
              <a:t>l</a:t>
            </a:r>
            <a:r>
              <a:rPr sz="2100" spc="-14" baseline="3417" dirty="0" smtClean="0">
                <a:latin typeface="Comic Sans MS"/>
                <a:cs typeface="Comic Sans MS"/>
              </a:rPr>
              <a:t>’</a:t>
            </a:r>
            <a:r>
              <a:rPr sz="2100" spc="0" baseline="3417" dirty="0" smtClean="0">
                <a:latin typeface="Comic Sans MS"/>
                <a:cs typeface="Comic Sans MS"/>
              </a:rPr>
              <a:t>a</a:t>
            </a:r>
            <a:r>
              <a:rPr sz="2100" spc="-9" baseline="3417" dirty="0" smtClean="0">
                <a:latin typeface="Comic Sans MS"/>
                <a:cs typeface="Comic Sans MS"/>
              </a:rPr>
              <a:t>m</a:t>
            </a:r>
            <a:r>
              <a:rPr sz="2100" spc="0" baseline="3417" dirty="0" smtClean="0">
                <a:latin typeface="Comic Sans MS"/>
                <a:cs typeface="Comic Sans MS"/>
              </a:rPr>
              <a:t>ine</a:t>
            </a:r>
            <a:r>
              <a:rPr sz="2100" spc="159" baseline="3417" dirty="0" smtClean="0">
                <a:latin typeface="Comic Sans MS"/>
                <a:cs typeface="Comic Sans MS"/>
              </a:rPr>
              <a:t> </a:t>
            </a:r>
            <a:r>
              <a:rPr sz="2100" spc="4" baseline="3417" dirty="0" smtClean="0">
                <a:latin typeface="Comic Sans MS"/>
                <a:cs typeface="Comic Sans MS"/>
              </a:rPr>
              <a:t>p</a:t>
            </a:r>
            <a:r>
              <a:rPr sz="2100" spc="0" baseline="3417" dirty="0" smtClean="0">
                <a:latin typeface="Comic Sans MS"/>
                <a:cs typeface="Comic Sans MS"/>
              </a:rPr>
              <a:t>ri</a:t>
            </a:r>
            <a:r>
              <a:rPr sz="2100" spc="-4" baseline="3417" dirty="0" smtClean="0">
                <a:latin typeface="Comic Sans MS"/>
                <a:cs typeface="Comic Sans MS"/>
              </a:rPr>
              <a:t>m</a:t>
            </a:r>
            <a:r>
              <a:rPr sz="2100" spc="-9" baseline="3417" dirty="0" smtClean="0">
                <a:latin typeface="Comic Sans MS"/>
                <a:cs typeface="Comic Sans MS"/>
              </a:rPr>
              <a:t>a</a:t>
            </a:r>
            <a:r>
              <a:rPr sz="2100" spc="0" baseline="3417" dirty="0" smtClean="0">
                <a:latin typeface="Comic Sans MS"/>
                <a:cs typeface="Comic Sans MS"/>
              </a:rPr>
              <a:t>ire</a:t>
            </a:r>
            <a:r>
              <a:rPr sz="2100" spc="150" baseline="3417" dirty="0" smtClean="0">
                <a:latin typeface="Comic Sans MS"/>
                <a:cs typeface="Comic Sans MS"/>
              </a:rPr>
              <a:t> </a:t>
            </a:r>
            <a:r>
              <a:rPr sz="2100" spc="0" baseline="3417" dirty="0" smtClean="0">
                <a:latin typeface="Comic Sans MS"/>
                <a:cs typeface="Comic Sans MS"/>
              </a:rPr>
              <a:t>q</a:t>
            </a:r>
            <a:r>
              <a:rPr sz="2100" spc="-9" baseline="3417" dirty="0" smtClean="0">
                <a:latin typeface="Comic Sans MS"/>
                <a:cs typeface="Comic Sans MS"/>
              </a:rPr>
              <a:t>u</a:t>
            </a:r>
            <a:r>
              <a:rPr sz="2100" spc="0" baseline="3417" dirty="0" smtClean="0">
                <a:latin typeface="Comic Sans MS"/>
                <a:cs typeface="Comic Sans MS"/>
              </a:rPr>
              <a:t>i</a:t>
            </a:r>
            <a:r>
              <a:rPr sz="2100" spc="159" baseline="3417" dirty="0" smtClean="0">
                <a:latin typeface="Comic Sans MS"/>
                <a:cs typeface="Comic Sans MS"/>
              </a:rPr>
              <a:t> </a:t>
            </a:r>
            <a:r>
              <a:rPr sz="2100" spc="4" baseline="3417" dirty="0" smtClean="0">
                <a:latin typeface="Comic Sans MS"/>
                <a:cs typeface="Comic Sans MS"/>
              </a:rPr>
              <a:t>p</a:t>
            </a:r>
            <a:r>
              <a:rPr sz="2100" spc="-4" baseline="3417" dirty="0" smtClean="0">
                <a:latin typeface="Comic Sans MS"/>
                <a:cs typeface="Comic Sans MS"/>
              </a:rPr>
              <a:t>o</a:t>
            </a:r>
            <a:r>
              <a:rPr sz="2100" spc="0" baseline="3417" dirty="0" smtClean="0">
                <a:latin typeface="Comic Sans MS"/>
                <a:cs typeface="Comic Sans MS"/>
              </a:rPr>
              <a:t>urrait</a:t>
            </a:r>
            <a:endParaRPr sz="1400">
              <a:latin typeface="Comic Sans MS"/>
              <a:cs typeface="Comic Sans MS"/>
            </a:endParaRPr>
          </a:p>
          <a:p>
            <a:pPr marL="12700" marR="1274">
              <a:lnSpc>
                <a:spcPts val="1664"/>
              </a:lnSpc>
              <a:spcBef>
                <a:spcPts val="2"/>
              </a:spcBef>
            </a:pPr>
            <a:r>
              <a:rPr sz="2100" spc="0" baseline="1708" dirty="0" smtClean="0">
                <a:latin typeface="Comic Sans MS"/>
                <a:cs typeface="Comic Sans MS"/>
              </a:rPr>
              <a:t>être</a:t>
            </a:r>
            <a:r>
              <a:rPr sz="2100" spc="50" baseline="1708" dirty="0" smtClean="0">
                <a:latin typeface="Comic Sans MS"/>
                <a:cs typeface="Comic Sans MS"/>
              </a:rPr>
              <a:t> </a:t>
            </a:r>
            <a:r>
              <a:rPr sz="2100" spc="-14" baseline="1708" dirty="0" smtClean="0">
                <a:latin typeface="Comic Sans MS"/>
                <a:cs typeface="Comic Sans MS"/>
              </a:rPr>
              <a:t>f</a:t>
            </a:r>
            <a:r>
              <a:rPr sz="2100" spc="4" baseline="1708" dirty="0" smtClean="0">
                <a:latin typeface="Comic Sans MS"/>
                <a:cs typeface="Comic Sans MS"/>
              </a:rPr>
              <a:t>o</a:t>
            </a:r>
            <a:r>
              <a:rPr sz="2100" spc="0" baseline="1708" dirty="0" smtClean="0">
                <a:latin typeface="Comic Sans MS"/>
                <a:cs typeface="Comic Sans MS"/>
              </a:rPr>
              <a:t>rm</a:t>
            </a:r>
            <a:r>
              <a:rPr sz="2100" spc="-14" baseline="1708" dirty="0" smtClean="0">
                <a:latin typeface="Comic Sans MS"/>
                <a:cs typeface="Comic Sans MS"/>
              </a:rPr>
              <a:t>é</a:t>
            </a:r>
            <a:r>
              <a:rPr sz="2100" spc="0" baseline="1708" dirty="0" smtClean="0">
                <a:latin typeface="Comic Sans MS"/>
                <a:cs typeface="Comic Sans MS"/>
              </a:rPr>
              <a:t>e</a:t>
            </a:r>
            <a:r>
              <a:rPr sz="2100" spc="39" baseline="1708" dirty="0" smtClean="0">
                <a:latin typeface="Comic Sans MS"/>
                <a:cs typeface="Comic Sans MS"/>
              </a:rPr>
              <a:t> </a:t>
            </a:r>
            <a:r>
              <a:rPr sz="2100" spc="-9" baseline="1708" dirty="0" smtClean="0">
                <a:latin typeface="Comic Sans MS"/>
                <a:cs typeface="Comic Sans MS"/>
              </a:rPr>
              <a:t>a</a:t>
            </a:r>
            <a:r>
              <a:rPr sz="2100" spc="0" baseline="1708" dirty="0" smtClean="0">
                <a:latin typeface="Comic Sans MS"/>
                <a:cs typeface="Comic Sans MS"/>
              </a:rPr>
              <a:t>v</a:t>
            </a:r>
            <a:r>
              <a:rPr sz="2100" spc="4" baseline="1708" dirty="0" smtClean="0">
                <a:latin typeface="Comic Sans MS"/>
                <a:cs typeface="Comic Sans MS"/>
              </a:rPr>
              <a:t>e</a:t>
            </a:r>
            <a:r>
              <a:rPr sz="2100" spc="0" baseline="1708" dirty="0" smtClean="0">
                <a:latin typeface="Comic Sans MS"/>
                <a:cs typeface="Comic Sans MS"/>
              </a:rPr>
              <a:t>c</a:t>
            </a:r>
            <a:r>
              <a:rPr sz="2100" spc="34" baseline="1708" dirty="0" smtClean="0">
                <a:latin typeface="Comic Sans MS"/>
                <a:cs typeface="Comic Sans MS"/>
              </a:rPr>
              <a:t> </a:t>
            </a:r>
            <a:r>
              <a:rPr sz="2100" spc="-14" baseline="1708" dirty="0" smtClean="0">
                <a:latin typeface="Comic Sans MS"/>
                <a:cs typeface="Comic Sans MS"/>
              </a:rPr>
              <a:t>l</a:t>
            </a:r>
            <a:r>
              <a:rPr sz="2100" spc="0" baseline="1708" dirty="0" smtClean="0">
                <a:latin typeface="Comic Sans MS"/>
                <a:cs typeface="Comic Sans MS"/>
              </a:rPr>
              <a:t>’ind</a:t>
            </a:r>
            <a:r>
              <a:rPr sz="2100" spc="4" baseline="1708" dirty="0" smtClean="0">
                <a:latin typeface="Comic Sans MS"/>
                <a:cs typeface="Comic Sans MS"/>
              </a:rPr>
              <a:t>i</a:t>
            </a:r>
            <a:r>
              <a:rPr sz="2100" spc="0" baseline="1708" dirty="0" smtClean="0">
                <a:latin typeface="Comic Sans MS"/>
                <a:cs typeface="Comic Sans MS"/>
              </a:rPr>
              <a:t>ce</a:t>
            </a:r>
            <a:r>
              <a:rPr sz="2100" spc="24" baseline="1708" dirty="0" smtClean="0">
                <a:latin typeface="Comic Sans MS"/>
                <a:cs typeface="Comic Sans MS"/>
              </a:rPr>
              <a:t> </a:t>
            </a:r>
            <a:r>
              <a:rPr sz="2100" spc="0" baseline="1708" dirty="0" smtClean="0">
                <a:latin typeface="Comic Sans MS"/>
                <a:cs typeface="Comic Sans MS"/>
              </a:rPr>
              <a:t>R</a:t>
            </a:r>
            <a:r>
              <a:rPr sz="2100" spc="44" baseline="1708" dirty="0" smtClean="0">
                <a:latin typeface="Comic Sans MS"/>
                <a:cs typeface="Comic Sans MS"/>
              </a:rPr>
              <a:t> </a:t>
            </a:r>
            <a:r>
              <a:rPr sz="2100" spc="-14" baseline="1708" dirty="0" smtClean="0">
                <a:latin typeface="Comic Sans MS"/>
                <a:cs typeface="Comic Sans MS"/>
              </a:rPr>
              <a:t>l</a:t>
            </a:r>
            <a:r>
              <a:rPr sz="2100" spc="0" baseline="1708" dirty="0" smtClean="0">
                <a:latin typeface="Comic Sans MS"/>
                <a:cs typeface="Comic Sans MS"/>
              </a:rPr>
              <a:t>e</a:t>
            </a:r>
            <a:r>
              <a:rPr sz="2100" spc="39" baseline="1708" dirty="0" smtClean="0">
                <a:latin typeface="Comic Sans MS"/>
                <a:cs typeface="Comic Sans MS"/>
              </a:rPr>
              <a:t> </a:t>
            </a:r>
            <a:r>
              <a:rPr sz="2100" spc="4" baseline="1708" dirty="0" smtClean="0">
                <a:latin typeface="Comic Sans MS"/>
                <a:cs typeface="Comic Sans MS"/>
              </a:rPr>
              <a:t>p</a:t>
            </a:r>
            <a:r>
              <a:rPr sz="2100" spc="0" baseline="1708" dirty="0" smtClean="0">
                <a:latin typeface="Comic Sans MS"/>
                <a:cs typeface="Comic Sans MS"/>
              </a:rPr>
              <a:t>lus</a:t>
            </a:r>
            <a:r>
              <a:rPr sz="2100" spc="44" baseline="1708" dirty="0" smtClean="0">
                <a:latin typeface="Comic Sans MS"/>
                <a:cs typeface="Comic Sans MS"/>
              </a:rPr>
              <a:t> </a:t>
            </a:r>
            <a:r>
              <a:rPr sz="2100" spc="0" baseline="1708" dirty="0" smtClean="0">
                <a:latin typeface="Comic Sans MS"/>
                <a:cs typeface="Comic Sans MS"/>
              </a:rPr>
              <a:t>l</a:t>
            </a:r>
            <a:r>
              <a:rPr sz="2100" spc="-4" baseline="1708" dirty="0" smtClean="0">
                <a:latin typeface="Comic Sans MS"/>
                <a:cs typeface="Comic Sans MS"/>
              </a:rPr>
              <a:t>o</a:t>
            </a:r>
            <a:r>
              <a:rPr sz="2100" spc="0" baseline="1708" dirty="0" smtClean="0">
                <a:latin typeface="Comic Sans MS"/>
                <a:cs typeface="Comic Sans MS"/>
              </a:rPr>
              <a:t>ng</a:t>
            </a:r>
            <a:r>
              <a:rPr sz="2100" spc="34" baseline="1708" dirty="0" smtClean="0">
                <a:latin typeface="Comic Sans MS"/>
                <a:cs typeface="Comic Sans MS"/>
              </a:rPr>
              <a:t> </a:t>
            </a:r>
            <a:r>
              <a:rPr sz="2100" spc="4" baseline="1708" dirty="0" smtClean="0">
                <a:latin typeface="Comic Sans MS"/>
                <a:cs typeface="Comic Sans MS"/>
              </a:rPr>
              <a:t>o</a:t>
            </a:r>
            <a:r>
              <a:rPr sz="2100" spc="0" baseline="1708" dirty="0" smtClean="0">
                <a:latin typeface="Comic Sans MS"/>
                <a:cs typeface="Comic Sans MS"/>
              </a:rPr>
              <a:t>u</a:t>
            </a:r>
            <a:r>
              <a:rPr sz="2100" spc="39" baseline="1708" dirty="0" smtClean="0">
                <a:latin typeface="Comic Sans MS"/>
                <a:cs typeface="Comic Sans MS"/>
              </a:rPr>
              <a:t> </a:t>
            </a:r>
            <a:r>
              <a:rPr sz="2100" spc="0" baseline="1708" dirty="0" smtClean="0">
                <a:latin typeface="Comic Sans MS"/>
                <a:cs typeface="Comic Sans MS"/>
              </a:rPr>
              <a:t>le</a:t>
            </a:r>
            <a:r>
              <a:rPr sz="2100" spc="29" baseline="1708" dirty="0" smtClean="0">
                <a:latin typeface="Comic Sans MS"/>
                <a:cs typeface="Comic Sans MS"/>
              </a:rPr>
              <a:t> </a:t>
            </a:r>
            <a:r>
              <a:rPr sz="2100" spc="4" baseline="1708" dirty="0" smtClean="0">
                <a:latin typeface="Comic Sans MS"/>
                <a:cs typeface="Comic Sans MS"/>
              </a:rPr>
              <a:t>p</a:t>
            </a:r>
            <a:r>
              <a:rPr sz="2100" spc="0" baseline="1708" dirty="0" smtClean="0">
                <a:latin typeface="Comic Sans MS"/>
                <a:cs typeface="Comic Sans MS"/>
              </a:rPr>
              <a:t>lus</a:t>
            </a:r>
            <a:r>
              <a:rPr sz="2100" spc="44" baseline="1708" dirty="0" smtClean="0">
                <a:latin typeface="Comic Sans MS"/>
                <a:cs typeface="Comic Sans MS"/>
              </a:rPr>
              <a:t> </a:t>
            </a:r>
            <a:r>
              <a:rPr sz="2100" spc="0" baseline="1708" dirty="0" smtClean="0">
                <a:latin typeface="Comic Sans MS"/>
                <a:cs typeface="Comic Sans MS"/>
              </a:rPr>
              <a:t>co</a:t>
            </a:r>
            <a:r>
              <a:rPr sz="2100" spc="-4" baseline="1708" dirty="0" smtClean="0">
                <a:latin typeface="Comic Sans MS"/>
                <a:cs typeface="Comic Sans MS"/>
              </a:rPr>
              <a:t>m</a:t>
            </a:r>
            <a:r>
              <a:rPr sz="2100" spc="4" baseline="1708" dirty="0" smtClean="0">
                <a:latin typeface="Comic Sans MS"/>
                <a:cs typeface="Comic Sans MS"/>
              </a:rPr>
              <a:t>p</a:t>
            </a:r>
            <a:r>
              <a:rPr sz="2100" spc="0" baseline="1708" dirty="0" smtClean="0">
                <a:latin typeface="Comic Sans MS"/>
                <a:cs typeface="Comic Sans MS"/>
              </a:rPr>
              <a:t>lexe.</a:t>
            </a:r>
            <a:r>
              <a:rPr sz="2100" spc="34" baseline="1708" dirty="0" smtClean="0">
                <a:latin typeface="Comic Sans MS"/>
                <a:cs typeface="Comic Sans MS"/>
              </a:rPr>
              <a:t> </a:t>
            </a:r>
            <a:r>
              <a:rPr sz="2100" spc="-4" baseline="1708" dirty="0" smtClean="0">
                <a:latin typeface="Comic Sans MS"/>
                <a:cs typeface="Comic Sans MS"/>
              </a:rPr>
              <a:t>O</a:t>
            </a:r>
            <a:r>
              <a:rPr sz="2100" spc="0" baseline="1708" dirty="0" smtClean="0">
                <a:latin typeface="Comic Sans MS"/>
                <a:cs typeface="Comic Sans MS"/>
              </a:rPr>
              <a:t>n</a:t>
            </a:r>
            <a:r>
              <a:rPr sz="2100" spc="34" baseline="1708" dirty="0" smtClean="0">
                <a:latin typeface="Comic Sans MS"/>
                <a:cs typeface="Comic Sans MS"/>
              </a:rPr>
              <a:t> </a:t>
            </a:r>
            <a:r>
              <a:rPr sz="2100" spc="0" baseline="1708" dirty="0" smtClean="0">
                <a:latin typeface="Comic Sans MS"/>
                <a:cs typeface="Comic Sans MS"/>
              </a:rPr>
              <a:t>énonce</a:t>
            </a:r>
            <a:r>
              <a:rPr sz="2100" spc="34" baseline="1708" dirty="0" smtClean="0">
                <a:latin typeface="Comic Sans MS"/>
                <a:cs typeface="Comic Sans MS"/>
              </a:rPr>
              <a:t> </a:t>
            </a:r>
            <a:r>
              <a:rPr sz="2100" spc="0" baseline="1708" dirty="0" smtClean="0">
                <a:latin typeface="Comic Sans MS"/>
                <a:cs typeface="Comic Sans MS"/>
              </a:rPr>
              <a:t>a</a:t>
            </a:r>
            <a:r>
              <a:rPr sz="2100" spc="-9" baseline="1708" dirty="0" smtClean="0">
                <a:latin typeface="Comic Sans MS"/>
                <a:cs typeface="Comic Sans MS"/>
              </a:rPr>
              <a:t>l</a:t>
            </a:r>
            <a:r>
              <a:rPr sz="2100" spc="-4" baseline="1708" dirty="0" smtClean="0">
                <a:latin typeface="Comic Sans MS"/>
                <a:cs typeface="Comic Sans MS"/>
              </a:rPr>
              <a:t>o</a:t>
            </a:r>
            <a:r>
              <a:rPr sz="2100" spc="0" baseline="1708" dirty="0" smtClean="0">
                <a:latin typeface="Comic Sans MS"/>
                <a:cs typeface="Comic Sans MS"/>
              </a:rPr>
              <a:t>rs</a:t>
            </a:r>
            <a:r>
              <a:rPr sz="2100" spc="50" baseline="1708" dirty="0" smtClean="0">
                <a:latin typeface="Comic Sans MS"/>
                <a:cs typeface="Comic Sans MS"/>
              </a:rPr>
              <a:t> </a:t>
            </a:r>
            <a:r>
              <a:rPr sz="2100" spc="0" baseline="1708" dirty="0" smtClean="0">
                <a:latin typeface="Comic Sans MS"/>
                <a:cs typeface="Comic Sans MS"/>
              </a:rPr>
              <a:t>le</a:t>
            </a:r>
            <a:r>
              <a:rPr sz="2100" spc="49" baseline="1708" dirty="0" smtClean="0">
                <a:latin typeface="Comic Sans MS"/>
                <a:cs typeface="Comic Sans MS"/>
              </a:rPr>
              <a:t> </a:t>
            </a:r>
            <a:r>
              <a:rPr sz="2100" spc="-14" baseline="1708" dirty="0" smtClean="0">
                <a:latin typeface="Comic Sans MS"/>
                <a:cs typeface="Comic Sans MS"/>
              </a:rPr>
              <a:t>n</a:t>
            </a:r>
            <a:r>
              <a:rPr sz="2100" spc="4" baseline="1708" dirty="0" smtClean="0">
                <a:latin typeface="Comic Sans MS"/>
                <a:cs typeface="Comic Sans MS"/>
              </a:rPr>
              <a:t>o</a:t>
            </a:r>
            <a:r>
              <a:rPr sz="2100" spc="0" baseline="1708" dirty="0" smtClean="0">
                <a:latin typeface="Comic Sans MS"/>
                <a:cs typeface="Comic Sans MS"/>
              </a:rPr>
              <a:t>m</a:t>
            </a:r>
            <a:r>
              <a:rPr sz="2100" spc="39" baseline="1708" dirty="0" smtClean="0">
                <a:latin typeface="Comic Sans MS"/>
                <a:cs typeface="Comic Sans MS"/>
              </a:rPr>
              <a:t> </a:t>
            </a:r>
            <a:r>
              <a:rPr sz="2100" spc="-9" baseline="1708" dirty="0" smtClean="0">
                <a:latin typeface="Comic Sans MS"/>
                <a:cs typeface="Comic Sans MS"/>
              </a:rPr>
              <a:t>d</a:t>
            </a:r>
            <a:r>
              <a:rPr sz="2100" spc="0" baseline="1708" dirty="0" smtClean="0">
                <a:latin typeface="Comic Sans MS"/>
                <a:cs typeface="Comic Sans MS"/>
              </a:rPr>
              <a:t>es</a:t>
            </a:r>
            <a:r>
              <a:rPr sz="2100" spc="39" baseline="1708" dirty="0" smtClean="0">
                <a:latin typeface="Comic Sans MS"/>
                <a:cs typeface="Comic Sans MS"/>
              </a:rPr>
              <a:t> </a:t>
            </a:r>
            <a:r>
              <a:rPr sz="2100" spc="0" baseline="1708" dirty="0" smtClean="0">
                <a:latin typeface="Comic Sans MS"/>
                <a:cs typeface="Comic Sans MS"/>
              </a:rPr>
              <a:t>aut</a:t>
            </a:r>
            <a:r>
              <a:rPr sz="2100" spc="-14" baseline="1708" dirty="0" smtClean="0">
                <a:latin typeface="Comic Sans MS"/>
                <a:cs typeface="Comic Sans MS"/>
              </a:rPr>
              <a:t>r</a:t>
            </a:r>
            <a:r>
              <a:rPr sz="2100" spc="0" baseline="1708" dirty="0" smtClean="0">
                <a:latin typeface="Comic Sans MS"/>
                <a:cs typeface="Comic Sans MS"/>
              </a:rPr>
              <a:t>es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2342769" y="6154126"/>
            <a:ext cx="5886520" cy="41706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20"/>
              </a:lnSpc>
              <a:spcBef>
                <a:spcPts val="81"/>
              </a:spcBef>
            </a:pPr>
            <a:r>
              <a:rPr sz="2100" spc="0" baseline="3417" dirty="0" smtClean="0">
                <a:latin typeface="Comic Sans MS"/>
                <a:cs typeface="Comic Sans MS"/>
              </a:rPr>
              <a:t>grou</a:t>
            </a:r>
            <a:r>
              <a:rPr sz="2100" spc="4" baseline="3417" dirty="0" smtClean="0">
                <a:latin typeface="Comic Sans MS"/>
                <a:cs typeface="Comic Sans MS"/>
              </a:rPr>
              <a:t>p</a:t>
            </a:r>
            <a:r>
              <a:rPr sz="2100" spc="0" baseline="3417" dirty="0" smtClean="0">
                <a:latin typeface="Comic Sans MS"/>
                <a:cs typeface="Comic Sans MS"/>
              </a:rPr>
              <a:t>emen</a:t>
            </a:r>
            <a:r>
              <a:rPr sz="2100" spc="-4" baseline="3417" dirty="0" smtClean="0">
                <a:latin typeface="Comic Sans MS"/>
                <a:cs typeface="Comic Sans MS"/>
              </a:rPr>
              <a:t>t</a:t>
            </a:r>
            <a:r>
              <a:rPr sz="2100" spc="0" baseline="3417" dirty="0" smtClean="0">
                <a:latin typeface="Comic Sans MS"/>
                <a:cs typeface="Comic Sans MS"/>
              </a:rPr>
              <a:t>s</a:t>
            </a:r>
            <a:r>
              <a:rPr sz="2100" spc="-29" baseline="3417" dirty="0" smtClean="0">
                <a:latin typeface="Comic Sans MS"/>
                <a:cs typeface="Comic Sans MS"/>
              </a:rPr>
              <a:t> </a:t>
            </a:r>
            <a:r>
              <a:rPr sz="2100" spc="0" baseline="3417" dirty="0" smtClean="0">
                <a:latin typeface="Comic Sans MS"/>
                <a:cs typeface="Comic Sans MS"/>
              </a:rPr>
              <a:t>R</a:t>
            </a:r>
            <a:r>
              <a:rPr sz="2100" spc="-9" baseline="3417" dirty="0" smtClean="0">
                <a:latin typeface="Comic Sans MS"/>
                <a:cs typeface="Comic Sans MS"/>
              </a:rPr>
              <a:t> </a:t>
            </a:r>
            <a:r>
              <a:rPr sz="2100" spc="0" baseline="3417" dirty="0" smtClean="0">
                <a:latin typeface="Comic Sans MS"/>
                <a:cs typeface="Comic Sans MS"/>
              </a:rPr>
              <a:t>dev</a:t>
            </a:r>
            <a:r>
              <a:rPr sz="2100" spc="4" baseline="3417" dirty="0" smtClean="0">
                <a:latin typeface="Comic Sans MS"/>
                <a:cs typeface="Comic Sans MS"/>
              </a:rPr>
              <a:t>a</a:t>
            </a:r>
            <a:r>
              <a:rPr sz="2100" spc="0" baseline="3417" dirty="0" smtClean="0">
                <a:latin typeface="Comic Sans MS"/>
                <a:cs typeface="Comic Sans MS"/>
              </a:rPr>
              <a:t>nt</a:t>
            </a:r>
            <a:r>
              <a:rPr sz="2100" spc="-25" baseline="3417" dirty="0" smtClean="0">
                <a:latin typeface="Comic Sans MS"/>
                <a:cs typeface="Comic Sans MS"/>
              </a:rPr>
              <a:t> </a:t>
            </a:r>
            <a:r>
              <a:rPr sz="2100" spc="0" baseline="3417" dirty="0" smtClean="0">
                <a:latin typeface="Comic Sans MS"/>
                <a:cs typeface="Comic Sans MS"/>
              </a:rPr>
              <a:t>celui</a:t>
            </a:r>
            <a:r>
              <a:rPr sz="2100" spc="-9" baseline="3417" dirty="0" smtClean="0">
                <a:latin typeface="Comic Sans MS"/>
                <a:cs typeface="Comic Sans MS"/>
              </a:rPr>
              <a:t> </a:t>
            </a:r>
            <a:r>
              <a:rPr sz="2100" spc="4" baseline="3417" dirty="0" smtClean="0">
                <a:latin typeface="Comic Sans MS"/>
                <a:cs typeface="Comic Sans MS"/>
              </a:rPr>
              <a:t>d</a:t>
            </a:r>
            <a:r>
              <a:rPr sz="2100" spc="0" baseline="3417" dirty="0" smtClean="0">
                <a:latin typeface="Comic Sans MS"/>
                <a:cs typeface="Comic Sans MS"/>
              </a:rPr>
              <a:t>e</a:t>
            </a:r>
            <a:r>
              <a:rPr sz="2100" spc="-25" baseline="3417" dirty="0" smtClean="0">
                <a:latin typeface="Comic Sans MS"/>
                <a:cs typeface="Comic Sans MS"/>
              </a:rPr>
              <a:t> </a:t>
            </a:r>
            <a:r>
              <a:rPr sz="2100" spc="0" baseline="3417" dirty="0" smtClean="0">
                <a:latin typeface="Comic Sans MS"/>
                <a:cs typeface="Comic Sans MS"/>
              </a:rPr>
              <a:t>l’amine</a:t>
            </a:r>
            <a:r>
              <a:rPr sz="2100" spc="-19" baseline="3417" dirty="0" smtClean="0">
                <a:latin typeface="Comic Sans MS"/>
                <a:cs typeface="Comic Sans MS"/>
              </a:rPr>
              <a:t> </a:t>
            </a:r>
            <a:r>
              <a:rPr sz="2100" spc="4" baseline="3417" dirty="0" smtClean="0">
                <a:latin typeface="Comic Sans MS"/>
                <a:cs typeface="Comic Sans MS"/>
              </a:rPr>
              <a:t>p</a:t>
            </a:r>
            <a:r>
              <a:rPr sz="2100" spc="0" baseline="3417" dirty="0" smtClean="0">
                <a:latin typeface="Comic Sans MS"/>
                <a:cs typeface="Comic Sans MS"/>
              </a:rPr>
              <a:t>rima</a:t>
            </a:r>
            <a:r>
              <a:rPr sz="2100" spc="4" baseline="3417" dirty="0" smtClean="0">
                <a:latin typeface="Comic Sans MS"/>
                <a:cs typeface="Comic Sans MS"/>
              </a:rPr>
              <a:t>i</a:t>
            </a:r>
            <a:r>
              <a:rPr sz="2100" spc="0" baseline="3417" dirty="0" smtClean="0">
                <a:latin typeface="Comic Sans MS"/>
                <a:cs typeface="Comic Sans MS"/>
              </a:rPr>
              <a:t>re</a:t>
            </a:r>
            <a:r>
              <a:rPr sz="2100" spc="-29" baseline="3417" dirty="0" smtClean="0">
                <a:latin typeface="Comic Sans MS"/>
                <a:cs typeface="Comic Sans MS"/>
              </a:rPr>
              <a:t> </a:t>
            </a:r>
            <a:r>
              <a:rPr sz="2100" spc="0" baseline="3417" dirty="0" smtClean="0">
                <a:latin typeface="Comic Sans MS"/>
                <a:cs typeface="Comic Sans MS"/>
              </a:rPr>
              <a:t>en</a:t>
            </a:r>
            <a:r>
              <a:rPr sz="2100" spc="-9" baseline="3417" dirty="0" smtClean="0">
                <a:latin typeface="Comic Sans MS"/>
                <a:cs typeface="Comic Sans MS"/>
              </a:rPr>
              <a:t> </a:t>
            </a:r>
            <a:r>
              <a:rPr sz="2100" spc="0" baseline="3417" dirty="0" smtClean="0">
                <a:latin typeface="Comic Sans MS"/>
                <a:cs typeface="Comic Sans MS"/>
              </a:rPr>
              <a:t>les </a:t>
            </a:r>
            <a:r>
              <a:rPr sz="2100" spc="-4" baseline="3417" dirty="0" smtClean="0">
                <a:latin typeface="Comic Sans MS"/>
                <a:cs typeface="Comic Sans MS"/>
              </a:rPr>
              <a:t>f</a:t>
            </a:r>
            <a:r>
              <a:rPr sz="2100" spc="0" baseline="3417" dirty="0" smtClean="0">
                <a:latin typeface="Comic Sans MS"/>
                <a:cs typeface="Comic Sans MS"/>
              </a:rPr>
              <a:t>ai</a:t>
            </a:r>
            <a:r>
              <a:rPr sz="2100" spc="4" baseline="3417" dirty="0" smtClean="0">
                <a:latin typeface="Comic Sans MS"/>
                <a:cs typeface="Comic Sans MS"/>
              </a:rPr>
              <a:t>s</a:t>
            </a:r>
            <a:r>
              <a:rPr sz="2100" spc="0" baseline="3417" dirty="0" smtClean="0">
                <a:latin typeface="Comic Sans MS"/>
                <a:cs typeface="Comic Sans MS"/>
              </a:rPr>
              <a:t>ant</a:t>
            </a:r>
            <a:r>
              <a:rPr sz="2100" spc="-19" baseline="3417" dirty="0" smtClean="0">
                <a:latin typeface="Comic Sans MS"/>
                <a:cs typeface="Comic Sans MS"/>
              </a:rPr>
              <a:t> </a:t>
            </a:r>
            <a:r>
              <a:rPr sz="2100" spc="4" baseline="3417" dirty="0" smtClean="0">
                <a:latin typeface="Comic Sans MS"/>
                <a:cs typeface="Comic Sans MS"/>
              </a:rPr>
              <a:t>p</a:t>
            </a:r>
            <a:r>
              <a:rPr sz="2100" spc="0" baseline="3417" dirty="0" smtClean="0">
                <a:latin typeface="Comic Sans MS"/>
                <a:cs typeface="Comic Sans MS"/>
              </a:rPr>
              <a:t>ré</a:t>
            </a:r>
            <a:r>
              <a:rPr sz="2100" spc="-4" baseline="3417" dirty="0" smtClean="0">
                <a:latin typeface="Comic Sans MS"/>
                <a:cs typeface="Comic Sans MS"/>
              </a:rPr>
              <a:t>c</a:t>
            </a:r>
            <a:r>
              <a:rPr sz="2100" spc="0" baseline="3417" dirty="0" smtClean="0">
                <a:latin typeface="Comic Sans MS"/>
                <a:cs typeface="Comic Sans MS"/>
              </a:rPr>
              <a:t>éder</a:t>
            </a:r>
            <a:endParaRPr sz="1400">
              <a:latin typeface="Comic Sans MS"/>
              <a:cs typeface="Comic Sans MS"/>
            </a:endParaRPr>
          </a:p>
          <a:p>
            <a:pPr marL="12700" marR="26746">
              <a:lnSpc>
                <a:spcPts val="1664"/>
              </a:lnSpc>
              <a:spcBef>
                <a:spcPts val="2"/>
              </a:spcBef>
            </a:pPr>
            <a:r>
              <a:rPr sz="2100" spc="0" baseline="1708" dirty="0" smtClean="0">
                <a:latin typeface="Comic Sans MS"/>
                <a:cs typeface="Comic Sans MS"/>
              </a:rPr>
              <a:t>(éventuell</a:t>
            </a:r>
            <a:r>
              <a:rPr sz="2100" spc="-4" baseline="1708" dirty="0" smtClean="0">
                <a:latin typeface="Comic Sans MS"/>
                <a:cs typeface="Comic Sans MS"/>
              </a:rPr>
              <a:t>e</a:t>
            </a:r>
            <a:r>
              <a:rPr sz="2100" spc="0" baseline="1708" dirty="0" smtClean="0">
                <a:latin typeface="Comic Sans MS"/>
                <a:cs typeface="Comic Sans MS"/>
              </a:rPr>
              <a:t>ment</a:t>
            </a:r>
            <a:r>
              <a:rPr sz="2100" spc="-34" baseline="1708" dirty="0" smtClean="0">
                <a:latin typeface="Comic Sans MS"/>
                <a:cs typeface="Comic Sans MS"/>
              </a:rPr>
              <a:t> </a:t>
            </a:r>
            <a:r>
              <a:rPr sz="2100" spc="0" baseline="1708" dirty="0" smtClean="0">
                <a:latin typeface="Comic Sans MS"/>
                <a:cs typeface="Comic Sans MS"/>
              </a:rPr>
              <a:t>dé</a:t>
            </a:r>
            <a:r>
              <a:rPr sz="2100" spc="4" baseline="1708" dirty="0" smtClean="0">
                <a:latin typeface="Comic Sans MS"/>
                <a:cs typeface="Comic Sans MS"/>
              </a:rPr>
              <a:t>do</a:t>
            </a:r>
            <a:r>
              <a:rPr sz="2100" spc="0" baseline="1708" dirty="0" smtClean="0">
                <a:latin typeface="Comic Sans MS"/>
                <a:cs typeface="Comic Sans MS"/>
              </a:rPr>
              <a:t>ubl</a:t>
            </a:r>
            <a:r>
              <a:rPr sz="2100" spc="-4" baseline="1708" dirty="0" smtClean="0">
                <a:latin typeface="Comic Sans MS"/>
                <a:cs typeface="Comic Sans MS"/>
              </a:rPr>
              <a:t>é</a:t>
            </a:r>
            <a:r>
              <a:rPr sz="2100" spc="4" baseline="1708" dirty="0" smtClean="0">
                <a:latin typeface="Comic Sans MS"/>
                <a:cs typeface="Comic Sans MS"/>
              </a:rPr>
              <a:t>)</a:t>
            </a:r>
            <a:r>
              <a:rPr sz="2100" spc="0" baseline="1708" dirty="0" smtClean="0">
                <a:latin typeface="Comic Sans MS"/>
                <a:cs typeface="Comic Sans MS"/>
              </a:rPr>
              <a:t>.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8401304" y="6154126"/>
            <a:ext cx="256158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sz="2100" spc="4" baseline="1708" dirty="0" smtClean="0">
                <a:latin typeface="Comic Sans MS"/>
                <a:cs typeface="Comic Sans MS"/>
              </a:rPr>
              <a:t>de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9034018" y="6154126"/>
            <a:ext cx="617560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sz="2100" spc="0" baseline="1708" dirty="0" smtClean="0">
                <a:latin typeface="Comic Sans MS"/>
                <a:cs typeface="Comic Sans MS"/>
              </a:rPr>
              <a:t>l</a:t>
            </a:r>
            <a:r>
              <a:rPr sz="2100" spc="-14" baseline="1708" dirty="0" smtClean="0">
                <a:latin typeface="Comic Sans MS"/>
                <a:cs typeface="Comic Sans MS"/>
              </a:rPr>
              <a:t>’</a:t>
            </a:r>
            <a:r>
              <a:rPr sz="2100" spc="0" baseline="1708" dirty="0" smtClean="0">
                <a:latin typeface="Comic Sans MS"/>
                <a:cs typeface="Comic Sans MS"/>
              </a:rPr>
              <a:t>in</a:t>
            </a:r>
            <a:r>
              <a:rPr sz="2100" spc="-4" baseline="1708" dirty="0" smtClean="0">
                <a:latin typeface="Comic Sans MS"/>
                <a:cs typeface="Comic Sans MS"/>
              </a:rPr>
              <a:t>d</a:t>
            </a:r>
            <a:r>
              <a:rPr sz="2100" spc="0" baseline="1708" dirty="0" smtClean="0">
                <a:latin typeface="Comic Sans MS"/>
                <a:cs typeface="Comic Sans MS"/>
              </a:rPr>
              <a:t>ice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0027666" y="6154126"/>
            <a:ext cx="194235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sz="2100" spc="0" baseline="1708" dirty="0" smtClean="0">
                <a:latin typeface="Comic Sans MS"/>
                <a:cs typeface="Comic Sans MS"/>
              </a:rPr>
              <a:t>N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1087862" y="6473351"/>
            <a:ext cx="206461" cy="1518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35"/>
              </a:lnSpc>
              <a:spcBef>
                <a:spcPts val="56"/>
              </a:spcBef>
            </a:pPr>
            <a:r>
              <a:rPr sz="1000" spc="4" dirty="0" smtClean="0">
                <a:latin typeface="Verdana"/>
                <a:cs typeface="Verdana"/>
              </a:rPr>
              <a:t>66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1712321" y="6531508"/>
            <a:ext cx="231966" cy="204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0"/>
              </a:lnSpc>
              <a:spcBef>
                <a:spcPts val="76"/>
              </a:spcBef>
            </a:pPr>
            <a:r>
              <a:rPr sz="2100" spc="-4" baseline="1950" dirty="0" smtClean="0">
                <a:solidFill>
                  <a:srgbClr val="C00000"/>
                </a:solidFill>
                <a:latin typeface="Calibri"/>
                <a:cs typeface="Calibri"/>
              </a:rPr>
              <a:t>66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0448290" y="6548518"/>
            <a:ext cx="692400" cy="1518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60"/>
              </a:lnSpc>
              <a:spcBef>
                <a:spcPts val="57"/>
              </a:spcBef>
            </a:pPr>
            <a:r>
              <a:rPr sz="1000" spc="0" dirty="0" smtClean="0">
                <a:latin typeface="Segoe UI"/>
                <a:cs typeface="Segoe UI"/>
              </a:rPr>
              <a:t>E</a:t>
            </a:r>
            <a:r>
              <a:rPr sz="1000" spc="-4" dirty="0" smtClean="0">
                <a:latin typeface="Segoe UI"/>
                <a:cs typeface="Segoe UI"/>
              </a:rPr>
              <a:t>C</a:t>
            </a:r>
            <a:r>
              <a:rPr sz="1000" spc="4" dirty="0" smtClean="0">
                <a:latin typeface="Segoe UI"/>
                <a:cs typeface="Segoe UI"/>
              </a:rPr>
              <a:t>A</a:t>
            </a:r>
            <a:r>
              <a:rPr sz="1000" spc="0" dirty="0" smtClean="0">
                <a:latin typeface="Segoe UI"/>
                <a:cs typeface="Segoe UI"/>
              </a:rPr>
              <a:t>M</a:t>
            </a:r>
            <a:r>
              <a:rPr sz="1000" spc="-6" dirty="0" smtClean="0">
                <a:latin typeface="Segoe UI"/>
                <a:cs typeface="Segoe UI"/>
              </a:rPr>
              <a:t> </a:t>
            </a:r>
            <a:r>
              <a:rPr sz="1000" spc="0" dirty="0" smtClean="0">
                <a:latin typeface="Segoe UI"/>
                <a:cs typeface="Segoe UI"/>
              </a:rPr>
              <a:t>2015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27" name="object 27"/>
          <p:cNvSpPr txBox="1"/>
          <p:nvPr/>
        </p:nvSpPr>
        <p:spPr>
          <a:xfrm rot="16200000">
            <a:off x="0" y="1761345"/>
            <a:ext cx="3562100" cy="19494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2040-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Ch</a:t>
            </a:r>
            <a:r>
              <a:rPr sz="1400" b="1" i="1" spc="4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400" b="1" i="1" spc="4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400" b="1" i="1" spc="-39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1400" b="1" i="1" spc="-9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1400" b="1" i="1" spc="4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va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400" b="1" i="1" spc="-25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et</a:t>
            </a:r>
            <a:r>
              <a:rPr sz="1400" b="1" i="1" spc="-14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1400" b="1" i="1" spc="4" dirty="0" smtClean="0">
                <a:solidFill>
                  <a:srgbClr val="FFFFFF"/>
                </a:solidFill>
                <a:latin typeface="Arial"/>
                <a:cs typeface="Arial"/>
              </a:rPr>
              <a:t>ir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onn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eme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endParaRPr sz="14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8401812" y="4581144"/>
            <a:ext cx="1871472" cy="28803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5" name="object 25"/>
          <p:cNvSpPr txBox="1"/>
          <p:nvPr/>
        </p:nvSpPr>
        <p:spPr>
          <a:xfrm>
            <a:off x="8183880" y="3933444"/>
            <a:ext cx="1583435" cy="28803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4" name="object 24"/>
          <p:cNvSpPr txBox="1"/>
          <p:nvPr/>
        </p:nvSpPr>
        <p:spPr>
          <a:xfrm>
            <a:off x="3793236" y="3645408"/>
            <a:ext cx="1726691" cy="35966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3" name="object 23"/>
          <p:cNvSpPr txBox="1"/>
          <p:nvPr/>
        </p:nvSpPr>
        <p:spPr>
          <a:xfrm>
            <a:off x="8183880" y="3140964"/>
            <a:ext cx="1513331" cy="35966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2" name="object 22"/>
          <p:cNvSpPr txBox="1"/>
          <p:nvPr/>
        </p:nvSpPr>
        <p:spPr>
          <a:xfrm>
            <a:off x="4440936" y="2636520"/>
            <a:ext cx="1295400" cy="36118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1" name="object 21"/>
          <p:cNvSpPr txBox="1"/>
          <p:nvPr/>
        </p:nvSpPr>
        <p:spPr>
          <a:xfrm>
            <a:off x="6672072" y="2491740"/>
            <a:ext cx="1223772" cy="50596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0" name="object 20"/>
          <p:cNvSpPr txBox="1"/>
          <p:nvPr/>
        </p:nvSpPr>
        <p:spPr>
          <a:xfrm>
            <a:off x="6240780" y="2060448"/>
            <a:ext cx="2016252" cy="28956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9" name="object 19"/>
          <p:cNvSpPr txBox="1"/>
          <p:nvPr/>
        </p:nvSpPr>
        <p:spPr>
          <a:xfrm>
            <a:off x="3720084" y="2065019"/>
            <a:ext cx="935736" cy="28803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8" name="object 18"/>
          <p:cNvSpPr txBox="1"/>
          <p:nvPr/>
        </p:nvSpPr>
        <p:spPr>
          <a:xfrm>
            <a:off x="0" y="0"/>
            <a:ext cx="330708" cy="68579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7" name="object 17"/>
          <p:cNvSpPr txBox="1"/>
          <p:nvPr/>
        </p:nvSpPr>
        <p:spPr>
          <a:xfrm>
            <a:off x="6096000" y="1775967"/>
            <a:ext cx="3671316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6" name="object 16"/>
          <p:cNvSpPr txBox="1"/>
          <p:nvPr/>
        </p:nvSpPr>
        <p:spPr>
          <a:xfrm>
            <a:off x="2560435" y="2098681"/>
            <a:ext cx="135322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5" name="object 15"/>
          <p:cNvSpPr txBox="1"/>
          <p:nvPr/>
        </p:nvSpPr>
        <p:spPr>
          <a:xfrm>
            <a:off x="3009894" y="2098681"/>
            <a:ext cx="132289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4" name="object 14"/>
          <p:cNvSpPr txBox="1"/>
          <p:nvPr/>
        </p:nvSpPr>
        <p:spPr>
          <a:xfrm>
            <a:off x="2531838" y="2698983"/>
            <a:ext cx="13533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3" name="object 13"/>
          <p:cNvSpPr txBox="1"/>
          <p:nvPr/>
        </p:nvSpPr>
        <p:spPr>
          <a:xfrm>
            <a:off x="2981310" y="2698983"/>
            <a:ext cx="127722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2" name="object 12"/>
          <p:cNvSpPr txBox="1"/>
          <p:nvPr/>
        </p:nvSpPr>
        <p:spPr>
          <a:xfrm>
            <a:off x="3356586" y="2698983"/>
            <a:ext cx="115251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1" name="object 11"/>
          <p:cNvSpPr txBox="1"/>
          <p:nvPr/>
        </p:nvSpPr>
        <p:spPr>
          <a:xfrm>
            <a:off x="3785935" y="2698983"/>
            <a:ext cx="103781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0" name="object 10"/>
          <p:cNvSpPr txBox="1"/>
          <p:nvPr/>
        </p:nvSpPr>
        <p:spPr>
          <a:xfrm>
            <a:off x="9567290" y="2896947"/>
            <a:ext cx="61932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9" name="object 9"/>
          <p:cNvSpPr txBox="1"/>
          <p:nvPr/>
        </p:nvSpPr>
        <p:spPr>
          <a:xfrm>
            <a:off x="6595151" y="3144108"/>
            <a:ext cx="125346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8" name="object 8"/>
          <p:cNvSpPr txBox="1"/>
          <p:nvPr/>
        </p:nvSpPr>
        <p:spPr>
          <a:xfrm>
            <a:off x="7012052" y="3144108"/>
            <a:ext cx="152669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7" name="object 7"/>
          <p:cNvSpPr txBox="1"/>
          <p:nvPr/>
        </p:nvSpPr>
        <p:spPr>
          <a:xfrm>
            <a:off x="7394590" y="3144108"/>
            <a:ext cx="107647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6" name="object 6"/>
          <p:cNvSpPr txBox="1"/>
          <p:nvPr/>
        </p:nvSpPr>
        <p:spPr>
          <a:xfrm>
            <a:off x="2208276" y="4441444"/>
            <a:ext cx="3671316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5" name="object 5"/>
          <p:cNvSpPr txBox="1"/>
          <p:nvPr/>
        </p:nvSpPr>
        <p:spPr>
          <a:xfrm>
            <a:off x="6418532" y="4582844"/>
            <a:ext cx="125346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4" name="object 4"/>
          <p:cNvSpPr txBox="1"/>
          <p:nvPr/>
        </p:nvSpPr>
        <p:spPr>
          <a:xfrm>
            <a:off x="6835432" y="4582844"/>
            <a:ext cx="130705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3" name="object 3"/>
          <p:cNvSpPr txBox="1"/>
          <p:nvPr/>
        </p:nvSpPr>
        <p:spPr>
          <a:xfrm>
            <a:off x="7257398" y="4582844"/>
            <a:ext cx="103346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" name="object 2"/>
          <p:cNvSpPr txBox="1"/>
          <p:nvPr/>
        </p:nvSpPr>
        <p:spPr>
          <a:xfrm>
            <a:off x="7484492" y="4582844"/>
            <a:ext cx="107882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object 46"/>
          <p:cNvSpPr/>
          <p:nvPr/>
        </p:nvSpPr>
        <p:spPr>
          <a:xfrm>
            <a:off x="11415522" y="6528054"/>
            <a:ext cx="0" cy="347470"/>
          </a:xfrm>
          <a:custGeom>
            <a:avLst/>
            <a:gdLst/>
            <a:ahLst/>
            <a:cxnLst/>
            <a:rect l="l" t="t" r="r" b="b"/>
            <a:pathLst>
              <a:path h="347470">
                <a:moveTo>
                  <a:pt x="0" y="0"/>
                </a:moveTo>
                <a:lnTo>
                  <a:pt x="0" y="329943"/>
                </a:lnTo>
              </a:path>
            </a:pathLst>
          </a:custGeom>
          <a:ln w="25908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-12192" y="0"/>
            <a:ext cx="3429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-12192" y="0"/>
            <a:ext cx="342900" cy="6858000"/>
          </a:xfrm>
          <a:custGeom>
            <a:avLst/>
            <a:gdLst/>
            <a:ahLst/>
            <a:cxnLst/>
            <a:rect l="l" t="t" r="r" b="b"/>
            <a:pathLst>
              <a:path w="342900" h="6858000">
                <a:moveTo>
                  <a:pt x="342900" y="0"/>
                </a:moveTo>
                <a:lnTo>
                  <a:pt x="12192" y="0"/>
                </a:lnTo>
              </a:path>
              <a:path w="342900" h="6858000">
                <a:moveTo>
                  <a:pt x="12192" y="6858000"/>
                </a:moveTo>
                <a:lnTo>
                  <a:pt x="342900" y="6858000"/>
                </a:lnTo>
                <a:lnTo>
                  <a:pt x="342900" y="0"/>
                </a:lnTo>
              </a:path>
            </a:pathLst>
          </a:custGeom>
          <a:ln w="9144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-21336" y="6385560"/>
            <a:ext cx="361188" cy="3352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-18288" y="5987224"/>
            <a:ext cx="361188" cy="31908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3973707" y="1527033"/>
            <a:ext cx="327649" cy="107051"/>
          </a:xfrm>
          <a:custGeom>
            <a:avLst/>
            <a:gdLst/>
            <a:ahLst/>
            <a:cxnLst/>
            <a:rect l="l" t="t" r="r" b="b"/>
            <a:pathLst>
              <a:path w="327649" h="107051">
                <a:moveTo>
                  <a:pt x="327649" y="0"/>
                </a:moveTo>
                <a:lnTo>
                  <a:pt x="0" y="107051"/>
                </a:lnTo>
              </a:path>
            </a:pathLst>
          </a:custGeom>
          <a:ln w="655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4301357" y="1527033"/>
            <a:ext cx="201119" cy="279068"/>
          </a:xfrm>
          <a:custGeom>
            <a:avLst/>
            <a:gdLst/>
            <a:ahLst/>
            <a:cxnLst/>
            <a:rect l="l" t="t" r="r" b="b"/>
            <a:pathLst>
              <a:path w="201119" h="279068">
                <a:moveTo>
                  <a:pt x="201119" y="279068"/>
                </a:moveTo>
                <a:lnTo>
                  <a:pt x="0" y="0"/>
                </a:lnTo>
              </a:path>
            </a:pathLst>
          </a:custGeom>
          <a:ln w="657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4301357" y="1806101"/>
            <a:ext cx="201119" cy="278655"/>
          </a:xfrm>
          <a:custGeom>
            <a:avLst/>
            <a:gdLst/>
            <a:ahLst/>
            <a:cxnLst/>
            <a:rect l="l" t="t" r="r" b="b"/>
            <a:pathLst>
              <a:path w="201119" h="278655">
                <a:moveTo>
                  <a:pt x="0" y="278655"/>
                </a:moveTo>
                <a:lnTo>
                  <a:pt x="201119" y="0"/>
                </a:lnTo>
              </a:path>
            </a:pathLst>
          </a:custGeom>
          <a:ln w="657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3973708" y="1978933"/>
            <a:ext cx="327649" cy="105824"/>
          </a:xfrm>
          <a:custGeom>
            <a:avLst/>
            <a:gdLst/>
            <a:ahLst/>
            <a:cxnLst/>
            <a:rect l="l" t="t" r="r" b="b"/>
            <a:pathLst>
              <a:path w="327649" h="105824">
                <a:moveTo>
                  <a:pt x="0" y="0"/>
                </a:moveTo>
                <a:lnTo>
                  <a:pt x="327649" y="105824"/>
                </a:lnTo>
              </a:path>
            </a:pathLst>
          </a:custGeom>
          <a:ln w="655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3973707" y="1634084"/>
            <a:ext cx="0" cy="344848"/>
          </a:xfrm>
          <a:custGeom>
            <a:avLst/>
            <a:gdLst/>
            <a:ahLst/>
            <a:cxnLst/>
            <a:rect l="l" t="t" r="r" b="b"/>
            <a:pathLst>
              <a:path h="344848">
                <a:moveTo>
                  <a:pt x="0" y="0"/>
                </a:moveTo>
                <a:lnTo>
                  <a:pt x="0" y="344848"/>
                </a:lnTo>
              </a:path>
            </a:pathLst>
          </a:custGeom>
          <a:ln w="659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4301357" y="1292099"/>
            <a:ext cx="61812" cy="234933"/>
          </a:xfrm>
          <a:custGeom>
            <a:avLst/>
            <a:gdLst/>
            <a:ahLst/>
            <a:cxnLst/>
            <a:rect l="l" t="t" r="r" b="b"/>
            <a:pathLst>
              <a:path w="61812" h="234933">
                <a:moveTo>
                  <a:pt x="0" y="234933"/>
                </a:moveTo>
                <a:lnTo>
                  <a:pt x="61812" y="0"/>
                </a:lnTo>
              </a:path>
            </a:pathLst>
          </a:custGeom>
          <a:ln w="659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4502477" y="1806101"/>
            <a:ext cx="253871" cy="0"/>
          </a:xfrm>
          <a:custGeom>
            <a:avLst/>
            <a:gdLst/>
            <a:ahLst/>
            <a:cxnLst/>
            <a:rect l="l" t="t" r="r" b="b"/>
            <a:pathLst>
              <a:path w="253871">
                <a:moveTo>
                  <a:pt x="0" y="0"/>
                </a:moveTo>
                <a:lnTo>
                  <a:pt x="253871" y="0"/>
                </a:lnTo>
              </a:path>
            </a:pathLst>
          </a:custGeom>
          <a:ln w="654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694685" y="3681783"/>
            <a:ext cx="166191" cy="289411"/>
          </a:xfrm>
          <a:custGeom>
            <a:avLst/>
            <a:gdLst/>
            <a:ahLst/>
            <a:cxnLst/>
            <a:rect l="l" t="t" r="r" b="b"/>
            <a:pathLst>
              <a:path w="166191" h="289411">
                <a:moveTo>
                  <a:pt x="0" y="0"/>
                </a:moveTo>
                <a:lnTo>
                  <a:pt x="166191" y="289411"/>
                </a:lnTo>
              </a:path>
            </a:pathLst>
          </a:custGeom>
          <a:ln w="63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694685" y="3392388"/>
            <a:ext cx="166190" cy="289395"/>
          </a:xfrm>
          <a:custGeom>
            <a:avLst/>
            <a:gdLst/>
            <a:ahLst/>
            <a:cxnLst/>
            <a:rect l="l" t="t" r="r" b="b"/>
            <a:pathLst>
              <a:path w="166190" h="289395">
                <a:moveTo>
                  <a:pt x="166190" y="0"/>
                </a:moveTo>
                <a:lnTo>
                  <a:pt x="0" y="289395"/>
                </a:lnTo>
              </a:path>
            </a:pathLst>
          </a:custGeom>
          <a:ln w="63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3860876" y="3392388"/>
            <a:ext cx="333562" cy="0"/>
          </a:xfrm>
          <a:custGeom>
            <a:avLst/>
            <a:gdLst/>
            <a:ahLst/>
            <a:cxnLst/>
            <a:rect l="l" t="t" r="r" b="b"/>
            <a:pathLst>
              <a:path w="333562">
                <a:moveTo>
                  <a:pt x="333562" y="0"/>
                </a:moveTo>
                <a:lnTo>
                  <a:pt x="0" y="0"/>
                </a:lnTo>
              </a:path>
            </a:pathLst>
          </a:custGeom>
          <a:ln w="637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194439" y="3392388"/>
            <a:ext cx="166182" cy="289395"/>
          </a:xfrm>
          <a:custGeom>
            <a:avLst/>
            <a:gdLst/>
            <a:ahLst/>
            <a:cxnLst/>
            <a:rect l="l" t="t" r="r" b="b"/>
            <a:pathLst>
              <a:path w="166182" h="289395">
                <a:moveTo>
                  <a:pt x="166182" y="289395"/>
                </a:moveTo>
                <a:lnTo>
                  <a:pt x="0" y="0"/>
                </a:lnTo>
              </a:path>
            </a:pathLst>
          </a:custGeom>
          <a:ln w="63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194439" y="3681783"/>
            <a:ext cx="166182" cy="289411"/>
          </a:xfrm>
          <a:custGeom>
            <a:avLst/>
            <a:gdLst/>
            <a:ahLst/>
            <a:cxnLst/>
            <a:rect l="l" t="t" r="r" b="b"/>
            <a:pathLst>
              <a:path w="166182" h="289411">
                <a:moveTo>
                  <a:pt x="0" y="289411"/>
                </a:moveTo>
                <a:lnTo>
                  <a:pt x="166182" y="0"/>
                </a:lnTo>
              </a:path>
            </a:pathLst>
          </a:custGeom>
          <a:ln w="63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860877" y="3971195"/>
            <a:ext cx="333562" cy="0"/>
          </a:xfrm>
          <a:custGeom>
            <a:avLst/>
            <a:gdLst/>
            <a:ahLst/>
            <a:cxnLst/>
            <a:rect l="l" t="t" r="r" b="b"/>
            <a:pathLst>
              <a:path w="333562">
                <a:moveTo>
                  <a:pt x="0" y="0"/>
                </a:moveTo>
                <a:lnTo>
                  <a:pt x="333562" y="0"/>
                </a:lnTo>
              </a:path>
            </a:pathLst>
          </a:custGeom>
          <a:ln w="637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360622" y="3681783"/>
            <a:ext cx="246289" cy="0"/>
          </a:xfrm>
          <a:custGeom>
            <a:avLst/>
            <a:gdLst/>
            <a:ahLst/>
            <a:cxnLst/>
            <a:rect l="l" t="t" r="r" b="b"/>
            <a:pathLst>
              <a:path w="246289">
                <a:moveTo>
                  <a:pt x="0" y="0"/>
                </a:moveTo>
                <a:lnTo>
                  <a:pt x="246289" y="0"/>
                </a:lnTo>
              </a:path>
            </a:pathLst>
          </a:custGeom>
          <a:ln w="637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3825794" y="3479052"/>
            <a:ext cx="397342" cy="397937"/>
          </a:xfrm>
          <a:custGeom>
            <a:avLst/>
            <a:gdLst/>
            <a:ahLst/>
            <a:cxnLst/>
            <a:rect l="l" t="t" r="r" b="b"/>
            <a:pathLst>
              <a:path w="397342" h="397937">
                <a:moveTo>
                  <a:pt x="0" y="199159"/>
                </a:moveTo>
                <a:lnTo>
                  <a:pt x="658" y="215508"/>
                </a:lnTo>
                <a:lnTo>
                  <a:pt x="2598" y="231484"/>
                </a:lnTo>
                <a:lnTo>
                  <a:pt x="5771" y="247038"/>
                </a:lnTo>
                <a:lnTo>
                  <a:pt x="10124" y="262118"/>
                </a:lnTo>
                <a:lnTo>
                  <a:pt x="15606" y="276675"/>
                </a:lnTo>
                <a:lnTo>
                  <a:pt x="22168" y="290658"/>
                </a:lnTo>
                <a:lnTo>
                  <a:pt x="29759" y="304017"/>
                </a:lnTo>
                <a:lnTo>
                  <a:pt x="38326" y="316701"/>
                </a:lnTo>
                <a:lnTo>
                  <a:pt x="47821" y="328659"/>
                </a:lnTo>
                <a:lnTo>
                  <a:pt x="58191" y="339843"/>
                </a:lnTo>
                <a:lnTo>
                  <a:pt x="69385" y="350200"/>
                </a:lnTo>
                <a:lnTo>
                  <a:pt x="81354" y="359681"/>
                </a:lnTo>
                <a:lnTo>
                  <a:pt x="94046" y="368236"/>
                </a:lnTo>
                <a:lnTo>
                  <a:pt x="107411" y="375813"/>
                </a:lnTo>
                <a:lnTo>
                  <a:pt x="121397" y="382363"/>
                </a:lnTo>
                <a:lnTo>
                  <a:pt x="135953" y="387835"/>
                </a:lnTo>
                <a:lnTo>
                  <a:pt x="151030" y="392179"/>
                </a:lnTo>
                <a:lnTo>
                  <a:pt x="166575" y="395344"/>
                </a:lnTo>
                <a:lnTo>
                  <a:pt x="182539" y="397280"/>
                </a:lnTo>
                <a:lnTo>
                  <a:pt x="198870" y="397937"/>
                </a:lnTo>
                <a:lnTo>
                  <a:pt x="215200" y="397280"/>
                </a:lnTo>
                <a:lnTo>
                  <a:pt x="231158" y="395344"/>
                </a:lnTo>
                <a:lnTo>
                  <a:pt x="246691" y="392179"/>
                </a:lnTo>
                <a:lnTo>
                  <a:pt x="261752" y="387835"/>
                </a:lnTo>
                <a:lnTo>
                  <a:pt x="276288" y="382363"/>
                </a:lnTo>
                <a:lnTo>
                  <a:pt x="290251" y="375813"/>
                </a:lnTo>
                <a:lnTo>
                  <a:pt x="303589" y="368236"/>
                </a:lnTo>
                <a:lnTo>
                  <a:pt x="316253" y="359681"/>
                </a:lnTo>
                <a:lnTo>
                  <a:pt x="328192" y="350200"/>
                </a:lnTo>
                <a:lnTo>
                  <a:pt x="339356" y="339843"/>
                </a:lnTo>
                <a:lnTo>
                  <a:pt x="349696" y="328659"/>
                </a:lnTo>
                <a:lnTo>
                  <a:pt x="359160" y="316701"/>
                </a:lnTo>
                <a:lnTo>
                  <a:pt x="367699" y="304017"/>
                </a:lnTo>
                <a:lnTo>
                  <a:pt x="375262" y="290658"/>
                </a:lnTo>
                <a:lnTo>
                  <a:pt x="381799" y="276675"/>
                </a:lnTo>
                <a:lnTo>
                  <a:pt x="387261" y="262118"/>
                </a:lnTo>
                <a:lnTo>
                  <a:pt x="391596" y="247038"/>
                </a:lnTo>
                <a:lnTo>
                  <a:pt x="394754" y="231484"/>
                </a:lnTo>
                <a:lnTo>
                  <a:pt x="396686" y="215508"/>
                </a:lnTo>
                <a:lnTo>
                  <a:pt x="397342" y="199159"/>
                </a:lnTo>
                <a:lnTo>
                  <a:pt x="396686" y="182754"/>
                </a:lnTo>
                <a:lnTo>
                  <a:pt x="394754" y="166727"/>
                </a:lnTo>
                <a:lnTo>
                  <a:pt x="391596" y="151128"/>
                </a:lnTo>
                <a:lnTo>
                  <a:pt x="387261" y="136007"/>
                </a:lnTo>
                <a:lnTo>
                  <a:pt x="381799" y="121415"/>
                </a:lnTo>
                <a:lnTo>
                  <a:pt x="375262" y="107402"/>
                </a:lnTo>
                <a:lnTo>
                  <a:pt x="367699" y="94017"/>
                </a:lnTo>
                <a:lnTo>
                  <a:pt x="359160" y="81311"/>
                </a:lnTo>
                <a:lnTo>
                  <a:pt x="349696" y="69333"/>
                </a:lnTo>
                <a:lnTo>
                  <a:pt x="339356" y="58135"/>
                </a:lnTo>
                <a:lnTo>
                  <a:pt x="328192" y="47765"/>
                </a:lnTo>
                <a:lnTo>
                  <a:pt x="316253" y="38274"/>
                </a:lnTo>
                <a:lnTo>
                  <a:pt x="303589" y="29713"/>
                </a:lnTo>
                <a:lnTo>
                  <a:pt x="290250" y="22130"/>
                </a:lnTo>
                <a:lnTo>
                  <a:pt x="276288" y="15576"/>
                </a:lnTo>
                <a:lnTo>
                  <a:pt x="261752" y="10102"/>
                </a:lnTo>
                <a:lnTo>
                  <a:pt x="246691" y="5757"/>
                </a:lnTo>
                <a:lnTo>
                  <a:pt x="231158" y="2592"/>
                </a:lnTo>
                <a:lnTo>
                  <a:pt x="215200" y="656"/>
                </a:lnTo>
                <a:lnTo>
                  <a:pt x="198870" y="0"/>
                </a:lnTo>
                <a:lnTo>
                  <a:pt x="182539" y="656"/>
                </a:lnTo>
                <a:lnTo>
                  <a:pt x="166575" y="2592"/>
                </a:lnTo>
                <a:lnTo>
                  <a:pt x="151030" y="5757"/>
                </a:lnTo>
                <a:lnTo>
                  <a:pt x="135953" y="10102"/>
                </a:lnTo>
                <a:lnTo>
                  <a:pt x="121397" y="15576"/>
                </a:lnTo>
                <a:lnTo>
                  <a:pt x="107411" y="22130"/>
                </a:lnTo>
                <a:lnTo>
                  <a:pt x="94046" y="29713"/>
                </a:lnTo>
                <a:lnTo>
                  <a:pt x="81354" y="38274"/>
                </a:lnTo>
                <a:lnTo>
                  <a:pt x="69385" y="47765"/>
                </a:lnTo>
                <a:lnTo>
                  <a:pt x="58190" y="58135"/>
                </a:lnTo>
                <a:lnTo>
                  <a:pt x="47820" y="69333"/>
                </a:lnTo>
                <a:lnTo>
                  <a:pt x="38326" y="81311"/>
                </a:lnTo>
                <a:lnTo>
                  <a:pt x="29759" y="94017"/>
                </a:lnTo>
                <a:lnTo>
                  <a:pt x="22168" y="107402"/>
                </a:lnTo>
                <a:lnTo>
                  <a:pt x="15606" y="121415"/>
                </a:lnTo>
                <a:lnTo>
                  <a:pt x="10123" y="136007"/>
                </a:lnTo>
                <a:lnTo>
                  <a:pt x="5770" y="151128"/>
                </a:lnTo>
                <a:lnTo>
                  <a:pt x="2598" y="166727"/>
                </a:lnTo>
                <a:lnTo>
                  <a:pt x="658" y="182754"/>
                </a:lnTo>
                <a:lnTo>
                  <a:pt x="0" y="199159"/>
                </a:lnTo>
                <a:close/>
              </a:path>
            </a:pathLst>
          </a:custGeom>
          <a:ln w="637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1853945" y="394930"/>
            <a:ext cx="2898926" cy="41706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20"/>
              </a:lnSpc>
              <a:spcBef>
                <a:spcPts val="81"/>
              </a:spcBef>
            </a:pPr>
            <a:r>
              <a:rPr sz="2100" b="1" spc="0" baseline="3417" dirty="0" smtClean="0">
                <a:solidFill>
                  <a:srgbClr val="FF3300"/>
                </a:solidFill>
                <a:latin typeface="Comic Sans MS"/>
                <a:cs typeface="Comic Sans MS"/>
              </a:rPr>
              <a:t>c)</a:t>
            </a:r>
            <a:r>
              <a:rPr sz="2100" b="1" spc="19" baseline="3417" dirty="0" smtClean="0">
                <a:solidFill>
                  <a:srgbClr val="FF3300"/>
                </a:solidFill>
                <a:latin typeface="Comic Sans MS"/>
                <a:cs typeface="Comic Sans MS"/>
              </a:rPr>
              <a:t> </a:t>
            </a:r>
            <a:r>
              <a:rPr sz="2100" b="1" spc="0" baseline="3417" dirty="0" smtClean="0">
                <a:solidFill>
                  <a:srgbClr val="FF3300"/>
                </a:solidFill>
                <a:latin typeface="Comic Sans MS"/>
                <a:cs typeface="Comic Sans MS"/>
              </a:rPr>
              <a:t>le</a:t>
            </a:r>
            <a:r>
              <a:rPr sz="2100" b="1" spc="25" baseline="3417" dirty="0" smtClean="0">
                <a:solidFill>
                  <a:srgbClr val="FF3300"/>
                </a:solidFill>
                <a:latin typeface="Comic Sans MS"/>
                <a:cs typeface="Comic Sans MS"/>
              </a:rPr>
              <a:t> </a:t>
            </a:r>
            <a:r>
              <a:rPr sz="2100" b="1" spc="0" baseline="3417" dirty="0" smtClean="0">
                <a:solidFill>
                  <a:srgbClr val="FF3300"/>
                </a:solidFill>
                <a:latin typeface="Comic Sans MS"/>
                <a:cs typeface="Comic Sans MS"/>
              </a:rPr>
              <a:t>grou</a:t>
            </a:r>
            <a:r>
              <a:rPr sz="2100" b="1" spc="4" baseline="3417" dirty="0" smtClean="0">
                <a:solidFill>
                  <a:srgbClr val="FF3300"/>
                </a:solidFill>
                <a:latin typeface="Comic Sans MS"/>
                <a:cs typeface="Comic Sans MS"/>
              </a:rPr>
              <a:t>p</a:t>
            </a:r>
            <a:r>
              <a:rPr sz="2100" b="1" spc="-4" baseline="3417" dirty="0" smtClean="0">
                <a:solidFill>
                  <a:srgbClr val="FF3300"/>
                </a:solidFill>
                <a:latin typeface="Comic Sans MS"/>
                <a:cs typeface="Comic Sans MS"/>
              </a:rPr>
              <a:t>e</a:t>
            </a:r>
            <a:r>
              <a:rPr sz="2100" b="1" spc="0" baseline="3417" dirty="0" smtClean="0">
                <a:solidFill>
                  <a:srgbClr val="FF3300"/>
                </a:solidFill>
                <a:latin typeface="Comic Sans MS"/>
                <a:cs typeface="Comic Sans MS"/>
              </a:rPr>
              <a:t>me</a:t>
            </a:r>
            <a:r>
              <a:rPr sz="2100" b="1" spc="-4" baseline="3417" dirty="0" smtClean="0">
                <a:solidFill>
                  <a:srgbClr val="FF3300"/>
                </a:solidFill>
                <a:latin typeface="Comic Sans MS"/>
                <a:cs typeface="Comic Sans MS"/>
              </a:rPr>
              <a:t>n</a:t>
            </a:r>
            <a:r>
              <a:rPr sz="2100" b="1" spc="0" baseline="3417" dirty="0" smtClean="0">
                <a:solidFill>
                  <a:srgbClr val="FF3300"/>
                </a:solidFill>
                <a:latin typeface="Comic Sans MS"/>
                <a:cs typeface="Comic Sans MS"/>
              </a:rPr>
              <a:t>t</a:t>
            </a:r>
            <a:r>
              <a:rPr sz="2100" b="1" spc="29" baseline="3417" dirty="0" smtClean="0">
                <a:solidFill>
                  <a:srgbClr val="FF3300"/>
                </a:solidFill>
                <a:latin typeface="Comic Sans MS"/>
                <a:cs typeface="Comic Sans MS"/>
              </a:rPr>
              <a:t> </a:t>
            </a:r>
            <a:r>
              <a:rPr sz="2100" b="1" spc="0" baseline="3417" dirty="0" smtClean="0">
                <a:solidFill>
                  <a:srgbClr val="FF3300"/>
                </a:solidFill>
                <a:latin typeface="Comic Sans MS"/>
                <a:cs typeface="Comic Sans MS"/>
              </a:rPr>
              <a:t>a</a:t>
            </a:r>
            <a:r>
              <a:rPr sz="2100" b="1" spc="-9" baseline="3417" dirty="0" smtClean="0">
                <a:solidFill>
                  <a:srgbClr val="FF3300"/>
                </a:solidFill>
                <a:latin typeface="Comic Sans MS"/>
                <a:cs typeface="Comic Sans MS"/>
              </a:rPr>
              <a:t>m</a:t>
            </a:r>
            <a:r>
              <a:rPr sz="2100" b="1" spc="0" baseline="3417" dirty="0" smtClean="0">
                <a:solidFill>
                  <a:srgbClr val="FF3300"/>
                </a:solidFill>
                <a:latin typeface="Comic Sans MS"/>
                <a:cs typeface="Comic Sans MS"/>
              </a:rPr>
              <a:t>ine</a:t>
            </a:r>
            <a:r>
              <a:rPr sz="2100" b="1" spc="14" baseline="3417" dirty="0" smtClean="0">
                <a:solidFill>
                  <a:srgbClr val="FF3300"/>
                </a:solidFill>
                <a:latin typeface="Comic Sans MS"/>
                <a:cs typeface="Comic Sans MS"/>
              </a:rPr>
              <a:t> </a:t>
            </a:r>
            <a:r>
              <a:rPr sz="2100" b="1" spc="0" baseline="3417" dirty="0" smtClean="0">
                <a:solidFill>
                  <a:srgbClr val="FF3300"/>
                </a:solidFill>
                <a:latin typeface="Comic Sans MS"/>
                <a:cs typeface="Comic Sans MS"/>
              </a:rPr>
              <a:t>n</a:t>
            </a:r>
            <a:r>
              <a:rPr sz="2100" b="1" spc="4" baseline="3417" dirty="0" smtClean="0">
                <a:solidFill>
                  <a:srgbClr val="FF3300"/>
                </a:solidFill>
                <a:latin typeface="Comic Sans MS"/>
                <a:cs typeface="Comic Sans MS"/>
              </a:rPr>
              <a:t>’</a:t>
            </a:r>
            <a:r>
              <a:rPr sz="2100" b="1" spc="-4" baseline="3417" dirty="0" smtClean="0">
                <a:solidFill>
                  <a:srgbClr val="FF3300"/>
                </a:solidFill>
                <a:latin typeface="Comic Sans MS"/>
                <a:cs typeface="Comic Sans MS"/>
              </a:rPr>
              <a:t>e</a:t>
            </a:r>
            <a:r>
              <a:rPr sz="2100" b="1" spc="9" baseline="3417" dirty="0" smtClean="0">
                <a:solidFill>
                  <a:srgbClr val="FF3300"/>
                </a:solidFill>
                <a:latin typeface="Comic Sans MS"/>
                <a:cs typeface="Comic Sans MS"/>
              </a:rPr>
              <a:t>s</a:t>
            </a:r>
            <a:r>
              <a:rPr sz="2100" b="1" spc="0" baseline="3417" dirty="0" smtClean="0">
                <a:solidFill>
                  <a:srgbClr val="FF3300"/>
                </a:solidFill>
                <a:latin typeface="Comic Sans MS"/>
                <a:cs typeface="Comic Sans MS"/>
              </a:rPr>
              <a:t>t</a:t>
            </a:r>
            <a:r>
              <a:rPr sz="2100" b="1" spc="19" baseline="3417" dirty="0" smtClean="0">
                <a:solidFill>
                  <a:srgbClr val="FF3300"/>
                </a:solidFill>
                <a:latin typeface="Comic Sans MS"/>
                <a:cs typeface="Comic Sans MS"/>
              </a:rPr>
              <a:t> </a:t>
            </a:r>
            <a:r>
              <a:rPr sz="2100" b="1" spc="4" baseline="3417" dirty="0" smtClean="0">
                <a:solidFill>
                  <a:srgbClr val="FF3300"/>
                </a:solidFill>
                <a:latin typeface="Comic Sans MS"/>
                <a:cs typeface="Comic Sans MS"/>
              </a:rPr>
              <a:t>p</a:t>
            </a:r>
            <a:r>
              <a:rPr sz="2100" b="1" spc="0" baseline="3417" dirty="0" smtClean="0">
                <a:solidFill>
                  <a:srgbClr val="FF3300"/>
                </a:solidFill>
                <a:latin typeface="Comic Sans MS"/>
                <a:cs typeface="Comic Sans MS"/>
              </a:rPr>
              <a:t>as</a:t>
            </a:r>
            <a:endParaRPr sz="1400">
              <a:latin typeface="Comic Sans MS"/>
              <a:cs typeface="Comic Sans MS"/>
            </a:endParaRPr>
          </a:p>
          <a:p>
            <a:pPr marL="12700" marR="26746">
              <a:lnSpc>
                <a:spcPts val="1664"/>
              </a:lnSpc>
              <a:spcBef>
                <a:spcPts val="2"/>
              </a:spcBef>
            </a:pPr>
            <a:r>
              <a:rPr sz="2100" spc="0" baseline="1708" dirty="0" smtClean="0">
                <a:latin typeface="Comic Sans MS"/>
                <a:cs typeface="Comic Sans MS"/>
              </a:rPr>
              <a:t>util</a:t>
            </a:r>
            <a:r>
              <a:rPr sz="2100" spc="4" baseline="1708" dirty="0" smtClean="0">
                <a:latin typeface="Comic Sans MS"/>
                <a:cs typeface="Comic Sans MS"/>
              </a:rPr>
              <a:t>i</a:t>
            </a:r>
            <a:r>
              <a:rPr sz="2100" spc="0" baseline="1708" dirty="0" smtClean="0">
                <a:latin typeface="Comic Sans MS"/>
                <a:cs typeface="Comic Sans MS"/>
              </a:rPr>
              <a:t>sera</a:t>
            </a:r>
            <a:r>
              <a:rPr sz="2100" spc="-34" baseline="1708" dirty="0" smtClean="0">
                <a:latin typeface="Comic Sans MS"/>
                <a:cs typeface="Comic Sans MS"/>
              </a:rPr>
              <a:t> </a:t>
            </a:r>
            <a:r>
              <a:rPr sz="2100" spc="0" baseline="1708" dirty="0" smtClean="0">
                <a:latin typeface="Comic Sans MS"/>
                <a:cs typeface="Comic Sans MS"/>
              </a:rPr>
              <a:t>al</a:t>
            </a:r>
            <a:r>
              <a:rPr sz="2100" spc="4" baseline="1708" dirty="0" smtClean="0">
                <a:latin typeface="Comic Sans MS"/>
                <a:cs typeface="Comic Sans MS"/>
              </a:rPr>
              <a:t>o</a:t>
            </a:r>
            <a:r>
              <a:rPr sz="2100" spc="0" baseline="1708" dirty="0" smtClean="0">
                <a:latin typeface="Comic Sans MS"/>
                <a:cs typeface="Comic Sans MS"/>
              </a:rPr>
              <a:t>rs</a:t>
            </a:r>
            <a:r>
              <a:rPr sz="2100" spc="-9" baseline="1708" dirty="0" smtClean="0">
                <a:latin typeface="Comic Sans MS"/>
                <a:cs typeface="Comic Sans MS"/>
              </a:rPr>
              <a:t> </a:t>
            </a:r>
            <a:r>
              <a:rPr sz="2100" spc="0" baseline="1708" dirty="0" smtClean="0">
                <a:latin typeface="Comic Sans MS"/>
                <a:cs typeface="Comic Sans MS"/>
              </a:rPr>
              <a:t>le </a:t>
            </a:r>
            <a:r>
              <a:rPr sz="2100" spc="4" baseline="1708" dirty="0" smtClean="0">
                <a:latin typeface="Comic Sans MS"/>
                <a:cs typeface="Comic Sans MS"/>
              </a:rPr>
              <a:t>p</a:t>
            </a:r>
            <a:r>
              <a:rPr sz="2100" spc="0" baseline="1708" dirty="0" smtClean="0">
                <a:latin typeface="Comic Sans MS"/>
                <a:cs typeface="Comic Sans MS"/>
              </a:rPr>
              <a:t>ré</a:t>
            </a:r>
            <a:r>
              <a:rPr sz="2100" spc="-9" baseline="1708" dirty="0" smtClean="0">
                <a:latin typeface="Comic Sans MS"/>
                <a:cs typeface="Comic Sans MS"/>
              </a:rPr>
              <a:t>f</a:t>
            </a:r>
            <a:r>
              <a:rPr sz="2100" spc="0" baseline="1708" dirty="0" smtClean="0">
                <a:latin typeface="Comic Sans MS"/>
                <a:cs typeface="Comic Sans MS"/>
              </a:rPr>
              <a:t>ixe</a:t>
            </a:r>
            <a:r>
              <a:rPr sz="2100" spc="-29" baseline="1708" dirty="0" smtClean="0">
                <a:latin typeface="Comic Sans MS"/>
                <a:cs typeface="Comic Sans MS"/>
              </a:rPr>
              <a:t> </a:t>
            </a:r>
            <a:r>
              <a:rPr sz="2100" b="1" spc="0" baseline="1708" dirty="0" smtClean="0">
                <a:latin typeface="Comic Sans MS"/>
                <a:cs typeface="Comic Sans MS"/>
              </a:rPr>
              <a:t>amin</a:t>
            </a:r>
            <a:r>
              <a:rPr sz="2100" b="1" spc="4" baseline="1708" dirty="0" smtClean="0">
                <a:latin typeface="Comic Sans MS"/>
                <a:cs typeface="Comic Sans MS"/>
              </a:rPr>
              <a:t>o</a:t>
            </a:r>
            <a:r>
              <a:rPr sz="2100" spc="0" baseline="1708" dirty="0" smtClean="0">
                <a:latin typeface="Comic Sans MS"/>
                <a:cs typeface="Comic Sans MS"/>
              </a:rPr>
              <a:t>.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780280" y="394930"/>
            <a:ext cx="341138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sz="2100" b="1" spc="9" baseline="1708" dirty="0" smtClean="0">
                <a:solidFill>
                  <a:srgbClr val="FF3300"/>
                </a:solidFill>
                <a:latin typeface="Comic Sans MS"/>
                <a:cs typeface="Comic Sans MS"/>
              </a:rPr>
              <a:t>t</a:t>
            </a:r>
            <a:r>
              <a:rPr sz="2100" b="1" spc="4" baseline="1708" dirty="0" smtClean="0">
                <a:solidFill>
                  <a:srgbClr val="FF3300"/>
                </a:solidFill>
                <a:latin typeface="Comic Sans MS"/>
                <a:cs typeface="Comic Sans MS"/>
              </a:rPr>
              <a:t>o</a:t>
            </a:r>
            <a:r>
              <a:rPr sz="2100" b="1" spc="0" baseline="1708" dirty="0" smtClean="0">
                <a:solidFill>
                  <a:srgbClr val="FF3300"/>
                </a:solidFill>
                <a:latin typeface="Comic Sans MS"/>
                <a:cs typeface="Comic Sans MS"/>
              </a:rPr>
              <a:t>u</a:t>
            </a:r>
            <a:r>
              <a:rPr sz="2100" b="1" spc="-9" baseline="1708" dirty="0" smtClean="0">
                <a:solidFill>
                  <a:srgbClr val="FF3300"/>
                </a:solidFill>
                <a:latin typeface="Comic Sans MS"/>
                <a:cs typeface="Comic Sans MS"/>
              </a:rPr>
              <a:t>j</a:t>
            </a:r>
            <a:r>
              <a:rPr sz="2100" b="1" spc="4" baseline="1708" dirty="0" smtClean="0">
                <a:solidFill>
                  <a:srgbClr val="FF3300"/>
                </a:solidFill>
                <a:latin typeface="Comic Sans MS"/>
                <a:cs typeface="Comic Sans MS"/>
              </a:rPr>
              <a:t>o</a:t>
            </a:r>
            <a:r>
              <a:rPr sz="2100" b="1" spc="0" baseline="1708" dirty="0" smtClean="0">
                <a:solidFill>
                  <a:srgbClr val="FF3300"/>
                </a:solidFill>
                <a:latin typeface="Comic Sans MS"/>
                <a:cs typeface="Comic Sans MS"/>
              </a:rPr>
              <a:t>urs</a:t>
            </a:r>
            <a:r>
              <a:rPr sz="2100" b="1" spc="19" baseline="1708" dirty="0" smtClean="0">
                <a:solidFill>
                  <a:srgbClr val="FF3300"/>
                </a:solidFill>
                <a:latin typeface="Comic Sans MS"/>
                <a:cs typeface="Comic Sans MS"/>
              </a:rPr>
              <a:t> </a:t>
            </a:r>
            <a:r>
              <a:rPr sz="2100" b="1" spc="4" baseline="1708" dirty="0" smtClean="0">
                <a:solidFill>
                  <a:srgbClr val="FF3300"/>
                </a:solidFill>
                <a:latin typeface="Comic Sans MS"/>
                <a:cs typeface="Comic Sans MS"/>
              </a:rPr>
              <a:t>p</a:t>
            </a:r>
            <a:r>
              <a:rPr sz="2100" b="1" spc="0" baseline="1708" dirty="0" smtClean="0">
                <a:solidFill>
                  <a:srgbClr val="FF3300"/>
                </a:solidFill>
                <a:latin typeface="Comic Sans MS"/>
                <a:cs typeface="Comic Sans MS"/>
              </a:rPr>
              <a:t>r</a:t>
            </a:r>
            <a:r>
              <a:rPr sz="2100" b="1" spc="-9" baseline="1708" dirty="0" smtClean="0">
                <a:solidFill>
                  <a:srgbClr val="FF3300"/>
                </a:solidFill>
                <a:latin typeface="Comic Sans MS"/>
                <a:cs typeface="Comic Sans MS"/>
              </a:rPr>
              <a:t>i</a:t>
            </a:r>
            <a:r>
              <a:rPr sz="2100" b="1" spc="4" baseline="1708" dirty="0" smtClean="0">
                <a:solidFill>
                  <a:srgbClr val="FF3300"/>
                </a:solidFill>
                <a:latin typeface="Comic Sans MS"/>
                <a:cs typeface="Comic Sans MS"/>
              </a:rPr>
              <a:t>o</a:t>
            </a:r>
            <a:r>
              <a:rPr sz="2100" b="1" spc="0" baseline="1708" dirty="0" smtClean="0">
                <a:solidFill>
                  <a:srgbClr val="FF3300"/>
                </a:solidFill>
                <a:latin typeface="Comic Sans MS"/>
                <a:cs typeface="Comic Sans MS"/>
              </a:rPr>
              <a:t>ri</a:t>
            </a:r>
            <a:r>
              <a:rPr sz="2100" b="1" spc="-14" baseline="1708" dirty="0" smtClean="0">
                <a:solidFill>
                  <a:srgbClr val="FF3300"/>
                </a:solidFill>
                <a:latin typeface="Comic Sans MS"/>
                <a:cs typeface="Comic Sans MS"/>
              </a:rPr>
              <a:t>t</a:t>
            </a:r>
            <a:r>
              <a:rPr sz="2100" b="1" spc="0" baseline="1708" dirty="0" smtClean="0">
                <a:solidFill>
                  <a:srgbClr val="FF3300"/>
                </a:solidFill>
                <a:latin typeface="Comic Sans MS"/>
                <a:cs typeface="Comic Sans MS"/>
              </a:rPr>
              <a:t>ai</a:t>
            </a:r>
            <a:r>
              <a:rPr sz="2100" b="1" spc="-9" baseline="1708" dirty="0" smtClean="0">
                <a:solidFill>
                  <a:srgbClr val="FF3300"/>
                </a:solidFill>
                <a:latin typeface="Comic Sans MS"/>
                <a:cs typeface="Comic Sans MS"/>
              </a:rPr>
              <a:t>r</a:t>
            </a:r>
            <a:r>
              <a:rPr sz="2100" b="1" spc="0" baseline="1708" dirty="0" smtClean="0">
                <a:solidFill>
                  <a:srgbClr val="FF3300"/>
                </a:solidFill>
                <a:latin typeface="Comic Sans MS"/>
                <a:cs typeface="Comic Sans MS"/>
              </a:rPr>
              <a:t>e</a:t>
            </a:r>
            <a:r>
              <a:rPr sz="2100" b="1" spc="29" baseline="1708" dirty="0" smtClean="0">
                <a:solidFill>
                  <a:srgbClr val="FF3300"/>
                </a:solidFill>
                <a:latin typeface="Comic Sans MS"/>
                <a:cs typeface="Comic Sans MS"/>
              </a:rPr>
              <a:t> </a:t>
            </a:r>
            <a:r>
              <a:rPr sz="2100" spc="0" baseline="1708" dirty="0" smtClean="0">
                <a:latin typeface="Comic Sans MS"/>
                <a:cs typeface="Comic Sans MS"/>
              </a:rPr>
              <a:t>d</a:t>
            </a:r>
            <a:r>
              <a:rPr sz="2100" spc="4" baseline="1708" dirty="0" smtClean="0">
                <a:latin typeface="Comic Sans MS"/>
                <a:cs typeface="Comic Sans MS"/>
              </a:rPr>
              <a:t>a</a:t>
            </a:r>
            <a:r>
              <a:rPr sz="2100" spc="0" baseline="1708" dirty="0" smtClean="0">
                <a:latin typeface="Comic Sans MS"/>
                <a:cs typeface="Comic Sans MS"/>
              </a:rPr>
              <a:t>ns</a:t>
            </a:r>
            <a:r>
              <a:rPr sz="2100" spc="217" baseline="1708" dirty="0" smtClean="0">
                <a:latin typeface="Comic Sans MS"/>
                <a:cs typeface="Comic Sans MS"/>
              </a:rPr>
              <a:t> </a:t>
            </a:r>
            <a:r>
              <a:rPr sz="2100" spc="0" baseline="1708" dirty="0" smtClean="0">
                <a:latin typeface="Comic Sans MS"/>
                <a:cs typeface="Comic Sans MS"/>
              </a:rPr>
              <a:t>des</a:t>
            </a:r>
            <a:r>
              <a:rPr sz="2100" spc="207" baseline="1708" dirty="0" smtClean="0">
                <a:latin typeface="Comic Sans MS"/>
                <a:cs typeface="Comic Sans MS"/>
              </a:rPr>
              <a:t> </a:t>
            </a:r>
            <a:r>
              <a:rPr sz="2100" spc="-9" baseline="1708" dirty="0" smtClean="0">
                <a:latin typeface="Comic Sans MS"/>
                <a:cs typeface="Comic Sans MS"/>
              </a:rPr>
              <a:t>m</a:t>
            </a:r>
            <a:r>
              <a:rPr sz="2100" spc="4" baseline="1708" dirty="0" smtClean="0">
                <a:latin typeface="Comic Sans MS"/>
                <a:cs typeface="Comic Sans MS"/>
              </a:rPr>
              <a:t>o</a:t>
            </a:r>
            <a:r>
              <a:rPr sz="2100" spc="0" baseline="1708" dirty="0" smtClean="0">
                <a:latin typeface="Comic Sans MS"/>
                <a:cs typeface="Comic Sans MS"/>
              </a:rPr>
              <a:t>lécules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8218678" y="394930"/>
            <a:ext cx="154536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sz="2100" spc="4" baseline="1708" dirty="0" smtClean="0">
                <a:latin typeface="Comic Sans MS"/>
                <a:cs typeface="Comic Sans MS"/>
              </a:rPr>
              <a:t>po</a:t>
            </a:r>
            <a:r>
              <a:rPr sz="2100" spc="0" baseline="1708" dirty="0" smtClean="0">
                <a:latin typeface="Comic Sans MS"/>
                <a:cs typeface="Comic Sans MS"/>
              </a:rPr>
              <a:t>ly</a:t>
            </a:r>
            <a:r>
              <a:rPr sz="2100" spc="-14" baseline="1708" dirty="0" smtClean="0">
                <a:latin typeface="Comic Sans MS"/>
                <a:cs typeface="Comic Sans MS"/>
              </a:rPr>
              <a:t>f</a:t>
            </a:r>
            <a:r>
              <a:rPr sz="2100" spc="4" baseline="1708" dirty="0" smtClean="0">
                <a:latin typeface="Comic Sans MS"/>
                <a:cs typeface="Comic Sans MS"/>
              </a:rPr>
              <a:t>o</a:t>
            </a:r>
            <a:r>
              <a:rPr sz="2100" spc="0" baseline="1708" dirty="0" smtClean="0">
                <a:latin typeface="Comic Sans MS"/>
                <a:cs typeface="Comic Sans MS"/>
              </a:rPr>
              <a:t>nc</a:t>
            </a:r>
            <a:r>
              <a:rPr sz="2100" spc="-4" baseline="1708" dirty="0" smtClean="0">
                <a:latin typeface="Comic Sans MS"/>
                <a:cs typeface="Comic Sans MS"/>
              </a:rPr>
              <a:t>t</a:t>
            </a:r>
            <a:r>
              <a:rPr sz="2100" spc="0" baseline="1708" dirty="0" smtClean="0">
                <a:latin typeface="Comic Sans MS"/>
                <a:cs typeface="Comic Sans MS"/>
              </a:rPr>
              <a:t>i</a:t>
            </a:r>
            <a:r>
              <a:rPr sz="2100" spc="4" baseline="1708" dirty="0" smtClean="0">
                <a:latin typeface="Comic Sans MS"/>
                <a:cs typeface="Comic Sans MS"/>
              </a:rPr>
              <a:t>o</a:t>
            </a:r>
            <a:r>
              <a:rPr sz="2100" spc="0" baseline="1708" dirty="0" smtClean="0">
                <a:latin typeface="Comic Sans MS"/>
                <a:cs typeface="Comic Sans MS"/>
              </a:rPr>
              <a:t>n</a:t>
            </a:r>
            <a:r>
              <a:rPr sz="2100" spc="-4" baseline="1708" dirty="0" smtClean="0">
                <a:latin typeface="Comic Sans MS"/>
                <a:cs typeface="Comic Sans MS"/>
              </a:rPr>
              <a:t>n</a:t>
            </a:r>
            <a:r>
              <a:rPr sz="2100" spc="0" baseline="1708" dirty="0" smtClean="0">
                <a:latin typeface="Comic Sans MS"/>
                <a:cs typeface="Comic Sans MS"/>
              </a:rPr>
              <a:t>elles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9793351" y="394930"/>
            <a:ext cx="233496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sz="2100" spc="0" baseline="1708" dirty="0" smtClean="0">
                <a:latin typeface="Comic Sans MS"/>
                <a:cs typeface="Comic Sans MS"/>
              </a:rPr>
              <a:t>et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0053955" y="394930"/>
            <a:ext cx="240644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sz="2100" spc="4" baseline="1708" dirty="0" smtClean="0">
                <a:latin typeface="Comic Sans MS"/>
                <a:cs typeface="Comic Sans MS"/>
              </a:rPr>
              <a:t>on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303908" y="1085847"/>
            <a:ext cx="366940" cy="23248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60"/>
              </a:lnSpc>
              <a:spcBef>
                <a:spcPts val="88"/>
              </a:spcBef>
            </a:pPr>
            <a:r>
              <a:rPr sz="1600" spc="-19" dirty="0" smtClean="0">
                <a:latin typeface="Arial"/>
                <a:cs typeface="Arial"/>
              </a:rPr>
              <a:t>O</a:t>
            </a:r>
            <a:r>
              <a:rPr sz="1600" spc="0" dirty="0" smtClean="0">
                <a:latin typeface="Arial"/>
                <a:cs typeface="Arial"/>
              </a:rPr>
              <a:t>H</a:t>
            </a:r>
            <a:endParaRPr sz="16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128752" y="1344086"/>
            <a:ext cx="172415" cy="23248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60"/>
              </a:lnSpc>
              <a:spcBef>
                <a:spcPts val="88"/>
              </a:spcBef>
            </a:pPr>
            <a:r>
              <a:rPr sz="1600" spc="0" dirty="0" smtClean="0">
                <a:latin typeface="Arial"/>
                <a:cs typeface="Arial"/>
              </a:rPr>
              <a:t>1</a:t>
            </a:r>
            <a:endParaRPr sz="16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495789" y="1641116"/>
            <a:ext cx="2064182" cy="23248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60"/>
              </a:lnSpc>
              <a:spcBef>
                <a:spcPts val="88"/>
              </a:spcBef>
            </a:pPr>
            <a:r>
              <a:rPr sz="1600" spc="-9" dirty="0" smtClean="0">
                <a:latin typeface="Arial"/>
                <a:cs typeface="Arial"/>
              </a:rPr>
              <a:t>2-a</a:t>
            </a:r>
            <a:r>
              <a:rPr sz="1600" spc="-14" dirty="0" smtClean="0">
                <a:latin typeface="Arial"/>
                <a:cs typeface="Arial"/>
              </a:rPr>
              <a:t>m</a:t>
            </a:r>
            <a:r>
              <a:rPr sz="1600" spc="0" dirty="0" smtClean="0">
                <a:latin typeface="Arial"/>
                <a:cs typeface="Arial"/>
              </a:rPr>
              <a:t>i</a:t>
            </a:r>
            <a:r>
              <a:rPr sz="1600" spc="-4" dirty="0" smtClean="0">
                <a:latin typeface="Arial"/>
                <a:cs typeface="Arial"/>
              </a:rPr>
              <a:t>n</a:t>
            </a:r>
            <a:r>
              <a:rPr sz="1600" spc="-9" dirty="0" smtClean="0">
                <a:latin typeface="Arial"/>
                <a:cs typeface="Arial"/>
              </a:rPr>
              <a:t>oc</a:t>
            </a:r>
            <a:r>
              <a:rPr sz="1600" spc="-4" dirty="0" smtClean="0">
                <a:latin typeface="Arial"/>
                <a:cs typeface="Arial"/>
              </a:rPr>
              <a:t>y</a:t>
            </a:r>
            <a:r>
              <a:rPr sz="1600" spc="-9" dirty="0" smtClean="0">
                <a:latin typeface="Arial"/>
                <a:cs typeface="Arial"/>
              </a:rPr>
              <a:t>c</a:t>
            </a:r>
            <a:r>
              <a:rPr sz="1600" spc="0" dirty="0" smtClean="0">
                <a:latin typeface="Arial"/>
                <a:cs typeface="Arial"/>
              </a:rPr>
              <a:t>l</a:t>
            </a:r>
            <a:r>
              <a:rPr sz="1600" spc="-9" dirty="0" smtClean="0">
                <a:latin typeface="Arial"/>
                <a:cs typeface="Arial"/>
              </a:rPr>
              <a:t>opentan</a:t>
            </a:r>
            <a:r>
              <a:rPr sz="1600" spc="-4" dirty="0" smtClean="0">
                <a:latin typeface="Arial"/>
                <a:cs typeface="Arial"/>
              </a:rPr>
              <a:t>o</a:t>
            </a:r>
            <a:r>
              <a:rPr sz="1600" spc="0" dirty="0" smtClean="0">
                <a:latin typeface="Arial"/>
                <a:cs typeface="Arial"/>
              </a:rPr>
              <a:t>l</a:t>
            </a:r>
            <a:endParaRPr sz="16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767136" y="1696691"/>
            <a:ext cx="446802" cy="26102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75"/>
              </a:lnSpc>
              <a:spcBef>
                <a:spcPts val="98"/>
              </a:spcBef>
            </a:pPr>
            <a:r>
              <a:rPr sz="2400" spc="-9" baseline="5435" dirty="0" smtClean="0">
                <a:latin typeface="Arial"/>
                <a:cs typeface="Arial"/>
              </a:rPr>
              <a:t>NH</a:t>
            </a:r>
            <a:r>
              <a:rPr sz="1800" spc="0" baseline="-7246" dirty="0" smtClean="0">
                <a:latin typeface="Arial"/>
                <a:cs typeface="Arial"/>
              </a:rPr>
              <a:t>2</a:t>
            </a:r>
            <a:endParaRPr sz="12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489777" y="1847458"/>
            <a:ext cx="172415" cy="23248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60"/>
              </a:lnSpc>
              <a:spcBef>
                <a:spcPts val="88"/>
              </a:spcBef>
            </a:pPr>
            <a:r>
              <a:rPr sz="1600" spc="0" dirty="0" smtClean="0">
                <a:latin typeface="Arial"/>
                <a:cs typeface="Arial"/>
              </a:rPr>
              <a:t>2</a:t>
            </a:r>
            <a:endParaRPr sz="16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076069" y="2660229"/>
            <a:ext cx="2221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sz="2100" b="1" spc="0" baseline="1708" dirty="0" smtClean="0">
                <a:solidFill>
                  <a:srgbClr val="FF3300"/>
                </a:solidFill>
                <a:latin typeface="Comic Sans MS"/>
                <a:cs typeface="Comic Sans MS"/>
              </a:rPr>
              <a:t>d)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324481" y="2660229"/>
            <a:ext cx="758064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sz="2100" b="1" spc="0" baseline="1708" dirty="0" smtClean="0">
                <a:solidFill>
                  <a:srgbClr val="FF3300"/>
                </a:solidFill>
                <a:latin typeface="Comic Sans MS"/>
                <a:cs typeface="Comic Sans MS"/>
              </a:rPr>
              <a:t>quelques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106361" y="2660229"/>
            <a:ext cx="377767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sz="2100" b="1" spc="0" baseline="1708" dirty="0" smtClean="0">
                <a:solidFill>
                  <a:srgbClr val="FF3300"/>
                </a:solidFill>
                <a:latin typeface="Comic Sans MS"/>
                <a:cs typeface="Comic Sans MS"/>
              </a:rPr>
              <a:t>nom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509694" y="2660229"/>
            <a:ext cx="473281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sz="2100" b="1" spc="4" baseline="1708" dirty="0" smtClean="0">
                <a:solidFill>
                  <a:srgbClr val="FF3300"/>
                </a:solidFill>
                <a:latin typeface="Comic Sans MS"/>
                <a:cs typeface="Comic Sans MS"/>
              </a:rPr>
              <a:t>u</a:t>
            </a:r>
            <a:r>
              <a:rPr sz="2100" b="1" spc="0" baseline="1708" dirty="0" smtClean="0">
                <a:solidFill>
                  <a:srgbClr val="FF3300"/>
                </a:solidFill>
                <a:latin typeface="Comic Sans MS"/>
                <a:cs typeface="Comic Sans MS"/>
              </a:rPr>
              <a:t>suel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008882" y="2660229"/>
            <a:ext cx="12945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sz="2100" b="1" spc="0" baseline="1708" dirty="0" smtClean="0">
                <a:solidFill>
                  <a:srgbClr val="FF3300"/>
                </a:solidFill>
                <a:latin typeface="Comic Sans MS"/>
                <a:cs typeface="Comic Sans MS"/>
              </a:rPr>
              <a:t>: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510070" y="3564106"/>
            <a:ext cx="635887" cy="22608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10"/>
              </a:lnSpc>
              <a:spcBef>
                <a:spcPts val="85"/>
              </a:spcBef>
            </a:pPr>
            <a:r>
              <a:rPr sz="1550" spc="-5" dirty="0" smtClean="0">
                <a:latin typeface="Arial"/>
                <a:cs typeface="Arial"/>
              </a:rPr>
              <a:t>a</a:t>
            </a:r>
            <a:r>
              <a:rPr sz="1550" spc="0" dirty="0" smtClean="0">
                <a:latin typeface="Arial"/>
                <a:cs typeface="Arial"/>
              </a:rPr>
              <a:t>ni</a:t>
            </a:r>
            <a:r>
              <a:rPr sz="1550" spc="5" dirty="0" smtClean="0">
                <a:latin typeface="Arial"/>
                <a:cs typeface="Arial"/>
              </a:rPr>
              <a:t>li</a:t>
            </a:r>
            <a:r>
              <a:rPr sz="1550" spc="-5" dirty="0" smtClean="0">
                <a:latin typeface="Arial"/>
                <a:cs typeface="Arial"/>
              </a:rPr>
              <a:t>n</a:t>
            </a:r>
            <a:r>
              <a:rPr sz="1550" spc="0" dirty="0" smtClean="0">
                <a:latin typeface="Arial"/>
                <a:cs typeface="Arial"/>
              </a:rPr>
              <a:t>e</a:t>
            </a:r>
            <a:endParaRPr sz="155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616541" y="3575253"/>
            <a:ext cx="433630" cy="25432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25"/>
              </a:lnSpc>
              <a:spcBef>
                <a:spcPts val="96"/>
              </a:spcBef>
            </a:pPr>
            <a:r>
              <a:rPr sz="2325" baseline="5610" dirty="0" smtClean="0">
                <a:latin typeface="Arial"/>
                <a:cs typeface="Arial"/>
              </a:rPr>
              <a:t>NH</a:t>
            </a:r>
            <a:r>
              <a:rPr sz="1725" baseline="-7562" dirty="0" smtClean="0">
                <a:latin typeface="Arial"/>
                <a:cs typeface="Arial"/>
              </a:rPr>
              <a:t>2</a:t>
            </a:r>
            <a:endParaRPr sz="115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457863" y="4565901"/>
            <a:ext cx="924359" cy="22608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10"/>
              </a:lnSpc>
              <a:spcBef>
                <a:spcPts val="85"/>
              </a:spcBef>
            </a:pPr>
            <a:r>
              <a:rPr sz="1550" spc="-5" dirty="0" smtClean="0">
                <a:latin typeface="Arial"/>
                <a:cs typeface="Arial"/>
              </a:rPr>
              <a:t>p</a:t>
            </a:r>
            <a:r>
              <a:rPr sz="1550" spc="0" dirty="0" smtClean="0">
                <a:latin typeface="Arial"/>
                <a:cs typeface="Arial"/>
              </a:rPr>
              <a:t>i</a:t>
            </a:r>
            <a:r>
              <a:rPr sz="1550" spc="-5" dirty="0" smtClean="0">
                <a:latin typeface="Arial"/>
                <a:cs typeface="Arial"/>
              </a:rPr>
              <a:t>pér</a:t>
            </a:r>
            <a:r>
              <a:rPr sz="1550" spc="5" dirty="0" smtClean="0">
                <a:latin typeface="Arial"/>
                <a:cs typeface="Arial"/>
              </a:rPr>
              <a:t>i</a:t>
            </a:r>
            <a:r>
              <a:rPr sz="1550" spc="-5" dirty="0" smtClean="0">
                <a:latin typeface="Arial"/>
                <a:cs typeface="Arial"/>
              </a:rPr>
              <a:t>d</a:t>
            </a:r>
            <a:r>
              <a:rPr sz="1550" spc="5" dirty="0" smtClean="0">
                <a:latin typeface="Arial"/>
                <a:cs typeface="Arial"/>
              </a:rPr>
              <a:t>i</a:t>
            </a:r>
            <a:r>
              <a:rPr sz="1550" spc="-5" dirty="0" smtClean="0">
                <a:latin typeface="Arial"/>
                <a:cs typeface="Arial"/>
              </a:rPr>
              <a:t>n</a:t>
            </a:r>
            <a:r>
              <a:rPr sz="1550" spc="0" dirty="0" smtClean="0">
                <a:latin typeface="Arial"/>
                <a:cs typeface="Arial"/>
              </a:rPr>
              <a:t>e</a:t>
            </a:r>
            <a:endParaRPr sz="155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270608" y="4602480"/>
            <a:ext cx="200528" cy="22608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10"/>
              </a:lnSpc>
              <a:spcBef>
                <a:spcPts val="85"/>
              </a:spcBef>
            </a:pPr>
            <a:r>
              <a:rPr sz="1550" spc="0" dirty="0" smtClean="0">
                <a:latin typeface="Arial"/>
                <a:cs typeface="Arial"/>
              </a:rPr>
              <a:t>N</a:t>
            </a:r>
            <a:endParaRPr sz="15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604187" y="4602480"/>
            <a:ext cx="200528" cy="22608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10"/>
              </a:lnSpc>
              <a:spcBef>
                <a:spcPts val="85"/>
              </a:spcBef>
            </a:pPr>
            <a:r>
              <a:rPr sz="1550" spc="0" dirty="0" smtClean="0">
                <a:latin typeface="Arial"/>
                <a:cs typeface="Arial"/>
              </a:rPr>
              <a:t>H</a:t>
            </a:r>
            <a:endParaRPr sz="15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087862" y="6473351"/>
            <a:ext cx="206461" cy="1518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35"/>
              </a:lnSpc>
              <a:spcBef>
                <a:spcPts val="56"/>
              </a:spcBef>
            </a:pPr>
            <a:r>
              <a:rPr sz="1000" spc="4" dirty="0" smtClean="0">
                <a:latin typeface="Verdana"/>
                <a:cs typeface="Verdana"/>
              </a:rPr>
              <a:t>67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712321" y="6531508"/>
            <a:ext cx="231966" cy="204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0"/>
              </a:lnSpc>
              <a:spcBef>
                <a:spcPts val="76"/>
              </a:spcBef>
            </a:pPr>
            <a:r>
              <a:rPr sz="2100" spc="-4" baseline="1950" dirty="0" smtClean="0">
                <a:solidFill>
                  <a:srgbClr val="C00000"/>
                </a:solidFill>
                <a:latin typeface="Calibri"/>
                <a:cs typeface="Calibri"/>
              </a:rPr>
              <a:t>67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448290" y="6548518"/>
            <a:ext cx="692400" cy="1518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60"/>
              </a:lnSpc>
              <a:spcBef>
                <a:spcPts val="57"/>
              </a:spcBef>
            </a:pPr>
            <a:r>
              <a:rPr sz="1000" spc="0" dirty="0" smtClean="0">
                <a:latin typeface="Segoe UI"/>
                <a:cs typeface="Segoe UI"/>
              </a:rPr>
              <a:t>E</a:t>
            </a:r>
            <a:r>
              <a:rPr sz="1000" spc="-4" dirty="0" smtClean="0">
                <a:latin typeface="Segoe UI"/>
                <a:cs typeface="Segoe UI"/>
              </a:rPr>
              <a:t>C</a:t>
            </a:r>
            <a:r>
              <a:rPr sz="1000" spc="4" dirty="0" smtClean="0">
                <a:latin typeface="Segoe UI"/>
                <a:cs typeface="Segoe UI"/>
              </a:rPr>
              <a:t>A</a:t>
            </a:r>
            <a:r>
              <a:rPr sz="1000" spc="0" dirty="0" smtClean="0">
                <a:latin typeface="Segoe UI"/>
                <a:cs typeface="Segoe UI"/>
              </a:rPr>
              <a:t>M</a:t>
            </a:r>
            <a:r>
              <a:rPr sz="1000" spc="-6" dirty="0" smtClean="0">
                <a:latin typeface="Segoe UI"/>
                <a:cs typeface="Segoe UI"/>
              </a:rPr>
              <a:t> </a:t>
            </a:r>
            <a:r>
              <a:rPr sz="1000" spc="0" dirty="0" smtClean="0">
                <a:latin typeface="Segoe UI"/>
                <a:cs typeface="Segoe UI"/>
              </a:rPr>
              <a:t>2015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3" name="object 3"/>
          <p:cNvSpPr txBox="1"/>
          <p:nvPr/>
        </p:nvSpPr>
        <p:spPr>
          <a:xfrm rot="16200000">
            <a:off x="0" y="1761345"/>
            <a:ext cx="3562100" cy="19494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2040-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Ch</a:t>
            </a:r>
            <a:r>
              <a:rPr sz="1400" b="1" i="1" spc="4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400" b="1" i="1" spc="4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400" b="1" i="1" spc="-39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1400" b="1" i="1" spc="-9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1400" b="1" i="1" spc="4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va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400" b="1" i="1" spc="-25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et</a:t>
            </a:r>
            <a:r>
              <a:rPr sz="1400" b="1" i="1" spc="-14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1400" b="1" i="1" spc="4" dirty="0" smtClean="0">
                <a:solidFill>
                  <a:srgbClr val="FFFFFF"/>
                </a:solidFill>
                <a:latin typeface="Arial"/>
                <a:cs typeface="Arial"/>
              </a:rPr>
              <a:t>ir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onn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eme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endParaRPr sz="14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0" y="0"/>
            <a:ext cx="330708" cy="68579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object 36"/>
          <p:cNvSpPr/>
          <p:nvPr/>
        </p:nvSpPr>
        <p:spPr>
          <a:xfrm>
            <a:off x="11415522" y="6528054"/>
            <a:ext cx="0" cy="347470"/>
          </a:xfrm>
          <a:custGeom>
            <a:avLst/>
            <a:gdLst/>
            <a:ahLst/>
            <a:cxnLst/>
            <a:rect l="l" t="t" r="r" b="b"/>
            <a:pathLst>
              <a:path h="347470">
                <a:moveTo>
                  <a:pt x="0" y="0"/>
                </a:moveTo>
                <a:lnTo>
                  <a:pt x="0" y="329943"/>
                </a:lnTo>
              </a:path>
            </a:pathLst>
          </a:custGeom>
          <a:ln w="25908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-12192" y="0"/>
            <a:ext cx="3429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-12192" y="0"/>
            <a:ext cx="342900" cy="6858000"/>
          </a:xfrm>
          <a:custGeom>
            <a:avLst/>
            <a:gdLst/>
            <a:ahLst/>
            <a:cxnLst/>
            <a:rect l="l" t="t" r="r" b="b"/>
            <a:pathLst>
              <a:path w="342900" h="6858000">
                <a:moveTo>
                  <a:pt x="342900" y="0"/>
                </a:moveTo>
                <a:lnTo>
                  <a:pt x="12192" y="0"/>
                </a:lnTo>
              </a:path>
              <a:path w="342900" h="6858000">
                <a:moveTo>
                  <a:pt x="12192" y="6858000"/>
                </a:moveTo>
                <a:lnTo>
                  <a:pt x="342900" y="6858000"/>
                </a:lnTo>
                <a:lnTo>
                  <a:pt x="342900" y="0"/>
                </a:lnTo>
              </a:path>
            </a:pathLst>
          </a:custGeom>
          <a:ln w="9144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-21336" y="6385560"/>
            <a:ext cx="361188" cy="3352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-18288" y="5987224"/>
            <a:ext cx="361188" cy="31908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930932" y="1653790"/>
            <a:ext cx="1250816" cy="373276"/>
          </a:xfrm>
          <a:custGeom>
            <a:avLst/>
            <a:gdLst/>
            <a:ahLst/>
            <a:cxnLst/>
            <a:rect l="l" t="t" r="r" b="b"/>
            <a:pathLst>
              <a:path w="1250816" h="373276">
                <a:moveTo>
                  <a:pt x="0" y="336517"/>
                </a:moveTo>
                <a:lnTo>
                  <a:pt x="21388" y="370013"/>
                </a:lnTo>
                <a:lnTo>
                  <a:pt x="1213775" y="373276"/>
                </a:lnTo>
                <a:lnTo>
                  <a:pt x="1228016" y="370607"/>
                </a:lnTo>
                <a:lnTo>
                  <a:pt x="1239591" y="363232"/>
                </a:lnTo>
                <a:lnTo>
                  <a:pt x="1247509" y="352101"/>
                </a:lnTo>
                <a:lnTo>
                  <a:pt x="1250783" y="338167"/>
                </a:lnTo>
                <a:lnTo>
                  <a:pt x="1250816" y="336517"/>
                </a:lnTo>
                <a:lnTo>
                  <a:pt x="1250816" y="36754"/>
                </a:lnTo>
                <a:lnTo>
                  <a:pt x="1229423" y="3261"/>
                </a:lnTo>
                <a:lnTo>
                  <a:pt x="37044" y="0"/>
                </a:lnTo>
                <a:lnTo>
                  <a:pt x="22799" y="2669"/>
                </a:lnTo>
                <a:lnTo>
                  <a:pt x="11224" y="10044"/>
                </a:lnTo>
                <a:lnTo>
                  <a:pt x="3306" y="21173"/>
                </a:lnTo>
                <a:lnTo>
                  <a:pt x="33" y="35107"/>
                </a:lnTo>
                <a:lnTo>
                  <a:pt x="0" y="36754"/>
                </a:lnTo>
                <a:lnTo>
                  <a:pt x="0" y="336517"/>
                </a:lnTo>
                <a:close/>
              </a:path>
            </a:pathLst>
          </a:custGeom>
          <a:ln w="609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583699" y="1641280"/>
            <a:ext cx="1745380" cy="397913"/>
          </a:xfrm>
          <a:custGeom>
            <a:avLst/>
            <a:gdLst/>
            <a:ahLst/>
            <a:cxnLst/>
            <a:rect l="l" t="t" r="r" b="b"/>
            <a:pathLst>
              <a:path w="1745380" h="397913">
                <a:moveTo>
                  <a:pt x="0" y="397913"/>
                </a:moveTo>
                <a:lnTo>
                  <a:pt x="1745380" y="397913"/>
                </a:lnTo>
                <a:lnTo>
                  <a:pt x="1745380" y="397913"/>
                </a:lnTo>
                <a:lnTo>
                  <a:pt x="0" y="0"/>
                </a:lnTo>
                <a:lnTo>
                  <a:pt x="0" y="397913"/>
                </a:lnTo>
                <a:close/>
              </a:path>
            </a:pathLst>
          </a:custGeom>
          <a:ln w="608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680589" y="1653790"/>
            <a:ext cx="2324762" cy="373276"/>
          </a:xfrm>
          <a:custGeom>
            <a:avLst/>
            <a:gdLst/>
            <a:ahLst/>
            <a:cxnLst/>
            <a:rect l="l" t="t" r="r" b="b"/>
            <a:pathLst>
              <a:path w="2324762" h="373276">
                <a:moveTo>
                  <a:pt x="0" y="336517"/>
                </a:moveTo>
                <a:lnTo>
                  <a:pt x="21276" y="370101"/>
                </a:lnTo>
                <a:lnTo>
                  <a:pt x="2287606" y="373276"/>
                </a:lnTo>
                <a:lnTo>
                  <a:pt x="2301912" y="370615"/>
                </a:lnTo>
                <a:lnTo>
                  <a:pt x="2313509" y="363261"/>
                </a:lnTo>
                <a:lnTo>
                  <a:pt x="2321434" y="352161"/>
                </a:lnTo>
                <a:lnTo>
                  <a:pt x="2324724" y="338260"/>
                </a:lnTo>
                <a:lnTo>
                  <a:pt x="2324762" y="336517"/>
                </a:lnTo>
                <a:lnTo>
                  <a:pt x="2324762" y="36754"/>
                </a:lnTo>
                <a:lnTo>
                  <a:pt x="2303406" y="3287"/>
                </a:lnTo>
                <a:lnTo>
                  <a:pt x="36663" y="0"/>
                </a:lnTo>
                <a:lnTo>
                  <a:pt x="22411" y="2696"/>
                </a:lnTo>
                <a:lnTo>
                  <a:pt x="10927" y="10141"/>
                </a:lnTo>
                <a:lnTo>
                  <a:pt x="3151" y="21371"/>
                </a:lnTo>
                <a:lnTo>
                  <a:pt x="21" y="35419"/>
                </a:lnTo>
                <a:lnTo>
                  <a:pt x="0" y="36754"/>
                </a:lnTo>
                <a:lnTo>
                  <a:pt x="0" y="336517"/>
                </a:lnTo>
                <a:close/>
              </a:path>
            </a:pathLst>
          </a:custGeom>
          <a:ln w="607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8369027" y="1641280"/>
            <a:ext cx="2090642" cy="373281"/>
          </a:xfrm>
          <a:custGeom>
            <a:avLst/>
            <a:gdLst/>
            <a:ahLst/>
            <a:cxnLst/>
            <a:rect l="l" t="t" r="r" b="b"/>
            <a:pathLst>
              <a:path w="2090642" h="373281">
                <a:moveTo>
                  <a:pt x="0" y="336522"/>
                </a:moveTo>
                <a:lnTo>
                  <a:pt x="21375" y="370030"/>
                </a:lnTo>
                <a:lnTo>
                  <a:pt x="2053650" y="373281"/>
                </a:lnTo>
                <a:lnTo>
                  <a:pt x="2067892" y="370608"/>
                </a:lnTo>
                <a:lnTo>
                  <a:pt x="2079455" y="363224"/>
                </a:lnTo>
                <a:lnTo>
                  <a:pt x="2087355" y="352081"/>
                </a:lnTo>
                <a:lnTo>
                  <a:pt x="2090610" y="338131"/>
                </a:lnTo>
                <a:lnTo>
                  <a:pt x="2090642" y="336522"/>
                </a:lnTo>
                <a:lnTo>
                  <a:pt x="2090642" y="36770"/>
                </a:lnTo>
                <a:lnTo>
                  <a:pt x="2069272" y="3253"/>
                </a:lnTo>
                <a:lnTo>
                  <a:pt x="36992" y="0"/>
                </a:lnTo>
                <a:lnTo>
                  <a:pt x="22751" y="2672"/>
                </a:lnTo>
                <a:lnTo>
                  <a:pt x="11189" y="10055"/>
                </a:lnTo>
                <a:lnTo>
                  <a:pt x="3289" y="21198"/>
                </a:lnTo>
                <a:lnTo>
                  <a:pt x="32" y="35151"/>
                </a:lnTo>
                <a:lnTo>
                  <a:pt x="0" y="36770"/>
                </a:lnTo>
                <a:lnTo>
                  <a:pt x="0" y="336522"/>
                </a:lnTo>
                <a:close/>
              </a:path>
            </a:pathLst>
          </a:custGeom>
          <a:ln w="608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1782318" y="321778"/>
            <a:ext cx="6078151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sz="2100" b="1" u="heavy" spc="0" baseline="1708" dirty="0" smtClean="0">
                <a:latin typeface="Comic Sans MS"/>
                <a:cs typeface="Comic Sans MS"/>
              </a:rPr>
              <a:t>No</a:t>
            </a:r>
            <a:r>
              <a:rPr sz="2100" b="1" u="heavy" spc="4" baseline="1708" dirty="0" smtClean="0">
                <a:latin typeface="Comic Sans MS"/>
                <a:cs typeface="Comic Sans MS"/>
              </a:rPr>
              <a:t>m</a:t>
            </a:r>
            <a:r>
              <a:rPr sz="2100" b="1" u="heavy" spc="-4" baseline="1708" dirty="0" smtClean="0">
                <a:latin typeface="Comic Sans MS"/>
                <a:cs typeface="Comic Sans MS"/>
              </a:rPr>
              <a:t>e</a:t>
            </a:r>
            <a:r>
              <a:rPr sz="2100" b="1" u="heavy" spc="0" baseline="1708" dirty="0" smtClean="0">
                <a:latin typeface="Comic Sans MS"/>
                <a:cs typeface="Comic Sans MS"/>
              </a:rPr>
              <a:t>nc</a:t>
            </a:r>
            <a:r>
              <a:rPr sz="2100" b="1" u="heavy" spc="-4" baseline="1708" dirty="0" smtClean="0">
                <a:latin typeface="Comic Sans MS"/>
                <a:cs typeface="Comic Sans MS"/>
              </a:rPr>
              <a:t>l</a:t>
            </a:r>
            <a:r>
              <a:rPr sz="2100" b="1" u="heavy" spc="0" baseline="1708" dirty="0" smtClean="0">
                <a:latin typeface="Comic Sans MS"/>
                <a:cs typeface="Comic Sans MS"/>
              </a:rPr>
              <a:t>ature</a:t>
            </a:r>
            <a:r>
              <a:rPr sz="2100" b="1" u="heavy" spc="4" baseline="1708" dirty="0" smtClean="0">
                <a:latin typeface="Comic Sans MS"/>
                <a:cs typeface="Comic Sans MS"/>
              </a:rPr>
              <a:t> </a:t>
            </a:r>
            <a:r>
              <a:rPr sz="2100" b="1" u="heavy" spc="0" baseline="1708" dirty="0" smtClean="0">
                <a:latin typeface="Comic Sans MS"/>
                <a:cs typeface="Comic Sans MS"/>
              </a:rPr>
              <a:t>:</a:t>
            </a:r>
            <a:r>
              <a:rPr sz="2100" b="1" u="heavy" spc="4" baseline="1708" dirty="0" smtClean="0">
                <a:latin typeface="Comic Sans MS"/>
                <a:cs typeface="Comic Sans MS"/>
              </a:rPr>
              <a:t> </a:t>
            </a:r>
            <a:r>
              <a:rPr sz="2100" b="1" u="heavy" spc="0" baseline="1708" dirty="0" smtClean="0">
                <a:latin typeface="Comic Sans MS"/>
                <a:cs typeface="Comic Sans MS"/>
              </a:rPr>
              <a:t>S</a:t>
            </a:r>
            <a:r>
              <a:rPr sz="2100" b="1" u="heavy" spc="-4" baseline="1708" dirty="0" smtClean="0">
                <a:latin typeface="Comic Sans MS"/>
                <a:cs typeface="Comic Sans MS"/>
              </a:rPr>
              <a:t>Y</a:t>
            </a:r>
            <a:r>
              <a:rPr sz="2100" b="1" u="heavy" spc="0" baseline="1708" dirty="0" smtClean="0">
                <a:latin typeface="Comic Sans MS"/>
                <a:cs typeface="Comic Sans MS"/>
              </a:rPr>
              <a:t>N</a:t>
            </a:r>
            <a:r>
              <a:rPr sz="2100" b="1" u="heavy" spc="-4" baseline="1708" dirty="0" smtClean="0">
                <a:latin typeface="Comic Sans MS"/>
                <a:cs typeface="Comic Sans MS"/>
              </a:rPr>
              <a:t>T</a:t>
            </a:r>
            <a:r>
              <a:rPr sz="2100" b="1" u="heavy" spc="0" baseline="1708" dirty="0" smtClean="0">
                <a:latin typeface="Comic Sans MS"/>
                <a:cs typeface="Comic Sans MS"/>
              </a:rPr>
              <a:t>HÈSE</a:t>
            </a:r>
            <a:r>
              <a:rPr sz="2100" b="1" u="heavy" spc="4" baseline="1708" dirty="0" smtClean="0">
                <a:latin typeface="Comic Sans MS"/>
                <a:cs typeface="Comic Sans MS"/>
              </a:rPr>
              <a:t> </a:t>
            </a:r>
            <a:r>
              <a:rPr sz="2100" b="1" u="heavy" spc="0" baseline="1708" dirty="0" smtClean="0">
                <a:latin typeface="Comic Sans MS"/>
                <a:cs typeface="Comic Sans MS"/>
              </a:rPr>
              <a:t>ET</a:t>
            </a:r>
            <a:r>
              <a:rPr sz="2100" b="1" u="heavy" spc="-4" baseline="1708" dirty="0" smtClean="0">
                <a:latin typeface="Comic Sans MS"/>
                <a:cs typeface="Comic Sans MS"/>
              </a:rPr>
              <a:t> </a:t>
            </a:r>
            <a:r>
              <a:rPr sz="2100" b="1" u="heavy" spc="0" baseline="1708" dirty="0" smtClean="0">
                <a:latin typeface="Comic Sans MS"/>
                <a:cs typeface="Comic Sans MS"/>
              </a:rPr>
              <a:t>C</a:t>
            </a:r>
            <a:r>
              <a:rPr sz="2100" b="1" u="heavy" spc="-4" baseline="1708" dirty="0" smtClean="0">
                <a:latin typeface="Comic Sans MS"/>
                <a:cs typeface="Comic Sans MS"/>
              </a:rPr>
              <a:t>O</a:t>
            </a:r>
            <a:r>
              <a:rPr sz="2100" b="1" u="heavy" spc="0" baseline="1708" dirty="0" smtClean="0">
                <a:latin typeface="Comic Sans MS"/>
                <a:cs typeface="Comic Sans MS"/>
              </a:rPr>
              <a:t>M</a:t>
            </a:r>
            <a:r>
              <a:rPr sz="2100" b="1" u="heavy" spc="-9" baseline="1708" dirty="0" smtClean="0">
                <a:latin typeface="Comic Sans MS"/>
                <a:cs typeface="Comic Sans MS"/>
              </a:rPr>
              <a:t>P</a:t>
            </a:r>
            <a:r>
              <a:rPr sz="2100" b="1" u="heavy" spc="-4" baseline="1708" dirty="0" smtClean="0">
                <a:latin typeface="Comic Sans MS"/>
                <a:cs typeface="Comic Sans MS"/>
              </a:rPr>
              <a:t>O</a:t>
            </a:r>
            <a:r>
              <a:rPr sz="2100" b="1" u="heavy" spc="0" baseline="1708" dirty="0" smtClean="0">
                <a:latin typeface="Comic Sans MS"/>
                <a:cs typeface="Comic Sans MS"/>
              </a:rPr>
              <a:t>SÉS À FON</a:t>
            </a:r>
            <a:r>
              <a:rPr sz="2100" b="1" u="heavy" spc="-9" baseline="1708" dirty="0" smtClean="0">
                <a:latin typeface="Comic Sans MS"/>
                <a:cs typeface="Comic Sans MS"/>
              </a:rPr>
              <a:t>C</a:t>
            </a:r>
            <a:r>
              <a:rPr sz="2100" b="1" u="heavy" spc="-4" baseline="1708" dirty="0" smtClean="0">
                <a:latin typeface="Comic Sans MS"/>
                <a:cs typeface="Comic Sans MS"/>
              </a:rPr>
              <a:t>T</a:t>
            </a:r>
            <a:r>
              <a:rPr sz="2100" b="1" u="heavy" spc="0" baseline="1708" dirty="0" smtClean="0">
                <a:latin typeface="Comic Sans MS"/>
                <a:cs typeface="Comic Sans MS"/>
              </a:rPr>
              <a:t>IO</a:t>
            </a:r>
            <a:r>
              <a:rPr sz="2100" b="1" u="heavy" spc="-4" baseline="1708" dirty="0" smtClean="0">
                <a:latin typeface="Comic Sans MS"/>
                <a:cs typeface="Comic Sans MS"/>
              </a:rPr>
              <a:t>N</a:t>
            </a:r>
            <a:r>
              <a:rPr sz="2100" b="1" u="heavy" spc="0" baseline="1708" dirty="0" smtClean="0">
                <a:latin typeface="Comic Sans MS"/>
                <a:cs typeface="Comic Sans MS"/>
              </a:rPr>
              <a:t>S</a:t>
            </a:r>
            <a:r>
              <a:rPr sz="2100" b="1" u="heavy" spc="-9" baseline="1708" dirty="0" smtClean="0">
                <a:latin typeface="Comic Sans MS"/>
                <a:cs typeface="Comic Sans MS"/>
              </a:rPr>
              <a:t> </a:t>
            </a:r>
            <a:r>
              <a:rPr sz="2100" b="1" u="heavy" spc="0" baseline="1708" dirty="0" smtClean="0">
                <a:latin typeface="Comic Sans MS"/>
                <a:cs typeface="Comic Sans MS"/>
              </a:rPr>
              <a:t>MIXT</a:t>
            </a:r>
            <a:r>
              <a:rPr sz="2100" b="1" u="heavy" spc="-4" baseline="1708" dirty="0" smtClean="0">
                <a:latin typeface="Comic Sans MS"/>
                <a:cs typeface="Comic Sans MS"/>
              </a:rPr>
              <a:t>E</a:t>
            </a:r>
            <a:r>
              <a:rPr sz="2100" b="1" u="heavy" spc="0" baseline="1708" dirty="0" smtClean="0">
                <a:latin typeface="Comic Sans MS"/>
                <a:cs typeface="Comic Sans MS"/>
              </a:rPr>
              <a:t>S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782318" y="897850"/>
            <a:ext cx="8513031" cy="41706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20"/>
              </a:lnSpc>
              <a:spcBef>
                <a:spcPts val="81"/>
              </a:spcBef>
            </a:pPr>
            <a:r>
              <a:rPr sz="2100" spc="-9" baseline="3417" dirty="0" smtClean="0">
                <a:solidFill>
                  <a:srgbClr val="FF3300"/>
                </a:solidFill>
                <a:latin typeface="Comic Sans MS"/>
                <a:cs typeface="Comic Sans MS"/>
              </a:rPr>
              <a:t>J</a:t>
            </a:r>
            <a:r>
              <a:rPr sz="2100" spc="0" baseline="3417" dirty="0" smtClean="0">
                <a:solidFill>
                  <a:srgbClr val="FF3300"/>
                </a:solidFill>
                <a:latin typeface="Comic Sans MS"/>
                <a:cs typeface="Comic Sans MS"/>
              </a:rPr>
              <a:t>usq</a:t>
            </a:r>
            <a:r>
              <a:rPr sz="2100" spc="-4" baseline="3417" dirty="0" smtClean="0">
                <a:solidFill>
                  <a:srgbClr val="FF3300"/>
                </a:solidFill>
                <a:latin typeface="Comic Sans MS"/>
                <a:cs typeface="Comic Sans MS"/>
              </a:rPr>
              <a:t>u</a:t>
            </a:r>
            <a:r>
              <a:rPr sz="2100" spc="0" baseline="3417" dirty="0" smtClean="0">
                <a:solidFill>
                  <a:srgbClr val="FF3300"/>
                </a:solidFill>
                <a:latin typeface="Comic Sans MS"/>
                <a:cs typeface="Comic Sans MS"/>
              </a:rPr>
              <a:t>’à </a:t>
            </a:r>
            <a:r>
              <a:rPr sz="2100" spc="9" baseline="3417" dirty="0" smtClean="0">
                <a:solidFill>
                  <a:srgbClr val="FF3300"/>
                </a:solidFill>
                <a:latin typeface="Comic Sans MS"/>
                <a:cs typeface="Comic Sans MS"/>
              </a:rPr>
              <a:t> </a:t>
            </a:r>
            <a:r>
              <a:rPr sz="2100" spc="4" baseline="3417" dirty="0" smtClean="0">
                <a:solidFill>
                  <a:srgbClr val="FF3300"/>
                </a:solidFill>
                <a:latin typeface="Comic Sans MS"/>
                <a:cs typeface="Comic Sans MS"/>
              </a:rPr>
              <a:t>p</a:t>
            </a:r>
            <a:r>
              <a:rPr sz="2100" spc="0" baseline="3417" dirty="0" smtClean="0">
                <a:solidFill>
                  <a:srgbClr val="FF3300"/>
                </a:solidFill>
                <a:latin typeface="Comic Sans MS"/>
                <a:cs typeface="Comic Sans MS"/>
              </a:rPr>
              <a:t>rés</a:t>
            </a:r>
            <a:r>
              <a:rPr sz="2100" spc="-4" baseline="3417" dirty="0" smtClean="0">
                <a:solidFill>
                  <a:srgbClr val="FF3300"/>
                </a:solidFill>
                <a:latin typeface="Comic Sans MS"/>
                <a:cs typeface="Comic Sans MS"/>
              </a:rPr>
              <a:t>e</a:t>
            </a:r>
            <a:r>
              <a:rPr sz="2100" spc="0" baseline="3417" dirty="0" smtClean="0">
                <a:solidFill>
                  <a:srgbClr val="FF3300"/>
                </a:solidFill>
                <a:latin typeface="Comic Sans MS"/>
                <a:cs typeface="Comic Sans MS"/>
              </a:rPr>
              <a:t>nt, </a:t>
            </a:r>
            <a:r>
              <a:rPr sz="2100" spc="9" baseline="3417" dirty="0" smtClean="0">
                <a:solidFill>
                  <a:srgbClr val="FF3300"/>
                </a:solidFill>
                <a:latin typeface="Comic Sans MS"/>
                <a:cs typeface="Comic Sans MS"/>
              </a:rPr>
              <a:t> </a:t>
            </a:r>
            <a:r>
              <a:rPr sz="2100" spc="0" baseline="3417" dirty="0" smtClean="0">
                <a:latin typeface="Comic Sans MS"/>
                <a:cs typeface="Comic Sans MS"/>
              </a:rPr>
              <a:t>des </a:t>
            </a:r>
            <a:r>
              <a:rPr sz="2100" spc="19" baseline="3417" dirty="0" smtClean="0">
                <a:latin typeface="Comic Sans MS"/>
                <a:cs typeface="Comic Sans MS"/>
              </a:rPr>
              <a:t> </a:t>
            </a:r>
            <a:r>
              <a:rPr sz="2100" spc="-9" baseline="3417" dirty="0" smtClean="0">
                <a:latin typeface="Comic Sans MS"/>
                <a:cs typeface="Comic Sans MS"/>
              </a:rPr>
              <a:t>m</a:t>
            </a:r>
            <a:r>
              <a:rPr sz="2100" spc="4" baseline="3417" dirty="0" smtClean="0">
                <a:latin typeface="Comic Sans MS"/>
                <a:cs typeface="Comic Sans MS"/>
              </a:rPr>
              <a:t>o</a:t>
            </a:r>
            <a:r>
              <a:rPr sz="2100" spc="0" baseline="3417" dirty="0" smtClean="0">
                <a:latin typeface="Comic Sans MS"/>
                <a:cs typeface="Comic Sans MS"/>
              </a:rPr>
              <a:t>lécules </a:t>
            </a:r>
            <a:r>
              <a:rPr sz="2100" spc="14" baseline="3417" dirty="0" smtClean="0">
                <a:latin typeface="Comic Sans MS"/>
                <a:cs typeface="Comic Sans MS"/>
              </a:rPr>
              <a:t> </a:t>
            </a:r>
            <a:r>
              <a:rPr sz="2100" spc="-4" baseline="3417" dirty="0" smtClean="0">
                <a:latin typeface="Comic Sans MS"/>
                <a:cs typeface="Comic Sans MS"/>
              </a:rPr>
              <a:t>po</a:t>
            </a:r>
            <a:r>
              <a:rPr sz="2100" spc="0" baseline="3417" dirty="0" smtClean="0">
                <a:latin typeface="Comic Sans MS"/>
                <a:cs typeface="Comic Sans MS"/>
              </a:rPr>
              <a:t>ssédant </a:t>
            </a:r>
            <a:r>
              <a:rPr sz="2100" spc="19" baseline="3417" dirty="0" smtClean="0">
                <a:latin typeface="Comic Sans MS"/>
                <a:cs typeface="Comic Sans MS"/>
              </a:rPr>
              <a:t> </a:t>
            </a:r>
            <a:r>
              <a:rPr sz="2100" spc="0" baseline="3417" dirty="0" smtClean="0">
                <a:latin typeface="Comic Sans MS"/>
                <a:cs typeface="Comic Sans MS"/>
              </a:rPr>
              <a:t>une </a:t>
            </a:r>
            <a:r>
              <a:rPr sz="2100" spc="14" baseline="3417" dirty="0" smtClean="0">
                <a:latin typeface="Comic Sans MS"/>
                <a:cs typeface="Comic Sans MS"/>
              </a:rPr>
              <a:t> </a:t>
            </a:r>
            <a:r>
              <a:rPr sz="2100" spc="0" baseline="3417" dirty="0" smtClean="0">
                <a:latin typeface="Comic Sans MS"/>
                <a:cs typeface="Comic Sans MS"/>
              </a:rPr>
              <a:t>s</a:t>
            </a:r>
            <a:r>
              <a:rPr sz="2100" spc="-9" baseline="3417" dirty="0" smtClean="0">
                <a:latin typeface="Comic Sans MS"/>
                <a:cs typeface="Comic Sans MS"/>
              </a:rPr>
              <a:t>e</a:t>
            </a:r>
            <a:r>
              <a:rPr sz="2100" spc="0" baseline="3417" dirty="0" smtClean="0">
                <a:latin typeface="Comic Sans MS"/>
                <a:cs typeface="Comic Sans MS"/>
              </a:rPr>
              <a:t>ule </a:t>
            </a:r>
            <a:r>
              <a:rPr sz="2100" spc="14" baseline="3417" dirty="0" smtClean="0">
                <a:latin typeface="Comic Sans MS"/>
                <a:cs typeface="Comic Sans MS"/>
              </a:rPr>
              <a:t> </a:t>
            </a:r>
            <a:r>
              <a:rPr sz="2100" spc="0" baseline="3417" dirty="0" smtClean="0">
                <a:latin typeface="Comic Sans MS"/>
                <a:cs typeface="Comic Sans MS"/>
              </a:rPr>
              <a:t>et </a:t>
            </a:r>
            <a:r>
              <a:rPr sz="2100" spc="4" baseline="3417" dirty="0" smtClean="0">
                <a:latin typeface="Comic Sans MS"/>
                <a:cs typeface="Comic Sans MS"/>
              </a:rPr>
              <a:t> </a:t>
            </a:r>
            <a:r>
              <a:rPr sz="2100" spc="0" baseline="3417" dirty="0" smtClean="0">
                <a:latin typeface="Comic Sans MS"/>
                <a:cs typeface="Comic Sans MS"/>
              </a:rPr>
              <a:t>uni</a:t>
            </a:r>
            <a:r>
              <a:rPr sz="2100" spc="-9" baseline="3417" dirty="0" smtClean="0">
                <a:latin typeface="Comic Sans MS"/>
                <a:cs typeface="Comic Sans MS"/>
              </a:rPr>
              <a:t>qu</a:t>
            </a:r>
            <a:r>
              <a:rPr sz="2100" spc="0" baseline="3417" dirty="0" smtClean="0">
                <a:latin typeface="Comic Sans MS"/>
                <a:cs typeface="Comic Sans MS"/>
              </a:rPr>
              <a:t>e </a:t>
            </a:r>
            <a:r>
              <a:rPr sz="2100" spc="19" baseline="3417" dirty="0" smtClean="0">
                <a:latin typeface="Comic Sans MS"/>
                <a:cs typeface="Comic Sans MS"/>
              </a:rPr>
              <a:t> </a:t>
            </a:r>
            <a:r>
              <a:rPr sz="2100" spc="-4" baseline="3417" dirty="0" smtClean="0">
                <a:latin typeface="Comic Sans MS"/>
                <a:cs typeface="Comic Sans MS"/>
              </a:rPr>
              <a:t>f</a:t>
            </a:r>
            <a:r>
              <a:rPr sz="2100" spc="4" baseline="3417" dirty="0" smtClean="0">
                <a:latin typeface="Comic Sans MS"/>
                <a:cs typeface="Comic Sans MS"/>
              </a:rPr>
              <a:t>o</a:t>
            </a:r>
            <a:r>
              <a:rPr sz="2100" spc="0" baseline="3417" dirty="0" smtClean="0">
                <a:latin typeface="Comic Sans MS"/>
                <a:cs typeface="Comic Sans MS"/>
              </a:rPr>
              <a:t>nc</a:t>
            </a:r>
            <a:r>
              <a:rPr sz="2100" spc="-4" baseline="3417" dirty="0" smtClean="0">
                <a:latin typeface="Comic Sans MS"/>
                <a:cs typeface="Comic Sans MS"/>
              </a:rPr>
              <a:t>t</a:t>
            </a:r>
            <a:r>
              <a:rPr sz="2100" spc="0" baseline="3417" dirty="0" smtClean="0">
                <a:latin typeface="Comic Sans MS"/>
                <a:cs typeface="Comic Sans MS"/>
              </a:rPr>
              <a:t>i</a:t>
            </a:r>
            <a:r>
              <a:rPr sz="2100" spc="4" baseline="3417" dirty="0" smtClean="0">
                <a:latin typeface="Comic Sans MS"/>
                <a:cs typeface="Comic Sans MS"/>
              </a:rPr>
              <a:t>o</a:t>
            </a:r>
            <a:r>
              <a:rPr sz="2100" spc="0" baseline="3417" dirty="0" smtClean="0">
                <a:latin typeface="Comic Sans MS"/>
                <a:cs typeface="Comic Sans MS"/>
              </a:rPr>
              <a:t>n</a:t>
            </a:r>
            <a:r>
              <a:rPr sz="2100" spc="-4" baseline="3417" dirty="0" smtClean="0">
                <a:latin typeface="Comic Sans MS"/>
                <a:cs typeface="Comic Sans MS"/>
              </a:rPr>
              <a:t>n</a:t>
            </a:r>
            <a:r>
              <a:rPr sz="2100" spc="0" baseline="3417" dirty="0" smtClean="0">
                <a:latin typeface="Comic Sans MS"/>
                <a:cs typeface="Comic Sans MS"/>
              </a:rPr>
              <a:t>alité </a:t>
            </a:r>
            <a:r>
              <a:rPr sz="2100" spc="9" baseline="3417" dirty="0" smtClean="0">
                <a:latin typeface="Comic Sans MS"/>
                <a:cs typeface="Comic Sans MS"/>
              </a:rPr>
              <a:t> </a:t>
            </a:r>
            <a:r>
              <a:rPr sz="2100" spc="-9" baseline="3417" dirty="0" smtClean="0">
                <a:latin typeface="Comic Sans MS"/>
                <a:cs typeface="Comic Sans MS"/>
              </a:rPr>
              <a:t>q</a:t>
            </a:r>
            <a:r>
              <a:rPr sz="2100" spc="0" baseline="3417" dirty="0" smtClean="0">
                <a:latin typeface="Comic Sans MS"/>
                <a:cs typeface="Comic Sans MS"/>
              </a:rPr>
              <a:t>ui </a:t>
            </a:r>
            <a:r>
              <a:rPr sz="2100" spc="9" baseline="3417" dirty="0" smtClean="0">
                <a:latin typeface="Comic Sans MS"/>
                <a:cs typeface="Comic Sans MS"/>
              </a:rPr>
              <a:t> </a:t>
            </a:r>
            <a:r>
              <a:rPr sz="2100" spc="0" baseline="3417" dirty="0" smtClean="0">
                <a:latin typeface="Comic Sans MS"/>
                <a:cs typeface="Comic Sans MS"/>
              </a:rPr>
              <a:t>dé</a:t>
            </a:r>
            <a:r>
              <a:rPr sz="2100" spc="-14" baseline="3417" dirty="0" smtClean="0">
                <a:latin typeface="Comic Sans MS"/>
                <a:cs typeface="Comic Sans MS"/>
              </a:rPr>
              <a:t>f</a:t>
            </a:r>
            <a:r>
              <a:rPr sz="2100" spc="0" baseline="3417" dirty="0" smtClean="0">
                <a:latin typeface="Comic Sans MS"/>
                <a:cs typeface="Comic Sans MS"/>
              </a:rPr>
              <a:t>iniss</a:t>
            </a:r>
            <a:r>
              <a:rPr sz="2100" spc="-4" baseline="3417" dirty="0" smtClean="0">
                <a:latin typeface="Comic Sans MS"/>
                <a:cs typeface="Comic Sans MS"/>
              </a:rPr>
              <a:t>a</a:t>
            </a:r>
            <a:r>
              <a:rPr sz="2100" spc="0" baseline="3417" dirty="0" smtClean="0">
                <a:latin typeface="Comic Sans MS"/>
                <a:cs typeface="Comic Sans MS"/>
              </a:rPr>
              <a:t>it </a:t>
            </a:r>
            <a:r>
              <a:rPr sz="2100" spc="19" baseline="3417" dirty="0" smtClean="0">
                <a:latin typeface="Comic Sans MS"/>
                <a:cs typeface="Comic Sans MS"/>
              </a:rPr>
              <a:t> </a:t>
            </a:r>
            <a:r>
              <a:rPr sz="2100" spc="0" baseline="3417" dirty="0" smtClean="0">
                <a:latin typeface="Comic Sans MS"/>
                <a:cs typeface="Comic Sans MS"/>
              </a:rPr>
              <a:t>non</a:t>
            </a:r>
            <a:endParaRPr sz="1400">
              <a:latin typeface="Comic Sans MS"/>
              <a:cs typeface="Comic Sans MS"/>
            </a:endParaRPr>
          </a:p>
          <a:p>
            <a:pPr marL="12700" marR="26746">
              <a:lnSpc>
                <a:spcPts val="1664"/>
              </a:lnSpc>
              <a:spcBef>
                <a:spcPts val="2"/>
              </a:spcBef>
            </a:pPr>
            <a:r>
              <a:rPr sz="2100" spc="0" baseline="1708" dirty="0" smtClean="0">
                <a:latin typeface="Comic Sans MS"/>
                <a:cs typeface="Comic Sans MS"/>
              </a:rPr>
              <a:t>seulement</a:t>
            </a:r>
            <a:r>
              <a:rPr sz="2100" spc="-25" baseline="1708" dirty="0" smtClean="0">
                <a:latin typeface="Comic Sans MS"/>
                <a:cs typeface="Comic Sans MS"/>
              </a:rPr>
              <a:t> </a:t>
            </a:r>
            <a:r>
              <a:rPr sz="2100" spc="0" baseline="1708" dirty="0" smtClean="0">
                <a:latin typeface="Comic Sans MS"/>
                <a:cs typeface="Comic Sans MS"/>
              </a:rPr>
              <a:t>le</a:t>
            </a:r>
            <a:r>
              <a:rPr sz="2100" spc="-9" baseline="1708" dirty="0" smtClean="0">
                <a:latin typeface="Comic Sans MS"/>
                <a:cs typeface="Comic Sans MS"/>
              </a:rPr>
              <a:t> </a:t>
            </a:r>
            <a:r>
              <a:rPr sz="2100" spc="0" baseline="1708" dirty="0" smtClean="0">
                <a:latin typeface="Comic Sans MS"/>
                <a:cs typeface="Comic Sans MS"/>
              </a:rPr>
              <a:t>nom</a:t>
            </a:r>
            <a:r>
              <a:rPr sz="2100" spc="-4" baseline="1708" dirty="0" smtClean="0">
                <a:latin typeface="Comic Sans MS"/>
                <a:cs typeface="Comic Sans MS"/>
              </a:rPr>
              <a:t> </a:t>
            </a:r>
            <a:r>
              <a:rPr sz="2100" spc="4" baseline="1708" dirty="0" smtClean="0">
                <a:latin typeface="Comic Sans MS"/>
                <a:cs typeface="Comic Sans MS"/>
              </a:rPr>
              <a:t>d</a:t>
            </a:r>
            <a:r>
              <a:rPr sz="2100" spc="0" baseline="1708" dirty="0" smtClean="0">
                <a:latin typeface="Comic Sans MS"/>
                <a:cs typeface="Comic Sans MS"/>
              </a:rPr>
              <a:t>e</a:t>
            </a:r>
            <a:r>
              <a:rPr sz="2100" spc="-9" baseline="1708" dirty="0" smtClean="0">
                <a:latin typeface="Comic Sans MS"/>
                <a:cs typeface="Comic Sans MS"/>
              </a:rPr>
              <a:t> </a:t>
            </a:r>
            <a:r>
              <a:rPr sz="2100" spc="0" baseline="1708" dirty="0" smtClean="0">
                <a:latin typeface="Comic Sans MS"/>
                <a:cs typeface="Comic Sans MS"/>
              </a:rPr>
              <a:t>la</a:t>
            </a:r>
            <a:r>
              <a:rPr sz="2100" spc="-9" baseline="1708" dirty="0" smtClean="0">
                <a:latin typeface="Comic Sans MS"/>
                <a:cs typeface="Comic Sans MS"/>
              </a:rPr>
              <a:t> </a:t>
            </a:r>
            <a:r>
              <a:rPr sz="2100" spc="0" baseline="1708" dirty="0" smtClean="0">
                <a:latin typeface="Comic Sans MS"/>
                <a:cs typeface="Comic Sans MS"/>
              </a:rPr>
              <a:t>m</a:t>
            </a:r>
            <a:r>
              <a:rPr sz="2100" spc="4" baseline="1708" dirty="0" smtClean="0">
                <a:latin typeface="Comic Sans MS"/>
                <a:cs typeface="Comic Sans MS"/>
              </a:rPr>
              <a:t>o</a:t>
            </a:r>
            <a:r>
              <a:rPr sz="2100" spc="0" baseline="1708" dirty="0" smtClean="0">
                <a:latin typeface="Comic Sans MS"/>
                <a:cs typeface="Comic Sans MS"/>
              </a:rPr>
              <a:t>lécule</a:t>
            </a:r>
            <a:r>
              <a:rPr sz="2100" spc="-25" baseline="1708" dirty="0" smtClean="0">
                <a:latin typeface="Comic Sans MS"/>
                <a:cs typeface="Comic Sans MS"/>
              </a:rPr>
              <a:t> </a:t>
            </a:r>
            <a:r>
              <a:rPr sz="2100" spc="0" baseline="1708" dirty="0" smtClean="0">
                <a:latin typeface="Comic Sans MS"/>
                <a:cs typeface="Comic Sans MS"/>
              </a:rPr>
              <a:t>ma</a:t>
            </a:r>
            <a:r>
              <a:rPr sz="2100" spc="4" baseline="1708" dirty="0" smtClean="0">
                <a:latin typeface="Comic Sans MS"/>
                <a:cs typeface="Comic Sans MS"/>
              </a:rPr>
              <a:t>i</a:t>
            </a:r>
            <a:r>
              <a:rPr sz="2100" spc="0" baseline="1708" dirty="0" smtClean="0">
                <a:latin typeface="Comic Sans MS"/>
                <a:cs typeface="Comic Sans MS"/>
              </a:rPr>
              <a:t>s</a:t>
            </a:r>
            <a:r>
              <a:rPr sz="2100" spc="-19" baseline="1708" dirty="0" smtClean="0">
                <a:latin typeface="Comic Sans MS"/>
                <a:cs typeface="Comic Sans MS"/>
              </a:rPr>
              <a:t> </a:t>
            </a:r>
            <a:r>
              <a:rPr sz="2100" spc="0" baseline="1708" dirty="0" smtClean="0">
                <a:latin typeface="Comic Sans MS"/>
                <a:cs typeface="Comic Sans MS"/>
              </a:rPr>
              <a:t>égaleme</a:t>
            </a:r>
            <a:r>
              <a:rPr sz="2100" spc="-4" baseline="1708" dirty="0" smtClean="0">
                <a:latin typeface="Comic Sans MS"/>
                <a:cs typeface="Comic Sans MS"/>
              </a:rPr>
              <a:t>n</a:t>
            </a:r>
            <a:r>
              <a:rPr sz="2100" spc="0" baseline="1708" dirty="0" smtClean="0">
                <a:latin typeface="Comic Sans MS"/>
                <a:cs typeface="Comic Sans MS"/>
              </a:rPr>
              <a:t>t</a:t>
            </a:r>
            <a:r>
              <a:rPr sz="2100" spc="-34" baseline="1708" dirty="0" smtClean="0">
                <a:latin typeface="Comic Sans MS"/>
                <a:cs typeface="Comic Sans MS"/>
              </a:rPr>
              <a:t> </a:t>
            </a:r>
            <a:r>
              <a:rPr sz="2100" spc="0" baseline="1708" dirty="0" smtClean="0">
                <a:latin typeface="Comic Sans MS"/>
                <a:cs typeface="Comic Sans MS"/>
              </a:rPr>
              <a:t>la</a:t>
            </a:r>
            <a:r>
              <a:rPr sz="2100" spc="4" baseline="1708" dirty="0" smtClean="0">
                <a:latin typeface="Comic Sans MS"/>
                <a:cs typeface="Comic Sans MS"/>
              </a:rPr>
              <a:t> </a:t>
            </a:r>
            <a:r>
              <a:rPr sz="2100" spc="0" baseline="1708" dirty="0" smtClean="0">
                <a:latin typeface="Comic Sans MS"/>
                <a:cs typeface="Comic Sans MS"/>
              </a:rPr>
              <a:t>séquence</a:t>
            </a:r>
            <a:r>
              <a:rPr sz="2100" spc="-24" baseline="1708" dirty="0" smtClean="0">
                <a:latin typeface="Comic Sans MS"/>
                <a:cs typeface="Comic Sans MS"/>
              </a:rPr>
              <a:t> </a:t>
            </a:r>
            <a:r>
              <a:rPr sz="2100" spc="4" baseline="1708" dirty="0" smtClean="0">
                <a:latin typeface="Comic Sans MS"/>
                <a:cs typeface="Comic Sans MS"/>
              </a:rPr>
              <a:t>d</a:t>
            </a:r>
            <a:r>
              <a:rPr sz="2100" spc="0" baseline="1708" dirty="0" smtClean="0">
                <a:latin typeface="Comic Sans MS"/>
                <a:cs typeface="Comic Sans MS"/>
              </a:rPr>
              <a:t>e</a:t>
            </a:r>
            <a:r>
              <a:rPr sz="2100" spc="-24" baseline="1708" dirty="0" smtClean="0">
                <a:latin typeface="Comic Sans MS"/>
                <a:cs typeface="Comic Sans MS"/>
              </a:rPr>
              <a:t> </a:t>
            </a:r>
            <a:r>
              <a:rPr sz="2100" spc="0" baseline="1708" dirty="0" smtClean="0">
                <a:latin typeface="Comic Sans MS"/>
                <a:cs typeface="Comic Sans MS"/>
              </a:rPr>
              <a:t>numérotati</a:t>
            </a:r>
            <a:r>
              <a:rPr sz="2100" spc="4" baseline="1708" dirty="0" smtClean="0">
                <a:latin typeface="Comic Sans MS"/>
                <a:cs typeface="Comic Sans MS"/>
              </a:rPr>
              <a:t>on</a:t>
            </a:r>
            <a:r>
              <a:rPr sz="2100" spc="0" baseline="1708" dirty="0" smtClean="0">
                <a:latin typeface="Comic Sans MS"/>
                <a:cs typeface="Comic Sans MS"/>
              </a:rPr>
              <a:t>.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299887" y="1716317"/>
            <a:ext cx="234972" cy="3024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325"/>
              </a:lnSpc>
              <a:spcBef>
                <a:spcPts val="116"/>
              </a:spcBef>
            </a:pPr>
            <a:r>
              <a:rPr sz="2150" spc="0" dirty="0" smtClean="0">
                <a:latin typeface="Arial"/>
                <a:cs typeface="Arial"/>
              </a:rPr>
              <a:t>+</a:t>
            </a:r>
            <a:endParaRPr sz="215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421274" y="1728444"/>
            <a:ext cx="234972" cy="3024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325"/>
              </a:lnSpc>
              <a:spcBef>
                <a:spcPts val="116"/>
              </a:spcBef>
            </a:pPr>
            <a:r>
              <a:rPr sz="2150" spc="0" dirty="0" smtClean="0">
                <a:latin typeface="Arial"/>
                <a:cs typeface="Arial"/>
              </a:rPr>
              <a:t>+</a:t>
            </a:r>
            <a:endParaRPr sz="215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8097381" y="1728444"/>
            <a:ext cx="234972" cy="3024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325"/>
              </a:lnSpc>
              <a:spcBef>
                <a:spcPts val="116"/>
              </a:spcBef>
            </a:pPr>
            <a:r>
              <a:rPr sz="2150" spc="0" dirty="0" smtClean="0">
                <a:latin typeface="Arial"/>
                <a:cs typeface="Arial"/>
              </a:rPr>
              <a:t>+</a:t>
            </a:r>
            <a:endParaRPr sz="215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8504461" y="1732951"/>
            <a:ext cx="1875021" cy="22163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80"/>
              </a:lnSpc>
              <a:spcBef>
                <a:spcPts val="84"/>
              </a:spcBef>
            </a:pPr>
            <a:r>
              <a:rPr sz="1550" spc="-25" dirty="0" smtClean="0">
                <a:latin typeface="Arial"/>
                <a:cs typeface="Arial"/>
              </a:rPr>
              <a:t>su</a:t>
            </a:r>
            <a:r>
              <a:rPr sz="1550" spc="-19" dirty="0" smtClean="0">
                <a:latin typeface="Arial"/>
                <a:cs typeface="Arial"/>
              </a:rPr>
              <a:t>f</a:t>
            </a:r>
            <a:r>
              <a:rPr sz="1550" spc="-14" dirty="0" smtClean="0">
                <a:latin typeface="Arial"/>
                <a:cs typeface="Arial"/>
              </a:rPr>
              <a:t>f</a:t>
            </a:r>
            <a:r>
              <a:rPr sz="1550" spc="-4" dirty="0" smtClean="0">
                <a:latin typeface="Arial"/>
                <a:cs typeface="Arial"/>
              </a:rPr>
              <a:t>i</a:t>
            </a:r>
            <a:r>
              <a:rPr sz="1550" spc="-34" dirty="0" smtClean="0">
                <a:latin typeface="Arial"/>
                <a:cs typeface="Arial"/>
              </a:rPr>
              <a:t>x</a:t>
            </a:r>
            <a:r>
              <a:rPr sz="1550" spc="-25" dirty="0" smtClean="0">
                <a:latin typeface="Arial"/>
                <a:cs typeface="Arial"/>
              </a:rPr>
              <a:t>e</a:t>
            </a:r>
            <a:r>
              <a:rPr sz="1550" spc="-19" dirty="0" smtClean="0">
                <a:latin typeface="Arial"/>
                <a:cs typeface="Arial"/>
              </a:rPr>
              <a:t>(</a:t>
            </a:r>
            <a:r>
              <a:rPr sz="1550" spc="-25" dirty="0" smtClean="0">
                <a:latin typeface="Arial"/>
                <a:cs typeface="Arial"/>
              </a:rPr>
              <a:t>s</a:t>
            </a:r>
            <a:r>
              <a:rPr sz="1550" spc="0" dirty="0" smtClean="0">
                <a:latin typeface="Arial"/>
                <a:cs typeface="Arial"/>
              </a:rPr>
              <a:t>)</a:t>
            </a:r>
            <a:r>
              <a:rPr sz="1550" spc="168" dirty="0" smtClean="0">
                <a:latin typeface="Arial"/>
                <a:cs typeface="Arial"/>
              </a:rPr>
              <a:t> </a:t>
            </a:r>
            <a:r>
              <a:rPr sz="1550" spc="-25" dirty="0" smtClean="0">
                <a:latin typeface="Arial"/>
                <a:cs typeface="Arial"/>
              </a:rPr>
              <a:t>d</a:t>
            </a:r>
            <a:r>
              <a:rPr sz="1550" spc="0" dirty="0" smtClean="0">
                <a:latin typeface="Arial"/>
                <a:cs typeface="Arial"/>
              </a:rPr>
              <a:t>e</a:t>
            </a:r>
            <a:r>
              <a:rPr sz="1550" spc="21" dirty="0" smtClean="0">
                <a:latin typeface="Arial"/>
                <a:cs typeface="Arial"/>
              </a:rPr>
              <a:t> </a:t>
            </a:r>
            <a:r>
              <a:rPr sz="1550" spc="-14" dirty="0" smtClean="0">
                <a:latin typeface="Arial"/>
                <a:cs typeface="Arial"/>
              </a:rPr>
              <a:t>f</a:t>
            </a:r>
            <a:r>
              <a:rPr sz="1550" spc="-29" dirty="0" smtClean="0">
                <a:latin typeface="Arial"/>
                <a:cs typeface="Arial"/>
              </a:rPr>
              <a:t>o</a:t>
            </a:r>
            <a:r>
              <a:rPr sz="1550" spc="-25" dirty="0" smtClean="0">
                <a:latin typeface="Arial"/>
                <a:cs typeface="Arial"/>
              </a:rPr>
              <a:t>nc</a:t>
            </a:r>
            <a:r>
              <a:rPr sz="1550" spc="-19" dirty="0" smtClean="0">
                <a:latin typeface="Arial"/>
                <a:cs typeface="Arial"/>
              </a:rPr>
              <a:t>t</a:t>
            </a:r>
            <a:r>
              <a:rPr sz="1550" spc="-4" dirty="0" smtClean="0">
                <a:latin typeface="Arial"/>
                <a:cs typeface="Arial"/>
              </a:rPr>
              <a:t>i</a:t>
            </a:r>
            <a:r>
              <a:rPr sz="1550" spc="-29" dirty="0" smtClean="0">
                <a:latin typeface="Arial"/>
                <a:cs typeface="Arial"/>
              </a:rPr>
              <a:t>o</a:t>
            </a:r>
            <a:r>
              <a:rPr sz="1550" spc="0" dirty="0" smtClean="0">
                <a:latin typeface="Arial"/>
                <a:cs typeface="Arial"/>
              </a:rPr>
              <a:t>n</a:t>
            </a:r>
            <a:endParaRPr sz="155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815694" y="1745078"/>
            <a:ext cx="2078561" cy="22163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80"/>
              </a:lnSpc>
              <a:spcBef>
                <a:spcPts val="84"/>
              </a:spcBef>
            </a:pPr>
            <a:r>
              <a:rPr sz="1550" spc="-25" dirty="0" smtClean="0">
                <a:latin typeface="Arial"/>
                <a:cs typeface="Arial"/>
              </a:rPr>
              <a:t>su</a:t>
            </a:r>
            <a:r>
              <a:rPr sz="1550" spc="-14" dirty="0" smtClean="0">
                <a:latin typeface="Arial"/>
                <a:cs typeface="Arial"/>
              </a:rPr>
              <a:t>f</a:t>
            </a:r>
            <a:r>
              <a:rPr sz="1550" spc="-19" dirty="0" smtClean="0">
                <a:latin typeface="Arial"/>
                <a:cs typeface="Arial"/>
              </a:rPr>
              <a:t>f</a:t>
            </a:r>
            <a:r>
              <a:rPr sz="1550" spc="-4" dirty="0" smtClean="0">
                <a:latin typeface="Arial"/>
                <a:cs typeface="Arial"/>
              </a:rPr>
              <a:t>i</a:t>
            </a:r>
            <a:r>
              <a:rPr sz="1550" spc="-34" dirty="0" smtClean="0">
                <a:latin typeface="Arial"/>
                <a:cs typeface="Arial"/>
              </a:rPr>
              <a:t>x</a:t>
            </a:r>
            <a:r>
              <a:rPr sz="1550" spc="-25" dirty="0" smtClean="0">
                <a:latin typeface="Arial"/>
                <a:cs typeface="Arial"/>
              </a:rPr>
              <a:t>e</a:t>
            </a:r>
            <a:r>
              <a:rPr sz="1550" spc="-19" dirty="0" smtClean="0">
                <a:latin typeface="Arial"/>
                <a:cs typeface="Arial"/>
              </a:rPr>
              <a:t>(</a:t>
            </a:r>
            <a:r>
              <a:rPr sz="1550" spc="-25" dirty="0" smtClean="0">
                <a:latin typeface="Arial"/>
                <a:cs typeface="Arial"/>
              </a:rPr>
              <a:t>s</a:t>
            </a:r>
            <a:r>
              <a:rPr sz="1550" spc="0" dirty="0" smtClean="0">
                <a:latin typeface="Arial"/>
                <a:cs typeface="Arial"/>
              </a:rPr>
              <a:t>)</a:t>
            </a:r>
            <a:r>
              <a:rPr sz="1550" spc="168" dirty="0" smtClean="0">
                <a:latin typeface="Arial"/>
                <a:cs typeface="Arial"/>
              </a:rPr>
              <a:t> </a:t>
            </a:r>
            <a:r>
              <a:rPr sz="1550" spc="-29" dirty="0" smtClean="0">
                <a:latin typeface="Arial"/>
                <a:cs typeface="Arial"/>
              </a:rPr>
              <a:t>d</a:t>
            </a:r>
            <a:r>
              <a:rPr sz="1550" spc="-4" dirty="0" smtClean="0">
                <a:latin typeface="Arial"/>
                <a:cs typeface="Arial"/>
              </a:rPr>
              <a:t>'i</a:t>
            </a:r>
            <a:r>
              <a:rPr sz="1550" spc="-29" dirty="0" smtClean="0">
                <a:latin typeface="Arial"/>
                <a:cs typeface="Arial"/>
              </a:rPr>
              <a:t>n</a:t>
            </a:r>
            <a:r>
              <a:rPr sz="1550" spc="-25" dirty="0" smtClean="0">
                <a:latin typeface="Arial"/>
                <a:cs typeface="Arial"/>
              </a:rPr>
              <a:t>s</a:t>
            </a:r>
            <a:r>
              <a:rPr sz="1550" spc="-29" dirty="0" smtClean="0">
                <a:latin typeface="Arial"/>
                <a:cs typeface="Arial"/>
              </a:rPr>
              <a:t>a</a:t>
            </a:r>
            <a:r>
              <a:rPr sz="1550" spc="-19" dirty="0" smtClean="0">
                <a:latin typeface="Arial"/>
                <a:cs typeface="Arial"/>
              </a:rPr>
              <a:t>t</a:t>
            </a:r>
            <a:r>
              <a:rPr sz="1550" spc="-25" dirty="0" smtClean="0">
                <a:latin typeface="Arial"/>
                <a:cs typeface="Arial"/>
              </a:rPr>
              <a:t>u</a:t>
            </a:r>
            <a:r>
              <a:rPr sz="1550" spc="-19" dirty="0" smtClean="0">
                <a:latin typeface="Arial"/>
                <a:cs typeface="Arial"/>
              </a:rPr>
              <a:t>r</a:t>
            </a:r>
            <a:r>
              <a:rPr sz="1550" spc="-29" dirty="0" smtClean="0">
                <a:latin typeface="Arial"/>
                <a:cs typeface="Arial"/>
              </a:rPr>
              <a:t>a</a:t>
            </a:r>
            <a:r>
              <a:rPr sz="1550" spc="-14" dirty="0" smtClean="0">
                <a:latin typeface="Arial"/>
                <a:cs typeface="Arial"/>
              </a:rPr>
              <a:t>t</a:t>
            </a:r>
            <a:r>
              <a:rPr sz="1550" spc="-9" dirty="0" smtClean="0">
                <a:latin typeface="Arial"/>
                <a:cs typeface="Arial"/>
              </a:rPr>
              <a:t>i</a:t>
            </a:r>
            <a:r>
              <a:rPr sz="1550" spc="-25" dirty="0" smtClean="0">
                <a:latin typeface="Arial"/>
                <a:cs typeface="Arial"/>
              </a:rPr>
              <a:t>o</a:t>
            </a:r>
            <a:r>
              <a:rPr sz="1550" spc="0" dirty="0" smtClean="0">
                <a:latin typeface="Arial"/>
                <a:cs typeface="Arial"/>
              </a:rPr>
              <a:t>n</a:t>
            </a:r>
            <a:endParaRPr sz="155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115671" y="1757204"/>
            <a:ext cx="899798" cy="22163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80"/>
              </a:lnSpc>
              <a:spcBef>
                <a:spcPts val="84"/>
              </a:spcBef>
            </a:pPr>
            <a:r>
              <a:rPr sz="1550" spc="-29" dirty="0" smtClean="0">
                <a:latin typeface="Arial"/>
                <a:cs typeface="Arial"/>
              </a:rPr>
              <a:t>P</a:t>
            </a:r>
            <a:r>
              <a:rPr sz="1550" spc="-19" dirty="0" smtClean="0">
                <a:latin typeface="Arial"/>
                <a:cs typeface="Arial"/>
              </a:rPr>
              <a:t>r</a:t>
            </a:r>
            <a:r>
              <a:rPr sz="1550" spc="-29" dirty="0" smtClean="0">
                <a:latin typeface="Arial"/>
                <a:cs typeface="Arial"/>
              </a:rPr>
              <a:t>é</a:t>
            </a:r>
            <a:r>
              <a:rPr sz="1550" spc="-19" dirty="0" smtClean="0">
                <a:latin typeface="Arial"/>
                <a:cs typeface="Arial"/>
              </a:rPr>
              <a:t>f</a:t>
            </a:r>
            <a:r>
              <a:rPr sz="1550" spc="-4" dirty="0" smtClean="0">
                <a:latin typeface="Arial"/>
                <a:cs typeface="Arial"/>
              </a:rPr>
              <a:t>i</a:t>
            </a:r>
            <a:r>
              <a:rPr sz="1550" spc="-34" dirty="0" smtClean="0">
                <a:latin typeface="Arial"/>
                <a:cs typeface="Arial"/>
              </a:rPr>
              <a:t>x</a:t>
            </a:r>
            <a:r>
              <a:rPr sz="1550" spc="-25" dirty="0" smtClean="0">
                <a:latin typeface="Arial"/>
                <a:cs typeface="Arial"/>
              </a:rPr>
              <a:t>e</a:t>
            </a:r>
            <a:r>
              <a:rPr sz="1550" spc="-19" dirty="0" smtClean="0">
                <a:latin typeface="Arial"/>
                <a:cs typeface="Arial"/>
              </a:rPr>
              <a:t>(</a:t>
            </a:r>
            <a:r>
              <a:rPr sz="1550" spc="-25" dirty="0" smtClean="0">
                <a:latin typeface="Arial"/>
                <a:cs typeface="Arial"/>
              </a:rPr>
              <a:t>s</a:t>
            </a:r>
            <a:r>
              <a:rPr sz="1550" spc="0" dirty="0" smtClean="0">
                <a:latin typeface="Arial"/>
                <a:cs typeface="Arial"/>
              </a:rPr>
              <a:t>)</a:t>
            </a:r>
            <a:endParaRPr sz="155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926717" y="2478238"/>
            <a:ext cx="8440123" cy="6304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1820">
              <a:lnSpc>
                <a:spcPts val="1620"/>
              </a:lnSpc>
              <a:spcBef>
                <a:spcPts val="81"/>
              </a:spcBef>
            </a:pPr>
            <a:r>
              <a:rPr sz="2100" spc="-4" baseline="3417" dirty="0" smtClean="0">
                <a:solidFill>
                  <a:srgbClr val="FF3300"/>
                </a:solidFill>
                <a:latin typeface="Comic Sans MS"/>
                <a:cs typeface="Comic Sans MS"/>
              </a:rPr>
              <a:t>D</a:t>
            </a:r>
            <a:r>
              <a:rPr sz="2100" spc="0" baseline="3417" dirty="0" smtClean="0">
                <a:solidFill>
                  <a:srgbClr val="FF3300"/>
                </a:solidFill>
                <a:latin typeface="Comic Sans MS"/>
                <a:cs typeface="Comic Sans MS"/>
              </a:rPr>
              <a:t>es</a:t>
            </a:r>
            <a:r>
              <a:rPr sz="2100" spc="119" baseline="3417" dirty="0" smtClean="0">
                <a:solidFill>
                  <a:srgbClr val="FF3300"/>
                </a:solidFill>
                <a:latin typeface="Comic Sans MS"/>
                <a:cs typeface="Comic Sans MS"/>
              </a:rPr>
              <a:t> </a:t>
            </a:r>
            <a:r>
              <a:rPr sz="2100" spc="0" baseline="3417" dirty="0" smtClean="0">
                <a:solidFill>
                  <a:srgbClr val="FF3300"/>
                </a:solidFill>
                <a:latin typeface="Comic Sans MS"/>
                <a:cs typeface="Comic Sans MS"/>
              </a:rPr>
              <a:t>règles</a:t>
            </a:r>
            <a:r>
              <a:rPr sz="2100" spc="109" baseline="3417" dirty="0" smtClean="0">
                <a:solidFill>
                  <a:srgbClr val="FF3300"/>
                </a:solidFill>
                <a:latin typeface="Comic Sans MS"/>
                <a:cs typeface="Comic Sans MS"/>
              </a:rPr>
              <a:t> </a:t>
            </a:r>
            <a:r>
              <a:rPr sz="2100" spc="-9" baseline="3417" dirty="0" smtClean="0">
                <a:solidFill>
                  <a:srgbClr val="FF3300"/>
                </a:solidFill>
                <a:latin typeface="Comic Sans MS"/>
                <a:cs typeface="Comic Sans MS"/>
              </a:rPr>
              <a:t>d</a:t>
            </a:r>
            <a:r>
              <a:rPr sz="2100" spc="0" baseline="3417" dirty="0" smtClean="0">
                <a:solidFill>
                  <a:srgbClr val="FF3300"/>
                </a:solidFill>
                <a:latin typeface="Comic Sans MS"/>
                <a:cs typeface="Comic Sans MS"/>
              </a:rPr>
              <a:t>e</a:t>
            </a:r>
            <a:r>
              <a:rPr sz="2100" spc="109" baseline="3417" dirty="0" smtClean="0">
                <a:solidFill>
                  <a:srgbClr val="FF3300"/>
                </a:solidFill>
                <a:latin typeface="Comic Sans MS"/>
                <a:cs typeface="Comic Sans MS"/>
              </a:rPr>
              <a:t> </a:t>
            </a:r>
            <a:r>
              <a:rPr sz="2100" spc="4" baseline="3417" dirty="0" smtClean="0">
                <a:solidFill>
                  <a:srgbClr val="FF3300"/>
                </a:solidFill>
                <a:latin typeface="Comic Sans MS"/>
                <a:cs typeface="Comic Sans MS"/>
              </a:rPr>
              <a:t>p</a:t>
            </a:r>
            <a:r>
              <a:rPr sz="2100" spc="0" baseline="3417" dirty="0" smtClean="0">
                <a:solidFill>
                  <a:srgbClr val="FF3300"/>
                </a:solidFill>
                <a:latin typeface="Comic Sans MS"/>
                <a:cs typeface="Comic Sans MS"/>
              </a:rPr>
              <a:t>r</a:t>
            </a:r>
            <a:r>
              <a:rPr sz="2100" spc="-9" baseline="3417" dirty="0" smtClean="0">
                <a:solidFill>
                  <a:srgbClr val="FF3300"/>
                </a:solidFill>
                <a:latin typeface="Comic Sans MS"/>
                <a:cs typeface="Comic Sans MS"/>
              </a:rPr>
              <a:t>i</a:t>
            </a:r>
            <a:r>
              <a:rPr sz="2100" spc="-4" baseline="3417" dirty="0" smtClean="0">
                <a:solidFill>
                  <a:srgbClr val="FF3300"/>
                </a:solidFill>
                <a:latin typeface="Comic Sans MS"/>
                <a:cs typeface="Comic Sans MS"/>
              </a:rPr>
              <a:t>o</a:t>
            </a:r>
            <a:r>
              <a:rPr sz="2100" spc="0" baseline="3417" dirty="0" smtClean="0">
                <a:solidFill>
                  <a:srgbClr val="FF3300"/>
                </a:solidFill>
                <a:latin typeface="Comic Sans MS"/>
                <a:cs typeface="Comic Sans MS"/>
              </a:rPr>
              <a:t>rité</a:t>
            </a:r>
            <a:r>
              <a:rPr sz="2100" spc="109" baseline="3417" dirty="0" smtClean="0">
                <a:solidFill>
                  <a:srgbClr val="FF3300"/>
                </a:solidFill>
                <a:latin typeface="Comic Sans MS"/>
                <a:cs typeface="Comic Sans MS"/>
              </a:rPr>
              <a:t> </a:t>
            </a:r>
            <a:r>
              <a:rPr sz="2100" spc="0" baseline="3417" dirty="0" smtClean="0">
                <a:latin typeface="Comic Sans MS"/>
                <a:cs typeface="Comic Sans MS"/>
              </a:rPr>
              <a:t>e</a:t>
            </a:r>
            <a:r>
              <a:rPr sz="2100" spc="-14" baseline="3417" dirty="0" smtClean="0">
                <a:latin typeface="Comic Sans MS"/>
                <a:cs typeface="Comic Sans MS"/>
              </a:rPr>
              <a:t>x</a:t>
            </a:r>
            <a:r>
              <a:rPr sz="2100" spc="0" baseline="3417" dirty="0" smtClean="0">
                <a:latin typeface="Comic Sans MS"/>
                <a:cs typeface="Comic Sans MS"/>
              </a:rPr>
              <a:t>istent</a:t>
            </a:r>
            <a:r>
              <a:rPr sz="2100" spc="119" baseline="3417" dirty="0" smtClean="0">
                <a:latin typeface="Comic Sans MS"/>
                <a:cs typeface="Comic Sans MS"/>
              </a:rPr>
              <a:t> </a:t>
            </a:r>
            <a:r>
              <a:rPr sz="2100" spc="-4" baseline="3417" dirty="0" smtClean="0">
                <a:latin typeface="Comic Sans MS"/>
                <a:cs typeface="Comic Sans MS"/>
              </a:rPr>
              <a:t>p</a:t>
            </a:r>
            <a:r>
              <a:rPr sz="2100" spc="4" baseline="3417" dirty="0" smtClean="0">
                <a:latin typeface="Comic Sans MS"/>
                <a:cs typeface="Comic Sans MS"/>
              </a:rPr>
              <a:t>o</a:t>
            </a:r>
            <a:r>
              <a:rPr sz="2100" spc="0" baseline="3417" dirty="0" smtClean="0">
                <a:latin typeface="Comic Sans MS"/>
                <a:cs typeface="Comic Sans MS"/>
              </a:rPr>
              <a:t>ur</a:t>
            </a:r>
            <a:r>
              <a:rPr sz="2100" spc="114" baseline="3417" dirty="0" smtClean="0">
                <a:latin typeface="Comic Sans MS"/>
                <a:cs typeface="Comic Sans MS"/>
              </a:rPr>
              <a:t> </a:t>
            </a:r>
            <a:r>
              <a:rPr sz="2100" spc="0" baseline="3417" dirty="0" smtClean="0">
                <a:latin typeface="Comic Sans MS"/>
                <a:cs typeface="Comic Sans MS"/>
              </a:rPr>
              <a:t>le</a:t>
            </a:r>
            <a:r>
              <a:rPr sz="2100" spc="109" baseline="3417" dirty="0" smtClean="0">
                <a:latin typeface="Comic Sans MS"/>
                <a:cs typeface="Comic Sans MS"/>
              </a:rPr>
              <a:t> </a:t>
            </a:r>
            <a:r>
              <a:rPr sz="2100" spc="0" baseline="3417" dirty="0" smtClean="0">
                <a:latin typeface="Comic Sans MS"/>
                <a:cs typeface="Comic Sans MS"/>
              </a:rPr>
              <a:t>nu</a:t>
            </a:r>
            <a:r>
              <a:rPr sz="2100" spc="-9" baseline="3417" dirty="0" smtClean="0">
                <a:latin typeface="Comic Sans MS"/>
                <a:cs typeface="Comic Sans MS"/>
              </a:rPr>
              <a:t>m</a:t>
            </a:r>
            <a:r>
              <a:rPr sz="2100" spc="0" baseline="3417" dirty="0" smtClean="0">
                <a:latin typeface="Comic Sans MS"/>
                <a:cs typeface="Comic Sans MS"/>
              </a:rPr>
              <a:t>érot</a:t>
            </a:r>
            <a:r>
              <a:rPr sz="2100" spc="-9" baseline="3417" dirty="0" smtClean="0">
                <a:latin typeface="Comic Sans MS"/>
                <a:cs typeface="Comic Sans MS"/>
              </a:rPr>
              <a:t>a</a:t>
            </a:r>
            <a:r>
              <a:rPr sz="2100" spc="0" baseline="3417" dirty="0" smtClean="0">
                <a:latin typeface="Comic Sans MS"/>
                <a:cs typeface="Comic Sans MS"/>
              </a:rPr>
              <a:t>ge</a:t>
            </a:r>
            <a:r>
              <a:rPr sz="2100" spc="109" baseline="3417" dirty="0" smtClean="0">
                <a:latin typeface="Comic Sans MS"/>
                <a:cs typeface="Comic Sans MS"/>
              </a:rPr>
              <a:t> </a:t>
            </a:r>
            <a:r>
              <a:rPr sz="2100" spc="-9" baseline="3417" dirty="0" smtClean="0">
                <a:latin typeface="Comic Sans MS"/>
                <a:cs typeface="Comic Sans MS"/>
              </a:rPr>
              <a:t>d</a:t>
            </a:r>
            <a:r>
              <a:rPr sz="2100" spc="-14" baseline="3417" dirty="0" smtClean="0">
                <a:latin typeface="Comic Sans MS"/>
                <a:cs typeface="Comic Sans MS"/>
              </a:rPr>
              <a:t>e</a:t>
            </a:r>
            <a:r>
              <a:rPr sz="2100" spc="0" baseline="3417" dirty="0" smtClean="0">
                <a:latin typeface="Comic Sans MS"/>
                <a:cs typeface="Comic Sans MS"/>
              </a:rPr>
              <a:t>s</a:t>
            </a:r>
            <a:r>
              <a:rPr sz="2100" spc="125" baseline="3417" dirty="0" smtClean="0">
                <a:latin typeface="Comic Sans MS"/>
                <a:cs typeface="Comic Sans MS"/>
              </a:rPr>
              <a:t> </a:t>
            </a:r>
            <a:r>
              <a:rPr sz="2100" spc="0" baseline="3417" dirty="0" smtClean="0">
                <a:latin typeface="Comic Sans MS"/>
                <a:cs typeface="Comic Sans MS"/>
              </a:rPr>
              <a:t>d</a:t>
            </a:r>
            <a:r>
              <a:rPr sz="2100" spc="4" baseline="3417" dirty="0" smtClean="0">
                <a:latin typeface="Comic Sans MS"/>
                <a:cs typeface="Comic Sans MS"/>
              </a:rPr>
              <a:t>i</a:t>
            </a:r>
            <a:r>
              <a:rPr sz="2100" spc="-4" baseline="3417" dirty="0" smtClean="0">
                <a:latin typeface="Comic Sans MS"/>
                <a:cs typeface="Comic Sans MS"/>
              </a:rPr>
              <a:t>ff</a:t>
            </a:r>
            <a:r>
              <a:rPr sz="2100" spc="0" baseline="3417" dirty="0" smtClean="0">
                <a:latin typeface="Comic Sans MS"/>
                <a:cs typeface="Comic Sans MS"/>
              </a:rPr>
              <a:t>ér</a:t>
            </a:r>
            <a:r>
              <a:rPr sz="2100" spc="-4" baseline="3417" dirty="0" smtClean="0">
                <a:latin typeface="Comic Sans MS"/>
                <a:cs typeface="Comic Sans MS"/>
              </a:rPr>
              <a:t>e</a:t>
            </a:r>
            <a:r>
              <a:rPr sz="2100" spc="0" baseline="3417" dirty="0" smtClean="0">
                <a:latin typeface="Comic Sans MS"/>
                <a:cs typeface="Comic Sans MS"/>
              </a:rPr>
              <a:t>nt</a:t>
            </a:r>
            <a:r>
              <a:rPr sz="2100" spc="-4" baseline="3417" dirty="0" smtClean="0">
                <a:latin typeface="Comic Sans MS"/>
                <a:cs typeface="Comic Sans MS"/>
              </a:rPr>
              <a:t>e</a:t>
            </a:r>
            <a:r>
              <a:rPr sz="2100" spc="0" baseline="3417" dirty="0" smtClean="0">
                <a:latin typeface="Comic Sans MS"/>
                <a:cs typeface="Comic Sans MS"/>
              </a:rPr>
              <a:t>s</a:t>
            </a:r>
            <a:r>
              <a:rPr sz="2100" spc="114" baseline="3417" dirty="0" smtClean="0">
                <a:latin typeface="Comic Sans MS"/>
                <a:cs typeface="Comic Sans MS"/>
              </a:rPr>
              <a:t> </a:t>
            </a:r>
            <a:r>
              <a:rPr sz="2100" spc="-4" baseline="3417" dirty="0" smtClean="0">
                <a:latin typeface="Comic Sans MS"/>
                <a:cs typeface="Comic Sans MS"/>
              </a:rPr>
              <a:t>p</a:t>
            </a:r>
            <a:r>
              <a:rPr sz="2100" spc="0" baseline="3417" dirty="0" smtClean="0">
                <a:latin typeface="Comic Sans MS"/>
                <a:cs typeface="Comic Sans MS"/>
              </a:rPr>
              <a:t>arties</a:t>
            </a:r>
            <a:r>
              <a:rPr sz="2100" spc="109" baseline="3417" dirty="0" smtClean="0">
                <a:latin typeface="Comic Sans MS"/>
                <a:cs typeface="Comic Sans MS"/>
              </a:rPr>
              <a:t> </a:t>
            </a:r>
            <a:r>
              <a:rPr sz="2100" spc="4" baseline="3417" dirty="0" smtClean="0">
                <a:latin typeface="Comic Sans MS"/>
                <a:cs typeface="Comic Sans MS"/>
              </a:rPr>
              <a:t>d</a:t>
            </a:r>
            <a:r>
              <a:rPr sz="2100" spc="0" baseline="3417" dirty="0" smtClean="0">
                <a:latin typeface="Comic Sans MS"/>
                <a:cs typeface="Comic Sans MS"/>
              </a:rPr>
              <a:t>e</a:t>
            </a:r>
            <a:r>
              <a:rPr sz="2100" spc="109" baseline="3417" dirty="0" smtClean="0">
                <a:latin typeface="Comic Sans MS"/>
                <a:cs typeface="Comic Sans MS"/>
              </a:rPr>
              <a:t> </a:t>
            </a:r>
            <a:r>
              <a:rPr sz="2100" spc="0" baseline="3417" dirty="0" smtClean="0">
                <a:latin typeface="Comic Sans MS"/>
                <a:cs typeface="Comic Sans MS"/>
              </a:rPr>
              <a:t>la</a:t>
            </a:r>
            <a:r>
              <a:rPr sz="2100" spc="109" baseline="3417" dirty="0" smtClean="0">
                <a:latin typeface="Comic Sans MS"/>
                <a:cs typeface="Comic Sans MS"/>
              </a:rPr>
              <a:t> </a:t>
            </a:r>
            <a:r>
              <a:rPr sz="2100" spc="-9" baseline="3417" dirty="0" smtClean="0">
                <a:latin typeface="Comic Sans MS"/>
                <a:cs typeface="Comic Sans MS"/>
              </a:rPr>
              <a:t>m</a:t>
            </a:r>
            <a:r>
              <a:rPr sz="2100" spc="4" baseline="3417" dirty="0" smtClean="0">
                <a:latin typeface="Comic Sans MS"/>
                <a:cs typeface="Comic Sans MS"/>
              </a:rPr>
              <a:t>o</a:t>
            </a:r>
            <a:r>
              <a:rPr sz="2100" spc="0" baseline="3417" dirty="0" smtClean="0">
                <a:latin typeface="Comic Sans MS"/>
                <a:cs typeface="Comic Sans MS"/>
              </a:rPr>
              <a:t>lécule</a:t>
            </a:r>
            <a:r>
              <a:rPr sz="2100" spc="100" baseline="3417" dirty="0" smtClean="0">
                <a:latin typeface="Comic Sans MS"/>
                <a:cs typeface="Comic Sans MS"/>
              </a:rPr>
              <a:t> </a:t>
            </a:r>
            <a:r>
              <a:rPr sz="2100" spc="0" baseline="3417" dirty="0" smtClean="0">
                <a:latin typeface="Comic Sans MS"/>
                <a:cs typeface="Comic Sans MS"/>
              </a:rPr>
              <a:t>:</a:t>
            </a:r>
            <a:r>
              <a:rPr sz="2100" spc="125" baseline="3417" dirty="0" smtClean="0">
                <a:latin typeface="Comic Sans MS"/>
                <a:cs typeface="Comic Sans MS"/>
              </a:rPr>
              <a:t> </a:t>
            </a:r>
            <a:r>
              <a:rPr sz="2100" b="1" spc="0" baseline="3417" dirty="0" smtClean="0">
                <a:solidFill>
                  <a:srgbClr val="EC7C30"/>
                </a:solidFill>
                <a:latin typeface="Comic Sans MS"/>
                <a:cs typeface="Comic Sans MS"/>
              </a:rPr>
              <a:t>l</a:t>
            </a:r>
            <a:r>
              <a:rPr sz="2100" b="1" spc="-19" baseline="3417" dirty="0" smtClean="0">
                <a:solidFill>
                  <a:srgbClr val="EC7C30"/>
                </a:solidFill>
                <a:latin typeface="Comic Sans MS"/>
                <a:cs typeface="Comic Sans MS"/>
              </a:rPr>
              <a:t>’</a:t>
            </a:r>
            <a:r>
              <a:rPr sz="2100" b="1" spc="0" baseline="3417" dirty="0" smtClean="0">
                <a:solidFill>
                  <a:srgbClr val="EC7C30"/>
                </a:solidFill>
                <a:latin typeface="Comic Sans MS"/>
                <a:cs typeface="Comic Sans MS"/>
              </a:rPr>
              <a:t>in</a:t>
            </a:r>
            <a:r>
              <a:rPr sz="2100" b="1" spc="4" baseline="3417" dirty="0" smtClean="0">
                <a:solidFill>
                  <a:srgbClr val="EC7C30"/>
                </a:solidFill>
                <a:latin typeface="Comic Sans MS"/>
                <a:cs typeface="Comic Sans MS"/>
              </a:rPr>
              <a:t>d</a:t>
            </a:r>
            <a:r>
              <a:rPr sz="2100" b="1" spc="0" baseline="3417" dirty="0" smtClean="0">
                <a:solidFill>
                  <a:srgbClr val="EC7C30"/>
                </a:solidFill>
                <a:latin typeface="Comic Sans MS"/>
                <a:cs typeface="Comic Sans MS"/>
              </a:rPr>
              <a:t>ice</a:t>
            </a:r>
            <a:endParaRPr sz="1400">
              <a:latin typeface="Comic Sans MS"/>
              <a:cs typeface="Comic Sans MS"/>
            </a:endParaRPr>
          </a:p>
          <a:p>
            <a:pPr marL="12700">
              <a:lnSpc>
                <a:spcPts val="1680"/>
              </a:lnSpc>
              <a:spcBef>
                <a:spcPts val="3"/>
              </a:spcBef>
            </a:pPr>
            <a:r>
              <a:rPr sz="2100" b="1" spc="4" baseline="1708" dirty="0" smtClean="0">
                <a:solidFill>
                  <a:srgbClr val="EC7C30"/>
                </a:solidFill>
                <a:latin typeface="Comic Sans MS"/>
                <a:cs typeface="Comic Sans MS"/>
              </a:rPr>
              <a:t>d</a:t>
            </a:r>
            <a:r>
              <a:rPr sz="2100" b="1" spc="0" baseline="1708" dirty="0" smtClean="0">
                <a:solidFill>
                  <a:srgbClr val="EC7C30"/>
                </a:solidFill>
                <a:latin typeface="Comic Sans MS"/>
                <a:cs typeface="Comic Sans MS"/>
              </a:rPr>
              <a:t>e</a:t>
            </a:r>
            <a:r>
              <a:rPr sz="2100" b="1" spc="239" baseline="1708" dirty="0" smtClean="0">
                <a:solidFill>
                  <a:srgbClr val="EC7C30"/>
                </a:solidFill>
                <a:latin typeface="Comic Sans MS"/>
                <a:cs typeface="Comic Sans MS"/>
              </a:rPr>
              <a:t> </a:t>
            </a:r>
            <a:r>
              <a:rPr sz="2100" b="1" spc="4" baseline="1708" dirty="0" smtClean="0">
                <a:solidFill>
                  <a:srgbClr val="EC7C30"/>
                </a:solidFill>
                <a:latin typeface="Comic Sans MS"/>
                <a:cs typeface="Comic Sans MS"/>
              </a:rPr>
              <a:t>po</a:t>
            </a:r>
            <a:r>
              <a:rPr sz="2100" b="1" spc="0" baseline="1708" dirty="0" smtClean="0">
                <a:solidFill>
                  <a:srgbClr val="EC7C30"/>
                </a:solidFill>
                <a:latin typeface="Comic Sans MS"/>
                <a:cs typeface="Comic Sans MS"/>
              </a:rPr>
              <a:t>si</a:t>
            </a:r>
            <a:r>
              <a:rPr sz="2100" b="1" spc="-9" baseline="1708" dirty="0" smtClean="0">
                <a:solidFill>
                  <a:srgbClr val="EC7C30"/>
                </a:solidFill>
                <a:latin typeface="Comic Sans MS"/>
                <a:cs typeface="Comic Sans MS"/>
              </a:rPr>
              <a:t>t</a:t>
            </a:r>
            <a:r>
              <a:rPr sz="2100" b="1" spc="0" baseline="1708" dirty="0" smtClean="0">
                <a:solidFill>
                  <a:srgbClr val="EC7C30"/>
                </a:solidFill>
                <a:latin typeface="Comic Sans MS"/>
                <a:cs typeface="Comic Sans MS"/>
              </a:rPr>
              <a:t>i</a:t>
            </a:r>
            <a:r>
              <a:rPr sz="2100" b="1" spc="4" baseline="1708" dirty="0" smtClean="0">
                <a:solidFill>
                  <a:srgbClr val="EC7C30"/>
                </a:solidFill>
                <a:latin typeface="Comic Sans MS"/>
                <a:cs typeface="Comic Sans MS"/>
              </a:rPr>
              <a:t>o</a:t>
            </a:r>
            <a:r>
              <a:rPr sz="2100" b="1" spc="0" baseline="1708" dirty="0" smtClean="0">
                <a:solidFill>
                  <a:srgbClr val="EC7C30"/>
                </a:solidFill>
                <a:latin typeface="Comic Sans MS"/>
                <a:cs typeface="Comic Sans MS"/>
              </a:rPr>
              <a:t>n</a:t>
            </a:r>
            <a:r>
              <a:rPr sz="2100" b="1" spc="249" baseline="1708" dirty="0" smtClean="0">
                <a:solidFill>
                  <a:srgbClr val="EC7C30"/>
                </a:solidFill>
                <a:latin typeface="Comic Sans MS"/>
                <a:cs typeface="Comic Sans MS"/>
              </a:rPr>
              <a:t> </a:t>
            </a:r>
            <a:r>
              <a:rPr sz="2100" b="1" spc="0" baseline="1708" dirty="0" smtClean="0">
                <a:solidFill>
                  <a:srgbClr val="EC7C30"/>
                </a:solidFill>
                <a:latin typeface="Comic Sans MS"/>
                <a:cs typeface="Comic Sans MS"/>
              </a:rPr>
              <a:t>le</a:t>
            </a:r>
            <a:r>
              <a:rPr sz="2100" b="1" spc="239" baseline="1708" dirty="0" smtClean="0">
                <a:solidFill>
                  <a:srgbClr val="EC7C30"/>
                </a:solidFill>
                <a:latin typeface="Comic Sans MS"/>
                <a:cs typeface="Comic Sans MS"/>
              </a:rPr>
              <a:t> </a:t>
            </a:r>
            <a:r>
              <a:rPr sz="2100" b="1" spc="4" baseline="1708" dirty="0" smtClean="0">
                <a:solidFill>
                  <a:srgbClr val="EC7C30"/>
                </a:solidFill>
                <a:latin typeface="Comic Sans MS"/>
                <a:cs typeface="Comic Sans MS"/>
              </a:rPr>
              <a:t>p</a:t>
            </a:r>
            <a:r>
              <a:rPr sz="2100" b="1" spc="0" baseline="1708" dirty="0" smtClean="0">
                <a:solidFill>
                  <a:srgbClr val="EC7C30"/>
                </a:solidFill>
                <a:latin typeface="Comic Sans MS"/>
                <a:cs typeface="Comic Sans MS"/>
              </a:rPr>
              <a:t>lus</a:t>
            </a:r>
            <a:r>
              <a:rPr sz="2100" b="1" spc="250" baseline="1708" dirty="0" smtClean="0">
                <a:solidFill>
                  <a:srgbClr val="EC7C30"/>
                </a:solidFill>
                <a:latin typeface="Comic Sans MS"/>
                <a:cs typeface="Comic Sans MS"/>
              </a:rPr>
              <a:t> </a:t>
            </a:r>
            <a:r>
              <a:rPr sz="2100" b="1" spc="4" baseline="1708" dirty="0" smtClean="0">
                <a:solidFill>
                  <a:srgbClr val="EC7C30"/>
                </a:solidFill>
                <a:latin typeface="Comic Sans MS"/>
                <a:cs typeface="Comic Sans MS"/>
              </a:rPr>
              <a:t>p</a:t>
            </a:r>
            <a:r>
              <a:rPr sz="2100" b="1" spc="-4" baseline="1708" dirty="0" smtClean="0">
                <a:solidFill>
                  <a:srgbClr val="EC7C30"/>
                </a:solidFill>
                <a:latin typeface="Comic Sans MS"/>
                <a:cs typeface="Comic Sans MS"/>
              </a:rPr>
              <a:t>e</a:t>
            </a:r>
            <a:r>
              <a:rPr sz="2100" b="1" spc="0" baseline="1708" dirty="0" smtClean="0">
                <a:solidFill>
                  <a:srgbClr val="EC7C30"/>
                </a:solidFill>
                <a:latin typeface="Comic Sans MS"/>
                <a:cs typeface="Comic Sans MS"/>
              </a:rPr>
              <a:t>tit</a:t>
            </a:r>
            <a:r>
              <a:rPr sz="2100" b="1" spc="244" baseline="1708" dirty="0" smtClean="0">
                <a:solidFill>
                  <a:srgbClr val="EC7C30"/>
                </a:solidFill>
                <a:latin typeface="Comic Sans MS"/>
                <a:cs typeface="Comic Sans MS"/>
              </a:rPr>
              <a:t> </a:t>
            </a:r>
            <a:r>
              <a:rPr sz="2100" b="1" spc="-9" baseline="1708" dirty="0" smtClean="0">
                <a:solidFill>
                  <a:srgbClr val="EC7C30"/>
                </a:solidFill>
                <a:latin typeface="Comic Sans MS"/>
                <a:cs typeface="Comic Sans MS"/>
              </a:rPr>
              <a:t>d</a:t>
            </a:r>
            <a:r>
              <a:rPr sz="2100" b="1" spc="4" baseline="1708" dirty="0" smtClean="0">
                <a:solidFill>
                  <a:srgbClr val="EC7C30"/>
                </a:solidFill>
                <a:latin typeface="Comic Sans MS"/>
                <a:cs typeface="Comic Sans MS"/>
              </a:rPr>
              <a:t>o</a:t>
            </a:r>
            <a:r>
              <a:rPr sz="2100" b="1" spc="0" baseline="1708" dirty="0" smtClean="0">
                <a:solidFill>
                  <a:srgbClr val="EC7C30"/>
                </a:solidFill>
                <a:latin typeface="Comic Sans MS"/>
                <a:cs typeface="Comic Sans MS"/>
              </a:rPr>
              <a:t>it</a:t>
            </a:r>
            <a:r>
              <a:rPr sz="2100" b="1" spc="250" baseline="1708" dirty="0" smtClean="0">
                <a:solidFill>
                  <a:srgbClr val="EC7C30"/>
                </a:solidFill>
                <a:latin typeface="Comic Sans MS"/>
                <a:cs typeface="Comic Sans MS"/>
              </a:rPr>
              <a:t> </a:t>
            </a:r>
            <a:r>
              <a:rPr sz="2100" b="1" spc="-4" baseline="1708" dirty="0" smtClean="0">
                <a:solidFill>
                  <a:srgbClr val="EC7C30"/>
                </a:solidFill>
                <a:latin typeface="Comic Sans MS"/>
                <a:cs typeface="Comic Sans MS"/>
              </a:rPr>
              <a:t>ê</a:t>
            </a:r>
            <a:r>
              <a:rPr sz="2100" b="1" spc="0" baseline="1708" dirty="0" smtClean="0">
                <a:solidFill>
                  <a:srgbClr val="EC7C30"/>
                </a:solidFill>
                <a:latin typeface="Comic Sans MS"/>
                <a:cs typeface="Comic Sans MS"/>
              </a:rPr>
              <a:t>tre</a:t>
            </a:r>
            <a:r>
              <a:rPr sz="2100" b="1" spc="239" baseline="1708" dirty="0" smtClean="0">
                <a:solidFill>
                  <a:srgbClr val="EC7C30"/>
                </a:solidFill>
                <a:latin typeface="Comic Sans MS"/>
                <a:cs typeface="Comic Sans MS"/>
              </a:rPr>
              <a:t> </a:t>
            </a:r>
            <a:r>
              <a:rPr sz="2100" b="1" spc="0" baseline="1708" dirty="0" smtClean="0">
                <a:solidFill>
                  <a:srgbClr val="EC7C30"/>
                </a:solidFill>
                <a:latin typeface="Comic Sans MS"/>
                <a:cs typeface="Comic Sans MS"/>
              </a:rPr>
              <a:t>a</a:t>
            </a:r>
            <a:r>
              <a:rPr sz="2100" b="1" spc="-4" baseline="1708" dirty="0" smtClean="0">
                <a:solidFill>
                  <a:srgbClr val="EC7C30"/>
                </a:solidFill>
                <a:latin typeface="Comic Sans MS"/>
                <a:cs typeface="Comic Sans MS"/>
              </a:rPr>
              <a:t>ff</a:t>
            </a:r>
            <a:r>
              <a:rPr sz="2100" b="1" spc="4" baseline="1708" dirty="0" smtClean="0">
                <a:solidFill>
                  <a:srgbClr val="EC7C30"/>
                </a:solidFill>
                <a:latin typeface="Comic Sans MS"/>
                <a:cs typeface="Comic Sans MS"/>
              </a:rPr>
              <a:t>e</a:t>
            </a:r>
            <a:r>
              <a:rPr sz="2100" b="1" spc="0" baseline="1708" dirty="0" smtClean="0">
                <a:solidFill>
                  <a:srgbClr val="EC7C30"/>
                </a:solidFill>
                <a:latin typeface="Comic Sans MS"/>
                <a:cs typeface="Comic Sans MS"/>
              </a:rPr>
              <a:t>c</a:t>
            </a:r>
            <a:r>
              <a:rPr sz="2100" b="1" spc="4" baseline="1708" dirty="0" smtClean="0">
                <a:solidFill>
                  <a:srgbClr val="EC7C30"/>
                </a:solidFill>
                <a:latin typeface="Comic Sans MS"/>
                <a:cs typeface="Comic Sans MS"/>
              </a:rPr>
              <a:t>t</a:t>
            </a:r>
            <a:r>
              <a:rPr sz="2100" b="1" spc="0" baseline="1708" dirty="0" smtClean="0">
                <a:solidFill>
                  <a:srgbClr val="EC7C30"/>
                </a:solidFill>
                <a:latin typeface="Comic Sans MS"/>
                <a:cs typeface="Comic Sans MS"/>
              </a:rPr>
              <a:t>é</a:t>
            </a:r>
            <a:r>
              <a:rPr sz="2100" b="1" spc="244" baseline="1708" dirty="0" smtClean="0">
                <a:solidFill>
                  <a:srgbClr val="EC7C30"/>
                </a:solidFill>
                <a:latin typeface="Comic Sans MS"/>
                <a:cs typeface="Comic Sans MS"/>
              </a:rPr>
              <a:t> </a:t>
            </a:r>
            <a:r>
              <a:rPr sz="2100" b="1" spc="0" baseline="1708" dirty="0" smtClean="0">
                <a:solidFill>
                  <a:srgbClr val="EC7C30"/>
                </a:solidFill>
                <a:latin typeface="Comic Sans MS"/>
                <a:cs typeface="Comic Sans MS"/>
              </a:rPr>
              <a:t>aux</a:t>
            </a:r>
            <a:r>
              <a:rPr sz="2100" b="1" spc="244" baseline="1708" dirty="0" smtClean="0">
                <a:solidFill>
                  <a:srgbClr val="EC7C30"/>
                </a:solidFill>
                <a:latin typeface="Comic Sans MS"/>
                <a:cs typeface="Comic Sans MS"/>
              </a:rPr>
              <a:t> </a:t>
            </a:r>
            <a:r>
              <a:rPr sz="2100" b="1" spc="0" baseline="1708" dirty="0" smtClean="0">
                <a:solidFill>
                  <a:srgbClr val="EC7C30"/>
                </a:solidFill>
                <a:latin typeface="Comic Sans MS"/>
                <a:cs typeface="Comic Sans MS"/>
              </a:rPr>
              <a:t>s</a:t>
            </a:r>
            <a:r>
              <a:rPr sz="2100" b="1" spc="-9" baseline="1708" dirty="0" smtClean="0">
                <a:solidFill>
                  <a:srgbClr val="EC7C30"/>
                </a:solidFill>
                <a:latin typeface="Comic Sans MS"/>
                <a:cs typeface="Comic Sans MS"/>
              </a:rPr>
              <a:t>u</a:t>
            </a:r>
            <a:r>
              <a:rPr sz="2100" b="1" spc="-4" baseline="1708" dirty="0" smtClean="0">
                <a:solidFill>
                  <a:srgbClr val="EC7C30"/>
                </a:solidFill>
                <a:latin typeface="Comic Sans MS"/>
                <a:cs typeface="Comic Sans MS"/>
              </a:rPr>
              <a:t>ff</a:t>
            </a:r>
            <a:r>
              <a:rPr sz="2100" b="1" spc="0" baseline="1708" dirty="0" smtClean="0">
                <a:solidFill>
                  <a:srgbClr val="EC7C30"/>
                </a:solidFill>
                <a:latin typeface="Comic Sans MS"/>
                <a:cs typeface="Comic Sans MS"/>
              </a:rPr>
              <a:t>ixes</a:t>
            </a:r>
            <a:r>
              <a:rPr sz="2100" b="1" spc="244" baseline="1708" dirty="0" smtClean="0">
                <a:solidFill>
                  <a:srgbClr val="EC7C30"/>
                </a:solidFill>
                <a:latin typeface="Comic Sans MS"/>
                <a:cs typeface="Comic Sans MS"/>
              </a:rPr>
              <a:t> </a:t>
            </a:r>
            <a:r>
              <a:rPr sz="2100" b="1" spc="4" baseline="1708" dirty="0" smtClean="0">
                <a:solidFill>
                  <a:srgbClr val="EC7C30"/>
                </a:solidFill>
                <a:latin typeface="Comic Sans MS"/>
                <a:cs typeface="Comic Sans MS"/>
              </a:rPr>
              <a:t>d</a:t>
            </a:r>
            <a:r>
              <a:rPr sz="2100" b="1" spc="0" baseline="1708" dirty="0" smtClean="0">
                <a:solidFill>
                  <a:srgbClr val="EC7C30"/>
                </a:solidFill>
                <a:latin typeface="Comic Sans MS"/>
                <a:cs typeface="Comic Sans MS"/>
              </a:rPr>
              <a:t>e</a:t>
            </a:r>
            <a:r>
              <a:rPr sz="2100" b="1" spc="239" baseline="1708" dirty="0" smtClean="0">
                <a:solidFill>
                  <a:srgbClr val="EC7C30"/>
                </a:solidFill>
                <a:latin typeface="Comic Sans MS"/>
                <a:cs typeface="Comic Sans MS"/>
              </a:rPr>
              <a:t> </a:t>
            </a:r>
            <a:r>
              <a:rPr sz="2100" b="1" spc="0" baseline="1708" dirty="0" smtClean="0">
                <a:solidFill>
                  <a:srgbClr val="EC7C30"/>
                </a:solidFill>
                <a:latin typeface="Comic Sans MS"/>
                <a:cs typeface="Comic Sans MS"/>
              </a:rPr>
              <a:t>f</a:t>
            </a:r>
            <a:r>
              <a:rPr sz="2100" b="1" spc="4" baseline="1708" dirty="0" smtClean="0">
                <a:solidFill>
                  <a:srgbClr val="EC7C30"/>
                </a:solidFill>
                <a:latin typeface="Comic Sans MS"/>
                <a:cs typeface="Comic Sans MS"/>
              </a:rPr>
              <a:t>o</a:t>
            </a:r>
            <a:r>
              <a:rPr sz="2100" b="1" spc="0" baseline="1708" dirty="0" smtClean="0">
                <a:solidFill>
                  <a:srgbClr val="EC7C30"/>
                </a:solidFill>
                <a:latin typeface="Comic Sans MS"/>
                <a:cs typeface="Comic Sans MS"/>
              </a:rPr>
              <a:t>n</a:t>
            </a:r>
            <a:r>
              <a:rPr sz="2100" b="1" spc="9" baseline="1708" dirty="0" smtClean="0">
                <a:solidFill>
                  <a:srgbClr val="EC7C30"/>
                </a:solidFill>
                <a:latin typeface="Comic Sans MS"/>
                <a:cs typeface="Comic Sans MS"/>
              </a:rPr>
              <a:t>c</a:t>
            </a:r>
            <a:r>
              <a:rPr sz="2100" b="1" spc="0" baseline="1708" dirty="0" smtClean="0">
                <a:solidFill>
                  <a:srgbClr val="EC7C30"/>
                </a:solidFill>
                <a:latin typeface="Comic Sans MS"/>
                <a:cs typeface="Comic Sans MS"/>
              </a:rPr>
              <a:t>tion</a:t>
            </a:r>
            <a:r>
              <a:rPr sz="2100" b="1" spc="229" baseline="1708" dirty="0" smtClean="0">
                <a:solidFill>
                  <a:srgbClr val="EC7C30"/>
                </a:solidFill>
                <a:latin typeface="Comic Sans MS"/>
                <a:cs typeface="Comic Sans MS"/>
              </a:rPr>
              <a:t> </a:t>
            </a:r>
            <a:r>
              <a:rPr sz="2100" b="1" spc="0" baseline="1708" dirty="0" smtClean="0">
                <a:solidFill>
                  <a:srgbClr val="EC7C30"/>
                </a:solidFill>
                <a:latin typeface="Comic Sans MS"/>
                <a:cs typeface="Comic Sans MS"/>
              </a:rPr>
              <a:t>(te</a:t>
            </a:r>
            <a:r>
              <a:rPr sz="2100" b="1" spc="-4" baseline="1708" dirty="0" smtClean="0">
                <a:solidFill>
                  <a:srgbClr val="EC7C30"/>
                </a:solidFill>
                <a:latin typeface="Comic Sans MS"/>
                <a:cs typeface="Comic Sans MS"/>
              </a:rPr>
              <a:t>r</a:t>
            </a:r>
            <a:r>
              <a:rPr sz="2100" b="1" spc="0" baseline="1708" dirty="0" smtClean="0">
                <a:solidFill>
                  <a:srgbClr val="EC7C30"/>
                </a:solidFill>
                <a:latin typeface="Comic Sans MS"/>
                <a:cs typeface="Comic Sans MS"/>
              </a:rPr>
              <a:t>minais</a:t>
            </a:r>
            <a:r>
              <a:rPr sz="2100" b="1" spc="9" baseline="1708" dirty="0" smtClean="0">
                <a:solidFill>
                  <a:srgbClr val="EC7C30"/>
                </a:solidFill>
                <a:latin typeface="Comic Sans MS"/>
                <a:cs typeface="Comic Sans MS"/>
              </a:rPr>
              <a:t>o</a:t>
            </a:r>
            <a:r>
              <a:rPr sz="2100" b="1" spc="0" baseline="1708" dirty="0" smtClean="0">
                <a:solidFill>
                  <a:srgbClr val="EC7C30"/>
                </a:solidFill>
                <a:latin typeface="Comic Sans MS"/>
                <a:cs typeface="Comic Sans MS"/>
              </a:rPr>
              <a:t>ns),</a:t>
            </a:r>
            <a:r>
              <a:rPr sz="2100" b="1" spc="250" baseline="1708" dirty="0" smtClean="0">
                <a:solidFill>
                  <a:srgbClr val="EC7C30"/>
                </a:solidFill>
                <a:latin typeface="Comic Sans MS"/>
                <a:cs typeface="Comic Sans MS"/>
              </a:rPr>
              <a:t> </a:t>
            </a:r>
            <a:r>
              <a:rPr sz="2100" b="1" spc="4" baseline="1708" dirty="0" smtClean="0">
                <a:solidFill>
                  <a:srgbClr val="EC7C30"/>
                </a:solidFill>
                <a:latin typeface="Comic Sans MS"/>
                <a:cs typeface="Comic Sans MS"/>
              </a:rPr>
              <a:t>p</a:t>
            </a:r>
            <a:r>
              <a:rPr sz="2100" b="1" spc="-9" baseline="1708" dirty="0" smtClean="0">
                <a:solidFill>
                  <a:srgbClr val="EC7C30"/>
                </a:solidFill>
                <a:latin typeface="Comic Sans MS"/>
                <a:cs typeface="Comic Sans MS"/>
              </a:rPr>
              <a:t>u</a:t>
            </a:r>
            <a:r>
              <a:rPr sz="2100" b="1" spc="0" baseline="1708" dirty="0" smtClean="0">
                <a:solidFill>
                  <a:srgbClr val="EC7C30"/>
                </a:solidFill>
                <a:latin typeface="Comic Sans MS"/>
                <a:cs typeface="Comic Sans MS"/>
              </a:rPr>
              <a:t>is</a:t>
            </a:r>
            <a:r>
              <a:rPr sz="2100" b="1" spc="254" baseline="1708" dirty="0" smtClean="0">
                <a:solidFill>
                  <a:srgbClr val="EC7C30"/>
                </a:solidFill>
                <a:latin typeface="Comic Sans MS"/>
                <a:cs typeface="Comic Sans MS"/>
              </a:rPr>
              <a:t> </a:t>
            </a:r>
            <a:r>
              <a:rPr sz="2100" b="1" spc="-9" baseline="1708" dirty="0" smtClean="0">
                <a:solidFill>
                  <a:srgbClr val="EC7C30"/>
                </a:solidFill>
                <a:latin typeface="Comic Sans MS"/>
                <a:cs typeface="Comic Sans MS"/>
              </a:rPr>
              <a:t>au</a:t>
            </a:r>
            <a:r>
              <a:rPr sz="2100" b="1" spc="0" baseline="1708" dirty="0" smtClean="0">
                <a:solidFill>
                  <a:srgbClr val="EC7C30"/>
                </a:solidFill>
                <a:latin typeface="Comic Sans MS"/>
                <a:cs typeface="Comic Sans MS"/>
              </a:rPr>
              <a:t>x</a:t>
            </a:r>
            <a:endParaRPr sz="1400">
              <a:latin typeface="Comic Sans MS"/>
              <a:cs typeface="Comic Sans MS"/>
            </a:endParaRPr>
          </a:p>
          <a:p>
            <a:pPr marL="12700" marR="26746">
              <a:lnSpc>
                <a:spcPts val="1664"/>
              </a:lnSpc>
            </a:pPr>
            <a:r>
              <a:rPr sz="2100" b="1" spc="0" baseline="1708" dirty="0" smtClean="0">
                <a:solidFill>
                  <a:srgbClr val="EC7C30"/>
                </a:solidFill>
                <a:latin typeface="Comic Sans MS"/>
                <a:cs typeface="Comic Sans MS"/>
              </a:rPr>
              <a:t>su</a:t>
            </a:r>
            <a:r>
              <a:rPr sz="2100" b="1" spc="-4" baseline="1708" dirty="0" smtClean="0">
                <a:solidFill>
                  <a:srgbClr val="EC7C30"/>
                </a:solidFill>
                <a:latin typeface="Comic Sans MS"/>
                <a:cs typeface="Comic Sans MS"/>
              </a:rPr>
              <a:t>ff</a:t>
            </a:r>
            <a:r>
              <a:rPr sz="2100" b="1" spc="0" baseline="1708" dirty="0" smtClean="0">
                <a:solidFill>
                  <a:srgbClr val="EC7C30"/>
                </a:solidFill>
                <a:latin typeface="Comic Sans MS"/>
                <a:cs typeface="Comic Sans MS"/>
              </a:rPr>
              <a:t>ix</a:t>
            </a:r>
            <a:r>
              <a:rPr sz="2100" b="1" spc="-4" baseline="1708" dirty="0" smtClean="0">
                <a:solidFill>
                  <a:srgbClr val="EC7C30"/>
                </a:solidFill>
                <a:latin typeface="Comic Sans MS"/>
                <a:cs typeface="Comic Sans MS"/>
              </a:rPr>
              <a:t>e</a:t>
            </a:r>
            <a:r>
              <a:rPr sz="2100" b="1" spc="0" baseline="1708" dirty="0" smtClean="0">
                <a:solidFill>
                  <a:srgbClr val="EC7C30"/>
                </a:solidFill>
                <a:latin typeface="Comic Sans MS"/>
                <a:cs typeface="Comic Sans MS"/>
              </a:rPr>
              <a:t>s</a:t>
            </a:r>
            <a:r>
              <a:rPr sz="2100" b="1" spc="9" baseline="1708" dirty="0" smtClean="0">
                <a:solidFill>
                  <a:srgbClr val="EC7C30"/>
                </a:solidFill>
                <a:latin typeface="Comic Sans MS"/>
                <a:cs typeface="Comic Sans MS"/>
              </a:rPr>
              <a:t> </a:t>
            </a:r>
            <a:r>
              <a:rPr sz="2100" b="1" spc="0" baseline="1708" dirty="0" smtClean="0">
                <a:solidFill>
                  <a:srgbClr val="EC7C30"/>
                </a:solidFill>
                <a:latin typeface="Comic Sans MS"/>
                <a:cs typeface="Comic Sans MS"/>
              </a:rPr>
              <a:t>d’i</a:t>
            </a:r>
            <a:r>
              <a:rPr sz="2100" b="1" spc="-4" baseline="1708" dirty="0" smtClean="0">
                <a:solidFill>
                  <a:srgbClr val="EC7C30"/>
                </a:solidFill>
                <a:latin typeface="Comic Sans MS"/>
                <a:cs typeface="Comic Sans MS"/>
              </a:rPr>
              <a:t>n</a:t>
            </a:r>
            <a:r>
              <a:rPr sz="2100" b="1" spc="0" baseline="1708" dirty="0" smtClean="0">
                <a:solidFill>
                  <a:srgbClr val="EC7C30"/>
                </a:solidFill>
                <a:latin typeface="Comic Sans MS"/>
                <a:cs typeface="Comic Sans MS"/>
              </a:rPr>
              <a:t>sa</a:t>
            </a:r>
            <a:r>
              <a:rPr sz="2100" b="1" spc="-4" baseline="1708" dirty="0" smtClean="0">
                <a:solidFill>
                  <a:srgbClr val="EC7C30"/>
                </a:solidFill>
                <a:latin typeface="Comic Sans MS"/>
                <a:cs typeface="Comic Sans MS"/>
              </a:rPr>
              <a:t>t</a:t>
            </a:r>
            <a:r>
              <a:rPr sz="2100" b="1" spc="0" baseline="1708" dirty="0" smtClean="0">
                <a:solidFill>
                  <a:srgbClr val="EC7C30"/>
                </a:solidFill>
                <a:latin typeface="Comic Sans MS"/>
                <a:cs typeface="Comic Sans MS"/>
              </a:rPr>
              <a:t>ur</a:t>
            </a:r>
            <a:r>
              <a:rPr sz="2100" b="1" spc="-4" baseline="1708" dirty="0" smtClean="0">
                <a:solidFill>
                  <a:srgbClr val="EC7C30"/>
                </a:solidFill>
                <a:latin typeface="Comic Sans MS"/>
                <a:cs typeface="Comic Sans MS"/>
              </a:rPr>
              <a:t>a</a:t>
            </a:r>
            <a:r>
              <a:rPr sz="2100" b="1" spc="0" baseline="1708" dirty="0" smtClean="0">
                <a:solidFill>
                  <a:srgbClr val="EC7C30"/>
                </a:solidFill>
                <a:latin typeface="Comic Sans MS"/>
                <a:cs typeface="Comic Sans MS"/>
              </a:rPr>
              <a:t>tion (</a:t>
            </a:r>
            <a:r>
              <a:rPr sz="2100" b="1" spc="-4" baseline="1708" dirty="0" smtClean="0">
                <a:solidFill>
                  <a:srgbClr val="EC7C30"/>
                </a:solidFill>
                <a:latin typeface="Comic Sans MS"/>
                <a:cs typeface="Comic Sans MS"/>
              </a:rPr>
              <a:t>è</a:t>
            </a:r>
            <a:r>
              <a:rPr sz="2100" b="1" spc="0" baseline="1708" dirty="0" smtClean="0">
                <a:solidFill>
                  <a:srgbClr val="EC7C30"/>
                </a:solidFill>
                <a:latin typeface="Comic Sans MS"/>
                <a:cs typeface="Comic Sans MS"/>
              </a:rPr>
              <a:t>ne</a:t>
            </a:r>
            <a:r>
              <a:rPr sz="2100" b="1" spc="4" baseline="1708" dirty="0" smtClean="0">
                <a:solidFill>
                  <a:srgbClr val="EC7C30"/>
                </a:solidFill>
                <a:latin typeface="Comic Sans MS"/>
                <a:cs typeface="Comic Sans MS"/>
              </a:rPr>
              <a:t> </a:t>
            </a:r>
            <a:r>
              <a:rPr sz="2100" b="1" spc="0" baseline="1708" dirty="0" smtClean="0">
                <a:solidFill>
                  <a:srgbClr val="EC7C30"/>
                </a:solidFill>
                <a:latin typeface="Comic Sans MS"/>
                <a:cs typeface="Comic Sans MS"/>
              </a:rPr>
              <a:t>ava</a:t>
            </a:r>
            <a:r>
              <a:rPr sz="2100" b="1" spc="-4" baseline="1708" dirty="0" smtClean="0">
                <a:solidFill>
                  <a:srgbClr val="EC7C30"/>
                </a:solidFill>
                <a:latin typeface="Comic Sans MS"/>
                <a:cs typeface="Comic Sans MS"/>
              </a:rPr>
              <a:t>n</a:t>
            </a:r>
            <a:r>
              <a:rPr sz="2100" b="1" spc="0" baseline="1708" dirty="0" smtClean="0">
                <a:solidFill>
                  <a:srgbClr val="EC7C30"/>
                </a:solidFill>
                <a:latin typeface="Comic Sans MS"/>
                <a:cs typeface="Comic Sans MS"/>
              </a:rPr>
              <a:t>t</a:t>
            </a:r>
            <a:r>
              <a:rPr sz="2100" b="1" spc="-9" baseline="1708" dirty="0" smtClean="0">
                <a:solidFill>
                  <a:srgbClr val="EC7C30"/>
                </a:solidFill>
                <a:latin typeface="Comic Sans MS"/>
                <a:cs typeface="Comic Sans MS"/>
              </a:rPr>
              <a:t> </a:t>
            </a:r>
            <a:r>
              <a:rPr sz="2100" b="1" spc="4" baseline="1708" dirty="0" smtClean="0">
                <a:solidFill>
                  <a:srgbClr val="EC7C30"/>
                </a:solidFill>
                <a:latin typeface="Comic Sans MS"/>
                <a:cs typeface="Comic Sans MS"/>
              </a:rPr>
              <a:t>y</a:t>
            </a:r>
            <a:r>
              <a:rPr sz="2100" b="1" spc="0" baseline="1708" dirty="0" smtClean="0">
                <a:solidFill>
                  <a:srgbClr val="EC7C30"/>
                </a:solidFill>
                <a:latin typeface="Comic Sans MS"/>
                <a:cs typeface="Comic Sans MS"/>
              </a:rPr>
              <a:t>n</a:t>
            </a:r>
            <a:r>
              <a:rPr sz="2100" b="1" spc="-4" baseline="1708" dirty="0" smtClean="0">
                <a:solidFill>
                  <a:srgbClr val="EC7C30"/>
                </a:solidFill>
                <a:latin typeface="Comic Sans MS"/>
                <a:cs typeface="Comic Sans MS"/>
              </a:rPr>
              <a:t>e</a:t>
            </a:r>
            <a:r>
              <a:rPr sz="2100" b="1" spc="0" baseline="1708" dirty="0" smtClean="0">
                <a:solidFill>
                  <a:srgbClr val="EC7C30"/>
                </a:solidFill>
                <a:latin typeface="Comic Sans MS"/>
                <a:cs typeface="Comic Sans MS"/>
              </a:rPr>
              <a:t>)</a:t>
            </a:r>
            <a:r>
              <a:rPr sz="2100" b="1" spc="14" baseline="1708" dirty="0" smtClean="0">
                <a:solidFill>
                  <a:srgbClr val="EC7C30"/>
                </a:solidFill>
                <a:latin typeface="Comic Sans MS"/>
                <a:cs typeface="Comic Sans MS"/>
              </a:rPr>
              <a:t> </a:t>
            </a:r>
            <a:r>
              <a:rPr sz="2100" b="1" spc="-4" baseline="1708" dirty="0" smtClean="0">
                <a:solidFill>
                  <a:srgbClr val="EC7C30"/>
                </a:solidFill>
                <a:latin typeface="Comic Sans MS"/>
                <a:cs typeface="Comic Sans MS"/>
              </a:rPr>
              <a:t>e</a:t>
            </a:r>
            <a:r>
              <a:rPr sz="2100" b="1" spc="0" baseline="1708" dirty="0" smtClean="0">
                <a:solidFill>
                  <a:srgbClr val="EC7C30"/>
                </a:solidFill>
                <a:latin typeface="Comic Sans MS"/>
                <a:cs typeface="Comic Sans MS"/>
              </a:rPr>
              <a:t>t</a:t>
            </a:r>
            <a:r>
              <a:rPr sz="2100" b="1" spc="14" baseline="1708" dirty="0" smtClean="0">
                <a:solidFill>
                  <a:srgbClr val="EC7C30"/>
                </a:solidFill>
                <a:latin typeface="Comic Sans MS"/>
                <a:cs typeface="Comic Sans MS"/>
              </a:rPr>
              <a:t> </a:t>
            </a:r>
            <a:r>
              <a:rPr sz="2100" b="1" spc="-4" baseline="1708" dirty="0" smtClean="0">
                <a:solidFill>
                  <a:srgbClr val="EC7C30"/>
                </a:solidFill>
                <a:latin typeface="Comic Sans MS"/>
                <a:cs typeface="Comic Sans MS"/>
              </a:rPr>
              <a:t>e</a:t>
            </a:r>
            <a:r>
              <a:rPr sz="2100" b="1" spc="0" baseline="1708" dirty="0" smtClean="0">
                <a:solidFill>
                  <a:srgbClr val="EC7C30"/>
                </a:solidFill>
                <a:latin typeface="Comic Sans MS"/>
                <a:cs typeface="Comic Sans MS"/>
              </a:rPr>
              <a:t>n</a:t>
            </a:r>
            <a:r>
              <a:rPr sz="2100" b="1" spc="-9" baseline="1708" dirty="0" smtClean="0">
                <a:solidFill>
                  <a:srgbClr val="EC7C30"/>
                </a:solidFill>
                <a:latin typeface="Comic Sans MS"/>
                <a:cs typeface="Comic Sans MS"/>
              </a:rPr>
              <a:t>f</a:t>
            </a:r>
            <a:r>
              <a:rPr sz="2100" b="1" spc="0" baseline="1708" dirty="0" smtClean="0">
                <a:solidFill>
                  <a:srgbClr val="EC7C30"/>
                </a:solidFill>
                <a:latin typeface="Comic Sans MS"/>
                <a:cs typeface="Comic Sans MS"/>
              </a:rPr>
              <a:t>in</a:t>
            </a:r>
            <a:r>
              <a:rPr sz="2100" b="1" spc="14" baseline="1708" dirty="0" smtClean="0">
                <a:solidFill>
                  <a:srgbClr val="EC7C30"/>
                </a:solidFill>
                <a:latin typeface="Comic Sans MS"/>
                <a:cs typeface="Comic Sans MS"/>
              </a:rPr>
              <a:t> </a:t>
            </a:r>
            <a:r>
              <a:rPr sz="2100" b="1" spc="0" baseline="1708" dirty="0" smtClean="0">
                <a:solidFill>
                  <a:srgbClr val="EC7C30"/>
                </a:solidFill>
                <a:latin typeface="Comic Sans MS"/>
                <a:cs typeface="Comic Sans MS"/>
              </a:rPr>
              <a:t>aux</a:t>
            </a:r>
            <a:r>
              <a:rPr sz="2100" b="1" spc="-9" baseline="1708" dirty="0" smtClean="0">
                <a:solidFill>
                  <a:srgbClr val="EC7C30"/>
                </a:solidFill>
                <a:latin typeface="Comic Sans MS"/>
                <a:cs typeface="Comic Sans MS"/>
              </a:rPr>
              <a:t> </a:t>
            </a:r>
            <a:r>
              <a:rPr sz="2100" b="1" spc="0" baseline="1708" dirty="0" smtClean="0">
                <a:solidFill>
                  <a:srgbClr val="EC7C30"/>
                </a:solidFill>
                <a:latin typeface="Comic Sans MS"/>
                <a:cs typeface="Comic Sans MS"/>
              </a:rPr>
              <a:t>pr</a:t>
            </a:r>
            <a:r>
              <a:rPr sz="2100" b="1" spc="-4" baseline="1708" dirty="0" smtClean="0">
                <a:solidFill>
                  <a:srgbClr val="EC7C30"/>
                </a:solidFill>
                <a:latin typeface="Comic Sans MS"/>
                <a:cs typeface="Comic Sans MS"/>
              </a:rPr>
              <a:t>éf</a:t>
            </a:r>
            <a:r>
              <a:rPr sz="2100" b="1" spc="0" baseline="1708" dirty="0" smtClean="0">
                <a:solidFill>
                  <a:srgbClr val="EC7C30"/>
                </a:solidFill>
                <a:latin typeface="Comic Sans MS"/>
                <a:cs typeface="Comic Sans MS"/>
              </a:rPr>
              <a:t>ix</a:t>
            </a:r>
            <a:r>
              <a:rPr sz="2100" b="1" spc="-4" baseline="1708" dirty="0" smtClean="0">
                <a:solidFill>
                  <a:srgbClr val="EC7C30"/>
                </a:solidFill>
                <a:latin typeface="Comic Sans MS"/>
                <a:cs typeface="Comic Sans MS"/>
              </a:rPr>
              <a:t>e</a:t>
            </a:r>
            <a:r>
              <a:rPr sz="2100" b="1" spc="0" baseline="1708" dirty="0" smtClean="0">
                <a:solidFill>
                  <a:srgbClr val="EC7C30"/>
                </a:solidFill>
                <a:latin typeface="Comic Sans MS"/>
                <a:cs typeface="Comic Sans MS"/>
              </a:rPr>
              <a:t>s.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926717" y="3331932"/>
            <a:ext cx="8014618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sz="2100" spc="-4" baseline="1708" dirty="0" smtClean="0">
                <a:solidFill>
                  <a:srgbClr val="FF3300"/>
                </a:solidFill>
                <a:latin typeface="Comic Sans MS"/>
                <a:cs typeface="Comic Sans MS"/>
              </a:rPr>
              <a:t>L</a:t>
            </a:r>
            <a:r>
              <a:rPr sz="2100" spc="0" baseline="1708" dirty="0" smtClean="0">
                <a:solidFill>
                  <a:srgbClr val="FF3300"/>
                </a:solidFill>
                <a:latin typeface="Comic Sans MS"/>
                <a:cs typeface="Comic Sans MS"/>
              </a:rPr>
              <a:t>es c</a:t>
            </a:r>
            <a:r>
              <a:rPr sz="2100" spc="9" baseline="1708" dirty="0" smtClean="0">
                <a:solidFill>
                  <a:srgbClr val="FF3300"/>
                </a:solidFill>
                <a:latin typeface="Comic Sans MS"/>
                <a:cs typeface="Comic Sans MS"/>
              </a:rPr>
              <a:t>o</a:t>
            </a:r>
            <a:r>
              <a:rPr sz="2100" spc="0" baseline="1708" dirty="0" smtClean="0">
                <a:solidFill>
                  <a:srgbClr val="FF3300"/>
                </a:solidFill>
                <a:latin typeface="Comic Sans MS"/>
                <a:cs typeface="Comic Sans MS"/>
              </a:rPr>
              <a:t>m</a:t>
            </a:r>
            <a:r>
              <a:rPr sz="2100" spc="9" baseline="1708" dirty="0" smtClean="0">
                <a:solidFill>
                  <a:srgbClr val="FF3300"/>
                </a:solidFill>
                <a:latin typeface="Comic Sans MS"/>
                <a:cs typeface="Comic Sans MS"/>
              </a:rPr>
              <a:t>p</a:t>
            </a:r>
            <a:r>
              <a:rPr sz="2100" spc="4" baseline="1708" dirty="0" smtClean="0">
                <a:solidFill>
                  <a:srgbClr val="FF3300"/>
                </a:solidFill>
                <a:latin typeface="Comic Sans MS"/>
                <a:cs typeface="Comic Sans MS"/>
              </a:rPr>
              <a:t>o</a:t>
            </a:r>
            <a:r>
              <a:rPr sz="2100" spc="0" baseline="1708" dirty="0" smtClean="0">
                <a:solidFill>
                  <a:srgbClr val="FF3300"/>
                </a:solidFill>
                <a:latin typeface="Comic Sans MS"/>
                <a:cs typeface="Comic Sans MS"/>
              </a:rPr>
              <a:t>sés</a:t>
            </a:r>
            <a:r>
              <a:rPr sz="2100" spc="-25" baseline="1708" dirty="0" smtClean="0">
                <a:solidFill>
                  <a:srgbClr val="FF3300"/>
                </a:solidFill>
                <a:latin typeface="Comic Sans MS"/>
                <a:cs typeface="Comic Sans MS"/>
              </a:rPr>
              <a:t> </a:t>
            </a:r>
            <a:r>
              <a:rPr sz="2100" spc="0" baseline="1708" dirty="0" smtClean="0">
                <a:solidFill>
                  <a:srgbClr val="FF3300"/>
                </a:solidFill>
                <a:latin typeface="Comic Sans MS"/>
                <a:cs typeface="Comic Sans MS"/>
              </a:rPr>
              <a:t>à</a:t>
            </a:r>
            <a:r>
              <a:rPr sz="2100" spc="-19" baseline="1708" dirty="0" smtClean="0">
                <a:solidFill>
                  <a:srgbClr val="FF3300"/>
                </a:solidFill>
                <a:latin typeface="Comic Sans MS"/>
                <a:cs typeface="Comic Sans MS"/>
              </a:rPr>
              <a:t> </a:t>
            </a:r>
            <a:r>
              <a:rPr sz="2100" spc="-4" baseline="1708" dirty="0" smtClean="0">
                <a:solidFill>
                  <a:srgbClr val="FF3300"/>
                </a:solidFill>
                <a:latin typeface="Comic Sans MS"/>
                <a:cs typeface="Comic Sans MS"/>
              </a:rPr>
              <a:t>f</a:t>
            </a:r>
            <a:r>
              <a:rPr sz="2100" spc="4" baseline="1708" dirty="0" smtClean="0">
                <a:solidFill>
                  <a:srgbClr val="FF3300"/>
                </a:solidFill>
                <a:latin typeface="Comic Sans MS"/>
                <a:cs typeface="Comic Sans MS"/>
              </a:rPr>
              <a:t>o</a:t>
            </a:r>
            <a:r>
              <a:rPr sz="2100" spc="0" baseline="1708" dirty="0" smtClean="0">
                <a:solidFill>
                  <a:srgbClr val="FF3300"/>
                </a:solidFill>
                <a:latin typeface="Comic Sans MS"/>
                <a:cs typeface="Comic Sans MS"/>
              </a:rPr>
              <a:t>nc</a:t>
            </a:r>
            <a:r>
              <a:rPr sz="2100" spc="-4" baseline="1708" dirty="0" smtClean="0">
                <a:solidFill>
                  <a:srgbClr val="FF3300"/>
                </a:solidFill>
                <a:latin typeface="Comic Sans MS"/>
                <a:cs typeface="Comic Sans MS"/>
              </a:rPr>
              <a:t>t</a:t>
            </a:r>
            <a:r>
              <a:rPr sz="2100" spc="0" baseline="1708" dirty="0" smtClean="0">
                <a:solidFill>
                  <a:srgbClr val="FF3300"/>
                </a:solidFill>
                <a:latin typeface="Comic Sans MS"/>
                <a:cs typeface="Comic Sans MS"/>
              </a:rPr>
              <a:t>i</a:t>
            </a:r>
            <a:r>
              <a:rPr sz="2100" spc="4" baseline="1708" dirty="0" smtClean="0">
                <a:solidFill>
                  <a:srgbClr val="FF3300"/>
                </a:solidFill>
                <a:latin typeface="Comic Sans MS"/>
                <a:cs typeface="Comic Sans MS"/>
              </a:rPr>
              <a:t>o</a:t>
            </a:r>
            <a:r>
              <a:rPr sz="2100" spc="0" baseline="1708" dirty="0" smtClean="0">
                <a:solidFill>
                  <a:srgbClr val="FF3300"/>
                </a:solidFill>
                <a:latin typeface="Comic Sans MS"/>
                <a:cs typeface="Comic Sans MS"/>
              </a:rPr>
              <a:t>ns mixtes</a:t>
            </a:r>
            <a:r>
              <a:rPr sz="2100" spc="-19" baseline="1708" dirty="0" smtClean="0">
                <a:solidFill>
                  <a:srgbClr val="FF3300"/>
                </a:solidFill>
                <a:latin typeface="Comic Sans MS"/>
                <a:cs typeface="Comic Sans MS"/>
              </a:rPr>
              <a:t> </a:t>
            </a:r>
            <a:r>
              <a:rPr sz="2100" spc="0" baseline="1708" dirty="0" smtClean="0">
                <a:latin typeface="Comic Sans MS"/>
                <a:cs typeface="Comic Sans MS"/>
              </a:rPr>
              <a:t>co</a:t>
            </a:r>
            <a:r>
              <a:rPr sz="2100" spc="4" baseline="1708" dirty="0" smtClean="0">
                <a:latin typeface="Comic Sans MS"/>
                <a:cs typeface="Comic Sans MS"/>
              </a:rPr>
              <a:t>mpo</a:t>
            </a:r>
            <a:r>
              <a:rPr sz="2100" spc="0" baseline="1708" dirty="0" smtClean="0">
                <a:latin typeface="Comic Sans MS"/>
                <a:cs typeface="Comic Sans MS"/>
              </a:rPr>
              <a:t>rt</a:t>
            </a:r>
            <a:r>
              <a:rPr sz="2100" spc="-4" baseline="1708" dirty="0" smtClean="0">
                <a:latin typeface="Comic Sans MS"/>
                <a:cs typeface="Comic Sans MS"/>
              </a:rPr>
              <a:t>e</a:t>
            </a:r>
            <a:r>
              <a:rPr sz="2100" spc="0" baseline="1708" dirty="0" smtClean="0">
                <a:latin typeface="Comic Sans MS"/>
                <a:cs typeface="Comic Sans MS"/>
              </a:rPr>
              <a:t>nt,</a:t>
            </a:r>
            <a:r>
              <a:rPr sz="2100" spc="-14" baseline="1708" dirty="0" smtClean="0">
                <a:latin typeface="Comic Sans MS"/>
                <a:cs typeface="Comic Sans MS"/>
              </a:rPr>
              <a:t> </a:t>
            </a:r>
            <a:r>
              <a:rPr sz="2100" spc="0" baseline="1708" dirty="0" smtClean="0">
                <a:latin typeface="Comic Sans MS"/>
                <a:cs typeface="Comic Sans MS"/>
              </a:rPr>
              <a:t>d</a:t>
            </a:r>
            <a:r>
              <a:rPr sz="2100" spc="4" baseline="1708" dirty="0" smtClean="0">
                <a:latin typeface="Comic Sans MS"/>
                <a:cs typeface="Comic Sans MS"/>
              </a:rPr>
              <a:t>a</a:t>
            </a:r>
            <a:r>
              <a:rPr sz="2100" spc="0" baseline="1708" dirty="0" smtClean="0">
                <a:latin typeface="Comic Sans MS"/>
                <a:cs typeface="Comic Sans MS"/>
              </a:rPr>
              <a:t>ns</a:t>
            </a:r>
            <a:r>
              <a:rPr sz="2100" spc="-9" baseline="1708" dirty="0" smtClean="0">
                <a:latin typeface="Comic Sans MS"/>
                <a:cs typeface="Comic Sans MS"/>
              </a:rPr>
              <a:t> </a:t>
            </a:r>
            <a:r>
              <a:rPr sz="2100" spc="0" baseline="1708" dirty="0" smtClean="0">
                <a:latin typeface="Comic Sans MS"/>
                <a:cs typeface="Comic Sans MS"/>
              </a:rPr>
              <a:t>la</a:t>
            </a:r>
            <a:r>
              <a:rPr sz="2100" spc="-9" baseline="1708" dirty="0" smtClean="0">
                <a:latin typeface="Comic Sans MS"/>
                <a:cs typeface="Comic Sans MS"/>
              </a:rPr>
              <a:t> </a:t>
            </a:r>
            <a:r>
              <a:rPr sz="2100" spc="0" baseline="1708" dirty="0" smtClean="0">
                <a:latin typeface="Comic Sans MS"/>
                <a:cs typeface="Comic Sans MS"/>
              </a:rPr>
              <a:t>même</a:t>
            </a:r>
            <a:r>
              <a:rPr sz="2100" spc="-19" baseline="1708" dirty="0" smtClean="0">
                <a:latin typeface="Comic Sans MS"/>
                <a:cs typeface="Comic Sans MS"/>
              </a:rPr>
              <a:t> </a:t>
            </a:r>
            <a:r>
              <a:rPr sz="2100" spc="0" baseline="1708" dirty="0" smtClean="0">
                <a:latin typeface="Comic Sans MS"/>
                <a:cs typeface="Comic Sans MS"/>
              </a:rPr>
              <a:t>m</a:t>
            </a:r>
            <a:r>
              <a:rPr sz="2100" spc="4" baseline="1708" dirty="0" smtClean="0">
                <a:latin typeface="Comic Sans MS"/>
                <a:cs typeface="Comic Sans MS"/>
              </a:rPr>
              <a:t>o</a:t>
            </a:r>
            <a:r>
              <a:rPr sz="2100" spc="0" baseline="1708" dirty="0" smtClean="0">
                <a:latin typeface="Comic Sans MS"/>
                <a:cs typeface="Comic Sans MS"/>
              </a:rPr>
              <a:t>lécule,</a:t>
            </a:r>
            <a:r>
              <a:rPr sz="2100" spc="-24" baseline="1708" dirty="0" smtClean="0">
                <a:latin typeface="Comic Sans MS"/>
                <a:cs typeface="Comic Sans MS"/>
              </a:rPr>
              <a:t> </a:t>
            </a:r>
            <a:r>
              <a:rPr sz="2100" spc="0" baseline="1708" dirty="0" smtClean="0">
                <a:latin typeface="Comic Sans MS"/>
                <a:cs typeface="Comic Sans MS"/>
              </a:rPr>
              <a:t>des</a:t>
            </a:r>
            <a:r>
              <a:rPr sz="2100" spc="-4" baseline="1708" dirty="0" smtClean="0">
                <a:latin typeface="Comic Sans MS"/>
                <a:cs typeface="Comic Sans MS"/>
              </a:rPr>
              <a:t> f</a:t>
            </a:r>
            <a:r>
              <a:rPr sz="2100" spc="4" baseline="1708" dirty="0" smtClean="0">
                <a:latin typeface="Comic Sans MS"/>
                <a:cs typeface="Comic Sans MS"/>
              </a:rPr>
              <a:t>o</a:t>
            </a:r>
            <a:r>
              <a:rPr sz="2100" spc="0" baseline="1708" dirty="0" smtClean="0">
                <a:latin typeface="Comic Sans MS"/>
                <a:cs typeface="Comic Sans MS"/>
              </a:rPr>
              <a:t>nc</a:t>
            </a:r>
            <a:r>
              <a:rPr sz="2100" spc="-4" baseline="1708" dirty="0" smtClean="0">
                <a:latin typeface="Comic Sans MS"/>
                <a:cs typeface="Comic Sans MS"/>
              </a:rPr>
              <a:t>t</a:t>
            </a:r>
            <a:r>
              <a:rPr sz="2100" spc="0" baseline="1708" dirty="0" smtClean="0">
                <a:latin typeface="Comic Sans MS"/>
                <a:cs typeface="Comic Sans MS"/>
              </a:rPr>
              <a:t>i</a:t>
            </a:r>
            <a:r>
              <a:rPr sz="2100" spc="4" baseline="1708" dirty="0" smtClean="0">
                <a:latin typeface="Comic Sans MS"/>
                <a:cs typeface="Comic Sans MS"/>
              </a:rPr>
              <a:t>o</a:t>
            </a:r>
            <a:r>
              <a:rPr sz="2100" spc="0" baseline="1708" dirty="0" smtClean="0">
                <a:latin typeface="Comic Sans MS"/>
                <a:cs typeface="Comic Sans MS"/>
              </a:rPr>
              <a:t>ns d</a:t>
            </a:r>
            <a:r>
              <a:rPr sz="2100" spc="4" baseline="1708" dirty="0" smtClean="0">
                <a:latin typeface="Comic Sans MS"/>
                <a:cs typeface="Comic Sans MS"/>
              </a:rPr>
              <a:t>i</a:t>
            </a:r>
            <a:r>
              <a:rPr sz="2100" spc="-4" baseline="1708" dirty="0" smtClean="0">
                <a:latin typeface="Comic Sans MS"/>
                <a:cs typeface="Comic Sans MS"/>
              </a:rPr>
              <a:t>ff</a:t>
            </a:r>
            <a:r>
              <a:rPr sz="2100" spc="0" baseline="1708" dirty="0" smtClean="0">
                <a:latin typeface="Comic Sans MS"/>
                <a:cs typeface="Comic Sans MS"/>
              </a:rPr>
              <a:t>ér</a:t>
            </a:r>
            <a:r>
              <a:rPr sz="2100" spc="-4" baseline="1708" dirty="0" smtClean="0">
                <a:latin typeface="Comic Sans MS"/>
                <a:cs typeface="Comic Sans MS"/>
              </a:rPr>
              <a:t>e</a:t>
            </a:r>
            <a:r>
              <a:rPr sz="2100" spc="0" baseline="1708" dirty="0" smtClean="0">
                <a:latin typeface="Comic Sans MS"/>
                <a:cs typeface="Comic Sans MS"/>
              </a:rPr>
              <a:t>nt</a:t>
            </a:r>
            <a:r>
              <a:rPr sz="2100" spc="-4" baseline="1708" dirty="0" smtClean="0">
                <a:latin typeface="Comic Sans MS"/>
                <a:cs typeface="Comic Sans MS"/>
              </a:rPr>
              <a:t>e</a:t>
            </a:r>
            <a:r>
              <a:rPr sz="2100" spc="4" baseline="1708" dirty="0" smtClean="0">
                <a:latin typeface="Comic Sans MS"/>
                <a:cs typeface="Comic Sans MS"/>
              </a:rPr>
              <a:t>s</a:t>
            </a:r>
            <a:r>
              <a:rPr sz="2100" spc="0" baseline="1708" dirty="0" smtClean="0">
                <a:latin typeface="Comic Sans MS"/>
                <a:cs typeface="Comic Sans MS"/>
              </a:rPr>
              <a:t>.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926717" y="3753334"/>
            <a:ext cx="6038553" cy="20902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45"/>
              </a:lnSpc>
              <a:spcBef>
                <a:spcPts val="82"/>
              </a:spcBef>
            </a:pPr>
            <a:r>
              <a:rPr sz="2100" spc="0" baseline="1943" dirty="0" smtClean="0">
                <a:latin typeface="Symbol"/>
                <a:cs typeface="Symbol"/>
              </a:rPr>
              <a:t></a:t>
            </a:r>
            <a:r>
              <a:rPr sz="2100" spc="64" baseline="2070" dirty="0" smtClean="0">
                <a:latin typeface="Times New Roman"/>
                <a:cs typeface="Times New Roman"/>
              </a:rPr>
              <a:t> </a:t>
            </a:r>
            <a:r>
              <a:rPr sz="2100" spc="0" baseline="1708" dirty="0" smtClean="0">
                <a:latin typeface="Comic Sans MS"/>
                <a:cs typeface="Comic Sans MS"/>
              </a:rPr>
              <a:t>deux</a:t>
            </a:r>
            <a:r>
              <a:rPr sz="2100" spc="-14" baseline="1708" dirty="0" smtClean="0">
                <a:latin typeface="Comic Sans MS"/>
                <a:cs typeface="Comic Sans MS"/>
              </a:rPr>
              <a:t> </a:t>
            </a:r>
            <a:r>
              <a:rPr sz="2100" spc="4" baseline="1708" dirty="0" smtClean="0">
                <a:latin typeface="Comic Sans MS"/>
                <a:cs typeface="Comic Sans MS"/>
              </a:rPr>
              <a:t>o</a:t>
            </a:r>
            <a:r>
              <a:rPr sz="2100" spc="0" baseline="1708" dirty="0" smtClean="0">
                <a:latin typeface="Comic Sans MS"/>
                <a:cs typeface="Comic Sans MS"/>
              </a:rPr>
              <a:t>u</a:t>
            </a:r>
            <a:r>
              <a:rPr sz="2100" spc="-19" baseline="1708" dirty="0" smtClean="0">
                <a:latin typeface="Comic Sans MS"/>
                <a:cs typeface="Comic Sans MS"/>
              </a:rPr>
              <a:t> </a:t>
            </a:r>
            <a:r>
              <a:rPr sz="2100" spc="4" baseline="1708" dirty="0" smtClean="0">
                <a:latin typeface="Comic Sans MS"/>
                <a:cs typeface="Comic Sans MS"/>
              </a:rPr>
              <a:t>p</a:t>
            </a:r>
            <a:r>
              <a:rPr sz="2100" spc="0" baseline="1708" dirty="0" smtClean="0">
                <a:latin typeface="Comic Sans MS"/>
                <a:cs typeface="Comic Sans MS"/>
              </a:rPr>
              <a:t>lus</a:t>
            </a:r>
            <a:r>
              <a:rPr sz="2100" spc="4" baseline="1708" dirty="0" smtClean="0">
                <a:latin typeface="Comic Sans MS"/>
                <a:cs typeface="Comic Sans MS"/>
              </a:rPr>
              <a:t>i</a:t>
            </a:r>
            <a:r>
              <a:rPr sz="2100" spc="0" baseline="1708" dirty="0" smtClean="0">
                <a:latin typeface="Comic Sans MS"/>
                <a:cs typeface="Comic Sans MS"/>
              </a:rPr>
              <a:t>eurs</a:t>
            </a:r>
            <a:r>
              <a:rPr sz="2100" spc="-19" baseline="1708" dirty="0" smtClean="0">
                <a:latin typeface="Comic Sans MS"/>
                <a:cs typeface="Comic Sans MS"/>
              </a:rPr>
              <a:t> </a:t>
            </a:r>
            <a:r>
              <a:rPr sz="2100" spc="-4" baseline="1708" dirty="0" smtClean="0">
                <a:latin typeface="Comic Sans MS"/>
                <a:cs typeface="Comic Sans MS"/>
              </a:rPr>
              <a:t>f</a:t>
            </a:r>
            <a:r>
              <a:rPr sz="2100" spc="4" baseline="1708" dirty="0" smtClean="0">
                <a:latin typeface="Comic Sans MS"/>
                <a:cs typeface="Comic Sans MS"/>
              </a:rPr>
              <a:t>o</a:t>
            </a:r>
            <a:r>
              <a:rPr sz="2100" spc="0" baseline="1708" dirty="0" smtClean="0">
                <a:latin typeface="Comic Sans MS"/>
                <a:cs typeface="Comic Sans MS"/>
              </a:rPr>
              <a:t>nc</a:t>
            </a:r>
            <a:r>
              <a:rPr sz="2100" spc="-4" baseline="1708" dirty="0" smtClean="0">
                <a:latin typeface="Comic Sans MS"/>
                <a:cs typeface="Comic Sans MS"/>
              </a:rPr>
              <a:t>t</a:t>
            </a:r>
            <a:r>
              <a:rPr sz="2100" spc="0" baseline="1708" dirty="0" smtClean="0">
                <a:latin typeface="Comic Sans MS"/>
                <a:cs typeface="Comic Sans MS"/>
              </a:rPr>
              <a:t>i</a:t>
            </a:r>
            <a:r>
              <a:rPr sz="2100" spc="4" baseline="1708" dirty="0" smtClean="0">
                <a:latin typeface="Comic Sans MS"/>
                <a:cs typeface="Comic Sans MS"/>
              </a:rPr>
              <a:t>o</a:t>
            </a:r>
            <a:r>
              <a:rPr sz="2100" spc="0" baseline="1708" dirty="0" smtClean="0">
                <a:latin typeface="Comic Sans MS"/>
                <a:cs typeface="Comic Sans MS"/>
              </a:rPr>
              <a:t>ns d</a:t>
            </a:r>
            <a:r>
              <a:rPr sz="2100" spc="4" baseline="1708" dirty="0" smtClean="0">
                <a:latin typeface="Comic Sans MS"/>
                <a:cs typeface="Comic Sans MS"/>
              </a:rPr>
              <a:t>a</a:t>
            </a:r>
            <a:r>
              <a:rPr sz="2100" spc="0" baseline="1708" dirty="0" smtClean="0">
                <a:latin typeface="Comic Sans MS"/>
                <a:cs typeface="Comic Sans MS"/>
              </a:rPr>
              <a:t>ns</a:t>
            </a:r>
            <a:r>
              <a:rPr sz="2100" spc="-9" baseline="1708" dirty="0" smtClean="0">
                <a:latin typeface="Comic Sans MS"/>
                <a:cs typeface="Comic Sans MS"/>
              </a:rPr>
              <a:t> </a:t>
            </a:r>
            <a:r>
              <a:rPr sz="2100" spc="4" baseline="1708" dirty="0" smtClean="0">
                <a:latin typeface="Comic Sans MS"/>
                <a:cs typeface="Comic Sans MS"/>
              </a:rPr>
              <a:t>u</a:t>
            </a:r>
            <a:r>
              <a:rPr sz="2100" spc="0" baseline="1708" dirty="0" smtClean="0">
                <a:latin typeface="Comic Sans MS"/>
                <a:cs typeface="Comic Sans MS"/>
              </a:rPr>
              <a:t>ne</a:t>
            </a:r>
            <a:r>
              <a:rPr sz="2100" spc="-9" baseline="1708" dirty="0" smtClean="0">
                <a:latin typeface="Comic Sans MS"/>
                <a:cs typeface="Comic Sans MS"/>
              </a:rPr>
              <a:t> </a:t>
            </a:r>
            <a:r>
              <a:rPr sz="2100" spc="0" baseline="1708" dirty="0" smtClean="0">
                <a:latin typeface="Comic Sans MS"/>
                <a:cs typeface="Comic Sans MS"/>
              </a:rPr>
              <a:t>m</a:t>
            </a:r>
            <a:r>
              <a:rPr sz="2100" spc="4" baseline="1708" dirty="0" smtClean="0">
                <a:latin typeface="Comic Sans MS"/>
                <a:cs typeface="Comic Sans MS"/>
              </a:rPr>
              <a:t>o</a:t>
            </a:r>
            <a:r>
              <a:rPr sz="2100" spc="0" baseline="1708" dirty="0" smtClean="0">
                <a:latin typeface="Comic Sans MS"/>
                <a:cs typeface="Comic Sans MS"/>
              </a:rPr>
              <a:t>lécule</a:t>
            </a:r>
            <a:r>
              <a:rPr sz="2100" spc="-24" baseline="1708" dirty="0" smtClean="0">
                <a:latin typeface="Comic Sans MS"/>
                <a:cs typeface="Comic Sans MS"/>
              </a:rPr>
              <a:t> </a:t>
            </a:r>
            <a:r>
              <a:rPr sz="2100" spc="0" baseline="1708" dirty="0" smtClean="0">
                <a:latin typeface="Comic Sans MS"/>
                <a:cs typeface="Comic Sans MS"/>
              </a:rPr>
              <a:t>:</a:t>
            </a:r>
            <a:r>
              <a:rPr sz="2100" spc="-9" baseline="1708" dirty="0" smtClean="0">
                <a:latin typeface="Comic Sans MS"/>
                <a:cs typeface="Comic Sans MS"/>
              </a:rPr>
              <a:t> </a:t>
            </a:r>
            <a:r>
              <a:rPr sz="2100" spc="4" baseline="1708" dirty="0" smtClean="0">
                <a:latin typeface="Comic Sans MS"/>
                <a:cs typeface="Comic Sans MS"/>
              </a:rPr>
              <a:t>p</a:t>
            </a:r>
            <a:r>
              <a:rPr sz="2100" spc="0" baseline="1708" dirty="0" smtClean="0">
                <a:latin typeface="Comic Sans MS"/>
                <a:cs typeface="Comic Sans MS"/>
              </a:rPr>
              <a:t>ri</a:t>
            </a:r>
            <a:r>
              <a:rPr sz="2100" spc="4" baseline="1708" dirty="0" smtClean="0">
                <a:latin typeface="Comic Sans MS"/>
                <a:cs typeface="Comic Sans MS"/>
              </a:rPr>
              <a:t>o</a:t>
            </a:r>
            <a:r>
              <a:rPr sz="2100" spc="0" baseline="1708" dirty="0" smtClean="0">
                <a:latin typeface="Comic Sans MS"/>
                <a:cs typeface="Comic Sans MS"/>
              </a:rPr>
              <a:t>rité</a:t>
            </a:r>
            <a:r>
              <a:rPr sz="2100" spc="-34" baseline="1708" dirty="0" smtClean="0">
                <a:latin typeface="Comic Sans MS"/>
                <a:cs typeface="Comic Sans MS"/>
              </a:rPr>
              <a:t> </a:t>
            </a:r>
            <a:r>
              <a:rPr sz="2100" spc="0" baseline="1708" dirty="0" smtClean="0">
                <a:latin typeface="Comic Sans MS"/>
                <a:cs typeface="Comic Sans MS"/>
              </a:rPr>
              <a:t>entre</a:t>
            </a:r>
            <a:r>
              <a:rPr sz="2100" spc="-14" baseline="1708" dirty="0" smtClean="0">
                <a:latin typeface="Comic Sans MS"/>
                <a:cs typeface="Comic Sans MS"/>
              </a:rPr>
              <a:t> </a:t>
            </a:r>
            <a:r>
              <a:rPr sz="2100" spc="0" baseline="1708" dirty="0" smtClean="0">
                <a:latin typeface="Comic Sans MS"/>
                <a:cs typeface="Comic Sans MS"/>
              </a:rPr>
              <a:t>elles </a:t>
            </a:r>
            <a:r>
              <a:rPr sz="2100" spc="-4" baseline="1708" dirty="0" smtClean="0">
                <a:latin typeface="Comic Sans MS"/>
                <a:cs typeface="Comic Sans MS"/>
              </a:rPr>
              <a:t>??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926717" y="4180054"/>
            <a:ext cx="8438256" cy="63612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2341">
              <a:lnSpc>
                <a:spcPts val="1660"/>
              </a:lnSpc>
              <a:spcBef>
                <a:spcPts val="83"/>
              </a:spcBef>
            </a:pPr>
            <a:r>
              <a:rPr sz="2100" spc="0" baseline="3886" dirty="0" smtClean="0">
                <a:latin typeface="Symbol"/>
                <a:cs typeface="Symbol"/>
              </a:rPr>
              <a:t></a:t>
            </a:r>
            <a:r>
              <a:rPr sz="2100" spc="75" baseline="4141" dirty="0" smtClean="0">
                <a:latin typeface="Times New Roman"/>
                <a:cs typeface="Times New Roman"/>
              </a:rPr>
              <a:t> </a:t>
            </a:r>
            <a:r>
              <a:rPr sz="2100" spc="-4" baseline="3417" dirty="0" smtClean="0">
                <a:solidFill>
                  <a:srgbClr val="FF3300"/>
                </a:solidFill>
                <a:latin typeface="Comic Sans MS"/>
                <a:cs typeface="Comic Sans MS"/>
              </a:rPr>
              <a:t>L</a:t>
            </a:r>
            <a:r>
              <a:rPr sz="2100" spc="0" baseline="3417" dirty="0" smtClean="0">
                <a:solidFill>
                  <a:srgbClr val="FF3300"/>
                </a:solidFill>
                <a:latin typeface="Comic Sans MS"/>
                <a:cs typeface="Comic Sans MS"/>
              </a:rPr>
              <a:t>a</a:t>
            </a:r>
            <a:r>
              <a:rPr sz="2100" spc="149" baseline="3417" dirty="0" smtClean="0">
                <a:solidFill>
                  <a:srgbClr val="FF3300"/>
                </a:solidFill>
                <a:latin typeface="Comic Sans MS"/>
                <a:cs typeface="Comic Sans MS"/>
              </a:rPr>
              <a:t> </a:t>
            </a:r>
            <a:r>
              <a:rPr sz="2100" spc="-4" baseline="3417" dirty="0" smtClean="0">
                <a:solidFill>
                  <a:srgbClr val="FF3300"/>
                </a:solidFill>
                <a:latin typeface="Comic Sans MS"/>
                <a:cs typeface="Comic Sans MS"/>
              </a:rPr>
              <a:t>f</a:t>
            </a:r>
            <a:r>
              <a:rPr sz="2100" spc="4" baseline="3417" dirty="0" smtClean="0">
                <a:solidFill>
                  <a:srgbClr val="FF3300"/>
                </a:solidFill>
                <a:latin typeface="Comic Sans MS"/>
                <a:cs typeface="Comic Sans MS"/>
              </a:rPr>
              <a:t>o</a:t>
            </a:r>
            <a:r>
              <a:rPr sz="2100" spc="0" baseline="3417" dirty="0" smtClean="0">
                <a:solidFill>
                  <a:srgbClr val="FF3300"/>
                </a:solidFill>
                <a:latin typeface="Comic Sans MS"/>
                <a:cs typeface="Comic Sans MS"/>
              </a:rPr>
              <a:t>nc</a:t>
            </a:r>
            <a:r>
              <a:rPr sz="2100" spc="-4" baseline="3417" dirty="0" smtClean="0">
                <a:solidFill>
                  <a:srgbClr val="FF3300"/>
                </a:solidFill>
                <a:latin typeface="Comic Sans MS"/>
                <a:cs typeface="Comic Sans MS"/>
              </a:rPr>
              <a:t>t</a:t>
            </a:r>
            <a:r>
              <a:rPr sz="2100" spc="-9" baseline="3417" dirty="0" smtClean="0">
                <a:solidFill>
                  <a:srgbClr val="FF3300"/>
                </a:solidFill>
                <a:latin typeface="Comic Sans MS"/>
                <a:cs typeface="Comic Sans MS"/>
              </a:rPr>
              <a:t>i</a:t>
            </a:r>
            <a:r>
              <a:rPr sz="2100" spc="4" baseline="3417" dirty="0" smtClean="0">
                <a:solidFill>
                  <a:srgbClr val="FF3300"/>
                </a:solidFill>
                <a:latin typeface="Comic Sans MS"/>
                <a:cs typeface="Comic Sans MS"/>
              </a:rPr>
              <a:t>o</a:t>
            </a:r>
            <a:r>
              <a:rPr sz="2100" spc="0" baseline="3417" dirty="0" smtClean="0">
                <a:solidFill>
                  <a:srgbClr val="FF3300"/>
                </a:solidFill>
                <a:latin typeface="Comic Sans MS"/>
                <a:cs typeface="Comic Sans MS"/>
              </a:rPr>
              <a:t>n</a:t>
            </a:r>
            <a:r>
              <a:rPr sz="2100" spc="144" baseline="3417" dirty="0" smtClean="0">
                <a:solidFill>
                  <a:srgbClr val="FF3300"/>
                </a:solidFill>
                <a:latin typeface="Comic Sans MS"/>
                <a:cs typeface="Comic Sans MS"/>
              </a:rPr>
              <a:t> </a:t>
            </a:r>
            <a:r>
              <a:rPr sz="2100" spc="4" baseline="3417" dirty="0" smtClean="0">
                <a:solidFill>
                  <a:srgbClr val="FF3300"/>
                </a:solidFill>
                <a:latin typeface="Comic Sans MS"/>
                <a:cs typeface="Comic Sans MS"/>
              </a:rPr>
              <a:t>p</a:t>
            </a:r>
            <a:r>
              <a:rPr sz="2100" spc="-14" baseline="3417" dirty="0" smtClean="0">
                <a:solidFill>
                  <a:srgbClr val="FF3300"/>
                </a:solidFill>
                <a:latin typeface="Comic Sans MS"/>
                <a:cs typeface="Comic Sans MS"/>
              </a:rPr>
              <a:t>r</a:t>
            </a:r>
            <a:r>
              <a:rPr sz="2100" spc="0" baseline="3417" dirty="0" smtClean="0">
                <a:solidFill>
                  <a:srgbClr val="FF3300"/>
                </a:solidFill>
                <a:latin typeface="Comic Sans MS"/>
                <a:cs typeface="Comic Sans MS"/>
              </a:rPr>
              <a:t>i</a:t>
            </a:r>
            <a:r>
              <a:rPr sz="2100" spc="4" baseline="3417" dirty="0" smtClean="0">
                <a:solidFill>
                  <a:srgbClr val="FF3300"/>
                </a:solidFill>
                <a:latin typeface="Comic Sans MS"/>
                <a:cs typeface="Comic Sans MS"/>
              </a:rPr>
              <a:t>o</a:t>
            </a:r>
            <a:r>
              <a:rPr sz="2100" spc="-14" baseline="3417" dirty="0" smtClean="0">
                <a:solidFill>
                  <a:srgbClr val="FF3300"/>
                </a:solidFill>
                <a:latin typeface="Comic Sans MS"/>
                <a:cs typeface="Comic Sans MS"/>
              </a:rPr>
              <a:t>r</a:t>
            </a:r>
            <a:r>
              <a:rPr sz="2100" spc="-9" baseline="3417" dirty="0" smtClean="0">
                <a:solidFill>
                  <a:srgbClr val="FF3300"/>
                </a:solidFill>
                <a:latin typeface="Comic Sans MS"/>
                <a:cs typeface="Comic Sans MS"/>
              </a:rPr>
              <a:t>i</a:t>
            </a:r>
            <a:r>
              <a:rPr sz="2100" spc="0" baseline="3417" dirty="0" smtClean="0">
                <a:solidFill>
                  <a:srgbClr val="FF3300"/>
                </a:solidFill>
                <a:latin typeface="Comic Sans MS"/>
                <a:cs typeface="Comic Sans MS"/>
              </a:rPr>
              <a:t>taire</a:t>
            </a:r>
            <a:r>
              <a:rPr sz="2100" spc="134" baseline="3417" dirty="0" smtClean="0">
                <a:solidFill>
                  <a:srgbClr val="FF3300"/>
                </a:solidFill>
                <a:latin typeface="Comic Sans MS"/>
                <a:cs typeface="Comic Sans MS"/>
              </a:rPr>
              <a:t> </a:t>
            </a:r>
            <a:r>
              <a:rPr sz="2100" spc="0" baseline="3417" dirty="0" smtClean="0">
                <a:solidFill>
                  <a:srgbClr val="FF3300"/>
                </a:solidFill>
                <a:latin typeface="Comic Sans MS"/>
                <a:cs typeface="Comic Sans MS"/>
              </a:rPr>
              <a:t>est</a:t>
            </a:r>
            <a:r>
              <a:rPr sz="2100" spc="134" baseline="3417" dirty="0" smtClean="0">
                <a:solidFill>
                  <a:srgbClr val="FF3300"/>
                </a:solidFill>
                <a:latin typeface="Comic Sans MS"/>
                <a:cs typeface="Comic Sans MS"/>
              </a:rPr>
              <a:t> </a:t>
            </a:r>
            <a:r>
              <a:rPr sz="2100" spc="0" baseline="3417" dirty="0" smtClean="0">
                <a:solidFill>
                  <a:srgbClr val="FF3300"/>
                </a:solidFill>
                <a:latin typeface="Comic Sans MS"/>
                <a:cs typeface="Comic Sans MS"/>
              </a:rPr>
              <a:t>dé</a:t>
            </a:r>
            <a:r>
              <a:rPr sz="2100" spc="-9" baseline="3417" dirty="0" smtClean="0">
                <a:solidFill>
                  <a:srgbClr val="FF3300"/>
                </a:solidFill>
                <a:latin typeface="Comic Sans MS"/>
                <a:cs typeface="Comic Sans MS"/>
              </a:rPr>
              <a:t>s</a:t>
            </a:r>
            <a:r>
              <a:rPr sz="2100" spc="0" baseline="3417" dirty="0" smtClean="0">
                <a:solidFill>
                  <a:srgbClr val="FF3300"/>
                </a:solidFill>
                <a:latin typeface="Comic Sans MS"/>
                <a:cs typeface="Comic Sans MS"/>
              </a:rPr>
              <a:t>ign</a:t>
            </a:r>
            <a:r>
              <a:rPr sz="2100" spc="-14" baseline="3417" dirty="0" smtClean="0">
                <a:solidFill>
                  <a:srgbClr val="FF3300"/>
                </a:solidFill>
                <a:latin typeface="Comic Sans MS"/>
                <a:cs typeface="Comic Sans MS"/>
              </a:rPr>
              <a:t>é</a:t>
            </a:r>
            <a:r>
              <a:rPr sz="2100" spc="0" baseline="3417" dirty="0" smtClean="0">
                <a:solidFill>
                  <a:srgbClr val="FF3300"/>
                </a:solidFill>
                <a:latin typeface="Comic Sans MS"/>
                <a:cs typeface="Comic Sans MS"/>
              </a:rPr>
              <a:t>e</a:t>
            </a:r>
            <a:r>
              <a:rPr sz="2100" spc="134" baseline="3417" dirty="0" smtClean="0">
                <a:solidFill>
                  <a:srgbClr val="FF3300"/>
                </a:solidFill>
                <a:latin typeface="Comic Sans MS"/>
                <a:cs typeface="Comic Sans MS"/>
              </a:rPr>
              <a:t> </a:t>
            </a:r>
            <a:r>
              <a:rPr sz="2100" spc="-4" baseline="3417" dirty="0" smtClean="0">
                <a:solidFill>
                  <a:srgbClr val="FF3300"/>
                </a:solidFill>
                <a:latin typeface="Comic Sans MS"/>
                <a:cs typeface="Comic Sans MS"/>
              </a:rPr>
              <a:t>p</a:t>
            </a:r>
            <a:r>
              <a:rPr sz="2100" spc="0" baseline="3417" dirty="0" smtClean="0">
                <a:solidFill>
                  <a:srgbClr val="FF3300"/>
                </a:solidFill>
                <a:latin typeface="Comic Sans MS"/>
                <a:cs typeface="Comic Sans MS"/>
              </a:rPr>
              <a:t>ar</a:t>
            </a:r>
            <a:r>
              <a:rPr sz="2100" spc="134" baseline="3417" dirty="0" smtClean="0">
                <a:solidFill>
                  <a:srgbClr val="FF3300"/>
                </a:solidFill>
                <a:latin typeface="Comic Sans MS"/>
                <a:cs typeface="Comic Sans MS"/>
              </a:rPr>
              <a:t> </a:t>
            </a:r>
            <a:r>
              <a:rPr sz="2100" spc="0" baseline="3417" dirty="0" smtClean="0">
                <a:solidFill>
                  <a:srgbClr val="FF3300"/>
                </a:solidFill>
                <a:latin typeface="Comic Sans MS"/>
                <a:cs typeface="Comic Sans MS"/>
              </a:rPr>
              <a:t>un</a:t>
            </a:r>
            <a:r>
              <a:rPr sz="2100" spc="144" baseline="3417" dirty="0" smtClean="0">
                <a:solidFill>
                  <a:srgbClr val="FF3300"/>
                </a:solidFill>
                <a:latin typeface="Comic Sans MS"/>
                <a:cs typeface="Comic Sans MS"/>
              </a:rPr>
              <a:t> </a:t>
            </a:r>
            <a:r>
              <a:rPr sz="2100" spc="0" baseline="3417" dirty="0" smtClean="0">
                <a:solidFill>
                  <a:srgbClr val="FF3300"/>
                </a:solidFill>
                <a:latin typeface="Comic Sans MS"/>
                <a:cs typeface="Comic Sans MS"/>
              </a:rPr>
              <a:t>suf</a:t>
            </a:r>
            <a:r>
              <a:rPr sz="2100" spc="-9" baseline="3417" dirty="0" smtClean="0">
                <a:solidFill>
                  <a:srgbClr val="FF3300"/>
                </a:solidFill>
                <a:latin typeface="Comic Sans MS"/>
                <a:cs typeface="Comic Sans MS"/>
              </a:rPr>
              <a:t>f</a:t>
            </a:r>
            <a:r>
              <a:rPr sz="2100" spc="0" baseline="3417" dirty="0" smtClean="0">
                <a:solidFill>
                  <a:srgbClr val="FF3300"/>
                </a:solidFill>
                <a:latin typeface="Comic Sans MS"/>
                <a:cs typeface="Comic Sans MS"/>
              </a:rPr>
              <a:t>i</a:t>
            </a:r>
            <a:r>
              <a:rPr sz="2100" spc="-9" baseline="3417" dirty="0" smtClean="0">
                <a:solidFill>
                  <a:srgbClr val="FF3300"/>
                </a:solidFill>
                <a:latin typeface="Comic Sans MS"/>
                <a:cs typeface="Comic Sans MS"/>
              </a:rPr>
              <a:t>x</a:t>
            </a:r>
            <a:r>
              <a:rPr sz="2100" spc="0" baseline="3417" dirty="0" smtClean="0">
                <a:solidFill>
                  <a:srgbClr val="FF3300"/>
                </a:solidFill>
                <a:latin typeface="Comic Sans MS"/>
                <a:cs typeface="Comic Sans MS"/>
              </a:rPr>
              <a:t>e</a:t>
            </a:r>
            <a:r>
              <a:rPr sz="2100" spc="144" baseline="3417" dirty="0" smtClean="0">
                <a:solidFill>
                  <a:srgbClr val="FF3300"/>
                </a:solidFill>
                <a:latin typeface="Comic Sans MS"/>
                <a:cs typeface="Comic Sans MS"/>
              </a:rPr>
              <a:t> </a:t>
            </a:r>
            <a:r>
              <a:rPr sz="2100" spc="-9" baseline="3417" dirty="0" smtClean="0">
                <a:solidFill>
                  <a:srgbClr val="FF3300"/>
                </a:solidFill>
                <a:latin typeface="Comic Sans MS"/>
                <a:cs typeface="Comic Sans MS"/>
              </a:rPr>
              <a:t>(d</a:t>
            </a:r>
            <a:r>
              <a:rPr sz="2100" spc="0" baseline="3417" dirty="0" smtClean="0">
                <a:solidFill>
                  <a:srgbClr val="FF3300"/>
                </a:solidFill>
                <a:latin typeface="Comic Sans MS"/>
                <a:cs typeface="Comic Sans MS"/>
              </a:rPr>
              <a:t>e</a:t>
            </a:r>
            <a:r>
              <a:rPr sz="2100" spc="144" baseline="3417" dirty="0" smtClean="0">
                <a:solidFill>
                  <a:srgbClr val="FF3300"/>
                </a:solidFill>
                <a:latin typeface="Comic Sans MS"/>
                <a:cs typeface="Comic Sans MS"/>
              </a:rPr>
              <a:t> </a:t>
            </a:r>
            <a:r>
              <a:rPr sz="2100" spc="-4" baseline="3417" dirty="0" smtClean="0">
                <a:solidFill>
                  <a:srgbClr val="FF3300"/>
                </a:solidFill>
                <a:latin typeface="Comic Sans MS"/>
                <a:cs typeface="Comic Sans MS"/>
              </a:rPr>
              <a:t>f</a:t>
            </a:r>
            <a:r>
              <a:rPr sz="2100" spc="4" baseline="3417" dirty="0" smtClean="0">
                <a:solidFill>
                  <a:srgbClr val="FF3300"/>
                </a:solidFill>
                <a:latin typeface="Comic Sans MS"/>
                <a:cs typeface="Comic Sans MS"/>
              </a:rPr>
              <a:t>o</a:t>
            </a:r>
            <a:r>
              <a:rPr sz="2100" spc="0" baseline="3417" dirty="0" smtClean="0">
                <a:solidFill>
                  <a:srgbClr val="FF3300"/>
                </a:solidFill>
                <a:latin typeface="Comic Sans MS"/>
                <a:cs typeface="Comic Sans MS"/>
              </a:rPr>
              <a:t>nc</a:t>
            </a:r>
            <a:r>
              <a:rPr sz="2100" spc="-4" baseline="3417" dirty="0" smtClean="0">
                <a:solidFill>
                  <a:srgbClr val="FF3300"/>
                </a:solidFill>
                <a:latin typeface="Comic Sans MS"/>
                <a:cs typeface="Comic Sans MS"/>
              </a:rPr>
              <a:t>t</a:t>
            </a:r>
            <a:r>
              <a:rPr sz="2100" spc="0" baseline="3417" dirty="0" smtClean="0">
                <a:solidFill>
                  <a:srgbClr val="FF3300"/>
                </a:solidFill>
                <a:latin typeface="Comic Sans MS"/>
                <a:cs typeface="Comic Sans MS"/>
              </a:rPr>
              <a:t>i</a:t>
            </a:r>
            <a:r>
              <a:rPr sz="2100" spc="4" baseline="3417" dirty="0" smtClean="0">
                <a:solidFill>
                  <a:srgbClr val="FF3300"/>
                </a:solidFill>
                <a:latin typeface="Comic Sans MS"/>
                <a:cs typeface="Comic Sans MS"/>
              </a:rPr>
              <a:t>o</a:t>
            </a:r>
            <a:r>
              <a:rPr sz="2100" spc="0" baseline="3417" dirty="0" smtClean="0">
                <a:solidFill>
                  <a:srgbClr val="FF3300"/>
                </a:solidFill>
                <a:latin typeface="Comic Sans MS"/>
                <a:cs typeface="Comic Sans MS"/>
              </a:rPr>
              <a:t>n)</a:t>
            </a:r>
            <a:r>
              <a:rPr sz="2100" spc="139" baseline="3417" dirty="0" smtClean="0">
                <a:solidFill>
                  <a:srgbClr val="FF3300"/>
                </a:solidFill>
                <a:latin typeface="Comic Sans MS"/>
                <a:cs typeface="Comic Sans MS"/>
              </a:rPr>
              <a:t> </a:t>
            </a:r>
            <a:r>
              <a:rPr sz="2100" spc="0" baseline="3417" dirty="0" smtClean="0">
                <a:solidFill>
                  <a:srgbClr val="FF3300"/>
                </a:solidFill>
                <a:latin typeface="Comic Sans MS"/>
                <a:cs typeface="Comic Sans MS"/>
              </a:rPr>
              <a:t>et</a:t>
            </a:r>
            <a:r>
              <a:rPr sz="2100" spc="144" baseline="3417" dirty="0" smtClean="0">
                <a:solidFill>
                  <a:srgbClr val="FF3300"/>
                </a:solidFill>
                <a:latin typeface="Comic Sans MS"/>
                <a:cs typeface="Comic Sans MS"/>
              </a:rPr>
              <a:t> </a:t>
            </a:r>
            <a:r>
              <a:rPr sz="2100" spc="-14" baseline="3417" dirty="0" smtClean="0">
                <a:solidFill>
                  <a:srgbClr val="FF3300"/>
                </a:solidFill>
                <a:latin typeface="Comic Sans MS"/>
                <a:cs typeface="Comic Sans MS"/>
              </a:rPr>
              <a:t>l</a:t>
            </a:r>
            <a:r>
              <a:rPr sz="2100" spc="0" baseline="3417" dirty="0" smtClean="0">
                <a:solidFill>
                  <a:srgbClr val="FF3300"/>
                </a:solidFill>
                <a:latin typeface="Comic Sans MS"/>
                <a:cs typeface="Comic Sans MS"/>
              </a:rPr>
              <a:t>e</a:t>
            </a:r>
            <a:r>
              <a:rPr sz="2100" spc="144" baseline="3417" dirty="0" smtClean="0">
                <a:solidFill>
                  <a:srgbClr val="FF3300"/>
                </a:solidFill>
                <a:latin typeface="Comic Sans MS"/>
                <a:cs typeface="Comic Sans MS"/>
              </a:rPr>
              <a:t> </a:t>
            </a:r>
            <a:r>
              <a:rPr sz="2100" spc="-9" baseline="3417" dirty="0" smtClean="0">
                <a:solidFill>
                  <a:srgbClr val="FF3300"/>
                </a:solidFill>
                <a:latin typeface="Comic Sans MS"/>
                <a:cs typeface="Comic Sans MS"/>
              </a:rPr>
              <a:t>s</a:t>
            </a:r>
            <a:r>
              <a:rPr sz="2100" spc="0" baseline="3417" dirty="0" smtClean="0">
                <a:solidFill>
                  <a:srgbClr val="FF3300"/>
                </a:solidFill>
                <a:latin typeface="Comic Sans MS"/>
                <a:cs typeface="Comic Sans MS"/>
              </a:rPr>
              <a:t>ens</a:t>
            </a:r>
            <a:r>
              <a:rPr sz="2100" spc="144" baseline="3417" dirty="0" smtClean="0">
                <a:solidFill>
                  <a:srgbClr val="FF3300"/>
                </a:solidFill>
                <a:latin typeface="Comic Sans MS"/>
                <a:cs typeface="Comic Sans MS"/>
              </a:rPr>
              <a:t> </a:t>
            </a:r>
            <a:r>
              <a:rPr sz="2100" spc="4" baseline="3417" dirty="0" smtClean="0">
                <a:solidFill>
                  <a:srgbClr val="FF3300"/>
                </a:solidFill>
                <a:latin typeface="Comic Sans MS"/>
                <a:cs typeface="Comic Sans MS"/>
              </a:rPr>
              <a:t>d</a:t>
            </a:r>
            <a:r>
              <a:rPr sz="2100" spc="0" baseline="3417" dirty="0" smtClean="0">
                <a:solidFill>
                  <a:srgbClr val="FF3300"/>
                </a:solidFill>
                <a:latin typeface="Comic Sans MS"/>
                <a:cs typeface="Comic Sans MS"/>
              </a:rPr>
              <a:t>e</a:t>
            </a:r>
            <a:r>
              <a:rPr sz="2100" spc="144" baseline="3417" dirty="0" smtClean="0">
                <a:solidFill>
                  <a:srgbClr val="FF3300"/>
                </a:solidFill>
                <a:latin typeface="Comic Sans MS"/>
                <a:cs typeface="Comic Sans MS"/>
              </a:rPr>
              <a:t> </a:t>
            </a:r>
            <a:r>
              <a:rPr sz="2100" spc="-14" baseline="3417" dirty="0" smtClean="0">
                <a:solidFill>
                  <a:srgbClr val="FF3300"/>
                </a:solidFill>
                <a:latin typeface="Comic Sans MS"/>
                <a:cs typeface="Comic Sans MS"/>
              </a:rPr>
              <a:t>n</a:t>
            </a:r>
            <a:r>
              <a:rPr sz="2100" spc="0" baseline="3417" dirty="0" smtClean="0">
                <a:solidFill>
                  <a:srgbClr val="FF3300"/>
                </a:solidFill>
                <a:latin typeface="Comic Sans MS"/>
                <a:cs typeface="Comic Sans MS"/>
              </a:rPr>
              <a:t>umé</a:t>
            </a:r>
            <a:r>
              <a:rPr sz="2100" spc="-14" baseline="3417" dirty="0" smtClean="0">
                <a:solidFill>
                  <a:srgbClr val="FF3300"/>
                </a:solidFill>
                <a:latin typeface="Comic Sans MS"/>
                <a:cs typeface="Comic Sans MS"/>
              </a:rPr>
              <a:t>r</a:t>
            </a:r>
            <a:r>
              <a:rPr sz="2100" spc="4" baseline="3417" dirty="0" smtClean="0">
                <a:solidFill>
                  <a:srgbClr val="FF3300"/>
                </a:solidFill>
                <a:latin typeface="Comic Sans MS"/>
                <a:cs typeface="Comic Sans MS"/>
              </a:rPr>
              <a:t>o</a:t>
            </a:r>
            <a:r>
              <a:rPr sz="2100" spc="0" baseline="3417" dirty="0" smtClean="0">
                <a:solidFill>
                  <a:srgbClr val="FF3300"/>
                </a:solidFill>
                <a:latin typeface="Comic Sans MS"/>
                <a:cs typeface="Comic Sans MS"/>
              </a:rPr>
              <a:t>t</a:t>
            </a:r>
            <a:r>
              <a:rPr sz="2100" spc="-14" baseline="3417" dirty="0" smtClean="0">
                <a:solidFill>
                  <a:srgbClr val="FF3300"/>
                </a:solidFill>
                <a:latin typeface="Comic Sans MS"/>
                <a:cs typeface="Comic Sans MS"/>
              </a:rPr>
              <a:t>ag</a:t>
            </a:r>
            <a:r>
              <a:rPr sz="2100" spc="0" baseline="3417" dirty="0" smtClean="0">
                <a:solidFill>
                  <a:srgbClr val="FF3300"/>
                </a:solidFill>
                <a:latin typeface="Comic Sans MS"/>
                <a:cs typeface="Comic Sans MS"/>
              </a:rPr>
              <a:t>e</a:t>
            </a:r>
            <a:r>
              <a:rPr sz="2100" spc="150" baseline="3417" dirty="0" smtClean="0">
                <a:solidFill>
                  <a:srgbClr val="FF3300"/>
                </a:solidFill>
                <a:latin typeface="Comic Sans MS"/>
                <a:cs typeface="Comic Sans MS"/>
              </a:rPr>
              <a:t> </a:t>
            </a:r>
            <a:r>
              <a:rPr sz="2100" spc="-4" baseline="3417" dirty="0" smtClean="0">
                <a:solidFill>
                  <a:srgbClr val="FF3300"/>
                </a:solidFill>
                <a:latin typeface="Comic Sans MS"/>
                <a:cs typeface="Comic Sans MS"/>
              </a:rPr>
              <a:t>d</a:t>
            </a:r>
            <a:r>
              <a:rPr sz="2100" spc="0" baseline="3417" dirty="0" smtClean="0">
                <a:solidFill>
                  <a:srgbClr val="FF3300"/>
                </a:solidFill>
                <a:latin typeface="Comic Sans MS"/>
                <a:cs typeface="Comic Sans MS"/>
              </a:rPr>
              <a:t>e</a:t>
            </a:r>
            <a:r>
              <a:rPr sz="2100" spc="144" baseline="3417" dirty="0" smtClean="0">
                <a:solidFill>
                  <a:srgbClr val="FF3300"/>
                </a:solidFill>
                <a:latin typeface="Comic Sans MS"/>
                <a:cs typeface="Comic Sans MS"/>
              </a:rPr>
              <a:t> </a:t>
            </a:r>
            <a:r>
              <a:rPr sz="2100" spc="-14" baseline="3417" dirty="0" smtClean="0">
                <a:solidFill>
                  <a:srgbClr val="FF3300"/>
                </a:solidFill>
                <a:latin typeface="Comic Sans MS"/>
                <a:cs typeface="Comic Sans MS"/>
              </a:rPr>
              <a:t>la</a:t>
            </a:r>
            <a:endParaRPr sz="1400">
              <a:latin typeface="Comic Sans MS"/>
              <a:cs typeface="Comic Sans MS"/>
            </a:endParaRPr>
          </a:p>
          <a:p>
            <a:pPr marL="12700">
              <a:lnSpc>
                <a:spcPts val="1685"/>
              </a:lnSpc>
              <a:spcBef>
                <a:spcPts val="1"/>
              </a:spcBef>
            </a:pPr>
            <a:r>
              <a:rPr sz="2100" spc="0" baseline="1708" dirty="0" smtClean="0">
                <a:solidFill>
                  <a:srgbClr val="FF3300"/>
                </a:solidFill>
                <a:latin typeface="Comic Sans MS"/>
                <a:cs typeface="Comic Sans MS"/>
              </a:rPr>
              <a:t>cha</a:t>
            </a:r>
            <a:r>
              <a:rPr sz="2100" spc="4" baseline="1708" dirty="0" smtClean="0">
                <a:solidFill>
                  <a:srgbClr val="FF3300"/>
                </a:solidFill>
                <a:latin typeface="Comic Sans MS"/>
                <a:cs typeface="Comic Sans MS"/>
              </a:rPr>
              <a:t>î</a:t>
            </a:r>
            <a:r>
              <a:rPr sz="2100" spc="0" baseline="1708" dirty="0" smtClean="0">
                <a:solidFill>
                  <a:srgbClr val="FF3300"/>
                </a:solidFill>
                <a:latin typeface="Comic Sans MS"/>
                <a:cs typeface="Comic Sans MS"/>
              </a:rPr>
              <a:t>ne</a:t>
            </a:r>
            <a:r>
              <a:rPr sz="2100" spc="39" baseline="1708" dirty="0" smtClean="0">
                <a:solidFill>
                  <a:srgbClr val="FF3300"/>
                </a:solidFill>
                <a:latin typeface="Comic Sans MS"/>
                <a:cs typeface="Comic Sans MS"/>
              </a:rPr>
              <a:t> </a:t>
            </a:r>
            <a:r>
              <a:rPr sz="2100" spc="4" baseline="1708" dirty="0" smtClean="0">
                <a:solidFill>
                  <a:srgbClr val="FF3300"/>
                </a:solidFill>
                <a:latin typeface="Comic Sans MS"/>
                <a:cs typeface="Comic Sans MS"/>
              </a:rPr>
              <a:t>p</a:t>
            </a:r>
            <a:r>
              <a:rPr sz="2100" spc="0" baseline="1708" dirty="0" smtClean="0">
                <a:solidFill>
                  <a:srgbClr val="FF3300"/>
                </a:solidFill>
                <a:latin typeface="Comic Sans MS"/>
                <a:cs typeface="Comic Sans MS"/>
              </a:rPr>
              <a:t>rinc</a:t>
            </a:r>
            <a:r>
              <a:rPr sz="2100" spc="-14" baseline="1708" dirty="0" smtClean="0">
                <a:solidFill>
                  <a:srgbClr val="FF3300"/>
                </a:solidFill>
                <a:latin typeface="Comic Sans MS"/>
                <a:cs typeface="Comic Sans MS"/>
              </a:rPr>
              <a:t>i</a:t>
            </a:r>
            <a:r>
              <a:rPr sz="2100" spc="4" baseline="1708" dirty="0" smtClean="0">
                <a:solidFill>
                  <a:srgbClr val="FF3300"/>
                </a:solidFill>
                <a:latin typeface="Comic Sans MS"/>
                <a:cs typeface="Comic Sans MS"/>
              </a:rPr>
              <a:t>p</a:t>
            </a:r>
            <a:r>
              <a:rPr sz="2100" spc="0" baseline="1708" dirty="0" smtClean="0">
                <a:solidFill>
                  <a:srgbClr val="FF3300"/>
                </a:solidFill>
                <a:latin typeface="Comic Sans MS"/>
                <a:cs typeface="Comic Sans MS"/>
              </a:rPr>
              <a:t>ale</a:t>
            </a:r>
            <a:r>
              <a:rPr sz="2100" spc="44" baseline="1708" dirty="0" smtClean="0">
                <a:solidFill>
                  <a:srgbClr val="FF3300"/>
                </a:solidFill>
                <a:latin typeface="Comic Sans MS"/>
                <a:cs typeface="Comic Sans MS"/>
              </a:rPr>
              <a:t> </a:t>
            </a:r>
            <a:r>
              <a:rPr sz="2100" spc="-14" baseline="1708" dirty="0" smtClean="0">
                <a:solidFill>
                  <a:srgbClr val="FF3300"/>
                </a:solidFill>
                <a:latin typeface="Comic Sans MS"/>
                <a:cs typeface="Comic Sans MS"/>
              </a:rPr>
              <a:t>e</a:t>
            </a:r>
            <a:r>
              <a:rPr sz="2100" spc="0" baseline="1708" dirty="0" smtClean="0">
                <a:solidFill>
                  <a:srgbClr val="FF3300"/>
                </a:solidFill>
                <a:latin typeface="Comic Sans MS"/>
                <a:cs typeface="Comic Sans MS"/>
              </a:rPr>
              <a:t>st</a:t>
            </a:r>
            <a:r>
              <a:rPr sz="2100" spc="59" baseline="1708" dirty="0" smtClean="0">
                <a:solidFill>
                  <a:srgbClr val="FF3300"/>
                </a:solidFill>
                <a:latin typeface="Comic Sans MS"/>
                <a:cs typeface="Comic Sans MS"/>
              </a:rPr>
              <a:t> </a:t>
            </a:r>
            <a:r>
              <a:rPr sz="2100" spc="0" baseline="1708" dirty="0" smtClean="0">
                <a:solidFill>
                  <a:srgbClr val="FF3300"/>
                </a:solidFill>
                <a:latin typeface="Comic Sans MS"/>
                <a:cs typeface="Comic Sans MS"/>
              </a:rPr>
              <a:t>choisi</a:t>
            </a:r>
            <a:r>
              <a:rPr sz="2100" spc="54" baseline="1708" dirty="0" smtClean="0">
                <a:solidFill>
                  <a:srgbClr val="FF3300"/>
                </a:solidFill>
                <a:latin typeface="Comic Sans MS"/>
                <a:cs typeface="Comic Sans MS"/>
              </a:rPr>
              <a:t> </a:t>
            </a:r>
            <a:r>
              <a:rPr sz="2100" spc="-9" baseline="1708" dirty="0" smtClean="0">
                <a:solidFill>
                  <a:srgbClr val="FF3300"/>
                </a:solidFill>
                <a:latin typeface="Comic Sans MS"/>
                <a:cs typeface="Comic Sans MS"/>
              </a:rPr>
              <a:t>d</a:t>
            </a:r>
            <a:r>
              <a:rPr sz="2100" spc="0" baseline="1708" dirty="0" smtClean="0">
                <a:solidFill>
                  <a:srgbClr val="FF3300"/>
                </a:solidFill>
                <a:latin typeface="Comic Sans MS"/>
                <a:cs typeface="Comic Sans MS"/>
              </a:rPr>
              <a:t>e</a:t>
            </a:r>
            <a:r>
              <a:rPr sz="2100" spc="49" baseline="1708" dirty="0" smtClean="0">
                <a:solidFill>
                  <a:srgbClr val="FF3300"/>
                </a:solidFill>
                <a:latin typeface="Comic Sans MS"/>
                <a:cs typeface="Comic Sans MS"/>
              </a:rPr>
              <a:t> </a:t>
            </a:r>
            <a:r>
              <a:rPr sz="2100" spc="-4" baseline="1708" dirty="0" smtClean="0">
                <a:solidFill>
                  <a:srgbClr val="FF3300"/>
                </a:solidFill>
                <a:latin typeface="Comic Sans MS"/>
                <a:cs typeface="Comic Sans MS"/>
              </a:rPr>
              <a:t>f</a:t>
            </a:r>
            <a:r>
              <a:rPr sz="2100" spc="0" baseline="1708" dirty="0" smtClean="0">
                <a:solidFill>
                  <a:srgbClr val="FF3300"/>
                </a:solidFill>
                <a:latin typeface="Comic Sans MS"/>
                <a:cs typeface="Comic Sans MS"/>
              </a:rPr>
              <a:t>aç</a:t>
            </a:r>
            <a:r>
              <a:rPr sz="2100" spc="4" baseline="1708" dirty="0" smtClean="0">
                <a:solidFill>
                  <a:srgbClr val="FF3300"/>
                </a:solidFill>
                <a:latin typeface="Comic Sans MS"/>
                <a:cs typeface="Comic Sans MS"/>
              </a:rPr>
              <a:t>o</a:t>
            </a:r>
            <a:r>
              <a:rPr sz="2100" spc="0" baseline="1708" dirty="0" smtClean="0">
                <a:solidFill>
                  <a:srgbClr val="FF3300"/>
                </a:solidFill>
                <a:latin typeface="Comic Sans MS"/>
                <a:cs typeface="Comic Sans MS"/>
              </a:rPr>
              <a:t>n</a:t>
            </a:r>
            <a:r>
              <a:rPr sz="2100" spc="39" baseline="1708" dirty="0" smtClean="0">
                <a:solidFill>
                  <a:srgbClr val="FF3300"/>
                </a:solidFill>
                <a:latin typeface="Comic Sans MS"/>
                <a:cs typeface="Comic Sans MS"/>
              </a:rPr>
              <a:t> </a:t>
            </a:r>
            <a:r>
              <a:rPr sz="2100" spc="0" baseline="1708" dirty="0" smtClean="0">
                <a:solidFill>
                  <a:srgbClr val="FF3300"/>
                </a:solidFill>
                <a:latin typeface="Comic Sans MS"/>
                <a:cs typeface="Comic Sans MS"/>
              </a:rPr>
              <a:t>à</a:t>
            </a:r>
            <a:r>
              <a:rPr sz="2100" spc="49" baseline="1708" dirty="0" smtClean="0">
                <a:solidFill>
                  <a:srgbClr val="FF3300"/>
                </a:solidFill>
                <a:latin typeface="Comic Sans MS"/>
                <a:cs typeface="Comic Sans MS"/>
              </a:rPr>
              <a:t> </a:t>
            </a:r>
            <a:r>
              <a:rPr sz="2100" spc="0" baseline="1708" dirty="0" smtClean="0">
                <a:solidFill>
                  <a:srgbClr val="FF3300"/>
                </a:solidFill>
                <a:latin typeface="Comic Sans MS"/>
                <a:cs typeface="Comic Sans MS"/>
              </a:rPr>
              <a:t>attr</a:t>
            </a:r>
            <a:r>
              <a:rPr sz="2100" spc="-14" baseline="1708" dirty="0" smtClean="0">
                <a:solidFill>
                  <a:srgbClr val="FF3300"/>
                </a:solidFill>
                <a:latin typeface="Comic Sans MS"/>
                <a:cs typeface="Comic Sans MS"/>
              </a:rPr>
              <a:t>i</a:t>
            </a:r>
            <a:r>
              <a:rPr sz="2100" spc="-4" baseline="1708" dirty="0" smtClean="0">
                <a:solidFill>
                  <a:srgbClr val="FF3300"/>
                </a:solidFill>
                <a:latin typeface="Comic Sans MS"/>
                <a:cs typeface="Comic Sans MS"/>
              </a:rPr>
              <a:t>b</a:t>
            </a:r>
            <a:r>
              <a:rPr sz="2100" spc="-9" baseline="1708" dirty="0" smtClean="0">
                <a:solidFill>
                  <a:srgbClr val="FF3300"/>
                </a:solidFill>
                <a:latin typeface="Comic Sans MS"/>
                <a:cs typeface="Comic Sans MS"/>
              </a:rPr>
              <a:t>u</a:t>
            </a:r>
            <a:r>
              <a:rPr sz="2100" spc="0" baseline="1708" dirty="0" smtClean="0">
                <a:solidFill>
                  <a:srgbClr val="FF3300"/>
                </a:solidFill>
                <a:latin typeface="Comic Sans MS"/>
                <a:cs typeface="Comic Sans MS"/>
              </a:rPr>
              <a:t>er</a:t>
            </a:r>
            <a:r>
              <a:rPr sz="2100" spc="44" baseline="1708" dirty="0" smtClean="0">
                <a:solidFill>
                  <a:srgbClr val="FF3300"/>
                </a:solidFill>
                <a:latin typeface="Comic Sans MS"/>
                <a:cs typeface="Comic Sans MS"/>
              </a:rPr>
              <a:t> </a:t>
            </a:r>
            <a:r>
              <a:rPr sz="2100" spc="0" baseline="1708" dirty="0" smtClean="0">
                <a:solidFill>
                  <a:srgbClr val="FF3300"/>
                </a:solidFill>
                <a:latin typeface="Comic Sans MS"/>
                <a:cs typeface="Comic Sans MS"/>
              </a:rPr>
              <a:t>à</a:t>
            </a:r>
            <a:r>
              <a:rPr sz="2100" spc="50" baseline="1708" dirty="0" smtClean="0">
                <a:solidFill>
                  <a:srgbClr val="FF3300"/>
                </a:solidFill>
                <a:latin typeface="Comic Sans MS"/>
                <a:cs typeface="Comic Sans MS"/>
              </a:rPr>
              <a:t> </a:t>
            </a:r>
            <a:r>
              <a:rPr sz="2100" spc="0" baseline="1708" dirty="0" smtClean="0">
                <a:solidFill>
                  <a:srgbClr val="FF3300"/>
                </a:solidFill>
                <a:latin typeface="Comic Sans MS"/>
                <a:cs typeface="Comic Sans MS"/>
              </a:rPr>
              <a:t>ce</a:t>
            </a:r>
            <a:r>
              <a:rPr sz="2100" spc="50" baseline="1708" dirty="0" smtClean="0">
                <a:solidFill>
                  <a:srgbClr val="FF3300"/>
                </a:solidFill>
                <a:latin typeface="Comic Sans MS"/>
                <a:cs typeface="Comic Sans MS"/>
              </a:rPr>
              <a:t> </a:t>
            </a:r>
            <a:r>
              <a:rPr sz="2100" spc="-9" baseline="1708" dirty="0" smtClean="0">
                <a:solidFill>
                  <a:srgbClr val="FF3300"/>
                </a:solidFill>
                <a:latin typeface="Comic Sans MS"/>
                <a:cs typeface="Comic Sans MS"/>
              </a:rPr>
              <a:t>s</a:t>
            </a:r>
            <a:r>
              <a:rPr sz="2100" spc="0" baseline="1708" dirty="0" smtClean="0">
                <a:solidFill>
                  <a:srgbClr val="FF3300"/>
                </a:solidFill>
                <a:latin typeface="Comic Sans MS"/>
                <a:cs typeface="Comic Sans MS"/>
              </a:rPr>
              <a:t>uf</a:t>
            </a:r>
            <a:r>
              <a:rPr sz="2100" spc="-9" baseline="1708" dirty="0" smtClean="0">
                <a:solidFill>
                  <a:srgbClr val="FF3300"/>
                </a:solidFill>
                <a:latin typeface="Comic Sans MS"/>
                <a:cs typeface="Comic Sans MS"/>
              </a:rPr>
              <a:t>f</a:t>
            </a:r>
            <a:r>
              <a:rPr sz="2100" spc="0" baseline="1708" dirty="0" smtClean="0">
                <a:solidFill>
                  <a:srgbClr val="FF3300"/>
                </a:solidFill>
                <a:latin typeface="Comic Sans MS"/>
                <a:cs typeface="Comic Sans MS"/>
              </a:rPr>
              <a:t>ixe</a:t>
            </a:r>
            <a:r>
              <a:rPr sz="2100" spc="50" baseline="1708" dirty="0" smtClean="0">
                <a:solidFill>
                  <a:srgbClr val="FF3300"/>
                </a:solidFill>
                <a:latin typeface="Comic Sans MS"/>
                <a:cs typeface="Comic Sans MS"/>
              </a:rPr>
              <a:t> </a:t>
            </a:r>
            <a:r>
              <a:rPr sz="2100" spc="0" baseline="1708" dirty="0" smtClean="0">
                <a:solidFill>
                  <a:srgbClr val="FF3300"/>
                </a:solidFill>
                <a:latin typeface="Comic Sans MS"/>
                <a:cs typeface="Comic Sans MS"/>
              </a:rPr>
              <a:t>le</a:t>
            </a:r>
            <a:r>
              <a:rPr sz="2100" spc="39" baseline="1708" dirty="0" smtClean="0">
                <a:solidFill>
                  <a:srgbClr val="FF3300"/>
                </a:solidFill>
                <a:latin typeface="Comic Sans MS"/>
                <a:cs typeface="Comic Sans MS"/>
              </a:rPr>
              <a:t> </a:t>
            </a:r>
            <a:r>
              <a:rPr sz="2100" spc="4" baseline="1708" dirty="0" smtClean="0">
                <a:solidFill>
                  <a:srgbClr val="FF3300"/>
                </a:solidFill>
                <a:latin typeface="Comic Sans MS"/>
                <a:cs typeface="Comic Sans MS"/>
              </a:rPr>
              <a:t>p</a:t>
            </a:r>
            <a:r>
              <a:rPr sz="2100" spc="0" baseline="1708" dirty="0" smtClean="0">
                <a:solidFill>
                  <a:srgbClr val="FF3300"/>
                </a:solidFill>
                <a:latin typeface="Comic Sans MS"/>
                <a:cs typeface="Comic Sans MS"/>
              </a:rPr>
              <a:t>lus</a:t>
            </a:r>
            <a:r>
              <a:rPr sz="2100" spc="54" baseline="1708" dirty="0" smtClean="0">
                <a:solidFill>
                  <a:srgbClr val="FF3300"/>
                </a:solidFill>
                <a:latin typeface="Comic Sans MS"/>
                <a:cs typeface="Comic Sans MS"/>
              </a:rPr>
              <a:t> </a:t>
            </a:r>
            <a:r>
              <a:rPr sz="2100" spc="-4" baseline="1708" dirty="0" smtClean="0">
                <a:solidFill>
                  <a:srgbClr val="FF3300"/>
                </a:solidFill>
                <a:latin typeface="Comic Sans MS"/>
                <a:cs typeface="Comic Sans MS"/>
              </a:rPr>
              <a:t>p</a:t>
            </a:r>
            <a:r>
              <a:rPr sz="2100" spc="0" baseline="1708" dirty="0" smtClean="0">
                <a:solidFill>
                  <a:srgbClr val="FF3300"/>
                </a:solidFill>
                <a:latin typeface="Comic Sans MS"/>
                <a:cs typeface="Comic Sans MS"/>
              </a:rPr>
              <a:t>et</a:t>
            </a:r>
            <a:r>
              <a:rPr sz="2100" spc="-9" baseline="1708" dirty="0" smtClean="0">
                <a:solidFill>
                  <a:srgbClr val="FF3300"/>
                </a:solidFill>
                <a:latin typeface="Comic Sans MS"/>
                <a:cs typeface="Comic Sans MS"/>
              </a:rPr>
              <a:t>i</a:t>
            </a:r>
            <a:r>
              <a:rPr sz="2100" spc="0" baseline="1708" dirty="0" smtClean="0">
                <a:solidFill>
                  <a:srgbClr val="FF3300"/>
                </a:solidFill>
                <a:latin typeface="Comic Sans MS"/>
                <a:cs typeface="Comic Sans MS"/>
              </a:rPr>
              <a:t>t</a:t>
            </a:r>
            <a:r>
              <a:rPr sz="2100" spc="59" baseline="1708" dirty="0" smtClean="0">
                <a:solidFill>
                  <a:srgbClr val="FF3300"/>
                </a:solidFill>
                <a:latin typeface="Comic Sans MS"/>
                <a:cs typeface="Comic Sans MS"/>
              </a:rPr>
              <a:t> </a:t>
            </a:r>
            <a:r>
              <a:rPr sz="2100" spc="0" baseline="1708" dirty="0" smtClean="0">
                <a:solidFill>
                  <a:srgbClr val="FF3300"/>
                </a:solidFill>
                <a:latin typeface="Comic Sans MS"/>
                <a:cs typeface="Comic Sans MS"/>
              </a:rPr>
              <a:t>in</a:t>
            </a:r>
            <a:r>
              <a:rPr sz="2100" spc="-9" baseline="1708" dirty="0" smtClean="0">
                <a:solidFill>
                  <a:srgbClr val="FF3300"/>
                </a:solidFill>
                <a:latin typeface="Comic Sans MS"/>
                <a:cs typeface="Comic Sans MS"/>
              </a:rPr>
              <a:t>d</a:t>
            </a:r>
            <a:r>
              <a:rPr sz="2100" spc="0" baseline="1708" dirty="0" smtClean="0">
                <a:solidFill>
                  <a:srgbClr val="FF3300"/>
                </a:solidFill>
                <a:latin typeface="Comic Sans MS"/>
                <a:cs typeface="Comic Sans MS"/>
              </a:rPr>
              <a:t>ice</a:t>
            </a:r>
            <a:r>
              <a:rPr sz="2100" spc="50" baseline="1708" dirty="0" smtClean="0">
                <a:solidFill>
                  <a:srgbClr val="FF3300"/>
                </a:solidFill>
                <a:latin typeface="Comic Sans MS"/>
                <a:cs typeface="Comic Sans MS"/>
              </a:rPr>
              <a:t> </a:t>
            </a:r>
            <a:r>
              <a:rPr sz="2100" spc="-4" baseline="1708" dirty="0" smtClean="0">
                <a:solidFill>
                  <a:srgbClr val="FF3300"/>
                </a:solidFill>
                <a:latin typeface="Comic Sans MS"/>
                <a:cs typeface="Comic Sans MS"/>
              </a:rPr>
              <a:t>p</a:t>
            </a:r>
            <a:r>
              <a:rPr sz="2100" spc="4" baseline="1708" dirty="0" smtClean="0">
                <a:solidFill>
                  <a:srgbClr val="FF3300"/>
                </a:solidFill>
                <a:latin typeface="Comic Sans MS"/>
                <a:cs typeface="Comic Sans MS"/>
              </a:rPr>
              <a:t>o</a:t>
            </a:r>
            <a:r>
              <a:rPr sz="2100" spc="0" baseline="1708" dirty="0" smtClean="0">
                <a:solidFill>
                  <a:srgbClr val="FF3300"/>
                </a:solidFill>
                <a:latin typeface="Comic Sans MS"/>
                <a:cs typeface="Comic Sans MS"/>
              </a:rPr>
              <a:t>ssib</a:t>
            </a:r>
            <a:r>
              <a:rPr sz="2100" spc="-14" baseline="1708" dirty="0" smtClean="0">
                <a:solidFill>
                  <a:srgbClr val="FF3300"/>
                </a:solidFill>
                <a:latin typeface="Comic Sans MS"/>
                <a:cs typeface="Comic Sans MS"/>
              </a:rPr>
              <a:t>l</a:t>
            </a:r>
            <a:r>
              <a:rPr sz="2100" spc="0" baseline="1708" dirty="0" smtClean="0">
                <a:solidFill>
                  <a:srgbClr val="FF3300"/>
                </a:solidFill>
                <a:latin typeface="Comic Sans MS"/>
                <a:cs typeface="Comic Sans MS"/>
              </a:rPr>
              <a:t>e.</a:t>
            </a:r>
            <a:r>
              <a:rPr sz="2100" spc="59" baseline="1708" dirty="0" smtClean="0">
                <a:solidFill>
                  <a:srgbClr val="FF3300"/>
                </a:solidFill>
                <a:latin typeface="Comic Sans MS"/>
                <a:cs typeface="Comic Sans MS"/>
              </a:rPr>
              <a:t> </a:t>
            </a:r>
            <a:r>
              <a:rPr sz="2100" spc="-19" baseline="1708" dirty="0" smtClean="0">
                <a:latin typeface="Comic Sans MS"/>
                <a:cs typeface="Comic Sans MS"/>
              </a:rPr>
              <a:t>L</a:t>
            </a:r>
            <a:r>
              <a:rPr sz="2100" spc="0" baseline="1708" dirty="0" smtClean="0">
                <a:latin typeface="Comic Sans MS"/>
                <a:cs typeface="Comic Sans MS"/>
              </a:rPr>
              <a:t>es</a:t>
            </a:r>
            <a:r>
              <a:rPr sz="2100" spc="50" baseline="1708" dirty="0" smtClean="0">
                <a:latin typeface="Comic Sans MS"/>
                <a:cs typeface="Comic Sans MS"/>
              </a:rPr>
              <a:t> </a:t>
            </a:r>
            <a:r>
              <a:rPr sz="2100" spc="0" baseline="1708" dirty="0" smtClean="0">
                <a:latin typeface="Comic Sans MS"/>
                <a:cs typeface="Comic Sans MS"/>
              </a:rPr>
              <a:t>autres</a:t>
            </a:r>
            <a:endParaRPr sz="1400">
              <a:latin typeface="Comic Sans MS"/>
              <a:cs typeface="Comic Sans MS"/>
            </a:endParaRPr>
          </a:p>
          <a:p>
            <a:pPr marL="12700" marR="26746">
              <a:lnSpc>
                <a:spcPts val="1664"/>
              </a:lnSpc>
            </a:pPr>
            <a:r>
              <a:rPr sz="2100" spc="-4" baseline="1708" dirty="0" smtClean="0">
                <a:latin typeface="Comic Sans MS"/>
                <a:cs typeface="Comic Sans MS"/>
              </a:rPr>
              <a:t>f</a:t>
            </a:r>
            <a:r>
              <a:rPr sz="2100" spc="4" baseline="1708" dirty="0" smtClean="0">
                <a:latin typeface="Comic Sans MS"/>
                <a:cs typeface="Comic Sans MS"/>
              </a:rPr>
              <a:t>o</a:t>
            </a:r>
            <a:r>
              <a:rPr sz="2100" spc="0" baseline="1708" dirty="0" smtClean="0">
                <a:latin typeface="Comic Sans MS"/>
                <a:cs typeface="Comic Sans MS"/>
              </a:rPr>
              <a:t>nc</a:t>
            </a:r>
            <a:r>
              <a:rPr sz="2100" spc="-4" baseline="1708" dirty="0" smtClean="0">
                <a:latin typeface="Comic Sans MS"/>
                <a:cs typeface="Comic Sans MS"/>
              </a:rPr>
              <a:t>t</a:t>
            </a:r>
            <a:r>
              <a:rPr sz="2100" spc="0" baseline="1708" dirty="0" smtClean="0">
                <a:latin typeface="Comic Sans MS"/>
                <a:cs typeface="Comic Sans MS"/>
              </a:rPr>
              <a:t>i</a:t>
            </a:r>
            <a:r>
              <a:rPr sz="2100" spc="4" baseline="1708" dirty="0" smtClean="0">
                <a:latin typeface="Comic Sans MS"/>
                <a:cs typeface="Comic Sans MS"/>
              </a:rPr>
              <a:t>o</a:t>
            </a:r>
            <a:r>
              <a:rPr sz="2100" spc="0" baseline="1708" dirty="0" smtClean="0">
                <a:latin typeface="Comic Sans MS"/>
                <a:cs typeface="Comic Sans MS"/>
              </a:rPr>
              <a:t>ns</a:t>
            </a:r>
            <a:r>
              <a:rPr sz="2100" spc="4" baseline="1708" dirty="0" smtClean="0">
                <a:latin typeface="Comic Sans MS"/>
                <a:cs typeface="Comic Sans MS"/>
              </a:rPr>
              <a:t> </a:t>
            </a:r>
            <a:r>
              <a:rPr sz="2100" spc="0" baseline="1708" dirty="0" smtClean="0">
                <a:latin typeface="Comic Sans MS"/>
                <a:cs typeface="Comic Sans MS"/>
              </a:rPr>
              <a:t>seront</a:t>
            </a:r>
            <a:r>
              <a:rPr sz="2100" spc="-9" baseline="1708" dirty="0" smtClean="0">
                <a:latin typeface="Comic Sans MS"/>
                <a:cs typeface="Comic Sans MS"/>
              </a:rPr>
              <a:t> </a:t>
            </a:r>
            <a:r>
              <a:rPr sz="2100" spc="4" baseline="1708" dirty="0" smtClean="0">
                <a:latin typeface="Comic Sans MS"/>
                <a:cs typeface="Comic Sans MS"/>
              </a:rPr>
              <a:t>p</a:t>
            </a:r>
            <a:r>
              <a:rPr sz="2100" spc="0" baseline="1708" dirty="0" smtClean="0">
                <a:latin typeface="Comic Sans MS"/>
                <a:cs typeface="Comic Sans MS"/>
              </a:rPr>
              <a:t>rés</a:t>
            </a:r>
            <a:r>
              <a:rPr sz="2100" spc="-4" baseline="1708" dirty="0" smtClean="0">
                <a:latin typeface="Comic Sans MS"/>
                <a:cs typeface="Comic Sans MS"/>
              </a:rPr>
              <a:t>e</a:t>
            </a:r>
            <a:r>
              <a:rPr sz="2100" spc="0" baseline="1708" dirty="0" smtClean="0">
                <a:latin typeface="Comic Sans MS"/>
                <a:cs typeface="Comic Sans MS"/>
              </a:rPr>
              <a:t>nt</a:t>
            </a:r>
            <a:r>
              <a:rPr sz="2100" spc="-4" baseline="1708" dirty="0" smtClean="0">
                <a:latin typeface="Comic Sans MS"/>
                <a:cs typeface="Comic Sans MS"/>
              </a:rPr>
              <a:t>é</a:t>
            </a:r>
            <a:r>
              <a:rPr sz="2100" spc="0" baseline="1708" dirty="0" smtClean="0">
                <a:latin typeface="Comic Sans MS"/>
                <a:cs typeface="Comic Sans MS"/>
              </a:rPr>
              <a:t>es</a:t>
            </a:r>
            <a:r>
              <a:rPr sz="2100" spc="-4" baseline="1708" dirty="0" smtClean="0">
                <a:latin typeface="Comic Sans MS"/>
                <a:cs typeface="Comic Sans MS"/>
              </a:rPr>
              <a:t> </a:t>
            </a:r>
            <a:r>
              <a:rPr sz="2100" spc="4" baseline="1708" dirty="0" smtClean="0">
                <a:latin typeface="Comic Sans MS"/>
                <a:cs typeface="Comic Sans MS"/>
              </a:rPr>
              <a:t>p</a:t>
            </a:r>
            <a:r>
              <a:rPr sz="2100" spc="0" baseline="1708" dirty="0" smtClean="0">
                <a:latin typeface="Comic Sans MS"/>
                <a:cs typeface="Comic Sans MS"/>
              </a:rPr>
              <a:t>ar</a:t>
            </a:r>
            <a:r>
              <a:rPr sz="2100" spc="-19" baseline="1708" dirty="0" smtClean="0">
                <a:latin typeface="Comic Sans MS"/>
                <a:cs typeface="Comic Sans MS"/>
              </a:rPr>
              <a:t> </a:t>
            </a:r>
            <a:r>
              <a:rPr sz="2100" spc="0" baseline="1708" dirty="0" smtClean="0">
                <a:latin typeface="Comic Sans MS"/>
                <a:cs typeface="Comic Sans MS"/>
              </a:rPr>
              <a:t>des</a:t>
            </a:r>
            <a:r>
              <a:rPr sz="2100" spc="-4" baseline="1708" dirty="0" smtClean="0">
                <a:latin typeface="Comic Sans MS"/>
                <a:cs typeface="Comic Sans MS"/>
              </a:rPr>
              <a:t> </a:t>
            </a:r>
            <a:r>
              <a:rPr sz="2100" spc="4" baseline="1708" dirty="0" smtClean="0">
                <a:latin typeface="Comic Sans MS"/>
                <a:cs typeface="Comic Sans MS"/>
              </a:rPr>
              <a:t>p</a:t>
            </a:r>
            <a:r>
              <a:rPr sz="2100" spc="0" baseline="1708" dirty="0" smtClean="0">
                <a:latin typeface="Comic Sans MS"/>
                <a:cs typeface="Comic Sans MS"/>
              </a:rPr>
              <a:t>ré</a:t>
            </a:r>
            <a:r>
              <a:rPr sz="2100" spc="-9" baseline="1708" dirty="0" smtClean="0">
                <a:latin typeface="Comic Sans MS"/>
                <a:cs typeface="Comic Sans MS"/>
              </a:rPr>
              <a:t>f</a:t>
            </a:r>
            <a:r>
              <a:rPr sz="2100" spc="0" baseline="1708" dirty="0" smtClean="0">
                <a:latin typeface="Comic Sans MS"/>
                <a:cs typeface="Comic Sans MS"/>
              </a:rPr>
              <a:t>ixe</a:t>
            </a:r>
            <a:r>
              <a:rPr sz="2100" spc="4" baseline="1708" dirty="0" smtClean="0">
                <a:latin typeface="Comic Sans MS"/>
                <a:cs typeface="Comic Sans MS"/>
              </a:rPr>
              <a:t>s</a:t>
            </a:r>
            <a:r>
              <a:rPr sz="2100" spc="0" baseline="1708" dirty="0" smtClean="0">
                <a:latin typeface="Comic Sans MS"/>
                <a:cs typeface="Comic Sans MS"/>
              </a:rPr>
              <a:t>.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926717" y="5033875"/>
            <a:ext cx="8440727" cy="63572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60"/>
              </a:lnSpc>
              <a:spcBef>
                <a:spcPts val="83"/>
              </a:spcBef>
            </a:pPr>
            <a:r>
              <a:rPr sz="2100" spc="0" baseline="3886" dirty="0" smtClean="0">
                <a:latin typeface="Symbol"/>
                <a:cs typeface="Symbol"/>
              </a:rPr>
              <a:t></a:t>
            </a:r>
            <a:r>
              <a:rPr sz="2100" spc="75" baseline="4141" dirty="0" smtClean="0">
                <a:latin typeface="Times New Roman"/>
                <a:cs typeface="Times New Roman"/>
              </a:rPr>
              <a:t> </a:t>
            </a:r>
            <a:r>
              <a:rPr sz="2100" spc="-4" baseline="3417" dirty="0" smtClean="0">
                <a:latin typeface="Comic Sans MS"/>
                <a:cs typeface="Comic Sans MS"/>
              </a:rPr>
              <a:t>L</a:t>
            </a:r>
            <a:r>
              <a:rPr sz="2100" spc="0" baseline="3417" dirty="0" smtClean="0">
                <a:latin typeface="Comic Sans MS"/>
                <a:cs typeface="Comic Sans MS"/>
              </a:rPr>
              <a:t>e</a:t>
            </a:r>
            <a:r>
              <a:rPr sz="2100" spc="99" baseline="3417" dirty="0" smtClean="0">
                <a:latin typeface="Comic Sans MS"/>
                <a:cs typeface="Comic Sans MS"/>
              </a:rPr>
              <a:t> </a:t>
            </a:r>
            <a:r>
              <a:rPr sz="2100" spc="-14" baseline="3417" dirty="0" smtClean="0">
                <a:latin typeface="Comic Sans MS"/>
                <a:cs typeface="Comic Sans MS"/>
              </a:rPr>
              <a:t>t</a:t>
            </a:r>
            <a:r>
              <a:rPr sz="2100" spc="0" baseline="3417" dirty="0" smtClean="0">
                <a:latin typeface="Comic Sans MS"/>
                <a:cs typeface="Comic Sans MS"/>
              </a:rPr>
              <a:t>abl</a:t>
            </a:r>
            <a:r>
              <a:rPr sz="2100" spc="-14" baseline="3417" dirty="0" smtClean="0">
                <a:latin typeface="Comic Sans MS"/>
                <a:cs typeface="Comic Sans MS"/>
              </a:rPr>
              <a:t>e</a:t>
            </a:r>
            <a:r>
              <a:rPr sz="2100" spc="0" baseline="3417" dirty="0" smtClean="0">
                <a:latin typeface="Comic Sans MS"/>
                <a:cs typeface="Comic Sans MS"/>
              </a:rPr>
              <a:t>au</a:t>
            </a:r>
            <a:r>
              <a:rPr sz="2100" spc="89" baseline="3417" dirty="0" smtClean="0">
                <a:latin typeface="Comic Sans MS"/>
                <a:cs typeface="Comic Sans MS"/>
              </a:rPr>
              <a:t> </a:t>
            </a:r>
            <a:r>
              <a:rPr sz="2100" spc="0" baseline="3417" dirty="0" smtClean="0">
                <a:latin typeface="Comic Sans MS"/>
                <a:cs typeface="Comic Sans MS"/>
              </a:rPr>
              <a:t>c</a:t>
            </a:r>
            <a:r>
              <a:rPr sz="2100" spc="4" baseline="3417" dirty="0" smtClean="0">
                <a:latin typeface="Comic Sans MS"/>
                <a:cs typeface="Comic Sans MS"/>
              </a:rPr>
              <a:t>i</a:t>
            </a:r>
            <a:r>
              <a:rPr sz="2100" spc="-9" baseline="3417" dirty="0" smtClean="0">
                <a:latin typeface="Comic Sans MS"/>
                <a:cs typeface="Comic Sans MS"/>
              </a:rPr>
              <a:t>-</a:t>
            </a:r>
            <a:r>
              <a:rPr sz="2100" spc="0" baseline="3417" dirty="0" smtClean="0">
                <a:latin typeface="Comic Sans MS"/>
                <a:cs typeface="Comic Sans MS"/>
              </a:rPr>
              <a:t>de</a:t>
            </a:r>
            <a:r>
              <a:rPr sz="2100" spc="-9" baseline="3417" dirty="0" smtClean="0">
                <a:latin typeface="Comic Sans MS"/>
                <a:cs typeface="Comic Sans MS"/>
              </a:rPr>
              <a:t>s</a:t>
            </a:r>
            <a:r>
              <a:rPr sz="2100" spc="0" baseline="3417" dirty="0" smtClean="0">
                <a:latin typeface="Comic Sans MS"/>
                <a:cs typeface="Comic Sans MS"/>
              </a:rPr>
              <a:t>s</a:t>
            </a:r>
            <a:r>
              <a:rPr sz="2100" spc="4" baseline="3417" dirty="0" smtClean="0">
                <a:latin typeface="Comic Sans MS"/>
                <a:cs typeface="Comic Sans MS"/>
              </a:rPr>
              <a:t>o</a:t>
            </a:r>
            <a:r>
              <a:rPr sz="2100" spc="0" baseline="3417" dirty="0" smtClean="0">
                <a:latin typeface="Comic Sans MS"/>
                <a:cs typeface="Comic Sans MS"/>
              </a:rPr>
              <a:t>us</a:t>
            </a:r>
            <a:r>
              <a:rPr sz="2100" spc="89" baseline="3417" dirty="0" smtClean="0">
                <a:latin typeface="Comic Sans MS"/>
                <a:cs typeface="Comic Sans MS"/>
              </a:rPr>
              <a:t> </a:t>
            </a:r>
            <a:r>
              <a:rPr sz="2100" spc="4" baseline="3417" dirty="0" smtClean="0">
                <a:latin typeface="Comic Sans MS"/>
                <a:cs typeface="Comic Sans MS"/>
              </a:rPr>
              <a:t>p</a:t>
            </a:r>
            <a:r>
              <a:rPr sz="2100" spc="0" baseline="3417" dirty="0" smtClean="0">
                <a:latin typeface="Comic Sans MS"/>
                <a:cs typeface="Comic Sans MS"/>
              </a:rPr>
              <a:t>rés</a:t>
            </a:r>
            <a:r>
              <a:rPr sz="2100" spc="-4" baseline="3417" dirty="0" smtClean="0">
                <a:latin typeface="Comic Sans MS"/>
                <a:cs typeface="Comic Sans MS"/>
              </a:rPr>
              <a:t>e</a:t>
            </a:r>
            <a:r>
              <a:rPr sz="2100" spc="0" baseline="3417" dirty="0" smtClean="0">
                <a:latin typeface="Comic Sans MS"/>
                <a:cs typeface="Comic Sans MS"/>
              </a:rPr>
              <a:t>nte</a:t>
            </a:r>
            <a:r>
              <a:rPr sz="2100" spc="84" baseline="3417" dirty="0" smtClean="0">
                <a:latin typeface="Comic Sans MS"/>
                <a:cs typeface="Comic Sans MS"/>
              </a:rPr>
              <a:t> </a:t>
            </a:r>
            <a:r>
              <a:rPr sz="2100" spc="0" baseline="3417" dirty="0" smtClean="0">
                <a:latin typeface="Comic Sans MS"/>
                <a:cs typeface="Comic Sans MS"/>
              </a:rPr>
              <a:t>les</a:t>
            </a:r>
            <a:r>
              <a:rPr sz="2100" spc="89" baseline="3417" dirty="0" smtClean="0">
                <a:latin typeface="Comic Sans MS"/>
                <a:cs typeface="Comic Sans MS"/>
              </a:rPr>
              <a:t> </a:t>
            </a:r>
            <a:r>
              <a:rPr sz="2100" spc="0" baseline="3417" dirty="0" smtClean="0">
                <a:latin typeface="Comic Sans MS"/>
                <a:cs typeface="Comic Sans MS"/>
              </a:rPr>
              <a:t>d</a:t>
            </a:r>
            <a:r>
              <a:rPr sz="2100" spc="4" baseline="3417" dirty="0" smtClean="0">
                <a:latin typeface="Comic Sans MS"/>
                <a:cs typeface="Comic Sans MS"/>
              </a:rPr>
              <a:t>i</a:t>
            </a:r>
            <a:r>
              <a:rPr sz="2100" spc="-4" baseline="3417" dirty="0" smtClean="0">
                <a:latin typeface="Comic Sans MS"/>
                <a:cs typeface="Comic Sans MS"/>
              </a:rPr>
              <a:t>ff</a:t>
            </a:r>
            <a:r>
              <a:rPr sz="2100" spc="0" baseline="3417" dirty="0" smtClean="0">
                <a:latin typeface="Comic Sans MS"/>
                <a:cs typeface="Comic Sans MS"/>
              </a:rPr>
              <a:t>ér</a:t>
            </a:r>
            <a:r>
              <a:rPr sz="2100" spc="-4" baseline="3417" dirty="0" smtClean="0">
                <a:latin typeface="Comic Sans MS"/>
                <a:cs typeface="Comic Sans MS"/>
              </a:rPr>
              <a:t>e</a:t>
            </a:r>
            <a:r>
              <a:rPr sz="2100" spc="0" baseline="3417" dirty="0" smtClean="0">
                <a:latin typeface="Comic Sans MS"/>
                <a:cs typeface="Comic Sans MS"/>
              </a:rPr>
              <a:t>nt</a:t>
            </a:r>
            <a:r>
              <a:rPr sz="2100" spc="-4" baseline="3417" dirty="0" smtClean="0">
                <a:latin typeface="Comic Sans MS"/>
                <a:cs typeface="Comic Sans MS"/>
              </a:rPr>
              <a:t>e</a:t>
            </a:r>
            <a:r>
              <a:rPr sz="2100" spc="0" baseline="3417" dirty="0" smtClean="0">
                <a:latin typeface="Comic Sans MS"/>
                <a:cs typeface="Comic Sans MS"/>
              </a:rPr>
              <a:t>s</a:t>
            </a:r>
            <a:r>
              <a:rPr sz="2100" spc="100" baseline="3417" dirty="0" smtClean="0">
                <a:latin typeface="Comic Sans MS"/>
                <a:cs typeface="Comic Sans MS"/>
              </a:rPr>
              <a:t> </a:t>
            </a:r>
            <a:r>
              <a:rPr sz="2100" spc="-4" baseline="3417" dirty="0" smtClean="0">
                <a:latin typeface="Comic Sans MS"/>
                <a:cs typeface="Comic Sans MS"/>
              </a:rPr>
              <a:t>f</a:t>
            </a:r>
            <a:r>
              <a:rPr sz="2100" spc="4" baseline="3417" dirty="0" smtClean="0">
                <a:latin typeface="Comic Sans MS"/>
                <a:cs typeface="Comic Sans MS"/>
              </a:rPr>
              <a:t>o</a:t>
            </a:r>
            <a:r>
              <a:rPr sz="2100" spc="0" baseline="3417" dirty="0" smtClean="0">
                <a:latin typeface="Comic Sans MS"/>
                <a:cs typeface="Comic Sans MS"/>
              </a:rPr>
              <a:t>nc</a:t>
            </a:r>
            <a:r>
              <a:rPr sz="2100" spc="-4" baseline="3417" dirty="0" smtClean="0">
                <a:latin typeface="Comic Sans MS"/>
                <a:cs typeface="Comic Sans MS"/>
              </a:rPr>
              <a:t>t</a:t>
            </a:r>
            <a:r>
              <a:rPr sz="2100" spc="-9" baseline="3417" dirty="0" smtClean="0">
                <a:latin typeface="Comic Sans MS"/>
                <a:cs typeface="Comic Sans MS"/>
              </a:rPr>
              <a:t>i</a:t>
            </a:r>
            <a:r>
              <a:rPr sz="2100" spc="4" baseline="3417" dirty="0" smtClean="0">
                <a:latin typeface="Comic Sans MS"/>
                <a:cs typeface="Comic Sans MS"/>
              </a:rPr>
              <a:t>o</a:t>
            </a:r>
            <a:r>
              <a:rPr sz="2100" spc="0" baseline="3417" dirty="0" smtClean="0">
                <a:latin typeface="Comic Sans MS"/>
                <a:cs typeface="Comic Sans MS"/>
              </a:rPr>
              <a:t>ns</a:t>
            </a:r>
            <a:r>
              <a:rPr sz="2100" spc="100" baseline="3417" dirty="0" smtClean="0">
                <a:latin typeface="Comic Sans MS"/>
                <a:cs typeface="Comic Sans MS"/>
              </a:rPr>
              <a:t> </a:t>
            </a:r>
            <a:r>
              <a:rPr sz="2100" spc="-4" baseline="3417" dirty="0" smtClean="0">
                <a:latin typeface="Comic Sans MS"/>
                <a:cs typeface="Comic Sans MS"/>
              </a:rPr>
              <a:t>p</a:t>
            </a:r>
            <a:r>
              <a:rPr sz="2100" spc="0" baseline="3417" dirty="0" smtClean="0">
                <a:latin typeface="Comic Sans MS"/>
                <a:cs typeface="Comic Sans MS"/>
              </a:rPr>
              <a:t>ar</a:t>
            </a:r>
            <a:r>
              <a:rPr sz="2100" spc="84" baseline="3417" dirty="0" smtClean="0">
                <a:latin typeface="Comic Sans MS"/>
                <a:cs typeface="Comic Sans MS"/>
              </a:rPr>
              <a:t> </a:t>
            </a:r>
            <a:r>
              <a:rPr sz="2100" spc="4" baseline="3417" dirty="0" smtClean="0">
                <a:latin typeface="Comic Sans MS"/>
                <a:cs typeface="Comic Sans MS"/>
              </a:rPr>
              <a:t>o</a:t>
            </a:r>
            <a:r>
              <a:rPr sz="2100" spc="0" baseline="3417" dirty="0" smtClean="0">
                <a:latin typeface="Comic Sans MS"/>
                <a:cs typeface="Comic Sans MS"/>
              </a:rPr>
              <a:t>r</a:t>
            </a:r>
            <a:r>
              <a:rPr sz="2100" spc="4" baseline="3417" dirty="0" smtClean="0">
                <a:latin typeface="Comic Sans MS"/>
                <a:cs typeface="Comic Sans MS"/>
              </a:rPr>
              <a:t>d</a:t>
            </a:r>
            <a:r>
              <a:rPr sz="2100" spc="0" baseline="3417" dirty="0" smtClean="0">
                <a:latin typeface="Comic Sans MS"/>
                <a:cs typeface="Comic Sans MS"/>
              </a:rPr>
              <a:t>re</a:t>
            </a:r>
            <a:r>
              <a:rPr sz="2100" spc="79" baseline="3417" dirty="0" smtClean="0">
                <a:latin typeface="Comic Sans MS"/>
                <a:cs typeface="Comic Sans MS"/>
              </a:rPr>
              <a:t> </a:t>
            </a:r>
            <a:r>
              <a:rPr sz="2100" spc="4" baseline="3417" dirty="0" smtClean="0">
                <a:latin typeface="Comic Sans MS"/>
                <a:cs typeface="Comic Sans MS"/>
              </a:rPr>
              <a:t>d</a:t>
            </a:r>
            <a:r>
              <a:rPr sz="2100" spc="0" baseline="3417" dirty="0" smtClean="0">
                <a:latin typeface="Comic Sans MS"/>
                <a:cs typeface="Comic Sans MS"/>
              </a:rPr>
              <a:t>e</a:t>
            </a:r>
            <a:r>
              <a:rPr sz="2100" spc="75" baseline="3417" dirty="0" smtClean="0">
                <a:latin typeface="Comic Sans MS"/>
                <a:cs typeface="Comic Sans MS"/>
              </a:rPr>
              <a:t> </a:t>
            </a:r>
            <a:r>
              <a:rPr sz="2100" spc="4" baseline="3417" dirty="0" smtClean="0">
                <a:latin typeface="Comic Sans MS"/>
                <a:cs typeface="Comic Sans MS"/>
              </a:rPr>
              <a:t>p</a:t>
            </a:r>
            <a:r>
              <a:rPr sz="2100" spc="0" baseline="3417" dirty="0" smtClean="0">
                <a:latin typeface="Comic Sans MS"/>
                <a:cs typeface="Comic Sans MS"/>
              </a:rPr>
              <a:t>r</a:t>
            </a:r>
            <a:r>
              <a:rPr sz="2100" spc="-9" baseline="3417" dirty="0" smtClean="0">
                <a:latin typeface="Comic Sans MS"/>
                <a:cs typeface="Comic Sans MS"/>
              </a:rPr>
              <a:t>i</a:t>
            </a:r>
            <a:r>
              <a:rPr sz="2100" spc="4" baseline="3417" dirty="0" smtClean="0">
                <a:latin typeface="Comic Sans MS"/>
                <a:cs typeface="Comic Sans MS"/>
              </a:rPr>
              <a:t>o</a:t>
            </a:r>
            <a:r>
              <a:rPr sz="2100" spc="0" baseline="3417" dirty="0" smtClean="0">
                <a:latin typeface="Comic Sans MS"/>
                <a:cs typeface="Comic Sans MS"/>
              </a:rPr>
              <a:t>rité</a:t>
            </a:r>
            <a:r>
              <a:rPr sz="2100" spc="89" baseline="3417" dirty="0" smtClean="0">
                <a:latin typeface="Comic Sans MS"/>
                <a:cs typeface="Comic Sans MS"/>
              </a:rPr>
              <a:t> </a:t>
            </a:r>
            <a:r>
              <a:rPr sz="2100" spc="-9" baseline="3417" dirty="0" smtClean="0">
                <a:latin typeface="Comic Sans MS"/>
                <a:cs typeface="Comic Sans MS"/>
              </a:rPr>
              <a:t>d</a:t>
            </a:r>
            <a:r>
              <a:rPr sz="2100" spc="0" baseline="3417" dirty="0" smtClean="0">
                <a:latin typeface="Comic Sans MS"/>
                <a:cs typeface="Comic Sans MS"/>
              </a:rPr>
              <a:t>éc</a:t>
            </a:r>
            <a:r>
              <a:rPr sz="2100" spc="-4" baseline="3417" dirty="0" smtClean="0">
                <a:latin typeface="Comic Sans MS"/>
                <a:cs typeface="Comic Sans MS"/>
              </a:rPr>
              <a:t>r</a:t>
            </a:r>
            <a:r>
              <a:rPr sz="2100" spc="4" baseline="3417" dirty="0" smtClean="0">
                <a:latin typeface="Comic Sans MS"/>
                <a:cs typeface="Comic Sans MS"/>
              </a:rPr>
              <a:t>o</a:t>
            </a:r>
            <a:r>
              <a:rPr sz="2100" spc="0" baseline="3417" dirty="0" smtClean="0">
                <a:latin typeface="Comic Sans MS"/>
                <a:cs typeface="Comic Sans MS"/>
              </a:rPr>
              <a:t>iss</a:t>
            </a:r>
            <a:r>
              <a:rPr sz="2100" spc="-4" baseline="3417" dirty="0" smtClean="0">
                <a:latin typeface="Comic Sans MS"/>
                <a:cs typeface="Comic Sans MS"/>
              </a:rPr>
              <a:t>a</a:t>
            </a:r>
            <a:r>
              <a:rPr sz="2100" spc="0" baseline="3417" dirty="0" smtClean="0">
                <a:latin typeface="Comic Sans MS"/>
                <a:cs typeface="Comic Sans MS"/>
              </a:rPr>
              <a:t>nte</a:t>
            </a:r>
            <a:r>
              <a:rPr sz="2100" spc="100" baseline="3417" dirty="0" smtClean="0">
                <a:latin typeface="Comic Sans MS"/>
                <a:cs typeface="Comic Sans MS"/>
              </a:rPr>
              <a:t> </a:t>
            </a:r>
            <a:r>
              <a:rPr sz="2100" spc="0" baseline="3417" dirty="0" smtClean="0">
                <a:latin typeface="Comic Sans MS"/>
                <a:cs typeface="Comic Sans MS"/>
              </a:rPr>
              <a:t>:</a:t>
            </a:r>
            <a:r>
              <a:rPr sz="2100" spc="84" baseline="3417" dirty="0" smtClean="0">
                <a:latin typeface="Comic Sans MS"/>
                <a:cs typeface="Comic Sans MS"/>
              </a:rPr>
              <a:t> </a:t>
            </a:r>
            <a:r>
              <a:rPr sz="2100" spc="0" baseline="3417" dirty="0" smtClean="0">
                <a:latin typeface="Comic Sans MS"/>
                <a:cs typeface="Comic Sans MS"/>
              </a:rPr>
              <a:t>l</a:t>
            </a:r>
            <a:r>
              <a:rPr sz="2100" spc="-14" baseline="3417" dirty="0" smtClean="0">
                <a:latin typeface="Comic Sans MS"/>
                <a:cs typeface="Comic Sans MS"/>
              </a:rPr>
              <a:t>e</a:t>
            </a:r>
            <a:r>
              <a:rPr sz="2100" spc="0" baseline="3417" dirty="0" smtClean="0">
                <a:latin typeface="Comic Sans MS"/>
                <a:cs typeface="Comic Sans MS"/>
              </a:rPr>
              <a:t>s</a:t>
            </a:r>
            <a:endParaRPr sz="1400">
              <a:latin typeface="Comic Sans MS"/>
              <a:cs typeface="Comic Sans MS"/>
            </a:endParaRPr>
          </a:p>
          <a:p>
            <a:pPr marL="12700" marR="2106">
              <a:lnSpc>
                <a:spcPts val="1680"/>
              </a:lnSpc>
              <a:spcBef>
                <a:spcPts val="1"/>
              </a:spcBef>
            </a:pPr>
            <a:r>
              <a:rPr sz="2100" spc="-4" baseline="1708" dirty="0" smtClean="0">
                <a:latin typeface="Comic Sans MS"/>
                <a:cs typeface="Comic Sans MS"/>
              </a:rPr>
              <a:t>f</a:t>
            </a:r>
            <a:r>
              <a:rPr sz="2100" spc="4" baseline="1708" dirty="0" smtClean="0">
                <a:latin typeface="Comic Sans MS"/>
                <a:cs typeface="Comic Sans MS"/>
              </a:rPr>
              <a:t>o</a:t>
            </a:r>
            <a:r>
              <a:rPr sz="2100" spc="0" baseline="1708" dirty="0" smtClean="0">
                <a:latin typeface="Comic Sans MS"/>
                <a:cs typeface="Comic Sans MS"/>
              </a:rPr>
              <a:t>nc</a:t>
            </a:r>
            <a:r>
              <a:rPr sz="2100" spc="-4" baseline="1708" dirty="0" smtClean="0">
                <a:latin typeface="Comic Sans MS"/>
                <a:cs typeface="Comic Sans MS"/>
              </a:rPr>
              <a:t>t</a:t>
            </a:r>
            <a:r>
              <a:rPr sz="2100" spc="0" baseline="1708" dirty="0" smtClean="0">
                <a:latin typeface="Comic Sans MS"/>
                <a:cs typeface="Comic Sans MS"/>
              </a:rPr>
              <a:t>i</a:t>
            </a:r>
            <a:r>
              <a:rPr sz="2100" spc="4" baseline="1708" dirty="0" smtClean="0">
                <a:latin typeface="Comic Sans MS"/>
                <a:cs typeface="Comic Sans MS"/>
              </a:rPr>
              <a:t>o</a:t>
            </a:r>
            <a:r>
              <a:rPr sz="2100" spc="0" baseline="1708" dirty="0" smtClean="0">
                <a:latin typeface="Comic Sans MS"/>
                <a:cs typeface="Comic Sans MS"/>
              </a:rPr>
              <a:t>ns</a:t>
            </a:r>
            <a:r>
              <a:rPr sz="2100" spc="114" baseline="1708" dirty="0" smtClean="0">
                <a:latin typeface="Comic Sans MS"/>
                <a:cs typeface="Comic Sans MS"/>
              </a:rPr>
              <a:t> </a:t>
            </a:r>
            <a:r>
              <a:rPr sz="2100" spc="0" baseline="1708" dirty="0" smtClean="0">
                <a:latin typeface="Comic Sans MS"/>
                <a:cs typeface="Comic Sans MS"/>
              </a:rPr>
              <a:t>s</a:t>
            </a:r>
            <a:r>
              <a:rPr sz="2100" spc="4" baseline="1708" dirty="0" smtClean="0">
                <a:latin typeface="Comic Sans MS"/>
                <a:cs typeface="Comic Sans MS"/>
              </a:rPr>
              <a:t>o</a:t>
            </a:r>
            <a:r>
              <a:rPr sz="2100" spc="0" baseline="1708" dirty="0" smtClean="0">
                <a:latin typeface="Comic Sans MS"/>
                <a:cs typeface="Comic Sans MS"/>
              </a:rPr>
              <a:t>nt</a:t>
            </a:r>
            <a:r>
              <a:rPr sz="2100" spc="109" baseline="1708" dirty="0" smtClean="0">
                <a:latin typeface="Comic Sans MS"/>
                <a:cs typeface="Comic Sans MS"/>
              </a:rPr>
              <a:t> </a:t>
            </a:r>
            <a:r>
              <a:rPr sz="2100" spc="0" baseline="1708" dirty="0" smtClean="0">
                <a:latin typeface="Comic Sans MS"/>
                <a:cs typeface="Comic Sans MS"/>
              </a:rPr>
              <a:t>cl</a:t>
            </a:r>
            <a:r>
              <a:rPr sz="2100" spc="-9" baseline="1708" dirty="0" smtClean="0">
                <a:latin typeface="Comic Sans MS"/>
                <a:cs typeface="Comic Sans MS"/>
              </a:rPr>
              <a:t>a</a:t>
            </a:r>
            <a:r>
              <a:rPr sz="2100" spc="0" baseline="1708" dirty="0" smtClean="0">
                <a:latin typeface="Comic Sans MS"/>
                <a:cs typeface="Comic Sans MS"/>
              </a:rPr>
              <a:t>ssées</a:t>
            </a:r>
            <a:r>
              <a:rPr sz="2100" spc="109" baseline="1708" dirty="0" smtClean="0">
                <a:latin typeface="Comic Sans MS"/>
                <a:cs typeface="Comic Sans MS"/>
              </a:rPr>
              <a:t> </a:t>
            </a:r>
            <a:r>
              <a:rPr sz="2100" spc="-4" baseline="1708" dirty="0" smtClean="0">
                <a:latin typeface="Comic Sans MS"/>
                <a:cs typeface="Comic Sans MS"/>
              </a:rPr>
              <a:t>p</a:t>
            </a:r>
            <a:r>
              <a:rPr sz="2100" spc="0" baseline="1708" dirty="0" smtClean="0">
                <a:latin typeface="Comic Sans MS"/>
                <a:cs typeface="Comic Sans MS"/>
              </a:rPr>
              <a:t>ar</a:t>
            </a:r>
            <a:r>
              <a:rPr sz="2100" spc="99" baseline="1708" dirty="0" smtClean="0">
                <a:latin typeface="Comic Sans MS"/>
                <a:cs typeface="Comic Sans MS"/>
              </a:rPr>
              <a:t> </a:t>
            </a:r>
            <a:r>
              <a:rPr sz="2100" spc="4" baseline="1708" dirty="0" smtClean="0">
                <a:latin typeface="Comic Sans MS"/>
                <a:cs typeface="Comic Sans MS"/>
              </a:rPr>
              <a:t>p</a:t>
            </a:r>
            <a:r>
              <a:rPr sz="2100" spc="-14" baseline="1708" dirty="0" smtClean="0">
                <a:latin typeface="Comic Sans MS"/>
                <a:cs typeface="Comic Sans MS"/>
              </a:rPr>
              <a:t>r</a:t>
            </a:r>
            <a:r>
              <a:rPr sz="2100" spc="0" baseline="1708" dirty="0" smtClean="0">
                <a:latin typeface="Comic Sans MS"/>
                <a:cs typeface="Comic Sans MS"/>
              </a:rPr>
              <a:t>i</a:t>
            </a:r>
            <a:r>
              <a:rPr sz="2100" spc="4" baseline="1708" dirty="0" smtClean="0">
                <a:latin typeface="Comic Sans MS"/>
                <a:cs typeface="Comic Sans MS"/>
              </a:rPr>
              <a:t>o</a:t>
            </a:r>
            <a:r>
              <a:rPr sz="2100" spc="-14" baseline="1708" dirty="0" smtClean="0">
                <a:latin typeface="Comic Sans MS"/>
                <a:cs typeface="Comic Sans MS"/>
              </a:rPr>
              <a:t>r</a:t>
            </a:r>
            <a:r>
              <a:rPr sz="2100" spc="0" baseline="1708" dirty="0" smtClean="0">
                <a:latin typeface="Comic Sans MS"/>
                <a:cs typeface="Comic Sans MS"/>
              </a:rPr>
              <a:t>ité</a:t>
            </a:r>
            <a:r>
              <a:rPr sz="2100" spc="104" baseline="1708" dirty="0" smtClean="0">
                <a:latin typeface="Comic Sans MS"/>
                <a:cs typeface="Comic Sans MS"/>
              </a:rPr>
              <a:t> </a:t>
            </a:r>
            <a:r>
              <a:rPr sz="2100" spc="-9" baseline="1708" dirty="0" smtClean="0">
                <a:latin typeface="Comic Sans MS"/>
                <a:cs typeface="Comic Sans MS"/>
              </a:rPr>
              <a:t>d</a:t>
            </a:r>
            <a:r>
              <a:rPr sz="2100" spc="0" baseline="1708" dirty="0" smtClean="0">
                <a:latin typeface="Comic Sans MS"/>
                <a:cs typeface="Comic Sans MS"/>
              </a:rPr>
              <a:t>éc</a:t>
            </a:r>
            <a:r>
              <a:rPr sz="2100" spc="-4" baseline="1708" dirty="0" smtClean="0">
                <a:latin typeface="Comic Sans MS"/>
                <a:cs typeface="Comic Sans MS"/>
              </a:rPr>
              <a:t>r</a:t>
            </a:r>
            <a:r>
              <a:rPr sz="2100" spc="4" baseline="1708" dirty="0" smtClean="0">
                <a:latin typeface="Comic Sans MS"/>
                <a:cs typeface="Comic Sans MS"/>
              </a:rPr>
              <a:t>o</a:t>
            </a:r>
            <a:r>
              <a:rPr sz="2100" spc="0" baseline="1708" dirty="0" smtClean="0">
                <a:latin typeface="Comic Sans MS"/>
                <a:cs typeface="Comic Sans MS"/>
              </a:rPr>
              <a:t>iss</a:t>
            </a:r>
            <a:r>
              <a:rPr sz="2100" spc="4" baseline="1708" dirty="0" smtClean="0">
                <a:latin typeface="Comic Sans MS"/>
                <a:cs typeface="Comic Sans MS"/>
              </a:rPr>
              <a:t>a</a:t>
            </a:r>
            <a:r>
              <a:rPr sz="2100" spc="0" baseline="1708" dirty="0" smtClean="0">
                <a:latin typeface="Comic Sans MS"/>
                <a:cs typeface="Comic Sans MS"/>
              </a:rPr>
              <a:t>nte</a:t>
            </a:r>
            <a:r>
              <a:rPr sz="2100" spc="94" baseline="1708" dirty="0" smtClean="0">
                <a:latin typeface="Comic Sans MS"/>
                <a:cs typeface="Comic Sans MS"/>
              </a:rPr>
              <a:t> </a:t>
            </a:r>
            <a:r>
              <a:rPr sz="2100" spc="-9" baseline="1708" dirty="0" smtClean="0">
                <a:latin typeface="Comic Sans MS"/>
                <a:cs typeface="Comic Sans MS"/>
              </a:rPr>
              <a:t>d</a:t>
            </a:r>
            <a:r>
              <a:rPr sz="2100" spc="0" baseline="1708" dirty="0" smtClean="0">
                <a:latin typeface="Comic Sans MS"/>
                <a:cs typeface="Comic Sans MS"/>
              </a:rPr>
              <a:t>e</a:t>
            </a:r>
            <a:r>
              <a:rPr sz="2100" spc="84" baseline="1708" dirty="0" smtClean="0">
                <a:latin typeface="Comic Sans MS"/>
                <a:cs typeface="Comic Sans MS"/>
              </a:rPr>
              <a:t> </a:t>
            </a:r>
            <a:r>
              <a:rPr sz="2100" spc="4" baseline="1708" dirty="0" smtClean="0">
                <a:latin typeface="Comic Sans MS"/>
                <a:cs typeface="Comic Sans MS"/>
              </a:rPr>
              <a:t>h</a:t>
            </a:r>
            <a:r>
              <a:rPr sz="2100" spc="-9" baseline="1708" dirty="0" smtClean="0">
                <a:latin typeface="Comic Sans MS"/>
                <a:cs typeface="Comic Sans MS"/>
              </a:rPr>
              <a:t>a</a:t>
            </a:r>
            <a:r>
              <a:rPr sz="2100" spc="0" baseline="1708" dirty="0" smtClean="0">
                <a:latin typeface="Comic Sans MS"/>
                <a:cs typeface="Comic Sans MS"/>
              </a:rPr>
              <a:t>ut</a:t>
            </a:r>
            <a:r>
              <a:rPr sz="2100" spc="100" baseline="1708" dirty="0" smtClean="0">
                <a:latin typeface="Comic Sans MS"/>
                <a:cs typeface="Comic Sans MS"/>
              </a:rPr>
              <a:t> </a:t>
            </a:r>
            <a:r>
              <a:rPr sz="2100" spc="0" baseline="1708" dirty="0" smtClean="0">
                <a:latin typeface="Comic Sans MS"/>
                <a:cs typeface="Comic Sans MS"/>
              </a:rPr>
              <a:t>en</a:t>
            </a:r>
            <a:r>
              <a:rPr sz="2100" spc="109" baseline="1708" dirty="0" smtClean="0">
                <a:latin typeface="Comic Sans MS"/>
                <a:cs typeface="Comic Sans MS"/>
              </a:rPr>
              <a:t> </a:t>
            </a:r>
            <a:r>
              <a:rPr sz="2100" spc="-14" baseline="1708" dirty="0" smtClean="0">
                <a:latin typeface="Comic Sans MS"/>
                <a:cs typeface="Comic Sans MS"/>
              </a:rPr>
              <a:t>b</a:t>
            </a:r>
            <a:r>
              <a:rPr sz="2100" spc="0" baseline="1708" dirty="0" smtClean="0">
                <a:latin typeface="Comic Sans MS"/>
                <a:cs typeface="Comic Sans MS"/>
              </a:rPr>
              <a:t>as</a:t>
            </a:r>
            <a:r>
              <a:rPr sz="2100" spc="100" baseline="1708" dirty="0" smtClean="0">
                <a:latin typeface="Comic Sans MS"/>
                <a:cs typeface="Comic Sans MS"/>
              </a:rPr>
              <a:t> </a:t>
            </a:r>
            <a:r>
              <a:rPr sz="2100" spc="0" baseline="1708" dirty="0" smtClean="0">
                <a:latin typeface="Comic Sans MS"/>
                <a:cs typeface="Comic Sans MS"/>
              </a:rPr>
              <a:t>:</a:t>
            </a:r>
            <a:r>
              <a:rPr sz="2100" spc="89" baseline="1708" dirty="0" smtClean="0">
                <a:latin typeface="Comic Sans MS"/>
                <a:cs typeface="Comic Sans MS"/>
              </a:rPr>
              <a:t> </a:t>
            </a:r>
            <a:r>
              <a:rPr sz="2100" spc="0" baseline="1708" dirty="0" smtClean="0">
                <a:latin typeface="Comic Sans MS"/>
                <a:cs typeface="Comic Sans MS"/>
              </a:rPr>
              <a:t>une</a:t>
            </a:r>
            <a:r>
              <a:rPr sz="2100" spc="84" baseline="1708" dirty="0" smtClean="0">
                <a:latin typeface="Comic Sans MS"/>
                <a:cs typeface="Comic Sans MS"/>
              </a:rPr>
              <a:t> </a:t>
            </a:r>
            <a:r>
              <a:rPr sz="2100" spc="-4" baseline="1708" dirty="0" smtClean="0">
                <a:latin typeface="Comic Sans MS"/>
                <a:cs typeface="Comic Sans MS"/>
              </a:rPr>
              <a:t>f</a:t>
            </a:r>
            <a:r>
              <a:rPr sz="2100" spc="4" baseline="1708" dirty="0" smtClean="0">
                <a:latin typeface="Comic Sans MS"/>
                <a:cs typeface="Comic Sans MS"/>
              </a:rPr>
              <a:t>o</a:t>
            </a:r>
            <a:r>
              <a:rPr sz="2100" spc="0" baseline="1708" dirty="0" smtClean="0">
                <a:latin typeface="Comic Sans MS"/>
                <a:cs typeface="Comic Sans MS"/>
              </a:rPr>
              <a:t>nc</a:t>
            </a:r>
            <a:r>
              <a:rPr sz="2100" spc="-4" baseline="1708" dirty="0" smtClean="0">
                <a:latin typeface="Comic Sans MS"/>
                <a:cs typeface="Comic Sans MS"/>
              </a:rPr>
              <a:t>t</a:t>
            </a:r>
            <a:r>
              <a:rPr sz="2100" spc="0" baseline="1708" dirty="0" smtClean="0">
                <a:latin typeface="Comic Sans MS"/>
                <a:cs typeface="Comic Sans MS"/>
              </a:rPr>
              <a:t>i</a:t>
            </a:r>
            <a:r>
              <a:rPr sz="2100" spc="4" baseline="1708" dirty="0" smtClean="0">
                <a:latin typeface="Comic Sans MS"/>
                <a:cs typeface="Comic Sans MS"/>
              </a:rPr>
              <a:t>o</a:t>
            </a:r>
            <a:r>
              <a:rPr sz="2100" spc="0" baseline="1708" dirty="0" smtClean="0">
                <a:latin typeface="Comic Sans MS"/>
                <a:cs typeface="Comic Sans MS"/>
              </a:rPr>
              <a:t>n</a:t>
            </a:r>
            <a:r>
              <a:rPr sz="2100" spc="109" baseline="1708" dirty="0" smtClean="0">
                <a:latin typeface="Comic Sans MS"/>
                <a:cs typeface="Comic Sans MS"/>
              </a:rPr>
              <a:t> </a:t>
            </a:r>
            <a:r>
              <a:rPr sz="2100" spc="0" baseline="1708" dirty="0" smtClean="0">
                <a:latin typeface="Comic Sans MS"/>
                <a:cs typeface="Comic Sans MS"/>
              </a:rPr>
              <a:t>a</a:t>
            </a:r>
            <a:r>
              <a:rPr sz="2100" spc="89" baseline="1708" dirty="0" smtClean="0">
                <a:latin typeface="Comic Sans MS"/>
                <a:cs typeface="Comic Sans MS"/>
              </a:rPr>
              <a:t> </a:t>
            </a:r>
            <a:r>
              <a:rPr sz="2100" spc="4" baseline="1708" dirty="0" smtClean="0">
                <a:latin typeface="Comic Sans MS"/>
                <a:cs typeface="Comic Sans MS"/>
              </a:rPr>
              <a:t>p</a:t>
            </a:r>
            <a:r>
              <a:rPr sz="2100" spc="0" baseline="1708" dirty="0" smtClean="0">
                <a:latin typeface="Comic Sans MS"/>
                <a:cs typeface="Comic Sans MS"/>
              </a:rPr>
              <a:t>r</a:t>
            </a:r>
            <a:r>
              <a:rPr sz="2100" spc="-9" baseline="1708" dirty="0" smtClean="0">
                <a:latin typeface="Comic Sans MS"/>
                <a:cs typeface="Comic Sans MS"/>
              </a:rPr>
              <a:t>i</a:t>
            </a:r>
            <a:r>
              <a:rPr sz="2100" spc="4" baseline="1708" dirty="0" smtClean="0">
                <a:latin typeface="Comic Sans MS"/>
                <a:cs typeface="Comic Sans MS"/>
              </a:rPr>
              <a:t>o</a:t>
            </a:r>
            <a:r>
              <a:rPr sz="2100" spc="0" baseline="1708" dirty="0" smtClean="0">
                <a:latin typeface="Comic Sans MS"/>
                <a:cs typeface="Comic Sans MS"/>
              </a:rPr>
              <a:t>rité</a:t>
            </a:r>
            <a:r>
              <a:rPr sz="2100" spc="100" baseline="1708" dirty="0" smtClean="0">
                <a:latin typeface="Comic Sans MS"/>
                <a:cs typeface="Comic Sans MS"/>
              </a:rPr>
              <a:t> </a:t>
            </a:r>
            <a:r>
              <a:rPr sz="2100" spc="0" baseline="1708" dirty="0" smtClean="0">
                <a:latin typeface="Comic Sans MS"/>
                <a:cs typeface="Comic Sans MS"/>
              </a:rPr>
              <a:t>sur</a:t>
            </a:r>
            <a:r>
              <a:rPr sz="2100" spc="100" baseline="1708" dirty="0" smtClean="0">
                <a:latin typeface="Comic Sans MS"/>
                <a:cs typeface="Comic Sans MS"/>
              </a:rPr>
              <a:t> </a:t>
            </a:r>
            <a:r>
              <a:rPr sz="2100" spc="0" baseline="1708" dirty="0" smtClean="0">
                <a:latin typeface="Comic Sans MS"/>
                <a:cs typeface="Comic Sans MS"/>
              </a:rPr>
              <a:t>celles</a:t>
            </a:r>
            <a:endParaRPr sz="1400">
              <a:latin typeface="Comic Sans MS"/>
              <a:cs typeface="Comic Sans MS"/>
            </a:endParaRPr>
          </a:p>
          <a:p>
            <a:pPr marL="12700" marR="27543">
              <a:lnSpc>
                <a:spcPts val="1664"/>
              </a:lnSpc>
            </a:pPr>
            <a:r>
              <a:rPr sz="2100" spc="0" baseline="1708" dirty="0" smtClean="0">
                <a:latin typeface="Comic Sans MS"/>
                <a:cs typeface="Comic Sans MS"/>
              </a:rPr>
              <a:t>qui</a:t>
            </a:r>
            <a:r>
              <a:rPr sz="2100" spc="-29" baseline="1708" dirty="0" smtClean="0">
                <a:latin typeface="Comic Sans MS"/>
                <a:cs typeface="Comic Sans MS"/>
              </a:rPr>
              <a:t> </a:t>
            </a:r>
            <a:r>
              <a:rPr sz="2100" spc="0" baseline="1708" dirty="0" smtClean="0">
                <a:latin typeface="Comic Sans MS"/>
                <a:cs typeface="Comic Sans MS"/>
              </a:rPr>
              <a:t>se</a:t>
            </a:r>
            <a:r>
              <a:rPr sz="2100" spc="4" baseline="1708" dirty="0" smtClean="0">
                <a:latin typeface="Comic Sans MS"/>
                <a:cs typeface="Comic Sans MS"/>
              </a:rPr>
              <a:t> </a:t>
            </a:r>
            <a:r>
              <a:rPr sz="2100" spc="0" baseline="1708" dirty="0" smtClean="0">
                <a:latin typeface="Comic Sans MS"/>
                <a:cs typeface="Comic Sans MS"/>
              </a:rPr>
              <a:t>trouvent</a:t>
            </a:r>
            <a:r>
              <a:rPr sz="2100" spc="-25" baseline="1708" dirty="0" smtClean="0">
                <a:latin typeface="Comic Sans MS"/>
                <a:cs typeface="Comic Sans MS"/>
              </a:rPr>
              <a:t> </a:t>
            </a:r>
            <a:r>
              <a:rPr sz="2100" spc="0" baseline="1708" dirty="0" smtClean="0">
                <a:latin typeface="Comic Sans MS"/>
                <a:cs typeface="Comic Sans MS"/>
              </a:rPr>
              <a:t>au</a:t>
            </a:r>
            <a:r>
              <a:rPr sz="2100" spc="-9" baseline="1708" dirty="0" smtClean="0">
                <a:latin typeface="Comic Sans MS"/>
                <a:cs typeface="Comic Sans MS"/>
              </a:rPr>
              <a:t>-</a:t>
            </a:r>
            <a:r>
              <a:rPr sz="2100" spc="0" baseline="1708" dirty="0" smtClean="0">
                <a:latin typeface="Comic Sans MS"/>
                <a:cs typeface="Comic Sans MS"/>
              </a:rPr>
              <a:t>dess</a:t>
            </a:r>
            <a:r>
              <a:rPr sz="2100" spc="4" baseline="1708" dirty="0" smtClean="0">
                <a:latin typeface="Comic Sans MS"/>
                <a:cs typeface="Comic Sans MS"/>
              </a:rPr>
              <a:t>o</a:t>
            </a:r>
            <a:r>
              <a:rPr sz="2100" spc="0" baseline="1708" dirty="0" smtClean="0">
                <a:latin typeface="Comic Sans MS"/>
                <a:cs typeface="Comic Sans MS"/>
              </a:rPr>
              <a:t>us</a:t>
            </a:r>
            <a:r>
              <a:rPr sz="2100" spc="-14" baseline="1708" dirty="0" smtClean="0">
                <a:latin typeface="Comic Sans MS"/>
                <a:cs typeface="Comic Sans MS"/>
              </a:rPr>
              <a:t> </a:t>
            </a:r>
            <a:r>
              <a:rPr sz="2100" spc="0" baseline="1708" dirty="0" smtClean="0">
                <a:latin typeface="Comic Sans MS"/>
                <a:cs typeface="Comic Sans MS"/>
              </a:rPr>
              <a:t>d’elle.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1087862" y="6473351"/>
            <a:ext cx="206461" cy="1518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35"/>
              </a:lnSpc>
              <a:spcBef>
                <a:spcPts val="56"/>
              </a:spcBef>
            </a:pPr>
            <a:r>
              <a:rPr sz="1000" spc="4" dirty="0" smtClean="0">
                <a:latin typeface="Verdana"/>
                <a:cs typeface="Verdana"/>
              </a:rPr>
              <a:t>68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1712321" y="6531508"/>
            <a:ext cx="231966" cy="204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0"/>
              </a:lnSpc>
              <a:spcBef>
                <a:spcPts val="76"/>
              </a:spcBef>
            </a:pPr>
            <a:r>
              <a:rPr sz="2100" spc="-4" baseline="1950" dirty="0" smtClean="0">
                <a:solidFill>
                  <a:srgbClr val="C00000"/>
                </a:solidFill>
                <a:latin typeface="Calibri"/>
                <a:cs typeface="Calibri"/>
              </a:rPr>
              <a:t>68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0448290" y="6548518"/>
            <a:ext cx="692400" cy="1518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60"/>
              </a:lnSpc>
              <a:spcBef>
                <a:spcPts val="57"/>
              </a:spcBef>
            </a:pPr>
            <a:r>
              <a:rPr sz="1000" spc="0" dirty="0" smtClean="0">
                <a:latin typeface="Segoe UI"/>
                <a:cs typeface="Segoe UI"/>
              </a:rPr>
              <a:t>E</a:t>
            </a:r>
            <a:r>
              <a:rPr sz="1000" spc="-4" dirty="0" smtClean="0">
                <a:latin typeface="Segoe UI"/>
                <a:cs typeface="Segoe UI"/>
              </a:rPr>
              <a:t>C</a:t>
            </a:r>
            <a:r>
              <a:rPr sz="1000" spc="4" dirty="0" smtClean="0">
                <a:latin typeface="Segoe UI"/>
                <a:cs typeface="Segoe UI"/>
              </a:rPr>
              <a:t>A</a:t>
            </a:r>
            <a:r>
              <a:rPr sz="1000" spc="0" dirty="0" smtClean="0">
                <a:latin typeface="Segoe UI"/>
                <a:cs typeface="Segoe UI"/>
              </a:rPr>
              <a:t>M</a:t>
            </a:r>
            <a:r>
              <a:rPr sz="1000" spc="-6" dirty="0" smtClean="0">
                <a:latin typeface="Segoe UI"/>
                <a:cs typeface="Segoe UI"/>
              </a:rPr>
              <a:t> </a:t>
            </a:r>
            <a:r>
              <a:rPr sz="1000" spc="0" dirty="0" smtClean="0">
                <a:latin typeface="Segoe UI"/>
                <a:cs typeface="Segoe UI"/>
              </a:rPr>
              <a:t>2015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11" name="object 11"/>
          <p:cNvSpPr txBox="1"/>
          <p:nvPr/>
        </p:nvSpPr>
        <p:spPr>
          <a:xfrm rot="16200000">
            <a:off x="0" y="1761345"/>
            <a:ext cx="3562100" cy="19494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2040-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Ch</a:t>
            </a:r>
            <a:r>
              <a:rPr sz="1400" b="1" i="1" spc="4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400" b="1" i="1" spc="4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400" b="1" i="1" spc="-39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1400" b="1" i="1" spc="-9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1400" b="1" i="1" spc="4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va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400" b="1" i="1" spc="-25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et</a:t>
            </a:r>
            <a:r>
              <a:rPr sz="1400" b="1" i="1" spc="-14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1400" b="1" i="1" spc="4" dirty="0" smtClean="0">
                <a:solidFill>
                  <a:srgbClr val="FFFFFF"/>
                </a:solidFill>
                <a:latin typeface="Arial"/>
                <a:cs typeface="Arial"/>
              </a:rPr>
              <a:t>ir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onn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eme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endParaRPr sz="14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583699" y="1641280"/>
            <a:ext cx="1745380" cy="39791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800"/>
              </a:lnSpc>
              <a:spcBef>
                <a:spcPts val="10"/>
              </a:spcBef>
            </a:pPr>
            <a:endParaRPr sz="800"/>
          </a:p>
          <a:p>
            <a:pPr marL="123307">
              <a:lnSpc>
                <a:spcPct val="95825"/>
              </a:lnSpc>
            </a:pPr>
            <a:r>
              <a:rPr sz="1550" spc="-29" dirty="0" smtClean="0">
                <a:latin typeface="Arial"/>
                <a:cs typeface="Arial"/>
              </a:rPr>
              <a:t>C</a:t>
            </a:r>
            <a:r>
              <a:rPr sz="1550" spc="-25" dirty="0" smtClean="0">
                <a:latin typeface="Arial"/>
                <a:cs typeface="Arial"/>
              </a:rPr>
              <a:t>h</a:t>
            </a:r>
            <a:r>
              <a:rPr sz="1550" spc="-29" dirty="0" smtClean="0">
                <a:latin typeface="Arial"/>
                <a:cs typeface="Arial"/>
              </a:rPr>
              <a:t>a</a:t>
            </a:r>
            <a:r>
              <a:rPr sz="1550" spc="-19" dirty="0" smtClean="0">
                <a:latin typeface="Arial"/>
                <a:cs typeface="Arial"/>
              </a:rPr>
              <a:t>î</a:t>
            </a:r>
            <a:r>
              <a:rPr sz="1550" spc="-29" dirty="0" smtClean="0">
                <a:latin typeface="Arial"/>
                <a:cs typeface="Arial"/>
              </a:rPr>
              <a:t>n</a:t>
            </a:r>
            <a:r>
              <a:rPr sz="1550" spc="0" dirty="0" smtClean="0">
                <a:latin typeface="Arial"/>
                <a:cs typeface="Arial"/>
              </a:rPr>
              <a:t>e</a:t>
            </a:r>
            <a:r>
              <a:rPr sz="1550" spc="119" dirty="0" smtClean="0">
                <a:latin typeface="Arial"/>
                <a:cs typeface="Arial"/>
              </a:rPr>
              <a:t> </a:t>
            </a:r>
            <a:r>
              <a:rPr sz="1550" spc="-29" dirty="0" smtClean="0">
                <a:latin typeface="Arial"/>
                <a:cs typeface="Arial"/>
              </a:rPr>
              <a:t>p</a:t>
            </a:r>
            <a:r>
              <a:rPr sz="1550" spc="-19" dirty="0" smtClean="0">
                <a:latin typeface="Arial"/>
                <a:cs typeface="Arial"/>
              </a:rPr>
              <a:t>r</a:t>
            </a:r>
            <a:r>
              <a:rPr sz="1550" spc="-4" dirty="0" smtClean="0">
                <a:latin typeface="Arial"/>
                <a:cs typeface="Arial"/>
              </a:rPr>
              <a:t>i</a:t>
            </a:r>
            <a:r>
              <a:rPr sz="1550" spc="-29" dirty="0" smtClean="0">
                <a:latin typeface="Arial"/>
                <a:cs typeface="Arial"/>
              </a:rPr>
              <a:t>n</a:t>
            </a:r>
            <a:r>
              <a:rPr sz="1550" spc="-25" dirty="0" smtClean="0">
                <a:latin typeface="Arial"/>
                <a:cs typeface="Arial"/>
              </a:rPr>
              <a:t>c</a:t>
            </a:r>
            <a:r>
              <a:rPr sz="1550" spc="-9" dirty="0" smtClean="0">
                <a:latin typeface="Arial"/>
                <a:cs typeface="Arial"/>
              </a:rPr>
              <a:t>i</a:t>
            </a:r>
            <a:r>
              <a:rPr sz="1550" spc="-25" dirty="0" smtClean="0">
                <a:latin typeface="Arial"/>
                <a:cs typeface="Arial"/>
              </a:rPr>
              <a:t>p</a:t>
            </a:r>
            <a:r>
              <a:rPr sz="1550" spc="-29" dirty="0" smtClean="0">
                <a:latin typeface="Arial"/>
                <a:cs typeface="Arial"/>
              </a:rPr>
              <a:t>a</a:t>
            </a:r>
            <a:r>
              <a:rPr sz="1550" spc="-4" dirty="0" smtClean="0">
                <a:latin typeface="Arial"/>
                <a:cs typeface="Arial"/>
              </a:rPr>
              <a:t>l</a:t>
            </a:r>
            <a:r>
              <a:rPr sz="1550" spc="0" dirty="0" smtClean="0">
                <a:latin typeface="Arial"/>
                <a:cs typeface="Arial"/>
              </a:rPr>
              <a:t>e</a:t>
            </a:r>
            <a:endParaRPr sz="155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0" y="0"/>
            <a:ext cx="330708" cy="68579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8" name="object 8"/>
          <p:cNvSpPr txBox="1"/>
          <p:nvPr/>
        </p:nvSpPr>
        <p:spPr>
          <a:xfrm>
            <a:off x="2966399" y="335788"/>
            <a:ext cx="78022" cy="1523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7" name="object 7"/>
          <p:cNvSpPr txBox="1"/>
          <p:nvPr/>
        </p:nvSpPr>
        <p:spPr>
          <a:xfrm>
            <a:off x="3121735" y="335788"/>
            <a:ext cx="77993" cy="1523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6" name="object 6"/>
          <p:cNvSpPr txBox="1"/>
          <p:nvPr/>
        </p:nvSpPr>
        <p:spPr>
          <a:xfrm>
            <a:off x="4187456" y="335788"/>
            <a:ext cx="78219" cy="1523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5" name="object 5"/>
          <p:cNvSpPr txBox="1"/>
          <p:nvPr/>
        </p:nvSpPr>
        <p:spPr>
          <a:xfrm>
            <a:off x="4501098" y="335788"/>
            <a:ext cx="76616" cy="1523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4" name="object 4"/>
          <p:cNvSpPr txBox="1"/>
          <p:nvPr/>
        </p:nvSpPr>
        <p:spPr>
          <a:xfrm>
            <a:off x="5581273" y="335788"/>
            <a:ext cx="77344" cy="1523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3" name="object 3"/>
          <p:cNvSpPr txBox="1"/>
          <p:nvPr/>
        </p:nvSpPr>
        <p:spPr>
          <a:xfrm>
            <a:off x="5789040" y="335788"/>
            <a:ext cx="77662" cy="1523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" name="object 2"/>
          <p:cNvSpPr txBox="1"/>
          <p:nvPr/>
        </p:nvSpPr>
        <p:spPr>
          <a:xfrm>
            <a:off x="7002589" y="335788"/>
            <a:ext cx="76073" cy="1523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object 118"/>
          <p:cNvSpPr txBox="1"/>
          <p:nvPr/>
        </p:nvSpPr>
        <p:spPr>
          <a:xfrm>
            <a:off x="3720084" y="4149852"/>
            <a:ext cx="2159508" cy="2865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12949">
              <a:lnSpc>
                <a:spcPct val="95825"/>
              </a:lnSpc>
              <a:spcBef>
                <a:spcPts val="215"/>
              </a:spcBef>
            </a:pPr>
            <a:r>
              <a:rPr sz="1050" spc="-4" dirty="0" smtClean="0">
                <a:latin typeface="Arial"/>
                <a:cs typeface="Arial"/>
              </a:rPr>
              <a:t>4-hydro</a:t>
            </a:r>
            <a:r>
              <a:rPr sz="1050" spc="-9" dirty="0" smtClean="0">
                <a:latin typeface="Arial"/>
                <a:cs typeface="Arial"/>
              </a:rPr>
              <a:t>x</a:t>
            </a:r>
            <a:r>
              <a:rPr sz="1050" spc="-4" dirty="0" smtClean="0">
                <a:latin typeface="Arial"/>
                <a:cs typeface="Arial"/>
              </a:rPr>
              <a:t>y-4-</a:t>
            </a:r>
            <a:r>
              <a:rPr sz="1050" spc="-9" dirty="0" smtClean="0">
                <a:latin typeface="Arial"/>
                <a:cs typeface="Arial"/>
              </a:rPr>
              <a:t>m</a:t>
            </a:r>
            <a:r>
              <a:rPr sz="1050" spc="-4" dirty="0" smtClean="0">
                <a:latin typeface="Arial"/>
                <a:cs typeface="Arial"/>
              </a:rPr>
              <a:t>é</a:t>
            </a:r>
            <a:r>
              <a:rPr sz="1050" spc="-9" dirty="0" smtClean="0">
                <a:latin typeface="Arial"/>
                <a:cs typeface="Arial"/>
              </a:rPr>
              <a:t>t</a:t>
            </a:r>
            <a:r>
              <a:rPr sz="1050" spc="-4" dirty="0" smtClean="0">
                <a:latin typeface="Arial"/>
                <a:cs typeface="Arial"/>
              </a:rPr>
              <a:t>hy</a:t>
            </a:r>
            <a:r>
              <a:rPr sz="1050" spc="0" dirty="0" smtClean="0">
                <a:latin typeface="Arial"/>
                <a:cs typeface="Arial"/>
              </a:rPr>
              <a:t>l</a:t>
            </a:r>
            <a:r>
              <a:rPr sz="1050" spc="-4" dirty="0" smtClean="0">
                <a:latin typeface="Arial"/>
                <a:cs typeface="Arial"/>
              </a:rPr>
              <a:t>pentan-2-on</a:t>
            </a:r>
            <a:r>
              <a:rPr sz="1050" spc="0" dirty="0" smtClean="0">
                <a:latin typeface="Arial"/>
                <a:cs typeface="Arial"/>
              </a:rPr>
              <a:t>e</a:t>
            </a:r>
            <a:endParaRPr sz="1050">
              <a:latin typeface="Arial"/>
              <a:cs typeface="Arial"/>
            </a:endParaRPr>
          </a:p>
        </p:txBody>
      </p:sp>
      <p:sp>
        <p:nvSpPr>
          <p:cNvPr id="117" name="object 117"/>
          <p:cNvSpPr txBox="1"/>
          <p:nvPr/>
        </p:nvSpPr>
        <p:spPr>
          <a:xfrm>
            <a:off x="1703832" y="4581144"/>
            <a:ext cx="1655064" cy="71932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495031">
              <a:lnSpc>
                <a:spcPct val="95825"/>
              </a:lnSpc>
              <a:spcBef>
                <a:spcPts val="245"/>
              </a:spcBef>
            </a:pPr>
            <a:r>
              <a:rPr sz="1050" spc="-9" dirty="0" smtClean="0">
                <a:latin typeface="Arial"/>
                <a:cs typeface="Arial"/>
              </a:rPr>
              <a:t>O</a:t>
            </a:r>
            <a:r>
              <a:rPr sz="1050" spc="0" dirty="0" smtClean="0">
                <a:latin typeface="Arial"/>
                <a:cs typeface="Arial"/>
              </a:rPr>
              <a:t>H</a:t>
            </a:r>
            <a:endParaRPr sz="1050">
              <a:latin typeface="Arial"/>
              <a:cs typeface="Arial"/>
            </a:endParaRPr>
          </a:p>
          <a:p>
            <a:pPr marL="495031" marR="255890" indent="-399611">
              <a:lnSpc>
                <a:spcPts val="1139"/>
              </a:lnSpc>
              <a:spcBef>
                <a:spcPts val="575"/>
              </a:spcBef>
              <a:tabLst>
                <a:tab pos="1041400" algn="l"/>
              </a:tabLst>
            </a:pPr>
            <a:r>
              <a:rPr sz="1050" spc="-4" dirty="0" smtClean="0">
                <a:latin typeface="Arial"/>
                <a:cs typeface="Arial"/>
              </a:rPr>
              <a:t>CH</a:t>
            </a:r>
            <a:r>
              <a:rPr sz="1200" spc="0" baseline="-14493" dirty="0" smtClean="0">
                <a:latin typeface="Arial"/>
                <a:cs typeface="Arial"/>
              </a:rPr>
              <a:t>3    </a:t>
            </a:r>
            <a:r>
              <a:rPr sz="1200" spc="75" baseline="-14493" dirty="0" smtClean="0">
                <a:latin typeface="Arial"/>
                <a:cs typeface="Arial"/>
              </a:rPr>
              <a:t> </a:t>
            </a:r>
            <a:r>
              <a:rPr sz="1050" spc="0" dirty="0" smtClean="0">
                <a:latin typeface="Arial"/>
                <a:cs typeface="Arial"/>
              </a:rPr>
              <a:t>C  </a:t>
            </a:r>
            <a:r>
              <a:rPr sz="1050" spc="140" dirty="0" smtClean="0">
                <a:latin typeface="Arial"/>
                <a:cs typeface="Arial"/>
              </a:rPr>
              <a:t> </a:t>
            </a:r>
            <a:r>
              <a:rPr sz="1050" spc="-4" dirty="0" smtClean="0">
                <a:latin typeface="Arial"/>
                <a:cs typeface="Arial"/>
              </a:rPr>
              <a:t>C</a:t>
            </a:r>
            <a:r>
              <a:rPr sz="1050" spc="0" dirty="0" smtClean="0">
                <a:latin typeface="Arial"/>
                <a:cs typeface="Arial"/>
              </a:rPr>
              <a:t>H</a:t>
            </a:r>
            <a:r>
              <a:rPr sz="1200" spc="0" baseline="-14493" dirty="0" smtClean="0">
                <a:latin typeface="Arial"/>
                <a:cs typeface="Arial"/>
              </a:rPr>
              <a:t>2 </a:t>
            </a:r>
            <a:r>
              <a:rPr sz="1200" spc="135" baseline="-14493" dirty="0" smtClean="0">
                <a:latin typeface="Arial"/>
                <a:cs typeface="Arial"/>
              </a:rPr>
              <a:t> </a:t>
            </a:r>
            <a:r>
              <a:rPr sz="1050" spc="0" dirty="0" smtClean="0">
                <a:latin typeface="Arial"/>
                <a:cs typeface="Arial"/>
              </a:rPr>
              <a:t>C  </a:t>
            </a:r>
            <a:r>
              <a:rPr sz="1050" spc="145" dirty="0" smtClean="0">
                <a:latin typeface="Arial"/>
                <a:cs typeface="Arial"/>
              </a:rPr>
              <a:t> </a:t>
            </a:r>
            <a:r>
              <a:rPr sz="1050" spc="0" dirty="0" smtClean="0">
                <a:latin typeface="Arial"/>
                <a:cs typeface="Arial"/>
              </a:rPr>
              <a:t>O </a:t>
            </a:r>
            <a:endParaRPr sz="1050">
              <a:latin typeface="Arial"/>
              <a:cs typeface="Arial"/>
            </a:endParaRPr>
          </a:p>
          <a:p>
            <a:pPr marL="495031" marR="255890">
              <a:lnSpc>
                <a:spcPts val="1207"/>
              </a:lnSpc>
              <a:spcBef>
                <a:spcPts val="625"/>
              </a:spcBef>
              <a:tabLst>
                <a:tab pos="1041400" algn="l"/>
              </a:tabLst>
            </a:pPr>
            <a:r>
              <a:rPr sz="1050" spc="0" dirty="0" smtClean="0">
                <a:latin typeface="Arial"/>
                <a:cs typeface="Arial"/>
              </a:rPr>
              <a:t>H</a:t>
            </a:r>
            <a:r>
              <a:rPr sz="1050" spc="-275" dirty="0" smtClean="0">
                <a:latin typeface="Arial"/>
                <a:cs typeface="Arial"/>
              </a:rPr>
              <a:t> </a:t>
            </a:r>
            <a:r>
              <a:rPr sz="1050" spc="0" dirty="0" smtClean="0">
                <a:latin typeface="Arial"/>
                <a:cs typeface="Arial"/>
              </a:rPr>
              <a:t>	H</a:t>
            </a:r>
            <a:endParaRPr sz="1050">
              <a:latin typeface="Arial"/>
              <a:cs typeface="Arial"/>
            </a:endParaRPr>
          </a:p>
        </p:txBody>
      </p:sp>
      <p:sp>
        <p:nvSpPr>
          <p:cNvPr id="116" name="object 116"/>
          <p:cNvSpPr txBox="1"/>
          <p:nvPr/>
        </p:nvSpPr>
        <p:spPr>
          <a:xfrm>
            <a:off x="8183880" y="2924556"/>
            <a:ext cx="2484120" cy="43281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1000"/>
              </a:lnSpc>
              <a:spcBef>
                <a:spcPts val="95"/>
              </a:spcBef>
            </a:pPr>
            <a:endParaRPr sz="1000"/>
          </a:p>
          <a:p>
            <a:pPr marL="84900">
              <a:lnSpc>
                <a:spcPct val="95825"/>
              </a:lnSpc>
            </a:pPr>
            <a:r>
              <a:rPr sz="1100" spc="0" dirty="0" smtClean="0">
                <a:latin typeface="Arial"/>
                <a:cs typeface="Arial"/>
              </a:rPr>
              <a:t>ac</a:t>
            </a:r>
            <a:r>
              <a:rPr sz="1100" spc="4" dirty="0" smtClean="0">
                <a:latin typeface="Arial"/>
                <a:cs typeface="Arial"/>
              </a:rPr>
              <a:t>i</a:t>
            </a:r>
            <a:r>
              <a:rPr sz="1100" spc="0" dirty="0" smtClean="0">
                <a:latin typeface="Arial"/>
                <a:cs typeface="Arial"/>
              </a:rPr>
              <a:t>de</a:t>
            </a:r>
            <a:r>
              <a:rPr sz="1100" spc="26" dirty="0" smtClean="0">
                <a:latin typeface="Arial"/>
                <a:cs typeface="Arial"/>
              </a:rPr>
              <a:t> </a:t>
            </a:r>
            <a:r>
              <a:rPr sz="1100" spc="0" dirty="0" smtClean="0">
                <a:latin typeface="Arial"/>
                <a:cs typeface="Arial"/>
              </a:rPr>
              <a:t>4</a:t>
            </a:r>
            <a:r>
              <a:rPr sz="1100" spc="-4" dirty="0" smtClean="0">
                <a:latin typeface="Arial"/>
                <a:cs typeface="Arial"/>
              </a:rPr>
              <a:t>-mét</a:t>
            </a:r>
            <a:r>
              <a:rPr sz="1100" spc="0" dirty="0" smtClean="0">
                <a:latin typeface="Arial"/>
                <a:cs typeface="Arial"/>
              </a:rPr>
              <a:t>hy</a:t>
            </a:r>
            <a:r>
              <a:rPr sz="1100" spc="4" dirty="0" smtClean="0">
                <a:latin typeface="Arial"/>
                <a:cs typeface="Arial"/>
              </a:rPr>
              <a:t>l</a:t>
            </a:r>
            <a:r>
              <a:rPr sz="1100" spc="-4" dirty="0" smtClean="0">
                <a:latin typeface="Arial"/>
                <a:cs typeface="Arial"/>
              </a:rPr>
              <a:t>-3-</a:t>
            </a:r>
            <a:r>
              <a:rPr sz="1100" spc="0" dirty="0" smtClean="0">
                <a:latin typeface="Arial"/>
                <a:cs typeface="Arial"/>
              </a:rPr>
              <a:t>o</a:t>
            </a:r>
            <a:r>
              <a:rPr sz="1100" spc="-9" dirty="0" smtClean="0">
                <a:latin typeface="Arial"/>
                <a:cs typeface="Arial"/>
              </a:rPr>
              <a:t>x</a:t>
            </a:r>
            <a:r>
              <a:rPr sz="1100" spc="-4" dirty="0" smtClean="0">
                <a:latin typeface="Arial"/>
                <a:cs typeface="Arial"/>
              </a:rPr>
              <a:t>o</a:t>
            </a:r>
            <a:r>
              <a:rPr sz="1100" spc="0" dirty="0" smtClean="0">
                <a:latin typeface="Arial"/>
                <a:cs typeface="Arial"/>
              </a:rPr>
              <a:t>pe</a:t>
            </a:r>
            <a:r>
              <a:rPr sz="1100" spc="-4" dirty="0" smtClean="0">
                <a:latin typeface="Arial"/>
                <a:cs typeface="Arial"/>
              </a:rPr>
              <a:t>nt-4-</a:t>
            </a:r>
            <a:r>
              <a:rPr sz="1100" spc="0" dirty="0" smtClean="0">
                <a:latin typeface="Arial"/>
                <a:cs typeface="Arial"/>
              </a:rPr>
              <a:t>é</a:t>
            </a:r>
            <a:r>
              <a:rPr sz="1100" spc="-4" dirty="0" smtClean="0">
                <a:latin typeface="Arial"/>
                <a:cs typeface="Arial"/>
              </a:rPr>
              <a:t>n</a:t>
            </a:r>
            <a:r>
              <a:rPr sz="1100" spc="0" dirty="0" smtClean="0">
                <a:latin typeface="Arial"/>
                <a:cs typeface="Arial"/>
              </a:rPr>
              <a:t>o</a:t>
            </a:r>
            <a:r>
              <a:rPr sz="1100" spc="-4" dirty="0" smtClean="0">
                <a:latin typeface="Arial"/>
                <a:cs typeface="Arial"/>
              </a:rPr>
              <a:t>ïq</a:t>
            </a:r>
            <a:r>
              <a:rPr sz="1100" spc="0" dirty="0" smtClean="0">
                <a:latin typeface="Arial"/>
                <a:cs typeface="Arial"/>
              </a:rPr>
              <a:t>ue</a:t>
            </a:r>
            <a:endParaRPr sz="1100">
              <a:latin typeface="Arial"/>
              <a:cs typeface="Arial"/>
            </a:endParaRPr>
          </a:p>
        </p:txBody>
      </p:sp>
      <p:sp>
        <p:nvSpPr>
          <p:cNvPr id="115" name="object 115"/>
          <p:cNvSpPr txBox="1"/>
          <p:nvPr/>
        </p:nvSpPr>
        <p:spPr>
          <a:xfrm>
            <a:off x="5951220" y="3645408"/>
            <a:ext cx="2016252" cy="57607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850"/>
              </a:lnSpc>
              <a:spcBef>
                <a:spcPts val="25"/>
              </a:spcBef>
            </a:pPr>
            <a:endParaRPr sz="850"/>
          </a:p>
          <a:p>
            <a:pPr marL="591503" marR="57310" indent="-468944">
              <a:lnSpc>
                <a:spcPts val="1196"/>
              </a:lnSpc>
              <a:tabLst>
                <a:tab pos="342900" algn="l"/>
              </a:tabLst>
            </a:pPr>
            <a:r>
              <a:rPr sz="1100" spc="0" dirty="0" smtClean="0">
                <a:latin typeface="Arial"/>
                <a:cs typeface="Arial"/>
              </a:rPr>
              <a:t>N</a:t>
            </a:r>
            <a:r>
              <a:rPr sz="1100" spc="-296" dirty="0" smtClean="0">
                <a:latin typeface="Arial"/>
                <a:cs typeface="Arial"/>
              </a:rPr>
              <a:t> </a:t>
            </a:r>
            <a:r>
              <a:rPr sz="1100" spc="0" dirty="0" smtClean="0">
                <a:latin typeface="Arial"/>
                <a:cs typeface="Arial"/>
              </a:rPr>
              <a:t>	C</a:t>
            </a:r>
            <a:r>
              <a:rPr sz="1100" spc="297" dirty="0" smtClean="0">
                <a:latin typeface="Arial"/>
                <a:cs typeface="Arial"/>
              </a:rPr>
              <a:t> </a:t>
            </a:r>
            <a:r>
              <a:rPr sz="1100" spc="0" dirty="0" smtClean="0">
                <a:latin typeface="Arial"/>
                <a:cs typeface="Arial"/>
              </a:rPr>
              <a:t>CH </a:t>
            </a:r>
            <a:r>
              <a:rPr sz="1100" spc="105" dirty="0" smtClean="0">
                <a:latin typeface="Arial"/>
                <a:cs typeface="Arial"/>
              </a:rPr>
              <a:t> </a:t>
            </a:r>
            <a:r>
              <a:rPr sz="1100" spc="0" dirty="0" smtClean="0">
                <a:latin typeface="Arial"/>
                <a:cs typeface="Arial"/>
              </a:rPr>
              <a:t>C</a:t>
            </a:r>
            <a:r>
              <a:rPr sz="1100" spc="4" dirty="0" smtClean="0">
                <a:latin typeface="Arial"/>
                <a:cs typeface="Arial"/>
              </a:rPr>
              <a:t>H</a:t>
            </a:r>
            <a:r>
              <a:rPr sz="1275" spc="0" baseline="-13641" dirty="0" smtClean="0">
                <a:latin typeface="Arial"/>
                <a:cs typeface="Arial"/>
              </a:rPr>
              <a:t>2 </a:t>
            </a:r>
            <a:r>
              <a:rPr sz="1275" spc="121" baseline="-13641" dirty="0" smtClean="0">
                <a:latin typeface="Arial"/>
                <a:cs typeface="Arial"/>
              </a:rPr>
              <a:t> </a:t>
            </a:r>
            <a:r>
              <a:rPr sz="1100" spc="0" dirty="0" smtClean="0">
                <a:latin typeface="Arial"/>
                <a:cs typeface="Arial"/>
              </a:rPr>
              <a:t>CH  </a:t>
            </a:r>
            <a:r>
              <a:rPr sz="1100" spc="145" dirty="0" smtClean="0">
                <a:latin typeface="Arial"/>
                <a:cs typeface="Arial"/>
              </a:rPr>
              <a:t> </a:t>
            </a:r>
            <a:r>
              <a:rPr sz="1100" spc="0" dirty="0" smtClean="0">
                <a:latin typeface="Arial"/>
                <a:cs typeface="Arial"/>
              </a:rPr>
              <a:t>C</a:t>
            </a:r>
            <a:r>
              <a:rPr sz="1100" spc="-4" dirty="0" smtClean="0">
                <a:latin typeface="Arial"/>
                <a:cs typeface="Arial"/>
              </a:rPr>
              <a:t>OO</a:t>
            </a:r>
            <a:r>
              <a:rPr sz="1100" spc="0" dirty="0" smtClean="0">
                <a:latin typeface="Arial"/>
                <a:cs typeface="Arial"/>
              </a:rPr>
              <a:t>H </a:t>
            </a:r>
            <a:endParaRPr sz="1100">
              <a:latin typeface="Arial"/>
              <a:cs typeface="Arial"/>
            </a:endParaRPr>
          </a:p>
          <a:p>
            <a:pPr marL="591503" marR="57310">
              <a:lnSpc>
                <a:spcPts val="1196"/>
              </a:lnSpc>
              <a:spcBef>
                <a:spcPts val="649"/>
              </a:spcBef>
              <a:tabLst>
                <a:tab pos="342900" algn="l"/>
              </a:tabLst>
            </a:pPr>
            <a:r>
              <a:rPr sz="1100" spc="0" dirty="0" smtClean="0">
                <a:latin typeface="Arial"/>
                <a:cs typeface="Arial"/>
              </a:rPr>
              <a:t>CH</a:t>
            </a:r>
            <a:r>
              <a:rPr sz="1275" spc="0" baseline="-13641" dirty="0" smtClean="0">
                <a:latin typeface="Arial"/>
                <a:cs typeface="Arial"/>
              </a:rPr>
              <a:t>3         </a:t>
            </a:r>
            <a:r>
              <a:rPr sz="1275" spc="101" baseline="-13641" dirty="0" smtClean="0">
                <a:latin typeface="Arial"/>
                <a:cs typeface="Arial"/>
              </a:rPr>
              <a:t> </a:t>
            </a:r>
            <a:r>
              <a:rPr sz="1100" spc="0" dirty="0" smtClean="0">
                <a:latin typeface="Arial"/>
                <a:cs typeface="Arial"/>
              </a:rPr>
              <a:t>CH</a:t>
            </a:r>
            <a:r>
              <a:rPr sz="1275" spc="0" baseline="-13641" dirty="0" smtClean="0">
                <a:latin typeface="Arial"/>
                <a:cs typeface="Arial"/>
              </a:rPr>
              <a:t>3</a:t>
            </a:r>
            <a:endParaRPr sz="850">
              <a:latin typeface="Arial"/>
              <a:cs typeface="Arial"/>
            </a:endParaRPr>
          </a:p>
        </p:txBody>
      </p:sp>
      <p:sp>
        <p:nvSpPr>
          <p:cNvPr id="114" name="object 114"/>
          <p:cNvSpPr txBox="1"/>
          <p:nvPr/>
        </p:nvSpPr>
        <p:spPr>
          <a:xfrm>
            <a:off x="8112252" y="4293108"/>
            <a:ext cx="1513331" cy="35966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00"/>
              </a:lnSpc>
              <a:spcBef>
                <a:spcPts val="38"/>
              </a:spcBef>
            </a:pPr>
            <a:endParaRPr sz="700"/>
          </a:p>
          <a:p>
            <a:pPr marL="121021">
              <a:lnSpc>
                <a:spcPct val="95825"/>
              </a:lnSpc>
            </a:pPr>
            <a:r>
              <a:rPr sz="1100" dirty="0" smtClean="0">
                <a:latin typeface="Arial"/>
                <a:cs typeface="Arial"/>
              </a:rPr>
              <a:t>2</a:t>
            </a:r>
            <a:r>
              <a:rPr sz="1100" spc="-4" dirty="0" smtClean="0">
                <a:latin typeface="Arial"/>
                <a:cs typeface="Arial"/>
              </a:rPr>
              <a:t>-f</a:t>
            </a:r>
            <a:r>
              <a:rPr sz="1100" spc="0" dirty="0" smtClean="0">
                <a:latin typeface="Arial"/>
                <a:cs typeface="Arial"/>
              </a:rPr>
              <a:t>o</a:t>
            </a:r>
            <a:r>
              <a:rPr sz="1100" spc="-4" dirty="0" smtClean="0">
                <a:latin typeface="Arial"/>
                <a:cs typeface="Arial"/>
              </a:rPr>
              <a:t>rm</a:t>
            </a:r>
            <a:r>
              <a:rPr sz="1100" spc="0" dirty="0" smtClean="0">
                <a:latin typeface="Arial"/>
                <a:cs typeface="Arial"/>
              </a:rPr>
              <a:t>ylb</a:t>
            </a:r>
            <a:r>
              <a:rPr sz="1100" spc="-4" dirty="0" smtClean="0">
                <a:latin typeface="Arial"/>
                <a:cs typeface="Arial"/>
              </a:rPr>
              <a:t>ut</a:t>
            </a:r>
            <a:r>
              <a:rPr sz="1100" spc="0" dirty="0" smtClean="0">
                <a:latin typeface="Arial"/>
                <a:cs typeface="Arial"/>
              </a:rPr>
              <a:t>y</a:t>
            </a:r>
            <a:r>
              <a:rPr sz="1100" spc="-4" dirty="0" smtClean="0">
                <a:latin typeface="Arial"/>
                <a:cs typeface="Arial"/>
              </a:rPr>
              <a:t>r</a:t>
            </a:r>
            <a:r>
              <a:rPr sz="1100" spc="0" dirty="0" smtClean="0">
                <a:latin typeface="Arial"/>
                <a:cs typeface="Arial"/>
              </a:rPr>
              <a:t>oni</a:t>
            </a:r>
            <a:r>
              <a:rPr sz="1100" spc="-4" dirty="0" smtClean="0">
                <a:latin typeface="Arial"/>
                <a:cs typeface="Arial"/>
              </a:rPr>
              <a:t>tr</a:t>
            </a:r>
            <a:r>
              <a:rPr sz="1100" spc="4" dirty="0" smtClean="0">
                <a:latin typeface="Arial"/>
                <a:cs typeface="Arial"/>
              </a:rPr>
              <a:t>i</a:t>
            </a:r>
            <a:r>
              <a:rPr sz="1100" spc="0" dirty="0" smtClean="0">
                <a:latin typeface="Arial"/>
                <a:cs typeface="Arial"/>
              </a:rPr>
              <a:t>le</a:t>
            </a:r>
            <a:endParaRPr sz="1100">
              <a:latin typeface="Arial"/>
              <a:cs typeface="Arial"/>
            </a:endParaRPr>
          </a:p>
        </p:txBody>
      </p:sp>
      <p:sp>
        <p:nvSpPr>
          <p:cNvPr id="113" name="object 113"/>
          <p:cNvSpPr txBox="1"/>
          <p:nvPr/>
        </p:nvSpPr>
        <p:spPr>
          <a:xfrm>
            <a:off x="5807964" y="4942332"/>
            <a:ext cx="2087880" cy="6477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346361">
              <a:lnSpc>
                <a:spcPts val="1180"/>
              </a:lnSpc>
              <a:spcBef>
                <a:spcPts val="59"/>
              </a:spcBef>
            </a:pPr>
            <a:r>
              <a:rPr sz="1100" spc="0" dirty="0" smtClean="0">
                <a:latin typeface="Arial"/>
                <a:cs typeface="Arial"/>
              </a:rPr>
              <a:t>H</a:t>
            </a:r>
            <a:endParaRPr sz="1100">
              <a:latin typeface="Arial"/>
              <a:cs typeface="Arial"/>
            </a:endParaRPr>
          </a:p>
          <a:p>
            <a:pPr marL="1342100" marR="56578" indent="-1169623">
              <a:lnSpc>
                <a:spcPts val="1650"/>
              </a:lnSpc>
              <a:spcBef>
                <a:spcPts val="533"/>
              </a:spcBef>
            </a:pPr>
            <a:r>
              <a:rPr sz="1100" spc="0" dirty="0" smtClean="0">
                <a:latin typeface="Arial"/>
                <a:cs typeface="Arial"/>
              </a:rPr>
              <a:t>CH</a:t>
            </a:r>
            <a:r>
              <a:rPr sz="1275" spc="0" baseline="-13641" dirty="0" smtClean="0">
                <a:latin typeface="Arial"/>
                <a:cs typeface="Arial"/>
              </a:rPr>
              <a:t>3    </a:t>
            </a:r>
            <a:r>
              <a:rPr sz="1275" spc="46" baseline="-13641" dirty="0" smtClean="0">
                <a:latin typeface="Arial"/>
                <a:cs typeface="Arial"/>
              </a:rPr>
              <a:t> </a:t>
            </a:r>
            <a:r>
              <a:rPr sz="1100" spc="0" dirty="0" smtClean="0">
                <a:latin typeface="Arial"/>
                <a:cs typeface="Arial"/>
              </a:rPr>
              <a:t>CH</a:t>
            </a:r>
            <a:r>
              <a:rPr sz="1275" spc="0" baseline="-13641" dirty="0" smtClean="0">
                <a:latin typeface="Arial"/>
                <a:cs typeface="Arial"/>
              </a:rPr>
              <a:t>2   </a:t>
            </a:r>
            <a:r>
              <a:rPr sz="1275" spc="216" baseline="-13641" dirty="0" smtClean="0">
                <a:latin typeface="Arial"/>
                <a:cs typeface="Arial"/>
              </a:rPr>
              <a:t> </a:t>
            </a:r>
            <a:r>
              <a:rPr sz="1100" spc="0" dirty="0" smtClean="0">
                <a:latin typeface="Arial"/>
                <a:cs typeface="Arial"/>
              </a:rPr>
              <a:t>NH  </a:t>
            </a:r>
            <a:r>
              <a:rPr sz="1100" spc="150" dirty="0" smtClean="0">
                <a:latin typeface="Arial"/>
                <a:cs typeface="Arial"/>
              </a:rPr>
              <a:t> </a:t>
            </a:r>
            <a:r>
              <a:rPr sz="1100" spc="0" dirty="0" smtClean="0">
                <a:latin typeface="Arial"/>
                <a:cs typeface="Arial"/>
              </a:rPr>
              <a:t>C  </a:t>
            </a:r>
            <a:r>
              <a:rPr sz="1100" spc="142" dirty="0" smtClean="0">
                <a:latin typeface="Arial"/>
                <a:cs typeface="Arial"/>
              </a:rPr>
              <a:t> </a:t>
            </a:r>
            <a:r>
              <a:rPr sz="1100" spc="0" dirty="0" smtClean="0">
                <a:latin typeface="Arial"/>
                <a:cs typeface="Arial"/>
              </a:rPr>
              <a:t>C</a:t>
            </a:r>
            <a:r>
              <a:rPr sz="1100" spc="-4" dirty="0" smtClean="0">
                <a:latin typeface="Arial"/>
                <a:cs typeface="Arial"/>
              </a:rPr>
              <a:t>OO</a:t>
            </a:r>
            <a:r>
              <a:rPr sz="1100" spc="0" dirty="0" smtClean="0">
                <a:latin typeface="Arial"/>
                <a:cs typeface="Arial"/>
              </a:rPr>
              <a:t>H </a:t>
            </a:r>
            <a:endParaRPr sz="1100">
              <a:latin typeface="Arial"/>
              <a:cs typeface="Arial"/>
            </a:endParaRPr>
          </a:p>
          <a:p>
            <a:pPr marL="1342100" marR="56578">
              <a:lnSpc>
                <a:spcPts val="1850"/>
              </a:lnSpc>
              <a:spcBef>
                <a:spcPts val="68"/>
              </a:spcBef>
            </a:pPr>
            <a:r>
              <a:rPr sz="1100" spc="0" dirty="0" smtClean="0">
                <a:latin typeface="Arial"/>
                <a:cs typeface="Arial"/>
              </a:rPr>
              <a:t>CH</a:t>
            </a:r>
            <a:r>
              <a:rPr sz="1275" spc="0" baseline="-13641" dirty="0" smtClean="0">
                <a:latin typeface="Arial"/>
                <a:cs typeface="Arial"/>
              </a:rPr>
              <a:t>3</a:t>
            </a:r>
            <a:endParaRPr sz="850">
              <a:latin typeface="Arial"/>
              <a:cs typeface="Arial"/>
            </a:endParaRPr>
          </a:p>
        </p:txBody>
      </p:sp>
      <p:sp>
        <p:nvSpPr>
          <p:cNvPr id="112" name="object 112"/>
          <p:cNvSpPr txBox="1"/>
          <p:nvPr/>
        </p:nvSpPr>
        <p:spPr>
          <a:xfrm>
            <a:off x="6024372" y="5759196"/>
            <a:ext cx="4296156" cy="84124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1300"/>
              </a:lnSpc>
              <a:spcBef>
                <a:spcPts val="43"/>
              </a:spcBef>
            </a:pPr>
            <a:endParaRPr sz="1300"/>
          </a:p>
          <a:p>
            <a:pPr marL="900209">
              <a:lnSpc>
                <a:spcPct val="95825"/>
              </a:lnSpc>
            </a:pPr>
            <a:r>
              <a:rPr sz="1100" dirty="0" smtClean="0">
                <a:latin typeface="Arial"/>
                <a:cs typeface="Arial"/>
              </a:rPr>
              <a:t>CH</a:t>
            </a:r>
            <a:r>
              <a:rPr sz="1100" spc="-4" dirty="0" smtClean="0">
                <a:latin typeface="Arial"/>
                <a:cs typeface="Arial"/>
              </a:rPr>
              <a:t>=</a:t>
            </a:r>
            <a:r>
              <a:rPr sz="1100" spc="0" dirty="0" smtClean="0">
                <a:latin typeface="Arial"/>
                <a:cs typeface="Arial"/>
              </a:rPr>
              <a:t>O</a:t>
            </a:r>
            <a:endParaRPr sz="1100">
              <a:latin typeface="Arial"/>
              <a:cs typeface="Arial"/>
            </a:endParaRPr>
          </a:p>
          <a:p>
            <a:pPr marL="2138005">
              <a:lnSpc>
                <a:spcPct val="95825"/>
              </a:lnSpc>
              <a:spcBef>
                <a:spcPts val="15"/>
              </a:spcBef>
            </a:pPr>
            <a:r>
              <a:rPr sz="1100" spc="-4" dirty="0" smtClean="0">
                <a:latin typeface="Arial"/>
                <a:cs typeface="Arial"/>
              </a:rPr>
              <a:t>2-</a:t>
            </a:r>
            <a:r>
              <a:rPr sz="1100" spc="0" dirty="0" smtClean="0">
                <a:latin typeface="Arial"/>
                <a:cs typeface="Arial"/>
              </a:rPr>
              <a:t>o</a:t>
            </a:r>
            <a:r>
              <a:rPr sz="1100" spc="-10" dirty="0" smtClean="0">
                <a:latin typeface="Arial"/>
                <a:cs typeface="Arial"/>
              </a:rPr>
              <a:t>x</a:t>
            </a:r>
            <a:r>
              <a:rPr sz="1100" spc="0" dirty="0" smtClean="0">
                <a:latin typeface="Arial"/>
                <a:cs typeface="Arial"/>
              </a:rPr>
              <a:t>ocyc</a:t>
            </a:r>
            <a:r>
              <a:rPr sz="1100" spc="4" dirty="0" smtClean="0">
                <a:latin typeface="Arial"/>
                <a:cs typeface="Arial"/>
              </a:rPr>
              <a:t>l</a:t>
            </a:r>
            <a:r>
              <a:rPr sz="1100" spc="-4" dirty="0" smtClean="0">
                <a:latin typeface="Arial"/>
                <a:cs typeface="Arial"/>
              </a:rPr>
              <a:t>o</a:t>
            </a:r>
            <a:r>
              <a:rPr sz="1100" spc="0" dirty="0" smtClean="0">
                <a:latin typeface="Arial"/>
                <a:cs typeface="Arial"/>
              </a:rPr>
              <a:t>h</a:t>
            </a:r>
            <a:r>
              <a:rPr sz="1100" spc="-4" dirty="0" smtClean="0">
                <a:latin typeface="Arial"/>
                <a:cs typeface="Arial"/>
              </a:rPr>
              <a:t>ex</a:t>
            </a:r>
            <a:r>
              <a:rPr sz="1100" spc="0" dirty="0" smtClean="0">
                <a:latin typeface="Arial"/>
                <a:cs typeface="Arial"/>
              </a:rPr>
              <a:t>an</a:t>
            </a:r>
            <a:r>
              <a:rPr sz="1100" spc="-4" dirty="0" smtClean="0">
                <a:latin typeface="Arial"/>
                <a:cs typeface="Arial"/>
              </a:rPr>
              <a:t>e</a:t>
            </a:r>
            <a:r>
              <a:rPr sz="1100" spc="0" dirty="0" smtClean="0">
                <a:latin typeface="Arial"/>
                <a:cs typeface="Arial"/>
              </a:rPr>
              <a:t>ca</a:t>
            </a:r>
            <a:r>
              <a:rPr sz="1100" spc="-4" dirty="0" smtClean="0">
                <a:latin typeface="Arial"/>
                <a:cs typeface="Arial"/>
              </a:rPr>
              <a:t>r</a:t>
            </a:r>
            <a:r>
              <a:rPr sz="1100" spc="0" dirty="0" smtClean="0">
                <a:latin typeface="Arial"/>
                <a:cs typeface="Arial"/>
              </a:rPr>
              <a:t>ba</a:t>
            </a:r>
            <a:r>
              <a:rPr sz="1100" spc="4" dirty="0" smtClean="0">
                <a:latin typeface="Arial"/>
                <a:cs typeface="Arial"/>
              </a:rPr>
              <a:t>l</a:t>
            </a:r>
            <a:r>
              <a:rPr sz="1100" spc="0" dirty="0" smtClean="0">
                <a:latin typeface="Arial"/>
                <a:cs typeface="Arial"/>
              </a:rPr>
              <a:t>déhyde</a:t>
            </a:r>
            <a:endParaRPr sz="1100">
              <a:latin typeface="Arial"/>
              <a:cs typeface="Arial"/>
            </a:endParaRPr>
          </a:p>
          <a:p>
            <a:pPr marL="900209">
              <a:lnSpc>
                <a:spcPct val="95825"/>
              </a:lnSpc>
              <a:spcBef>
                <a:spcPts val="1183"/>
              </a:spcBef>
            </a:pPr>
            <a:r>
              <a:rPr sz="1100" spc="0" dirty="0" smtClean="0">
                <a:latin typeface="Arial"/>
                <a:cs typeface="Arial"/>
              </a:rPr>
              <a:t>O</a:t>
            </a:r>
            <a:endParaRPr sz="1100">
              <a:latin typeface="Arial"/>
              <a:cs typeface="Arial"/>
            </a:endParaRPr>
          </a:p>
        </p:txBody>
      </p:sp>
      <p:sp>
        <p:nvSpPr>
          <p:cNvPr id="111" name="object 111"/>
          <p:cNvSpPr txBox="1"/>
          <p:nvPr/>
        </p:nvSpPr>
        <p:spPr>
          <a:xfrm>
            <a:off x="6024372" y="4221480"/>
            <a:ext cx="4053839" cy="58064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1100"/>
              </a:lnSpc>
              <a:spcBef>
                <a:spcPts val="64"/>
              </a:spcBef>
            </a:pPr>
            <a:endParaRPr sz="1100"/>
          </a:p>
          <a:p>
            <a:pPr marL="844888" marR="2445994" indent="-822151">
              <a:lnSpc>
                <a:spcPts val="1196"/>
              </a:lnSpc>
            </a:pPr>
            <a:r>
              <a:rPr sz="1100" spc="0" dirty="0" smtClean="0">
                <a:latin typeface="Arial"/>
                <a:cs typeface="Arial"/>
              </a:rPr>
              <a:t>CH</a:t>
            </a:r>
            <a:r>
              <a:rPr sz="1275" spc="0" baseline="-13641" dirty="0" smtClean="0">
                <a:latin typeface="Arial"/>
                <a:cs typeface="Arial"/>
              </a:rPr>
              <a:t>3    </a:t>
            </a:r>
            <a:r>
              <a:rPr sz="1275" spc="41" baseline="-13641" dirty="0" smtClean="0">
                <a:latin typeface="Arial"/>
                <a:cs typeface="Arial"/>
              </a:rPr>
              <a:t> </a:t>
            </a:r>
            <a:r>
              <a:rPr sz="1100" spc="4" dirty="0" smtClean="0">
                <a:latin typeface="Arial"/>
                <a:cs typeface="Arial"/>
              </a:rPr>
              <a:t>C</a:t>
            </a:r>
            <a:r>
              <a:rPr sz="1100" spc="0" dirty="0" smtClean="0">
                <a:latin typeface="Arial"/>
                <a:cs typeface="Arial"/>
              </a:rPr>
              <a:t>H</a:t>
            </a:r>
            <a:r>
              <a:rPr sz="1275" spc="0" baseline="-13641" dirty="0" smtClean="0">
                <a:latin typeface="Arial"/>
                <a:cs typeface="Arial"/>
              </a:rPr>
              <a:t>2   </a:t>
            </a:r>
            <a:r>
              <a:rPr sz="1275" spc="151" baseline="-13641" dirty="0" smtClean="0">
                <a:latin typeface="Arial"/>
                <a:cs typeface="Arial"/>
              </a:rPr>
              <a:t> </a:t>
            </a:r>
            <a:r>
              <a:rPr sz="1100" spc="4" dirty="0" smtClean="0">
                <a:latin typeface="Arial"/>
                <a:cs typeface="Arial"/>
              </a:rPr>
              <a:t>C</a:t>
            </a:r>
            <a:r>
              <a:rPr sz="1100" spc="0" dirty="0" smtClean="0">
                <a:latin typeface="Arial"/>
                <a:cs typeface="Arial"/>
              </a:rPr>
              <a:t>H  </a:t>
            </a:r>
            <a:r>
              <a:rPr sz="1100" spc="150" dirty="0" smtClean="0">
                <a:latin typeface="Arial"/>
                <a:cs typeface="Arial"/>
              </a:rPr>
              <a:t> </a:t>
            </a:r>
            <a:r>
              <a:rPr sz="1100" spc="0" dirty="0" smtClean="0">
                <a:latin typeface="Arial"/>
                <a:cs typeface="Arial"/>
              </a:rPr>
              <a:t>CH</a:t>
            </a:r>
            <a:r>
              <a:rPr sz="1100" spc="-4" dirty="0" smtClean="0">
                <a:latin typeface="Arial"/>
                <a:cs typeface="Arial"/>
              </a:rPr>
              <a:t>=</a:t>
            </a:r>
            <a:r>
              <a:rPr sz="1100" spc="0" dirty="0" smtClean="0">
                <a:latin typeface="Arial"/>
                <a:cs typeface="Arial"/>
              </a:rPr>
              <a:t>O </a:t>
            </a:r>
            <a:endParaRPr sz="1100">
              <a:latin typeface="Arial"/>
              <a:cs typeface="Arial"/>
            </a:endParaRPr>
          </a:p>
          <a:p>
            <a:pPr marL="844888" marR="2445994">
              <a:lnSpc>
                <a:spcPts val="1264"/>
              </a:lnSpc>
              <a:spcBef>
                <a:spcPts val="649"/>
              </a:spcBef>
            </a:pPr>
            <a:r>
              <a:rPr sz="1100" spc="4" dirty="0" smtClean="0">
                <a:latin typeface="Arial"/>
                <a:cs typeface="Arial"/>
              </a:rPr>
              <a:t>C</a:t>
            </a:r>
            <a:r>
              <a:rPr sz="1100" spc="0" dirty="0" smtClean="0">
                <a:latin typeface="Arial"/>
                <a:cs typeface="Arial"/>
              </a:rPr>
              <a:t>N</a:t>
            </a:r>
            <a:endParaRPr sz="1100">
              <a:latin typeface="Arial"/>
              <a:cs typeface="Arial"/>
            </a:endParaRPr>
          </a:p>
        </p:txBody>
      </p:sp>
      <p:sp>
        <p:nvSpPr>
          <p:cNvPr id="110" name="object 110"/>
          <p:cNvSpPr/>
          <p:nvPr/>
        </p:nvSpPr>
        <p:spPr>
          <a:xfrm>
            <a:off x="11415522" y="6528054"/>
            <a:ext cx="0" cy="347470"/>
          </a:xfrm>
          <a:custGeom>
            <a:avLst/>
            <a:gdLst/>
            <a:ahLst/>
            <a:cxnLst/>
            <a:rect l="l" t="t" r="r" b="b"/>
            <a:pathLst>
              <a:path h="347470">
                <a:moveTo>
                  <a:pt x="0" y="0"/>
                </a:moveTo>
                <a:lnTo>
                  <a:pt x="0" y="329943"/>
                </a:lnTo>
              </a:path>
            </a:pathLst>
          </a:custGeom>
          <a:ln w="25908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-12192" y="0"/>
            <a:ext cx="3429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-12192" y="0"/>
            <a:ext cx="342900" cy="6858000"/>
          </a:xfrm>
          <a:custGeom>
            <a:avLst/>
            <a:gdLst/>
            <a:ahLst/>
            <a:cxnLst/>
            <a:rect l="l" t="t" r="r" b="b"/>
            <a:pathLst>
              <a:path w="342900" h="6858000">
                <a:moveTo>
                  <a:pt x="342900" y="0"/>
                </a:moveTo>
                <a:lnTo>
                  <a:pt x="12192" y="0"/>
                </a:lnTo>
              </a:path>
              <a:path w="342900" h="6858000">
                <a:moveTo>
                  <a:pt x="12192" y="6858000"/>
                </a:moveTo>
                <a:lnTo>
                  <a:pt x="342900" y="6858000"/>
                </a:lnTo>
                <a:lnTo>
                  <a:pt x="342900" y="0"/>
                </a:lnTo>
              </a:path>
            </a:pathLst>
          </a:custGeom>
          <a:ln w="9144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-21336" y="6385560"/>
            <a:ext cx="361188" cy="3352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-18288" y="5987224"/>
            <a:ext cx="361188" cy="31908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3868801" y="254000"/>
            <a:ext cx="0" cy="2392426"/>
          </a:xfrm>
          <a:custGeom>
            <a:avLst/>
            <a:gdLst/>
            <a:ahLst/>
            <a:cxnLst/>
            <a:rect l="l" t="t" r="r" b="b"/>
            <a:pathLst>
              <a:path h="2392426">
                <a:moveTo>
                  <a:pt x="0" y="0"/>
                </a:moveTo>
                <a:lnTo>
                  <a:pt x="0" y="239242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5818251" y="254000"/>
            <a:ext cx="0" cy="2392426"/>
          </a:xfrm>
          <a:custGeom>
            <a:avLst/>
            <a:gdLst/>
            <a:ahLst/>
            <a:cxnLst/>
            <a:rect l="l" t="t" r="r" b="b"/>
            <a:pathLst>
              <a:path h="2392426">
                <a:moveTo>
                  <a:pt x="0" y="0"/>
                </a:moveTo>
                <a:lnTo>
                  <a:pt x="0" y="239242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1913001" y="717550"/>
            <a:ext cx="5861050" cy="0"/>
          </a:xfrm>
          <a:custGeom>
            <a:avLst/>
            <a:gdLst/>
            <a:ahLst/>
            <a:cxnLst/>
            <a:rect l="l" t="t" r="r" b="b"/>
            <a:pathLst>
              <a:path w="5861050">
                <a:moveTo>
                  <a:pt x="0" y="0"/>
                </a:moveTo>
                <a:lnTo>
                  <a:pt x="586105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1913001" y="992251"/>
            <a:ext cx="5861050" cy="0"/>
          </a:xfrm>
          <a:custGeom>
            <a:avLst/>
            <a:gdLst/>
            <a:ahLst/>
            <a:cxnLst/>
            <a:rect l="l" t="t" r="r" b="b"/>
            <a:pathLst>
              <a:path w="5861050">
                <a:moveTo>
                  <a:pt x="0" y="0"/>
                </a:moveTo>
                <a:lnTo>
                  <a:pt x="586105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1913001" y="1266825"/>
            <a:ext cx="5861050" cy="0"/>
          </a:xfrm>
          <a:custGeom>
            <a:avLst/>
            <a:gdLst/>
            <a:ahLst/>
            <a:cxnLst/>
            <a:rect l="l" t="t" r="r" b="b"/>
            <a:pathLst>
              <a:path w="5861050">
                <a:moveTo>
                  <a:pt x="0" y="0"/>
                </a:moveTo>
                <a:lnTo>
                  <a:pt x="586105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1913001" y="1541526"/>
            <a:ext cx="5861050" cy="0"/>
          </a:xfrm>
          <a:custGeom>
            <a:avLst/>
            <a:gdLst/>
            <a:ahLst/>
            <a:cxnLst/>
            <a:rect l="l" t="t" r="r" b="b"/>
            <a:pathLst>
              <a:path w="5861050">
                <a:moveTo>
                  <a:pt x="0" y="0"/>
                </a:moveTo>
                <a:lnTo>
                  <a:pt x="586105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1913001" y="1816100"/>
            <a:ext cx="5861050" cy="0"/>
          </a:xfrm>
          <a:custGeom>
            <a:avLst/>
            <a:gdLst/>
            <a:ahLst/>
            <a:cxnLst/>
            <a:rect l="l" t="t" r="r" b="b"/>
            <a:pathLst>
              <a:path w="5861050">
                <a:moveTo>
                  <a:pt x="0" y="0"/>
                </a:moveTo>
                <a:lnTo>
                  <a:pt x="586105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1913001" y="2090801"/>
            <a:ext cx="5861050" cy="0"/>
          </a:xfrm>
          <a:custGeom>
            <a:avLst/>
            <a:gdLst/>
            <a:ahLst/>
            <a:cxnLst/>
            <a:rect l="l" t="t" r="r" b="b"/>
            <a:pathLst>
              <a:path w="5861050">
                <a:moveTo>
                  <a:pt x="0" y="0"/>
                </a:moveTo>
                <a:lnTo>
                  <a:pt x="586105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1913001" y="2365375"/>
            <a:ext cx="5861050" cy="0"/>
          </a:xfrm>
          <a:custGeom>
            <a:avLst/>
            <a:gdLst/>
            <a:ahLst/>
            <a:cxnLst/>
            <a:rect l="l" t="t" r="r" b="b"/>
            <a:pathLst>
              <a:path w="5861050">
                <a:moveTo>
                  <a:pt x="0" y="0"/>
                </a:moveTo>
                <a:lnTo>
                  <a:pt x="586105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1919351" y="254000"/>
            <a:ext cx="0" cy="2392426"/>
          </a:xfrm>
          <a:custGeom>
            <a:avLst/>
            <a:gdLst/>
            <a:ahLst/>
            <a:cxnLst/>
            <a:rect l="l" t="t" r="r" b="b"/>
            <a:pathLst>
              <a:path h="2392426">
                <a:moveTo>
                  <a:pt x="0" y="0"/>
                </a:moveTo>
                <a:lnTo>
                  <a:pt x="0" y="239242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7767701" y="254000"/>
            <a:ext cx="0" cy="2392426"/>
          </a:xfrm>
          <a:custGeom>
            <a:avLst/>
            <a:gdLst/>
            <a:ahLst/>
            <a:cxnLst/>
            <a:rect l="l" t="t" r="r" b="b"/>
            <a:pathLst>
              <a:path h="2392426">
                <a:moveTo>
                  <a:pt x="0" y="0"/>
                </a:moveTo>
                <a:lnTo>
                  <a:pt x="0" y="239242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1913001" y="260350"/>
            <a:ext cx="5861050" cy="0"/>
          </a:xfrm>
          <a:custGeom>
            <a:avLst/>
            <a:gdLst/>
            <a:ahLst/>
            <a:cxnLst/>
            <a:rect l="l" t="t" r="r" b="b"/>
            <a:pathLst>
              <a:path w="5861050">
                <a:moveTo>
                  <a:pt x="0" y="0"/>
                </a:moveTo>
                <a:lnTo>
                  <a:pt x="586105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1913001" y="2640076"/>
            <a:ext cx="5861050" cy="0"/>
          </a:xfrm>
          <a:custGeom>
            <a:avLst/>
            <a:gdLst/>
            <a:ahLst/>
            <a:cxnLst/>
            <a:rect l="l" t="t" r="r" b="b"/>
            <a:pathLst>
              <a:path w="5861050">
                <a:moveTo>
                  <a:pt x="0" y="0"/>
                </a:moveTo>
                <a:lnTo>
                  <a:pt x="586105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2071783" y="4247296"/>
            <a:ext cx="120323" cy="0"/>
          </a:xfrm>
          <a:custGeom>
            <a:avLst/>
            <a:gdLst/>
            <a:ahLst/>
            <a:cxnLst/>
            <a:rect l="l" t="t" r="r" b="b"/>
            <a:pathLst>
              <a:path w="120323">
                <a:moveTo>
                  <a:pt x="0" y="0"/>
                </a:moveTo>
                <a:lnTo>
                  <a:pt x="120323" y="0"/>
                </a:lnTo>
              </a:path>
            </a:pathLst>
          </a:custGeom>
          <a:ln w="430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2319186" y="4247296"/>
            <a:ext cx="98135" cy="0"/>
          </a:xfrm>
          <a:custGeom>
            <a:avLst/>
            <a:gdLst/>
            <a:ahLst/>
            <a:cxnLst/>
            <a:rect l="l" t="t" r="r" b="b"/>
            <a:pathLst>
              <a:path w="98135">
                <a:moveTo>
                  <a:pt x="0" y="0"/>
                </a:moveTo>
                <a:lnTo>
                  <a:pt x="98135" y="0"/>
                </a:lnTo>
              </a:path>
            </a:pathLst>
          </a:custGeom>
          <a:ln w="430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2255646" y="4084285"/>
            <a:ext cx="0" cy="90940"/>
          </a:xfrm>
          <a:custGeom>
            <a:avLst/>
            <a:gdLst/>
            <a:ahLst/>
            <a:cxnLst/>
            <a:rect l="l" t="t" r="r" b="b"/>
            <a:pathLst>
              <a:path h="90940">
                <a:moveTo>
                  <a:pt x="0" y="90940"/>
                </a:moveTo>
                <a:lnTo>
                  <a:pt x="0" y="0"/>
                </a:lnTo>
              </a:path>
            </a:pathLst>
          </a:custGeom>
          <a:ln w="43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2255646" y="4311040"/>
            <a:ext cx="0" cy="90625"/>
          </a:xfrm>
          <a:custGeom>
            <a:avLst/>
            <a:gdLst/>
            <a:ahLst/>
            <a:cxnLst/>
            <a:rect l="l" t="t" r="r" b="b"/>
            <a:pathLst>
              <a:path h="90625">
                <a:moveTo>
                  <a:pt x="0" y="0"/>
                </a:moveTo>
                <a:lnTo>
                  <a:pt x="0" y="90625"/>
                </a:lnTo>
              </a:path>
            </a:pathLst>
          </a:custGeom>
          <a:ln w="43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2696624" y="4247296"/>
            <a:ext cx="44070" cy="0"/>
          </a:xfrm>
          <a:custGeom>
            <a:avLst/>
            <a:gdLst/>
            <a:ahLst/>
            <a:cxnLst/>
            <a:rect l="l" t="t" r="r" b="b"/>
            <a:pathLst>
              <a:path w="44070">
                <a:moveTo>
                  <a:pt x="0" y="0"/>
                </a:moveTo>
                <a:lnTo>
                  <a:pt x="44070" y="0"/>
                </a:lnTo>
              </a:path>
            </a:pathLst>
          </a:custGeom>
          <a:ln w="430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2969441" y="4247296"/>
            <a:ext cx="98925" cy="0"/>
          </a:xfrm>
          <a:custGeom>
            <a:avLst/>
            <a:gdLst/>
            <a:ahLst/>
            <a:cxnLst/>
            <a:rect l="l" t="t" r="r" b="b"/>
            <a:pathLst>
              <a:path w="98925">
                <a:moveTo>
                  <a:pt x="0" y="0"/>
                </a:moveTo>
                <a:lnTo>
                  <a:pt x="98925" y="0"/>
                </a:lnTo>
              </a:path>
            </a:pathLst>
          </a:custGeom>
          <a:ln w="430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5951220" y="2852928"/>
            <a:ext cx="4716780" cy="3747516"/>
          </a:xfrm>
          <a:custGeom>
            <a:avLst/>
            <a:gdLst/>
            <a:ahLst/>
            <a:cxnLst/>
            <a:rect l="l" t="t" r="r" b="b"/>
            <a:pathLst>
              <a:path w="4716780" h="3747516">
                <a:moveTo>
                  <a:pt x="0" y="3747516"/>
                </a:moveTo>
                <a:lnTo>
                  <a:pt x="4716780" y="3747516"/>
                </a:lnTo>
                <a:lnTo>
                  <a:pt x="4716780" y="0"/>
                </a:lnTo>
                <a:lnTo>
                  <a:pt x="0" y="0"/>
                </a:lnTo>
                <a:lnTo>
                  <a:pt x="0" y="374751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6319737" y="3198426"/>
            <a:ext cx="177595" cy="0"/>
          </a:xfrm>
          <a:custGeom>
            <a:avLst/>
            <a:gdLst/>
            <a:ahLst/>
            <a:cxnLst/>
            <a:rect l="l" t="t" r="r" b="b"/>
            <a:pathLst>
              <a:path w="177595">
                <a:moveTo>
                  <a:pt x="0" y="0"/>
                </a:moveTo>
                <a:lnTo>
                  <a:pt x="177595" y="0"/>
                </a:lnTo>
              </a:path>
            </a:pathLst>
          </a:custGeom>
          <a:ln w="453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6319737" y="3164843"/>
            <a:ext cx="177595" cy="0"/>
          </a:xfrm>
          <a:custGeom>
            <a:avLst/>
            <a:gdLst/>
            <a:ahLst/>
            <a:cxnLst/>
            <a:rect l="l" t="t" r="r" b="b"/>
            <a:pathLst>
              <a:path w="177595">
                <a:moveTo>
                  <a:pt x="0" y="0"/>
                </a:moveTo>
                <a:lnTo>
                  <a:pt x="177595" y="0"/>
                </a:lnTo>
              </a:path>
            </a:pathLst>
          </a:custGeom>
          <a:ln w="453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6564004" y="3248327"/>
            <a:ext cx="0" cy="94717"/>
          </a:xfrm>
          <a:custGeom>
            <a:avLst/>
            <a:gdLst/>
            <a:ahLst/>
            <a:cxnLst/>
            <a:rect l="l" t="t" r="r" b="b"/>
            <a:pathLst>
              <a:path h="94717">
                <a:moveTo>
                  <a:pt x="0" y="0"/>
                </a:moveTo>
                <a:lnTo>
                  <a:pt x="0" y="94717"/>
                </a:lnTo>
              </a:path>
            </a:pathLst>
          </a:custGeom>
          <a:ln w="453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6630675" y="3181516"/>
            <a:ext cx="103835" cy="0"/>
          </a:xfrm>
          <a:custGeom>
            <a:avLst/>
            <a:gdLst/>
            <a:ahLst/>
            <a:cxnLst/>
            <a:rect l="l" t="t" r="r" b="b"/>
            <a:pathLst>
              <a:path w="103835">
                <a:moveTo>
                  <a:pt x="0" y="0"/>
                </a:moveTo>
                <a:lnTo>
                  <a:pt x="103835" y="0"/>
                </a:lnTo>
              </a:path>
            </a:pathLst>
          </a:custGeom>
          <a:ln w="453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6815360" y="3011120"/>
            <a:ext cx="0" cy="94835"/>
          </a:xfrm>
          <a:custGeom>
            <a:avLst/>
            <a:gdLst/>
            <a:ahLst/>
            <a:cxnLst/>
            <a:rect l="l" t="t" r="r" b="b"/>
            <a:pathLst>
              <a:path h="94835">
                <a:moveTo>
                  <a:pt x="0" y="94835"/>
                </a:moveTo>
                <a:lnTo>
                  <a:pt x="0" y="0"/>
                </a:lnTo>
              </a:path>
            </a:pathLst>
          </a:custGeom>
          <a:ln w="453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6786706" y="3011120"/>
            <a:ext cx="0" cy="94835"/>
          </a:xfrm>
          <a:custGeom>
            <a:avLst/>
            <a:gdLst/>
            <a:ahLst/>
            <a:cxnLst/>
            <a:rect l="l" t="t" r="r" b="b"/>
            <a:pathLst>
              <a:path h="94835">
                <a:moveTo>
                  <a:pt x="0" y="94835"/>
                </a:moveTo>
                <a:lnTo>
                  <a:pt x="0" y="0"/>
                </a:lnTo>
              </a:path>
            </a:pathLst>
          </a:custGeom>
          <a:ln w="453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6867556" y="3181516"/>
            <a:ext cx="103835" cy="0"/>
          </a:xfrm>
          <a:custGeom>
            <a:avLst/>
            <a:gdLst/>
            <a:ahLst/>
            <a:cxnLst/>
            <a:rect l="l" t="t" r="r" b="b"/>
            <a:pathLst>
              <a:path w="103835">
                <a:moveTo>
                  <a:pt x="0" y="0"/>
                </a:moveTo>
                <a:lnTo>
                  <a:pt x="103835" y="0"/>
                </a:lnTo>
              </a:path>
            </a:pathLst>
          </a:custGeom>
          <a:ln w="453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7264397" y="3181516"/>
            <a:ext cx="45449" cy="0"/>
          </a:xfrm>
          <a:custGeom>
            <a:avLst/>
            <a:gdLst/>
            <a:ahLst/>
            <a:cxnLst/>
            <a:rect l="l" t="t" r="r" b="b"/>
            <a:pathLst>
              <a:path w="45449">
                <a:moveTo>
                  <a:pt x="0" y="0"/>
                </a:moveTo>
                <a:lnTo>
                  <a:pt x="45449" y="0"/>
                </a:lnTo>
              </a:path>
            </a:pathLst>
          </a:custGeom>
          <a:ln w="453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6359743" y="6011848"/>
            <a:ext cx="205113" cy="118284"/>
          </a:xfrm>
          <a:custGeom>
            <a:avLst/>
            <a:gdLst/>
            <a:ahLst/>
            <a:cxnLst/>
            <a:rect l="l" t="t" r="r" b="b"/>
            <a:pathLst>
              <a:path w="205113" h="118284">
                <a:moveTo>
                  <a:pt x="205113" y="0"/>
                </a:moveTo>
                <a:lnTo>
                  <a:pt x="0" y="118284"/>
                </a:lnTo>
              </a:path>
            </a:pathLst>
          </a:custGeom>
          <a:ln w="453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6564857" y="6011848"/>
            <a:ext cx="205113" cy="118284"/>
          </a:xfrm>
          <a:custGeom>
            <a:avLst/>
            <a:gdLst/>
            <a:ahLst/>
            <a:cxnLst/>
            <a:rect l="l" t="t" r="r" b="b"/>
            <a:pathLst>
              <a:path w="205113" h="118284">
                <a:moveTo>
                  <a:pt x="205113" y="118284"/>
                </a:moveTo>
                <a:lnTo>
                  <a:pt x="0" y="0"/>
                </a:lnTo>
              </a:path>
            </a:pathLst>
          </a:custGeom>
          <a:ln w="453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6564857" y="6367269"/>
            <a:ext cx="205113" cy="118001"/>
          </a:xfrm>
          <a:custGeom>
            <a:avLst/>
            <a:gdLst/>
            <a:ahLst/>
            <a:cxnLst/>
            <a:rect l="l" t="t" r="r" b="b"/>
            <a:pathLst>
              <a:path w="205113" h="118001">
                <a:moveTo>
                  <a:pt x="0" y="118001"/>
                </a:moveTo>
                <a:lnTo>
                  <a:pt x="205113" y="0"/>
                </a:lnTo>
              </a:path>
            </a:pathLst>
          </a:custGeom>
          <a:ln w="453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6359743" y="6367269"/>
            <a:ext cx="205113" cy="118001"/>
          </a:xfrm>
          <a:custGeom>
            <a:avLst/>
            <a:gdLst/>
            <a:ahLst/>
            <a:cxnLst/>
            <a:rect l="l" t="t" r="r" b="b"/>
            <a:pathLst>
              <a:path w="205113" h="118001">
                <a:moveTo>
                  <a:pt x="0" y="0"/>
                </a:moveTo>
                <a:lnTo>
                  <a:pt x="205113" y="118001"/>
                </a:lnTo>
              </a:path>
            </a:pathLst>
          </a:custGeom>
          <a:ln w="453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6769970" y="6050055"/>
            <a:ext cx="138442" cy="80078"/>
          </a:xfrm>
          <a:custGeom>
            <a:avLst/>
            <a:gdLst/>
            <a:ahLst/>
            <a:cxnLst/>
            <a:rect l="l" t="t" r="r" b="b"/>
            <a:pathLst>
              <a:path w="138442" h="80078">
                <a:moveTo>
                  <a:pt x="0" y="80078"/>
                </a:moveTo>
                <a:lnTo>
                  <a:pt x="138442" y="0"/>
                </a:lnTo>
              </a:path>
            </a:pathLst>
          </a:custGeom>
          <a:ln w="453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6762881" y="6379437"/>
            <a:ext cx="138442" cy="80078"/>
          </a:xfrm>
          <a:custGeom>
            <a:avLst/>
            <a:gdLst/>
            <a:ahLst/>
            <a:cxnLst/>
            <a:rect l="l" t="t" r="r" b="b"/>
            <a:pathLst>
              <a:path w="138442" h="80078">
                <a:moveTo>
                  <a:pt x="0" y="0"/>
                </a:moveTo>
                <a:lnTo>
                  <a:pt x="138442" y="80078"/>
                </a:lnTo>
              </a:path>
            </a:pathLst>
          </a:custGeom>
          <a:ln w="453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6777060" y="6354817"/>
            <a:ext cx="138442" cy="79806"/>
          </a:xfrm>
          <a:custGeom>
            <a:avLst/>
            <a:gdLst/>
            <a:ahLst/>
            <a:cxnLst/>
            <a:rect l="l" t="t" r="r" b="b"/>
            <a:pathLst>
              <a:path w="138442" h="79806">
                <a:moveTo>
                  <a:pt x="0" y="0"/>
                </a:moveTo>
                <a:lnTo>
                  <a:pt x="138442" y="79806"/>
                </a:lnTo>
              </a:path>
            </a:pathLst>
          </a:custGeom>
          <a:ln w="453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8183880" y="2924556"/>
            <a:ext cx="2484120" cy="432815"/>
          </a:xfrm>
          <a:custGeom>
            <a:avLst/>
            <a:gdLst/>
            <a:ahLst/>
            <a:cxnLst/>
            <a:rect l="l" t="t" r="r" b="b"/>
            <a:pathLst>
              <a:path w="2484120" h="432815">
                <a:moveTo>
                  <a:pt x="0" y="432815"/>
                </a:moveTo>
                <a:lnTo>
                  <a:pt x="2484120" y="432815"/>
                </a:lnTo>
                <a:lnTo>
                  <a:pt x="2484120" y="0"/>
                </a:lnTo>
                <a:lnTo>
                  <a:pt x="0" y="0"/>
                </a:lnTo>
                <a:lnTo>
                  <a:pt x="0" y="432815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8183880" y="2924556"/>
            <a:ext cx="2484120" cy="432815"/>
          </a:xfrm>
          <a:custGeom>
            <a:avLst/>
            <a:gdLst/>
            <a:ahLst/>
            <a:cxnLst/>
            <a:rect l="l" t="t" r="r" b="b"/>
            <a:pathLst>
              <a:path w="2484120" h="432815">
                <a:moveTo>
                  <a:pt x="0" y="432815"/>
                </a:moveTo>
                <a:lnTo>
                  <a:pt x="2484120" y="432815"/>
                </a:lnTo>
                <a:lnTo>
                  <a:pt x="2484120" y="0"/>
                </a:lnTo>
                <a:lnTo>
                  <a:pt x="0" y="0"/>
                </a:lnTo>
                <a:lnTo>
                  <a:pt x="0" y="432815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5951220" y="3645408"/>
            <a:ext cx="2016252" cy="576071"/>
          </a:xfrm>
          <a:custGeom>
            <a:avLst/>
            <a:gdLst/>
            <a:ahLst/>
            <a:cxnLst/>
            <a:rect l="l" t="t" r="r" b="b"/>
            <a:pathLst>
              <a:path w="2016252" h="576071">
                <a:moveTo>
                  <a:pt x="0" y="576071"/>
                </a:moveTo>
                <a:lnTo>
                  <a:pt x="2016252" y="576071"/>
                </a:lnTo>
                <a:lnTo>
                  <a:pt x="2016252" y="0"/>
                </a:lnTo>
                <a:lnTo>
                  <a:pt x="0" y="0"/>
                </a:lnTo>
                <a:lnTo>
                  <a:pt x="0" y="576071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5951220" y="3645408"/>
            <a:ext cx="2016252" cy="576071"/>
          </a:xfrm>
          <a:custGeom>
            <a:avLst/>
            <a:gdLst/>
            <a:ahLst/>
            <a:cxnLst/>
            <a:rect l="l" t="t" r="r" b="b"/>
            <a:pathLst>
              <a:path w="2016252" h="576071">
                <a:moveTo>
                  <a:pt x="0" y="576071"/>
                </a:moveTo>
                <a:lnTo>
                  <a:pt x="2016252" y="576071"/>
                </a:lnTo>
                <a:lnTo>
                  <a:pt x="2016252" y="0"/>
                </a:lnTo>
                <a:lnTo>
                  <a:pt x="0" y="0"/>
                </a:lnTo>
                <a:lnTo>
                  <a:pt x="0" y="576071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8112252" y="4293108"/>
            <a:ext cx="1513331" cy="359663"/>
          </a:xfrm>
          <a:custGeom>
            <a:avLst/>
            <a:gdLst/>
            <a:ahLst/>
            <a:cxnLst/>
            <a:rect l="l" t="t" r="r" b="b"/>
            <a:pathLst>
              <a:path w="1513331" h="359663">
                <a:moveTo>
                  <a:pt x="0" y="359663"/>
                </a:moveTo>
                <a:lnTo>
                  <a:pt x="1513331" y="359663"/>
                </a:lnTo>
                <a:lnTo>
                  <a:pt x="1513331" y="0"/>
                </a:lnTo>
                <a:lnTo>
                  <a:pt x="0" y="0"/>
                </a:lnTo>
                <a:lnTo>
                  <a:pt x="0" y="359663"/>
                </a:lnTo>
                <a:close/>
              </a:path>
            </a:pathLst>
          </a:custGeom>
          <a:ln w="914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5807964" y="4942332"/>
            <a:ext cx="2087880" cy="647700"/>
          </a:xfrm>
          <a:custGeom>
            <a:avLst/>
            <a:gdLst/>
            <a:ahLst/>
            <a:cxnLst/>
            <a:rect l="l" t="t" r="r" b="b"/>
            <a:pathLst>
              <a:path w="2087880" h="647700">
                <a:moveTo>
                  <a:pt x="0" y="647700"/>
                </a:moveTo>
                <a:lnTo>
                  <a:pt x="2087880" y="647700"/>
                </a:lnTo>
                <a:lnTo>
                  <a:pt x="2087880" y="0"/>
                </a:lnTo>
                <a:lnTo>
                  <a:pt x="0" y="0"/>
                </a:lnTo>
                <a:lnTo>
                  <a:pt x="0" y="64770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5807964" y="4942332"/>
            <a:ext cx="2087880" cy="647700"/>
          </a:xfrm>
          <a:custGeom>
            <a:avLst/>
            <a:gdLst/>
            <a:ahLst/>
            <a:cxnLst/>
            <a:rect l="l" t="t" r="r" b="b"/>
            <a:pathLst>
              <a:path w="2087880" h="647700">
                <a:moveTo>
                  <a:pt x="0" y="647700"/>
                </a:moveTo>
                <a:lnTo>
                  <a:pt x="2087880" y="647700"/>
                </a:lnTo>
                <a:lnTo>
                  <a:pt x="2087880" y="0"/>
                </a:lnTo>
                <a:lnTo>
                  <a:pt x="0" y="0"/>
                </a:lnTo>
                <a:lnTo>
                  <a:pt x="0" y="64770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6024372" y="4293108"/>
            <a:ext cx="143255" cy="431292"/>
          </a:xfrm>
          <a:custGeom>
            <a:avLst/>
            <a:gdLst/>
            <a:ahLst/>
            <a:cxnLst/>
            <a:rect l="l" t="t" r="r" b="b"/>
            <a:pathLst>
              <a:path w="143255" h="431292">
                <a:moveTo>
                  <a:pt x="143255" y="431292"/>
                </a:moveTo>
                <a:lnTo>
                  <a:pt x="123213" y="430942"/>
                </a:lnTo>
                <a:lnTo>
                  <a:pt x="104022" y="429924"/>
                </a:lnTo>
                <a:lnTo>
                  <a:pt x="85871" y="428284"/>
                </a:lnTo>
                <a:lnTo>
                  <a:pt x="68947" y="426071"/>
                </a:lnTo>
                <a:lnTo>
                  <a:pt x="53436" y="423329"/>
                </a:lnTo>
                <a:lnTo>
                  <a:pt x="27406" y="416453"/>
                </a:lnTo>
                <a:lnTo>
                  <a:pt x="9281" y="408031"/>
                </a:lnTo>
                <a:lnTo>
                  <a:pt x="0" y="395224"/>
                </a:lnTo>
                <a:lnTo>
                  <a:pt x="0" y="36068"/>
                </a:lnTo>
                <a:lnTo>
                  <a:pt x="11955" y="21612"/>
                </a:lnTo>
                <a:lnTo>
                  <a:pt x="31646" y="13446"/>
                </a:lnTo>
                <a:lnTo>
                  <a:pt x="58967" y="6895"/>
                </a:lnTo>
                <a:lnTo>
                  <a:pt x="75020" y="4342"/>
                </a:lnTo>
                <a:lnTo>
                  <a:pt x="92418" y="2334"/>
                </a:lnTo>
                <a:lnTo>
                  <a:pt x="110973" y="918"/>
                </a:lnTo>
                <a:lnTo>
                  <a:pt x="130499" y="140"/>
                </a:lnTo>
                <a:lnTo>
                  <a:pt x="143255" y="0"/>
                </a:lnTo>
              </a:path>
            </a:pathLst>
          </a:custGeom>
          <a:ln w="914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6024372" y="5759196"/>
            <a:ext cx="4296156" cy="841247"/>
          </a:xfrm>
          <a:custGeom>
            <a:avLst/>
            <a:gdLst/>
            <a:ahLst/>
            <a:cxnLst/>
            <a:rect l="l" t="t" r="r" b="b"/>
            <a:pathLst>
              <a:path w="4296156" h="841248">
                <a:moveTo>
                  <a:pt x="0" y="841247"/>
                </a:moveTo>
                <a:lnTo>
                  <a:pt x="4296156" y="841247"/>
                </a:lnTo>
                <a:lnTo>
                  <a:pt x="4296156" y="0"/>
                </a:lnTo>
                <a:lnTo>
                  <a:pt x="0" y="0"/>
                </a:lnTo>
                <a:lnTo>
                  <a:pt x="0" y="84124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6024372" y="4221480"/>
            <a:ext cx="4053839" cy="580644"/>
          </a:xfrm>
          <a:custGeom>
            <a:avLst/>
            <a:gdLst/>
            <a:ahLst/>
            <a:cxnLst/>
            <a:rect l="l" t="t" r="r" b="b"/>
            <a:pathLst>
              <a:path w="4053839" h="580644">
                <a:moveTo>
                  <a:pt x="0" y="580644"/>
                </a:moveTo>
                <a:lnTo>
                  <a:pt x="4053839" y="580644"/>
                </a:lnTo>
                <a:lnTo>
                  <a:pt x="4053839" y="0"/>
                </a:lnTo>
                <a:lnTo>
                  <a:pt x="0" y="0"/>
                </a:lnTo>
                <a:lnTo>
                  <a:pt x="0" y="58064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3720084" y="4149852"/>
            <a:ext cx="2159508" cy="286512"/>
          </a:xfrm>
          <a:custGeom>
            <a:avLst/>
            <a:gdLst/>
            <a:ahLst/>
            <a:cxnLst/>
            <a:rect l="l" t="t" r="r" b="b"/>
            <a:pathLst>
              <a:path w="2159508" h="286512">
                <a:moveTo>
                  <a:pt x="0" y="286512"/>
                </a:moveTo>
                <a:lnTo>
                  <a:pt x="2159508" y="286512"/>
                </a:lnTo>
                <a:lnTo>
                  <a:pt x="2159508" y="0"/>
                </a:lnTo>
                <a:lnTo>
                  <a:pt x="0" y="0"/>
                </a:lnTo>
                <a:lnTo>
                  <a:pt x="0" y="286512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3720084" y="4149852"/>
            <a:ext cx="2159508" cy="286512"/>
          </a:xfrm>
          <a:custGeom>
            <a:avLst/>
            <a:gdLst/>
            <a:ahLst/>
            <a:cxnLst/>
            <a:rect l="l" t="t" r="r" b="b"/>
            <a:pathLst>
              <a:path w="2159508" h="286512">
                <a:moveTo>
                  <a:pt x="0" y="286512"/>
                </a:moveTo>
                <a:lnTo>
                  <a:pt x="2159508" y="286512"/>
                </a:lnTo>
                <a:lnTo>
                  <a:pt x="2159508" y="0"/>
                </a:lnTo>
                <a:lnTo>
                  <a:pt x="0" y="0"/>
                </a:lnTo>
                <a:lnTo>
                  <a:pt x="0" y="286512"/>
                </a:lnTo>
                <a:close/>
              </a:path>
            </a:pathLst>
          </a:custGeom>
          <a:ln w="914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1703832" y="4581144"/>
            <a:ext cx="1655064" cy="719328"/>
          </a:xfrm>
          <a:custGeom>
            <a:avLst/>
            <a:gdLst/>
            <a:ahLst/>
            <a:cxnLst/>
            <a:rect l="l" t="t" r="r" b="b"/>
            <a:pathLst>
              <a:path w="1655064" h="719327">
                <a:moveTo>
                  <a:pt x="0" y="719327"/>
                </a:moveTo>
                <a:lnTo>
                  <a:pt x="1655064" y="719327"/>
                </a:lnTo>
                <a:lnTo>
                  <a:pt x="1655064" y="0"/>
                </a:lnTo>
                <a:lnTo>
                  <a:pt x="0" y="0"/>
                </a:lnTo>
                <a:lnTo>
                  <a:pt x="0" y="719327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1703832" y="4581144"/>
            <a:ext cx="1655064" cy="719328"/>
          </a:xfrm>
          <a:custGeom>
            <a:avLst/>
            <a:gdLst/>
            <a:ahLst/>
            <a:cxnLst/>
            <a:rect l="l" t="t" r="r" b="b"/>
            <a:pathLst>
              <a:path w="1655064" h="719327">
                <a:moveTo>
                  <a:pt x="0" y="719327"/>
                </a:moveTo>
                <a:lnTo>
                  <a:pt x="1655064" y="719327"/>
                </a:lnTo>
                <a:lnTo>
                  <a:pt x="1655064" y="0"/>
                </a:lnTo>
                <a:lnTo>
                  <a:pt x="0" y="0"/>
                </a:lnTo>
                <a:lnTo>
                  <a:pt x="0" y="719327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6" name="object 56"/>
          <p:cNvSpPr txBox="1"/>
          <p:nvPr/>
        </p:nvSpPr>
        <p:spPr>
          <a:xfrm>
            <a:off x="6737693" y="2865266"/>
            <a:ext cx="157545" cy="16768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240"/>
              </a:lnSpc>
              <a:spcBef>
                <a:spcPts val="62"/>
              </a:spcBef>
            </a:pPr>
            <a:r>
              <a:rPr sz="1100" spc="0" dirty="0" smtClean="0">
                <a:latin typeface="Arial"/>
                <a:cs typeface="Arial"/>
              </a:rPr>
              <a:t>O</a:t>
            </a:r>
            <a:endParaRPr sz="1100">
              <a:latin typeface="Arial"/>
              <a:cs typeface="Arial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6029870" y="3102473"/>
            <a:ext cx="315440" cy="18757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90"/>
              </a:lnSpc>
              <a:spcBef>
                <a:spcPts val="69"/>
              </a:spcBef>
            </a:pPr>
            <a:r>
              <a:rPr sz="1650" spc="4" baseline="5270" dirty="0" smtClean="0">
                <a:latin typeface="Arial"/>
                <a:cs typeface="Arial"/>
              </a:rPr>
              <a:t>C</a:t>
            </a:r>
            <a:r>
              <a:rPr sz="1650" spc="0" baseline="5270" dirty="0" smtClean="0">
                <a:latin typeface="Arial"/>
                <a:cs typeface="Arial"/>
              </a:rPr>
              <a:t>H</a:t>
            </a:r>
            <a:r>
              <a:rPr sz="1275" spc="0" baseline="-6820" dirty="0" smtClean="0">
                <a:latin typeface="Arial"/>
                <a:cs typeface="Arial"/>
              </a:rPr>
              <a:t>2</a:t>
            </a:r>
            <a:endParaRPr sz="850">
              <a:latin typeface="Arial"/>
              <a:cs typeface="Arial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6500517" y="3102473"/>
            <a:ext cx="386747" cy="16768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240"/>
              </a:lnSpc>
              <a:spcBef>
                <a:spcPts val="62"/>
              </a:spcBef>
            </a:pPr>
            <a:r>
              <a:rPr sz="1100" spc="0" dirty="0" smtClean="0">
                <a:latin typeface="Arial"/>
                <a:cs typeface="Arial"/>
              </a:rPr>
              <a:t>C  </a:t>
            </a:r>
            <a:r>
              <a:rPr sz="1100" spc="152" dirty="0" smtClean="0">
                <a:latin typeface="Arial"/>
                <a:cs typeface="Arial"/>
              </a:rPr>
              <a:t> </a:t>
            </a:r>
            <a:r>
              <a:rPr sz="1100" spc="0" dirty="0" smtClean="0">
                <a:latin typeface="Arial"/>
                <a:cs typeface="Arial"/>
              </a:rPr>
              <a:t>C</a:t>
            </a:r>
            <a:endParaRPr sz="1100">
              <a:latin typeface="Arial"/>
              <a:cs typeface="Arial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6974859" y="3102473"/>
            <a:ext cx="315134" cy="18757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90"/>
              </a:lnSpc>
              <a:spcBef>
                <a:spcPts val="69"/>
              </a:spcBef>
            </a:pPr>
            <a:r>
              <a:rPr sz="1650" baseline="5270" dirty="0" smtClean="0">
                <a:latin typeface="Arial"/>
                <a:cs typeface="Arial"/>
              </a:rPr>
              <a:t>CH</a:t>
            </a:r>
            <a:r>
              <a:rPr sz="1275" baseline="-6820" dirty="0" smtClean="0">
                <a:latin typeface="Arial"/>
                <a:cs typeface="Arial"/>
              </a:rPr>
              <a:t>2</a:t>
            </a:r>
            <a:endParaRPr sz="850">
              <a:latin typeface="Arial"/>
              <a:cs typeface="Arial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7313006" y="3102473"/>
            <a:ext cx="473041" cy="16768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240"/>
              </a:lnSpc>
              <a:spcBef>
                <a:spcPts val="62"/>
              </a:spcBef>
            </a:pPr>
            <a:r>
              <a:rPr sz="1100" dirty="0" smtClean="0">
                <a:latin typeface="Arial"/>
                <a:cs typeface="Arial"/>
              </a:rPr>
              <a:t>C</a:t>
            </a:r>
            <a:r>
              <a:rPr sz="1100" spc="-4" dirty="0" smtClean="0">
                <a:latin typeface="Arial"/>
                <a:cs typeface="Arial"/>
              </a:rPr>
              <a:t>OO</a:t>
            </a:r>
            <a:r>
              <a:rPr sz="1100" spc="0" dirty="0" smtClean="0">
                <a:latin typeface="Arial"/>
                <a:cs typeface="Arial"/>
              </a:rPr>
              <a:t>H</a:t>
            </a:r>
            <a:endParaRPr sz="1100">
              <a:latin typeface="Arial"/>
              <a:cs typeface="Arial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6500517" y="3339562"/>
            <a:ext cx="315442" cy="18757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90"/>
              </a:lnSpc>
              <a:spcBef>
                <a:spcPts val="69"/>
              </a:spcBef>
            </a:pPr>
            <a:r>
              <a:rPr sz="1650" baseline="5270" dirty="0" smtClean="0">
                <a:latin typeface="Arial"/>
                <a:cs typeface="Arial"/>
              </a:rPr>
              <a:t>C</a:t>
            </a:r>
            <a:r>
              <a:rPr sz="1650" spc="4" baseline="5270" dirty="0" smtClean="0">
                <a:latin typeface="Arial"/>
                <a:cs typeface="Arial"/>
              </a:rPr>
              <a:t>H</a:t>
            </a:r>
            <a:r>
              <a:rPr sz="1275" spc="0" baseline="-6820" dirty="0" smtClean="0">
                <a:latin typeface="Arial"/>
                <a:cs typeface="Arial"/>
              </a:rPr>
              <a:t>3</a:t>
            </a:r>
            <a:endParaRPr sz="850">
              <a:latin typeface="Arial"/>
              <a:cs typeface="Arial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8229687" y="3741726"/>
            <a:ext cx="2462190" cy="16768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240"/>
              </a:lnSpc>
              <a:spcBef>
                <a:spcPts val="62"/>
              </a:spcBef>
            </a:pPr>
            <a:r>
              <a:rPr sz="1100" spc="-4" dirty="0" smtClean="0">
                <a:latin typeface="Arial"/>
                <a:cs typeface="Arial"/>
              </a:rPr>
              <a:t>a</a:t>
            </a:r>
            <a:r>
              <a:rPr sz="1100" spc="0" dirty="0" smtClean="0">
                <a:latin typeface="Arial"/>
                <a:cs typeface="Arial"/>
              </a:rPr>
              <a:t>cide</a:t>
            </a:r>
            <a:r>
              <a:rPr sz="1100" spc="26" dirty="0" smtClean="0">
                <a:latin typeface="Arial"/>
                <a:cs typeface="Arial"/>
              </a:rPr>
              <a:t> </a:t>
            </a:r>
            <a:r>
              <a:rPr sz="1100" spc="0" dirty="0" smtClean="0">
                <a:latin typeface="Arial"/>
                <a:cs typeface="Arial"/>
              </a:rPr>
              <a:t>4</a:t>
            </a:r>
            <a:r>
              <a:rPr sz="1100" spc="-4" dirty="0" smtClean="0">
                <a:latin typeface="Arial"/>
                <a:cs typeface="Arial"/>
              </a:rPr>
              <a:t>-</a:t>
            </a:r>
            <a:r>
              <a:rPr sz="1100" spc="0" dirty="0" smtClean="0">
                <a:latin typeface="Arial"/>
                <a:cs typeface="Arial"/>
              </a:rPr>
              <a:t>cya</a:t>
            </a:r>
            <a:r>
              <a:rPr sz="1100" spc="-4" dirty="0" smtClean="0">
                <a:latin typeface="Arial"/>
                <a:cs typeface="Arial"/>
              </a:rPr>
              <a:t>n</a:t>
            </a:r>
            <a:r>
              <a:rPr sz="1100" spc="0" dirty="0" smtClean="0">
                <a:latin typeface="Arial"/>
                <a:cs typeface="Arial"/>
              </a:rPr>
              <a:t>o</a:t>
            </a:r>
            <a:r>
              <a:rPr sz="1100" spc="-4" dirty="0" smtClean="0">
                <a:latin typeface="Arial"/>
                <a:cs typeface="Arial"/>
              </a:rPr>
              <a:t>-</a:t>
            </a:r>
            <a:r>
              <a:rPr sz="1100" spc="0" dirty="0" smtClean="0">
                <a:latin typeface="Arial"/>
                <a:cs typeface="Arial"/>
              </a:rPr>
              <a:t>2</a:t>
            </a:r>
            <a:r>
              <a:rPr sz="1100" spc="-4" dirty="0" smtClean="0">
                <a:latin typeface="Arial"/>
                <a:cs typeface="Arial"/>
              </a:rPr>
              <a:t>,</a:t>
            </a:r>
            <a:r>
              <a:rPr sz="1100" spc="0" dirty="0" smtClean="0">
                <a:latin typeface="Arial"/>
                <a:cs typeface="Arial"/>
              </a:rPr>
              <a:t>4</a:t>
            </a:r>
            <a:r>
              <a:rPr sz="1100" spc="-4" dirty="0" smtClean="0">
                <a:latin typeface="Arial"/>
                <a:cs typeface="Arial"/>
              </a:rPr>
              <a:t>-d</a:t>
            </a:r>
            <a:r>
              <a:rPr sz="1100" spc="4" dirty="0" smtClean="0">
                <a:latin typeface="Arial"/>
                <a:cs typeface="Arial"/>
              </a:rPr>
              <a:t>i</a:t>
            </a:r>
            <a:r>
              <a:rPr sz="1100" spc="-4" dirty="0" smtClean="0">
                <a:latin typeface="Arial"/>
                <a:cs typeface="Arial"/>
              </a:rPr>
              <a:t>m</a:t>
            </a:r>
            <a:r>
              <a:rPr sz="1100" spc="0" dirty="0" smtClean="0">
                <a:latin typeface="Arial"/>
                <a:cs typeface="Arial"/>
              </a:rPr>
              <a:t>é</a:t>
            </a:r>
            <a:r>
              <a:rPr sz="1100" spc="-4" dirty="0" smtClean="0">
                <a:latin typeface="Arial"/>
                <a:cs typeface="Arial"/>
              </a:rPr>
              <a:t>th</a:t>
            </a:r>
            <a:r>
              <a:rPr sz="1100" spc="0" dirty="0" smtClean="0">
                <a:latin typeface="Arial"/>
                <a:cs typeface="Arial"/>
              </a:rPr>
              <a:t>ylb</a:t>
            </a:r>
            <a:r>
              <a:rPr sz="1100" spc="-4" dirty="0" smtClean="0">
                <a:latin typeface="Arial"/>
                <a:cs typeface="Arial"/>
              </a:rPr>
              <a:t>ut</a:t>
            </a:r>
            <a:r>
              <a:rPr sz="1100" spc="0" dirty="0" smtClean="0">
                <a:latin typeface="Arial"/>
                <a:cs typeface="Arial"/>
              </a:rPr>
              <a:t>a</a:t>
            </a:r>
            <a:r>
              <a:rPr sz="1100" spc="-4" dirty="0" smtClean="0">
                <a:latin typeface="Arial"/>
                <a:cs typeface="Arial"/>
              </a:rPr>
              <a:t>n</a:t>
            </a:r>
            <a:r>
              <a:rPr sz="1100" spc="0" dirty="0" smtClean="0">
                <a:latin typeface="Arial"/>
                <a:cs typeface="Arial"/>
              </a:rPr>
              <a:t>o</a:t>
            </a:r>
            <a:r>
              <a:rPr sz="1100" spc="-4" dirty="0" smtClean="0">
                <a:latin typeface="Arial"/>
                <a:cs typeface="Arial"/>
              </a:rPr>
              <a:t>ï</a:t>
            </a:r>
            <a:r>
              <a:rPr sz="1100" spc="0" dirty="0" smtClean="0">
                <a:latin typeface="Arial"/>
                <a:cs typeface="Arial"/>
              </a:rPr>
              <a:t>que</a:t>
            </a:r>
            <a:endParaRPr sz="1100">
              <a:latin typeface="Arial"/>
              <a:cs typeface="Arial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2194544" y="3944493"/>
            <a:ext cx="249564" cy="16143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90"/>
              </a:lnSpc>
              <a:spcBef>
                <a:spcPts val="59"/>
              </a:spcBef>
            </a:pPr>
            <a:r>
              <a:rPr sz="1050" spc="-9" dirty="0" smtClean="0">
                <a:latin typeface="Arial"/>
                <a:cs typeface="Arial"/>
              </a:rPr>
              <a:t>O</a:t>
            </a:r>
            <a:r>
              <a:rPr sz="1050" spc="0" dirty="0" smtClean="0">
                <a:latin typeface="Arial"/>
                <a:cs typeface="Arial"/>
              </a:rPr>
              <a:t>H</a:t>
            </a:r>
            <a:endParaRPr sz="1050">
              <a:latin typeface="Arial"/>
              <a:cs typeface="Arial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1794934" y="4171158"/>
            <a:ext cx="302166" cy="18028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40"/>
              </a:lnSpc>
              <a:spcBef>
                <a:spcPts val="67"/>
              </a:spcBef>
            </a:pPr>
            <a:r>
              <a:rPr sz="1575" spc="-4" baseline="5521" dirty="0" smtClean="0">
                <a:latin typeface="Arial"/>
                <a:cs typeface="Arial"/>
              </a:rPr>
              <a:t>C</a:t>
            </a:r>
            <a:r>
              <a:rPr sz="1575" spc="0" baseline="5521" dirty="0" smtClean="0">
                <a:latin typeface="Arial"/>
                <a:cs typeface="Arial"/>
              </a:rPr>
              <a:t>H</a:t>
            </a:r>
            <a:r>
              <a:rPr sz="1200" spc="0" baseline="-7246" dirty="0" smtClean="0">
                <a:latin typeface="Arial"/>
                <a:cs typeface="Arial"/>
              </a:rPr>
              <a:t>3</a:t>
            </a:r>
            <a:endParaRPr sz="800">
              <a:latin typeface="Arial"/>
              <a:cs typeface="Arial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2194544" y="4171158"/>
            <a:ext cx="527397" cy="18028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40"/>
              </a:lnSpc>
              <a:spcBef>
                <a:spcPts val="67"/>
              </a:spcBef>
            </a:pPr>
            <a:r>
              <a:rPr sz="1575" spc="0" baseline="5521" dirty="0" smtClean="0">
                <a:latin typeface="Arial"/>
                <a:cs typeface="Arial"/>
              </a:rPr>
              <a:t>C  </a:t>
            </a:r>
            <a:r>
              <a:rPr sz="1575" spc="140" baseline="5521" dirty="0" smtClean="0">
                <a:latin typeface="Arial"/>
                <a:cs typeface="Arial"/>
              </a:rPr>
              <a:t> </a:t>
            </a:r>
            <a:r>
              <a:rPr sz="1575" spc="0" baseline="5521" dirty="0" smtClean="0">
                <a:latin typeface="Arial"/>
                <a:cs typeface="Arial"/>
              </a:rPr>
              <a:t>C</a:t>
            </a:r>
            <a:r>
              <a:rPr sz="1575" spc="-4" baseline="5521" dirty="0" smtClean="0">
                <a:latin typeface="Arial"/>
                <a:cs typeface="Arial"/>
              </a:rPr>
              <a:t>H</a:t>
            </a:r>
            <a:r>
              <a:rPr sz="1200" spc="0" baseline="-7246" dirty="0" smtClean="0">
                <a:latin typeface="Arial"/>
                <a:cs typeface="Arial"/>
              </a:rPr>
              <a:t>2</a:t>
            </a:r>
            <a:endParaRPr sz="800">
              <a:latin typeface="Arial"/>
              <a:cs typeface="Arial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2743404" y="4171158"/>
            <a:ext cx="250183" cy="16143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90"/>
              </a:lnSpc>
              <a:spcBef>
                <a:spcPts val="59"/>
              </a:spcBef>
            </a:pPr>
            <a:r>
              <a:rPr sz="1050" spc="-5" dirty="0" smtClean="0">
                <a:latin typeface="Arial"/>
                <a:cs typeface="Arial"/>
              </a:rPr>
              <a:t>C</a:t>
            </a:r>
            <a:r>
              <a:rPr sz="1050" spc="0" dirty="0" smtClean="0">
                <a:latin typeface="Arial"/>
                <a:cs typeface="Arial"/>
              </a:rPr>
              <a:t>O</a:t>
            </a:r>
            <a:endParaRPr sz="1050">
              <a:latin typeface="Arial"/>
              <a:cs typeface="Arial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3071120" y="4171158"/>
            <a:ext cx="301878" cy="18028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40"/>
              </a:lnSpc>
              <a:spcBef>
                <a:spcPts val="67"/>
              </a:spcBef>
            </a:pPr>
            <a:r>
              <a:rPr sz="1575" spc="-4" baseline="5521" dirty="0" smtClean="0">
                <a:latin typeface="Arial"/>
                <a:cs typeface="Arial"/>
              </a:rPr>
              <a:t>CH</a:t>
            </a:r>
            <a:r>
              <a:rPr sz="1200" spc="0" baseline="-7246" dirty="0" smtClean="0">
                <a:latin typeface="Arial"/>
                <a:cs typeface="Arial"/>
              </a:rPr>
              <a:t>3</a:t>
            </a:r>
            <a:endParaRPr sz="800">
              <a:latin typeface="Arial"/>
              <a:cs typeface="Arial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2194544" y="4397609"/>
            <a:ext cx="302169" cy="18027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40"/>
              </a:lnSpc>
              <a:spcBef>
                <a:spcPts val="67"/>
              </a:spcBef>
            </a:pPr>
            <a:r>
              <a:rPr sz="1575" baseline="5521" dirty="0" smtClean="0">
                <a:latin typeface="Arial"/>
                <a:cs typeface="Arial"/>
              </a:rPr>
              <a:t>C</a:t>
            </a:r>
            <a:r>
              <a:rPr sz="1575" spc="-4" baseline="5521" dirty="0" smtClean="0">
                <a:latin typeface="Arial"/>
                <a:cs typeface="Arial"/>
              </a:rPr>
              <a:t>H</a:t>
            </a:r>
            <a:r>
              <a:rPr sz="1200" spc="0" baseline="-7246" dirty="0" smtClean="0">
                <a:latin typeface="Arial"/>
                <a:cs typeface="Arial"/>
              </a:rPr>
              <a:t>3</a:t>
            </a:r>
            <a:endParaRPr sz="800">
              <a:latin typeface="Arial"/>
              <a:cs typeface="Arial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3811873" y="4849703"/>
            <a:ext cx="1083868" cy="16143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90"/>
              </a:lnSpc>
              <a:spcBef>
                <a:spcPts val="59"/>
              </a:spcBef>
            </a:pPr>
            <a:r>
              <a:rPr sz="1050" spc="-4" dirty="0" smtClean="0">
                <a:latin typeface="Arial"/>
                <a:cs typeface="Arial"/>
              </a:rPr>
              <a:t>3-hydro</a:t>
            </a:r>
            <a:r>
              <a:rPr sz="1050" spc="-9" dirty="0" smtClean="0">
                <a:latin typeface="Arial"/>
                <a:cs typeface="Arial"/>
              </a:rPr>
              <a:t>x</a:t>
            </a:r>
            <a:r>
              <a:rPr sz="1050" spc="-4" dirty="0" smtClean="0">
                <a:latin typeface="Arial"/>
                <a:cs typeface="Arial"/>
              </a:rPr>
              <a:t>ybutana</a:t>
            </a:r>
            <a:r>
              <a:rPr sz="1050" spc="0" dirty="0" smtClean="0">
                <a:latin typeface="Arial"/>
                <a:cs typeface="Arial"/>
              </a:rPr>
              <a:t>l</a:t>
            </a:r>
            <a:endParaRPr sz="1050">
              <a:latin typeface="Arial"/>
              <a:cs typeface="Arial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8238445" y="5153734"/>
            <a:ext cx="2289980" cy="16768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240"/>
              </a:lnSpc>
              <a:spcBef>
                <a:spcPts val="62"/>
              </a:spcBef>
            </a:pPr>
            <a:r>
              <a:rPr sz="1100" spc="0" dirty="0" smtClean="0">
                <a:latin typeface="Arial"/>
                <a:cs typeface="Arial"/>
              </a:rPr>
              <a:t>Ac</a:t>
            </a:r>
            <a:r>
              <a:rPr sz="1100" spc="4" dirty="0" smtClean="0">
                <a:latin typeface="Arial"/>
                <a:cs typeface="Arial"/>
              </a:rPr>
              <a:t>i</a:t>
            </a:r>
            <a:r>
              <a:rPr sz="1100" spc="-4" dirty="0" smtClean="0">
                <a:latin typeface="Arial"/>
                <a:cs typeface="Arial"/>
              </a:rPr>
              <a:t>d</a:t>
            </a:r>
            <a:r>
              <a:rPr sz="1100" spc="0" dirty="0" smtClean="0">
                <a:latin typeface="Arial"/>
                <a:cs typeface="Arial"/>
              </a:rPr>
              <a:t>e</a:t>
            </a:r>
            <a:r>
              <a:rPr sz="1100" spc="39" dirty="0" smtClean="0">
                <a:latin typeface="Arial"/>
                <a:cs typeface="Arial"/>
              </a:rPr>
              <a:t> </a:t>
            </a:r>
            <a:r>
              <a:rPr sz="1100" spc="-4" dirty="0" smtClean="0">
                <a:latin typeface="Arial"/>
                <a:cs typeface="Arial"/>
              </a:rPr>
              <a:t>2-(</a:t>
            </a:r>
            <a:r>
              <a:rPr sz="1100" spc="0" dirty="0" smtClean="0">
                <a:latin typeface="Arial"/>
                <a:cs typeface="Arial"/>
              </a:rPr>
              <a:t>N</a:t>
            </a:r>
            <a:r>
              <a:rPr sz="1100" spc="-4" dirty="0" smtClean="0">
                <a:latin typeface="Arial"/>
                <a:cs typeface="Arial"/>
              </a:rPr>
              <a:t>-</a:t>
            </a:r>
            <a:r>
              <a:rPr sz="1100" spc="0" dirty="0" smtClean="0">
                <a:latin typeface="Arial"/>
                <a:cs typeface="Arial"/>
              </a:rPr>
              <a:t>é</a:t>
            </a:r>
            <a:r>
              <a:rPr sz="1100" spc="-4" dirty="0" smtClean="0">
                <a:latin typeface="Arial"/>
                <a:cs typeface="Arial"/>
              </a:rPr>
              <a:t>t</a:t>
            </a:r>
            <a:r>
              <a:rPr sz="1100" spc="0" dirty="0" smtClean="0">
                <a:latin typeface="Arial"/>
                <a:cs typeface="Arial"/>
              </a:rPr>
              <a:t>hy</a:t>
            </a:r>
            <a:r>
              <a:rPr sz="1100" spc="4" dirty="0" smtClean="0">
                <a:latin typeface="Arial"/>
                <a:cs typeface="Arial"/>
              </a:rPr>
              <a:t>l</a:t>
            </a:r>
            <a:r>
              <a:rPr sz="1100" spc="0" dirty="0" smtClean="0">
                <a:latin typeface="Arial"/>
                <a:cs typeface="Arial"/>
              </a:rPr>
              <a:t>a</a:t>
            </a:r>
            <a:r>
              <a:rPr sz="1100" spc="-4" dirty="0" smtClean="0">
                <a:latin typeface="Arial"/>
                <a:cs typeface="Arial"/>
              </a:rPr>
              <a:t>m</a:t>
            </a:r>
            <a:r>
              <a:rPr sz="1100" spc="4" dirty="0" smtClean="0">
                <a:latin typeface="Arial"/>
                <a:cs typeface="Arial"/>
              </a:rPr>
              <a:t>i</a:t>
            </a:r>
            <a:r>
              <a:rPr sz="1100" spc="-4" dirty="0" smtClean="0">
                <a:latin typeface="Arial"/>
                <a:cs typeface="Arial"/>
              </a:rPr>
              <a:t>n</a:t>
            </a:r>
            <a:r>
              <a:rPr sz="1100" spc="0" dirty="0" smtClean="0">
                <a:latin typeface="Arial"/>
                <a:cs typeface="Arial"/>
              </a:rPr>
              <a:t>o</a:t>
            </a:r>
            <a:r>
              <a:rPr sz="1100" spc="-4" dirty="0" smtClean="0">
                <a:latin typeface="Arial"/>
                <a:cs typeface="Arial"/>
              </a:rPr>
              <a:t>)-</a:t>
            </a:r>
            <a:r>
              <a:rPr sz="1100" spc="0" dirty="0" smtClean="0">
                <a:latin typeface="Arial"/>
                <a:cs typeface="Arial"/>
              </a:rPr>
              <a:t>p</a:t>
            </a:r>
            <a:r>
              <a:rPr sz="1100" spc="-4" dirty="0" smtClean="0">
                <a:latin typeface="Arial"/>
                <a:cs typeface="Arial"/>
              </a:rPr>
              <a:t>r</a:t>
            </a:r>
            <a:r>
              <a:rPr sz="1100" spc="0" dirty="0" smtClean="0">
                <a:latin typeface="Arial"/>
                <a:cs typeface="Arial"/>
              </a:rPr>
              <a:t>o</a:t>
            </a:r>
            <a:r>
              <a:rPr sz="1100" spc="-4" dirty="0" smtClean="0">
                <a:latin typeface="Arial"/>
                <a:cs typeface="Arial"/>
              </a:rPr>
              <a:t>p</a:t>
            </a:r>
            <a:r>
              <a:rPr sz="1100" spc="4" dirty="0" smtClean="0">
                <a:latin typeface="Arial"/>
                <a:cs typeface="Arial"/>
              </a:rPr>
              <a:t>i</a:t>
            </a:r>
            <a:r>
              <a:rPr sz="1100" spc="-4" dirty="0" smtClean="0">
                <a:latin typeface="Arial"/>
                <a:cs typeface="Arial"/>
              </a:rPr>
              <a:t>o</a:t>
            </a:r>
            <a:r>
              <a:rPr sz="1100" spc="0" dirty="0" smtClean="0">
                <a:latin typeface="Arial"/>
                <a:cs typeface="Arial"/>
              </a:rPr>
              <a:t>n</a:t>
            </a:r>
            <a:r>
              <a:rPr sz="1100" spc="4" dirty="0" smtClean="0">
                <a:latin typeface="Arial"/>
                <a:cs typeface="Arial"/>
              </a:rPr>
              <a:t>i</a:t>
            </a:r>
            <a:r>
              <a:rPr sz="1100" spc="-4" dirty="0" smtClean="0">
                <a:latin typeface="Arial"/>
                <a:cs typeface="Arial"/>
              </a:rPr>
              <a:t>q</a:t>
            </a:r>
            <a:r>
              <a:rPr sz="1100" spc="0" dirty="0" smtClean="0">
                <a:latin typeface="Arial"/>
                <a:cs typeface="Arial"/>
              </a:rPr>
              <a:t>ue</a:t>
            </a:r>
            <a:endParaRPr sz="1100">
              <a:latin typeface="Arial"/>
              <a:cs typeface="Arial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11087862" y="6473351"/>
            <a:ext cx="206461" cy="1518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35"/>
              </a:lnSpc>
              <a:spcBef>
                <a:spcPts val="56"/>
              </a:spcBef>
            </a:pPr>
            <a:r>
              <a:rPr sz="1000" spc="4" dirty="0" smtClean="0">
                <a:latin typeface="Verdana"/>
                <a:cs typeface="Verdana"/>
              </a:rPr>
              <a:t>69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11712321" y="6531508"/>
            <a:ext cx="231966" cy="204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0"/>
              </a:lnSpc>
              <a:spcBef>
                <a:spcPts val="76"/>
              </a:spcBef>
            </a:pPr>
            <a:r>
              <a:rPr sz="2100" spc="-4" baseline="1950" dirty="0" smtClean="0">
                <a:solidFill>
                  <a:srgbClr val="C00000"/>
                </a:solidFill>
                <a:latin typeface="Calibri"/>
                <a:cs typeface="Calibri"/>
              </a:rPr>
              <a:t>69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10448290" y="6548518"/>
            <a:ext cx="692400" cy="1518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60"/>
              </a:lnSpc>
              <a:spcBef>
                <a:spcPts val="57"/>
              </a:spcBef>
            </a:pPr>
            <a:r>
              <a:rPr sz="1000" spc="0" dirty="0" smtClean="0">
                <a:latin typeface="Segoe UI"/>
                <a:cs typeface="Segoe UI"/>
              </a:rPr>
              <a:t>E</a:t>
            </a:r>
            <a:r>
              <a:rPr sz="1000" spc="-4" dirty="0" smtClean="0">
                <a:latin typeface="Segoe UI"/>
                <a:cs typeface="Segoe UI"/>
              </a:rPr>
              <a:t>C</a:t>
            </a:r>
            <a:r>
              <a:rPr sz="1000" spc="4" dirty="0" smtClean="0">
                <a:latin typeface="Segoe UI"/>
                <a:cs typeface="Segoe UI"/>
              </a:rPr>
              <a:t>A</a:t>
            </a:r>
            <a:r>
              <a:rPr sz="1000" spc="0" dirty="0" smtClean="0">
                <a:latin typeface="Segoe UI"/>
                <a:cs typeface="Segoe UI"/>
              </a:rPr>
              <a:t>M</a:t>
            </a:r>
            <a:r>
              <a:rPr sz="1000" spc="-6" dirty="0" smtClean="0">
                <a:latin typeface="Segoe UI"/>
                <a:cs typeface="Segoe UI"/>
              </a:rPr>
              <a:t> </a:t>
            </a:r>
            <a:r>
              <a:rPr sz="1000" spc="0" dirty="0" smtClean="0">
                <a:latin typeface="Segoe UI"/>
                <a:cs typeface="Segoe UI"/>
              </a:rPr>
              <a:t>2015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38" name="object 38"/>
          <p:cNvSpPr txBox="1"/>
          <p:nvPr/>
        </p:nvSpPr>
        <p:spPr>
          <a:xfrm rot="16200000">
            <a:off x="0" y="1761345"/>
            <a:ext cx="3562100" cy="19494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2040-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Ch</a:t>
            </a:r>
            <a:r>
              <a:rPr sz="1400" b="1" i="1" spc="4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400" b="1" i="1" spc="4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400" b="1" i="1" spc="-39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1400" b="1" i="1" spc="-9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1400" b="1" i="1" spc="4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va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400" b="1" i="1" spc="-25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et</a:t>
            </a:r>
            <a:r>
              <a:rPr sz="1400" b="1" i="1" spc="-14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1400" b="1" i="1" spc="4" dirty="0" smtClean="0">
                <a:solidFill>
                  <a:srgbClr val="FFFFFF"/>
                </a:solidFill>
                <a:latin typeface="Arial"/>
                <a:cs typeface="Arial"/>
              </a:rPr>
              <a:t>ir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onn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eme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endParaRPr sz="1400"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5807964" y="4942332"/>
            <a:ext cx="2087880" cy="6477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36" name="object 36"/>
          <p:cNvSpPr txBox="1"/>
          <p:nvPr/>
        </p:nvSpPr>
        <p:spPr>
          <a:xfrm>
            <a:off x="1703832" y="4581144"/>
            <a:ext cx="1655064" cy="71932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35" name="object 35"/>
          <p:cNvSpPr txBox="1"/>
          <p:nvPr/>
        </p:nvSpPr>
        <p:spPr>
          <a:xfrm>
            <a:off x="8112252" y="4293108"/>
            <a:ext cx="1513331" cy="35966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34" name="object 34"/>
          <p:cNvSpPr txBox="1"/>
          <p:nvPr/>
        </p:nvSpPr>
        <p:spPr>
          <a:xfrm>
            <a:off x="3720084" y="4149852"/>
            <a:ext cx="2159508" cy="2865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33" name="object 33"/>
          <p:cNvSpPr txBox="1"/>
          <p:nvPr/>
        </p:nvSpPr>
        <p:spPr>
          <a:xfrm>
            <a:off x="5951220" y="3645408"/>
            <a:ext cx="2016252" cy="57607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32" name="object 32"/>
          <p:cNvSpPr txBox="1"/>
          <p:nvPr/>
        </p:nvSpPr>
        <p:spPr>
          <a:xfrm>
            <a:off x="8183880" y="2924556"/>
            <a:ext cx="2484120" cy="43281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31" name="object 31"/>
          <p:cNvSpPr txBox="1"/>
          <p:nvPr/>
        </p:nvSpPr>
        <p:spPr>
          <a:xfrm>
            <a:off x="1919351" y="260350"/>
            <a:ext cx="1949450" cy="457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91693">
              <a:lnSpc>
                <a:spcPct val="116129"/>
              </a:lnSpc>
              <a:spcBef>
                <a:spcPts val="219"/>
              </a:spcBef>
            </a:pPr>
            <a:r>
              <a:rPr sz="1000" b="1" spc="-4" dirty="0" smtClean="0">
                <a:latin typeface="Comic Sans MS"/>
                <a:cs typeface="Comic Sans MS"/>
              </a:rPr>
              <a:t>F</a:t>
            </a:r>
            <a:r>
              <a:rPr sz="1000" b="1" spc="4" dirty="0" smtClean="0">
                <a:latin typeface="Comic Sans MS"/>
                <a:cs typeface="Comic Sans MS"/>
              </a:rPr>
              <a:t>o</a:t>
            </a:r>
            <a:r>
              <a:rPr sz="1000" b="1" spc="-4" dirty="0" smtClean="0">
                <a:latin typeface="Comic Sans MS"/>
                <a:cs typeface="Comic Sans MS"/>
              </a:rPr>
              <a:t>n</a:t>
            </a:r>
            <a:r>
              <a:rPr sz="1000" b="1" spc="4" dirty="0" smtClean="0">
                <a:latin typeface="Comic Sans MS"/>
                <a:cs typeface="Comic Sans MS"/>
              </a:rPr>
              <a:t>c</a:t>
            </a:r>
            <a:r>
              <a:rPr sz="1000" b="1" spc="0" dirty="0" smtClean="0">
                <a:latin typeface="Comic Sans MS"/>
                <a:cs typeface="Comic Sans MS"/>
              </a:rPr>
              <a:t>t</a:t>
            </a:r>
            <a:r>
              <a:rPr sz="1000" b="1" spc="-4" dirty="0" smtClean="0">
                <a:latin typeface="Comic Sans MS"/>
                <a:cs typeface="Comic Sans MS"/>
              </a:rPr>
              <a:t>i</a:t>
            </a:r>
            <a:r>
              <a:rPr sz="1000" b="1" spc="4" dirty="0" smtClean="0">
                <a:latin typeface="Comic Sans MS"/>
                <a:cs typeface="Comic Sans MS"/>
              </a:rPr>
              <a:t>o</a:t>
            </a:r>
            <a:r>
              <a:rPr sz="1000" b="1" spc="0" dirty="0" smtClean="0">
                <a:latin typeface="Comic Sans MS"/>
                <a:cs typeface="Comic Sans MS"/>
              </a:rPr>
              <a:t>n</a:t>
            </a:r>
            <a:endParaRPr sz="1000">
              <a:latin typeface="Comic Sans MS"/>
              <a:cs typeface="Comic Sans MS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3868801" y="260350"/>
            <a:ext cx="1949450" cy="457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91821">
              <a:lnSpc>
                <a:spcPct val="116129"/>
              </a:lnSpc>
              <a:spcBef>
                <a:spcPts val="204"/>
              </a:spcBef>
            </a:pPr>
            <a:r>
              <a:rPr sz="1000" b="1" spc="0" dirty="0" smtClean="0">
                <a:latin typeface="Comic Sans MS"/>
                <a:cs typeface="Comic Sans MS"/>
              </a:rPr>
              <a:t>Pr</a:t>
            </a:r>
            <a:r>
              <a:rPr sz="1000" b="1" spc="-4" dirty="0" smtClean="0">
                <a:latin typeface="Comic Sans MS"/>
                <a:cs typeface="Comic Sans MS"/>
              </a:rPr>
              <a:t>i</a:t>
            </a:r>
            <a:r>
              <a:rPr sz="1000" b="1" spc="4" dirty="0" smtClean="0">
                <a:latin typeface="Comic Sans MS"/>
                <a:cs typeface="Comic Sans MS"/>
              </a:rPr>
              <a:t>o</a:t>
            </a:r>
            <a:r>
              <a:rPr sz="1000" b="1" spc="0" dirty="0" smtClean="0">
                <a:latin typeface="Comic Sans MS"/>
                <a:cs typeface="Comic Sans MS"/>
              </a:rPr>
              <a:t>rit</a:t>
            </a:r>
            <a:r>
              <a:rPr sz="1000" b="1" spc="-4" dirty="0" smtClean="0">
                <a:latin typeface="Comic Sans MS"/>
                <a:cs typeface="Comic Sans MS"/>
              </a:rPr>
              <a:t>a</a:t>
            </a:r>
            <a:r>
              <a:rPr sz="1000" b="1" spc="0" dirty="0" smtClean="0">
                <a:latin typeface="Comic Sans MS"/>
                <a:cs typeface="Comic Sans MS"/>
              </a:rPr>
              <a:t>ire</a:t>
            </a:r>
            <a:endParaRPr sz="1000">
              <a:latin typeface="Comic Sans MS"/>
              <a:cs typeface="Comic Sans MS"/>
            </a:endParaRPr>
          </a:p>
          <a:p>
            <a:pPr marL="91821">
              <a:lnSpc>
                <a:spcPts val="1210"/>
              </a:lnSpc>
              <a:spcBef>
                <a:spcPts val="60"/>
              </a:spcBef>
            </a:pPr>
            <a:r>
              <a:rPr sz="1500" spc="-4" baseline="2391" dirty="0" smtClean="0">
                <a:latin typeface="Comic Sans MS"/>
                <a:cs typeface="Comic Sans MS"/>
              </a:rPr>
              <a:t>s</a:t>
            </a:r>
            <a:r>
              <a:rPr sz="1500" spc="0" baseline="2391" dirty="0" smtClean="0">
                <a:latin typeface="Comic Sans MS"/>
                <a:cs typeface="Comic Sans MS"/>
              </a:rPr>
              <a:t>u</a:t>
            </a:r>
            <a:r>
              <a:rPr sz="1500" spc="-4" baseline="2391" dirty="0" smtClean="0">
                <a:latin typeface="Comic Sans MS"/>
                <a:cs typeface="Comic Sans MS"/>
              </a:rPr>
              <a:t>f</a:t>
            </a:r>
            <a:r>
              <a:rPr sz="1500" spc="0" baseline="2391" dirty="0" smtClean="0">
                <a:latin typeface="Comic Sans MS"/>
                <a:cs typeface="Comic Sans MS"/>
              </a:rPr>
              <a:t>f</a:t>
            </a:r>
            <a:r>
              <a:rPr sz="1500" spc="-4" baseline="2391" dirty="0" smtClean="0">
                <a:latin typeface="Comic Sans MS"/>
                <a:cs typeface="Comic Sans MS"/>
              </a:rPr>
              <a:t>i</a:t>
            </a:r>
            <a:r>
              <a:rPr sz="1500" spc="0" baseline="2391" dirty="0" smtClean="0">
                <a:latin typeface="Comic Sans MS"/>
                <a:cs typeface="Comic Sans MS"/>
              </a:rPr>
              <a:t>xe</a:t>
            </a:r>
            <a:endParaRPr sz="1000">
              <a:latin typeface="Comic Sans MS"/>
              <a:cs typeface="Comic Sans MS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5818251" y="260350"/>
            <a:ext cx="1949450" cy="457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92075">
              <a:lnSpc>
                <a:spcPct val="116129"/>
              </a:lnSpc>
              <a:spcBef>
                <a:spcPts val="204"/>
              </a:spcBef>
            </a:pPr>
            <a:r>
              <a:rPr sz="1000" b="1" spc="-4" dirty="0" smtClean="0">
                <a:latin typeface="Comic Sans MS"/>
                <a:cs typeface="Comic Sans MS"/>
              </a:rPr>
              <a:t>N</a:t>
            </a:r>
            <a:r>
              <a:rPr sz="1000" b="1" spc="4" dirty="0" smtClean="0">
                <a:latin typeface="Comic Sans MS"/>
                <a:cs typeface="Comic Sans MS"/>
              </a:rPr>
              <a:t>o</a:t>
            </a:r>
            <a:r>
              <a:rPr sz="1000" b="1" spc="0" dirty="0" smtClean="0">
                <a:latin typeface="Comic Sans MS"/>
                <a:cs typeface="Comic Sans MS"/>
              </a:rPr>
              <a:t>n</a:t>
            </a:r>
            <a:r>
              <a:rPr sz="1000" b="1" spc="1" dirty="0" smtClean="0">
                <a:latin typeface="Comic Sans MS"/>
                <a:cs typeface="Comic Sans MS"/>
              </a:rPr>
              <a:t> </a:t>
            </a:r>
            <a:r>
              <a:rPr sz="1000" b="1" spc="-4" dirty="0" smtClean="0">
                <a:latin typeface="Comic Sans MS"/>
                <a:cs typeface="Comic Sans MS"/>
              </a:rPr>
              <a:t>p</a:t>
            </a:r>
            <a:r>
              <a:rPr sz="1000" b="1" spc="0" dirty="0" smtClean="0">
                <a:latin typeface="Comic Sans MS"/>
                <a:cs typeface="Comic Sans MS"/>
              </a:rPr>
              <a:t>riorit</a:t>
            </a:r>
            <a:r>
              <a:rPr sz="1000" b="1" spc="-4" dirty="0" smtClean="0">
                <a:latin typeface="Comic Sans MS"/>
                <a:cs typeface="Comic Sans MS"/>
              </a:rPr>
              <a:t>a</a:t>
            </a:r>
            <a:r>
              <a:rPr sz="1000" b="1" spc="0" dirty="0" smtClean="0">
                <a:latin typeface="Comic Sans MS"/>
                <a:cs typeface="Comic Sans MS"/>
              </a:rPr>
              <a:t>ire</a:t>
            </a:r>
            <a:endParaRPr sz="1000">
              <a:latin typeface="Comic Sans MS"/>
              <a:cs typeface="Comic Sans MS"/>
            </a:endParaRPr>
          </a:p>
          <a:p>
            <a:pPr marL="92075">
              <a:lnSpc>
                <a:spcPts val="1210"/>
              </a:lnSpc>
              <a:spcBef>
                <a:spcPts val="60"/>
              </a:spcBef>
            </a:pPr>
            <a:r>
              <a:rPr sz="1500" spc="-4" baseline="2391" dirty="0" smtClean="0">
                <a:latin typeface="Comic Sans MS"/>
                <a:cs typeface="Comic Sans MS"/>
              </a:rPr>
              <a:t>p</a:t>
            </a:r>
            <a:r>
              <a:rPr sz="1500" spc="9" baseline="2391" dirty="0" smtClean="0">
                <a:latin typeface="Comic Sans MS"/>
                <a:cs typeface="Comic Sans MS"/>
              </a:rPr>
              <a:t>r</a:t>
            </a:r>
            <a:r>
              <a:rPr sz="1500" spc="-4" baseline="2391" dirty="0" smtClean="0">
                <a:latin typeface="Comic Sans MS"/>
                <a:cs typeface="Comic Sans MS"/>
              </a:rPr>
              <a:t>é</a:t>
            </a:r>
            <a:r>
              <a:rPr sz="1500" spc="0" baseline="2391" dirty="0" smtClean="0">
                <a:latin typeface="Comic Sans MS"/>
                <a:cs typeface="Comic Sans MS"/>
              </a:rPr>
              <a:t>f</a:t>
            </a:r>
            <a:r>
              <a:rPr sz="1500" spc="-4" baseline="2391" dirty="0" smtClean="0">
                <a:latin typeface="Comic Sans MS"/>
                <a:cs typeface="Comic Sans MS"/>
              </a:rPr>
              <a:t>i</a:t>
            </a:r>
            <a:r>
              <a:rPr sz="1500" spc="0" baseline="2391" dirty="0" smtClean="0">
                <a:latin typeface="Comic Sans MS"/>
                <a:cs typeface="Comic Sans MS"/>
              </a:rPr>
              <a:t>xe</a:t>
            </a:r>
            <a:endParaRPr sz="1000">
              <a:latin typeface="Comic Sans MS"/>
              <a:cs typeface="Comic Sans MS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919351" y="717550"/>
            <a:ext cx="1949450" cy="2747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91693">
              <a:lnSpc>
                <a:spcPct val="116129"/>
              </a:lnSpc>
              <a:spcBef>
                <a:spcPts val="219"/>
              </a:spcBef>
            </a:pPr>
            <a:r>
              <a:rPr sz="1000" spc="-9" dirty="0" smtClean="0">
                <a:latin typeface="Comic Sans MS"/>
                <a:cs typeface="Comic Sans MS"/>
              </a:rPr>
              <a:t>A</a:t>
            </a:r>
            <a:r>
              <a:rPr sz="1000" spc="4" dirty="0" smtClean="0">
                <a:latin typeface="Comic Sans MS"/>
                <a:cs typeface="Comic Sans MS"/>
              </a:rPr>
              <a:t>c</a:t>
            </a:r>
            <a:r>
              <a:rPr sz="1000" spc="0" dirty="0" smtClean="0">
                <a:latin typeface="Comic Sans MS"/>
                <a:cs typeface="Comic Sans MS"/>
              </a:rPr>
              <a:t>ide</a:t>
            </a:r>
            <a:r>
              <a:rPr sz="1000" spc="-6" dirty="0" smtClean="0">
                <a:latin typeface="Comic Sans MS"/>
                <a:cs typeface="Comic Sans MS"/>
              </a:rPr>
              <a:t> </a:t>
            </a:r>
            <a:r>
              <a:rPr sz="1000" spc="4" dirty="0" smtClean="0">
                <a:latin typeface="Comic Sans MS"/>
                <a:cs typeface="Comic Sans MS"/>
              </a:rPr>
              <a:t>c</a:t>
            </a:r>
            <a:r>
              <a:rPr sz="1000" spc="-4" dirty="0" smtClean="0">
                <a:latin typeface="Comic Sans MS"/>
                <a:cs typeface="Comic Sans MS"/>
              </a:rPr>
              <a:t>a</a:t>
            </a:r>
            <a:r>
              <a:rPr sz="1000" spc="9" dirty="0" smtClean="0">
                <a:latin typeface="Comic Sans MS"/>
                <a:cs typeface="Comic Sans MS"/>
              </a:rPr>
              <a:t>r</a:t>
            </a:r>
            <a:r>
              <a:rPr sz="1000" spc="0" dirty="0" smtClean="0">
                <a:latin typeface="Comic Sans MS"/>
                <a:cs typeface="Comic Sans MS"/>
              </a:rPr>
              <a:t>boxyliq</a:t>
            </a:r>
            <a:r>
              <a:rPr sz="1000" spc="-4" dirty="0" smtClean="0">
                <a:latin typeface="Comic Sans MS"/>
                <a:cs typeface="Comic Sans MS"/>
              </a:rPr>
              <a:t>u</a:t>
            </a:r>
            <a:r>
              <a:rPr sz="1000" spc="0" dirty="0" smtClean="0">
                <a:latin typeface="Comic Sans MS"/>
                <a:cs typeface="Comic Sans MS"/>
              </a:rPr>
              <a:t>e</a:t>
            </a:r>
            <a:endParaRPr sz="1000">
              <a:latin typeface="Comic Sans MS"/>
              <a:cs typeface="Comic Sans MS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3868801" y="717550"/>
            <a:ext cx="1949450" cy="2747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91821">
              <a:lnSpc>
                <a:spcPct val="116129"/>
              </a:lnSpc>
              <a:spcBef>
                <a:spcPts val="219"/>
              </a:spcBef>
            </a:pPr>
            <a:r>
              <a:rPr sz="1000" spc="-4" dirty="0" smtClean="0">
                <a:latin typeface="Comic Sans MS"/>
                <a:cs typeface="Comic Sans MS"/>
              </a:rPr>
              <a:t>-</a:t>
            </a:r>
            <a:r>
              <a:rPr sz="1000" spc="4" dirty="0" smtClean="0">
                <a:latin typeface="Comic Sans MS"/>
                <a:cs typeface="Comic Sans MS"/>
              </a:rPr>
              <a:t>o</a:t>
            </a:r>
            <a:r>
              <a:rPr sz="1000" spc="0" dirty="0" smtClean="0">
                <a:latin typeface="Comic Sans MS"/>
                <a:cs typeface="Comic Sans MS"/>
              </a:rPr>
              <a:t>ï</a:t>
            </a:r>
            <a:r>
              <a:rPr sz="1000" spc="-4" dirty="0" smtClean="0">
                <a:latin typeface="Comic Sans MS"/>
                <a:cs typeface="Comic Sans MS"/>
              </a:rPr>
              <a:t>q</a:t>
            </a:r>
            <a:r>
              <a:rPr sz="1000" spc="0" dirty="0" smtClean="0">
                <a:latin typeface="Comic Sans MS"/>
                <a:cs typeface="Comic Sans MS"/>
              </a:rPr>
              <a:t>ue</a:t>
            </a:r>
            <a:r>
              <a:rPr sz="1000" spc="-8" dirty="0" smtClean="0">
                <a:latin typeface="Comic Sans MS"/>
                <a:cs typeface="Comic Sans MS"/>
              </a:rPr>
              <a:t> </a:t>
            </a:r>
            <a:r>
              <a:rPr sz="1000" spc="4" dirty="0" smtClean="0">
                <a:latin typeface="Comic Sans MS"/>
                <a:cs typeface="Comic Sans MS"/>
              </a:rPr>
              <a:t>o</a:t>
            </a:r>
            <a:r>
              <a:rPr sz="1000" spc="0" dirty="0" smtClean="0">
                <a:latin typeface="Comic Sans MS"/>
                <a:cs typeface="Comic Sans MS"/>
              </a:rPr>
              <a:t>u</a:t>
            </a:r>
            <a:r>
              <a:rPr sz="1000" spc="4" dirty="0" smtClean="0">
                <a:latin typeface="Comic Sans MS"/>
                <a:cs typeface="Comic Sans MS"/>
              </a:rPr>
              <a:t> </a:t>
            </a:r>
            <a:r>
              <a:rPr sz="1000" spc="-4" dirty="0" smtClean="0">
                <a:latin typeface="Comic Sans MS"/>
                <a:cs typeface="Comic Sans MS"/>
              </a:rPr>
              <a:t>ique</a:t>
            </a:r>
            <a:endParaRPr sz="1000">
              <a:latin typeface="Comic Sans MS"/>
              <a:cs typeface="Comic Sans MS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5818251" y="717550"/>
            <a:ext cx="1949450" cy="2747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92075">
              <a:lnSpc>
                <a:spcPct val="116129"/>
              </a:lnSpc>
              <a:spcBef>
                <a:spcPts val="219"/>
              </a:spcBef>
            </a:pPr>
            <a:r>
              <a:rPr sz="1000" spc="0" dirty="0" smtClean="0">
                <a:latin typeface="Comic Sans MS"/>
                <a:cs typeface="Comic Sans MS"/>
              </a:rPr>
              <a:t>-</a:t>
            </a:r>
            <a:endParaRPr sz="1000">
              <a:latin typeface="Comic Sans MS"/>
              <a:cs typeface="Comic Sans MS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919351" y="992251"/>
            <a:ext cx="1949450" cy="27457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91693">
              <a:lnSpc>
                <a:spcPct val="116129"/>
              </a:lnSpc>
              <a:spcBef>
                <a:spcPts val="215"/>
              </a:spcBef>
            </a:pPr>
            <a:r>
              <a:rPr sz="1000" spc="0" dirty="0" smtClean="0">
                <a:latin typeface="Comic Sans MS"/>
                <a:cs typeface="Comic Sans MS"/>
              </a:rPr>
              <a:t>N</a:t>
            </a:r>
            <a:r>
              <a:rPr sz="1000" spc="-4" dirty="0" smtClean="0">
                <a:latin typeface="Comic Sans MS"/>
                <a:cs typeface="Comic Sans MS"/>
              </a:rPr>
              <a:t>i</a:t>
            </a:r>
            <a:r>
              <a:rPr sz="1000" spc="0" dirty="0" smtClean="0">
                <a:latin typeface="Comic Sans MS"/>
                <a:cs typeface="Comic Sans MS"/>
              </a:rPr>
              <a:t>t</a:t>
            </a:r>
            <a:r>
              <a:rPr sz="1000" spc="9" dirty="0" smtClean="0">
                <a:latin typeface="Comic Sans MS"/>
                <a:cs typeface="Comic Sans MS"/>
              </a:rPr>
              <a:t>r</a:t>
            </a:r>
            <a:r>
              <a:rPr sz="1000" spc="0" dirty="0" smtClean="0">
                <a:latin typeface="Comic Sans MS"/>
                <a:cs typeface="Comic Sans MS"/>
              </a:rPr>
              <a:t>ile</a:t>
            </a:r>
            <a:endParaRPr sz="1000">
              <a:latin typeface="Comic Sans MS"/>
              <a:cs typeface="Comic Sans MS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868801" y="992251"/>
            <a:ext cx="1949450" cy="27457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91821">
              <a:lnSpc>
                <a:spcPct val="116129"/>
              </a:lnSpc>
              <a:spcBef>
                <a:spcPts val="215"/>
              </a:spcBef>
            </a:pPr>
            <a:r>
              <a:rPr sz="1000" spc="-4" dirty="0" smtClean="0">
                <a:latin typeface="Comic Sans MS"/>
                <a:cs typeface="Comic Sans MS"/>
              </a:rPr>
              <a:t>-n</a:t>
            </a:r>
            <a:r>
              <a:rPr sz="1000" spc="0" dirty="0" smtClean="0">
                <a:latin typeface="Comic Sans MS"/>
                <a:cs typeface="Comic Sans MS"/>
              </a:rPr>
              <a:t>i</a:t>
            </a:r>
            <a:r>
              <a:rPr sz="1000" spc="-4" dirty="0" smtClean="0">
                <a:latin typeface="Comic Sans MS"/>
                <a:cs typeface="Comic Sans MS"/>
              </a:rPr>
              <a:t>t</a:t>
            </a:r>
            <a:r>
              <a:rPr sz="1000" spc="9" dirty="0" smtClean="0">
                <a:latin typeface="Comic Sans MS"/>
                <a:cs typeface="Comic Sans MS"/>
              </a:rPr>
              <a:t>r</a:t>
            </a:r>
            <a:r>
              <a:rPr sz="1000" spc="0" dirty="0" smtClean="0">
                <a:latin typeface="Comic Sans MS"/>
                <a:cs typeface="Comic Sans MS"/>
              </a:rPr>
              <a:t>ile</a:t>
            </a:r>
            <a:endParaRPr sz="1000">
              <a:latin typeface="Comic Sans MS"/>
              <a:cs typeface="Comic Sans MS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818251" y="992251"/>
            <a:ext cx="1949450" cy="27457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92075">
              <a:lnSpc>
                <a:spcPct val="116129"/>
              </a:lnSpc>
              <a:spcBef>
                <a:spcPts val="215"/>
              </a:spcBef>
            </a:pPr>
            <a:r>
              <a:rPr sz="1000" spc="0" dirty="0" smtClean="0">
                <a:latin typeface="Comic Sans MS"/>
                <a:cs typeface="Comic Sans MS"/>
              </a:rPr>
              <a:t>C</a:t>
            </a:r>
            <a:r>
              <a:rPr sz="1000" spc="-4" dirty="0" smtClean="0">
                <a:latin typeface="Comic Sans MS"/>
                <a:cs typeface="Comic Sans MS"/>
              </a:rPr>
              <a:t>yan</a:t>
            </a:r>
            <a:r>
              <a:rPr sz="1000" spc="0" dirty="0" smtClean="0">
                <a:latin typeface="Comic Sans MS"/>
                <a:cs typeface="Comic Sans MS"/>
              </a:rPr>
              <a:t>o</a:t>
            </a:r>
            <a:r>
              <a:rPr sz="1000" spc="3" dirty="0" smtClean="0">
                <a:latin typeface="Comic Sans MS"/>
                <a:cs typeface="Comic Sans MS"/>
              </a:rPr>
              <a:t> </a:t>
            </a:r>
            <a:r>
              <a:rPr sz="1000" spc="-4" dirty="0" smtClean="0">
                <a:latin typeface="Comic Sans MS"/>
                <a:cs typeface="Comic Sans MS"/>
              </a:rPr>
              <a:t>(</a:t>
            </a:r>
            <a:r>
              <a:rPr sz="1000" spc="0" dirty="0" smtClean="0">
                <a:latin typeface="Comic Sans MS"/>
                <a:cs typeface="Comic Sans MS"/>
              </a:rPr>
              <a:t>N</a:t>
            </a:r>
            <a:r>
              <a:rPr sz="1000" spc="4" dirty="0" smtClean="0">
                <a:latin typeface="Symbol"/>
                <a:cs typeface="Symbol"/>
              </a:rPr>
              <a:t></a:t>
            </a:r>
            <a:r>
              <a:rPr sz="1000" spc="0" dirty="0" smtClean="0">
                <a:latin typeface="Comic Sans MS"/>
                <a:cs typeface="Comic Sans MS"/>
              </a:rPr>
              <a:t>C</a:t>
            </a:r>
            <a:r>
              <a:rPr sz="1000" spc="-4" dirty="0" smtClean="0">
                <a:latin typeface="Comic Sans MS"/>
                <a:cs typeface="Comic Sans MS"/>
              </a:rPr>
              <a:t>-</a:t>
            </a:r>
            <a:r>
              <a:rPr sz="1000" spc="0" dirty="0" smtClean="0">
                <a:latin typeface="Comic Sans MS"/>
                <a:cs typeface="Comic Sans MS"/>
              </a:rPr>
              <a:t>)</a:t>
            </a:r>
            <a:endParaRPr sz="1000">
              <a:latin typeface="Comic Sans MS"/>
              <a:cs typeface="Comic Sans MS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919351" y="1266825"/>
            <a:ext cx="1949450" cy="2747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91693">
              <a:lnSpc>
                <a:spcPct val="116129"/>
              </a:lnSpc>
              <a:spcBef>
                <a:spcPts val="219"/>
              </a:spcBef>
            </a:pPr>
            <a:r>
              <a:rPr sz="1000" spc="-9" dirty="0" smtClean="0">
                <a:latin typeface="Comic Sans MS"/>
                <a:cs typeface="Comic Sans MS"/>
              </a:rPr>
              <a:t>A</a:t>
            </a:r>
            <a:r>
              <a:rPr sz="1000" spc="0" dirty="0" smtClean="0">
                <a:latin typeface="Comic Sans MS"/>
                <a:cs typeface="Comic Sans MS"/>
              </a:rPr>
              <a:t>ld</a:t>
            </a:r>
            <a:r>
              <a:rPr sz="1000" spc="-4" dirty="0" smtClean="0">
                <a:latin typeface="Comic Sans MS"/>
                <a:cs typeface="Comic Sans MS"/>
              </a:rPr>
              <a:t>é</a:t>
            </a:r>
            <a:r>
              <a:rPr sz="1000" spc="0" dirty="0" smtClean="0">
                <a:latin typeface="Comic Sans MS"/>
                <a:cs typeface="Comic Sans MS"/>
              </a:rPr>
              <a:t>hyde</a:t>
            </a:r>
            <a:endParaRPr sz="1000">
              <a:latin typeface="Comic Sans MS"/>
              <a:cs typeface="Comic Sans M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868801" y="1266825"/>
            <a:ext cx="1949450" cy="2747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91821">
              <a:lnSpc>
                <a:spcPct val="116129"/>
              </a:lnSpc>
              <a:spcBef>
                <a:spcPts val="219"/>
              </a:spcBef>
            </a:pPr>
            <a:r>
              <a:rPr sz="1000" spc="-4" dirty="0" smtClean="0">
                <a:latin typeface="Comic Sans MS"/>
                <a:cs typeface="Comic Sans MS"/>
              </a:rPr>
              <a:t>-al</a:t>
            </a:r>
            <a:endParaRPr sz="1000">
              <a:latin typeface="Comic Sans MS"/>
              <a:cs typeface="Comic Sans M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818251" y="1266825"/>
            <a:ext cx="1949450" cy="2747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92075">
              <a:lnSpc>
                <a:spcPct val="116129"/>
              </a:lnSpc>
              <a:spcBef>
                <a:spcPts val="219"/>
              </a:spcBef>
            </a:pPr>
            <a:r>
              <a:rPr sz="1000" spc="-4" dirty="0" smtClean="0">
                <a:latin typeface="Comic Sans MS"/>
                <a:cs typeface="Comic Sans MS"/>
              </a:rPr>
              <a:t>F</a:t>
            </a:r>
            <a:r>
              <a:rPr sz="1000" spc="4" dirty="0" smtClean="0">
                <a:latin typeface="Comic Sans MS"/>
                <a:cs typeface="Comic Sans MS"/>
              </a:rPr>
              <a:t>o</a:t>
            </a:r>
            <a:r>
              <a:rPr sz="1000" spc="9" dirty="0" smtClean="0">
                <a:latin typeface="Comic Sans MS"/>
                <a:cs typeface="Comic Sans MS"/>
              </a:rPr>
              <a:t>r</a:t>
            </a:r>
            <a:r>
              <a:rPr sz="1000" spc="-4" dirty="0" smtClean="0">
                <a:latin typeface="Comic Sans MS"/>
                <a:cs typeface="Comic Sans MS"/>
              </a:rPr>
              <a:t>m</a:t>
            </a:r>
            <a:r>
              <a:rPr sz="1000" spc="0" dirty="0" smtClean="0">
                <a:latin typeface="Comic Sans MS"/>
                <a:cs typeface="Comic Sans MS"/>
              </a:rPr>
              <a:t>yl</a:t>
            </a:r>
            <a:r>
              <a:rPr sz="1000" spc="-16" dirty="0" smtClean="0">
                <a:latin typeface="Comic Sans MS"/>
                <a:cs typeface="Comic Sans MS"/>
              </a:rPr>
              <a:t> </a:t>
            </a:r>
            <a:r>
              <a:rPr sz="1000" spc="-4" dirty="0" smtClean="0">
                <a:latin typeface="Comic Sans MS"/>
                <a:cs typeface="Comic Sans MS"/>
              </a:rPr>
              <a:t>(</a:t>
            </a:r>
            <a:r>
              <a:rPr sz="1000" spc="0" dirty="0" smtClean="0">
                <a:latin typeface="Comic Sans MS"/>
                <a:cs typeface="Comic Sans MS"/>
              </a:rPr>
              <a:t>CHO)</a:t>
            </a:r>
            <a:endParaRPr sz="1000">
              <a:latin typeface="Comic Sans MS"/>
              <a:cs typeface="Comic Sans M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919351" y="1541526"/>
            <a:ext cx="1949450" cy="27457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91693">
              <a:lnSpc>
                <a:spcPct val="116129"/>
              </a:lnSpc>
              <a:spcBef>
                <a:spcPts val="220"/>
              </a:spcBef>
            </a:pPr>
            <a:r>
              <a:rPr sz="1000" spc="0" dirty="0" smtClean="0">
                <a:latin typeface="Comic Sans MS"/>
                <a:cs typeface="Comic Sans MS"/>
              </a:rPr>
              <a:t>C</a:t>
            </a:r>
            <a:r>
              <a:rPr sz="1000" spc="-4" dirty="0" smtClean="0">
                <a:latin typeface="Comic Sans MS"/>
                <a:cs typeface="Comic Sans MS"/>
              </a:rPr>
              <a:t>é</a:t>
            </a:r>
            <a:r>
              <a:rPr sz="1000" spc="0" dirty="0" smtClean="0">
                <a:latin typeface="Comic Sans MS"/>
                <a:cs typeface="Comic Sans MS"/>
              </a:rPr>
              <a:t>tone</a:t>
            </a:r>
            <a:endParaRPr sz="1000">
              <a:latin typeface="Comic Sans MS"/>
              <a:cs typeface="Comic Sans M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868801" y="1541526"/>
            <a:ext cx="1949450" cy="27457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91821">
              <a:lnSpc>
                <a:spcPct val="116129"/>
              </a:lnSpc>
              <a:spcBef>
                <a:spcPts val="220"/>
              </a:spcBef>
            </a:pPr>
            <a:r>
              <a:rPr sz="1000" spc="-4" dirty="0" smtClean="0">
                <a:latin typeface="Comic Sans MS"/>
                <a:cs typeface="Comic Sans MS"/>
              </a:rPr>
              <a:t>-</a:t>
            </a:r>
            <a:r>
              <a:rPr sz="1000" spc="4" dirty="0" smtClean="0">
                <a:latin typeface="Comic Sans MS"/>
                <a:cs typeface="Comic Sans MS"/>
              </a:rPr>
              <a:t>o</a:t>
            </a:r>
            <a:r>
              <a:rPr sz="1000" spc="-4" dirty="0" smtClean="0">
                <a:latin typeface="Comic Sans MS"/>
                <a:cs typeface="Comic Sans MS"/>
              </a:rPr>
              <a:t>n</a:t>
            </a:r>
            <a:r>
              <a:rPr sz="1000" spc="0" dirty="0" smtClean="0">
                <a:latin typeface="Comic Sans MS"/>
                <a:cs typeface="Comic Sans MS"/>
              </a:rPr>
              <a:t>e</a:t>
            </a:r>
            <a:endParaRPr sz="1000">
              <a:latin typeface="Comic Sans MS"/>
              <a:cs typeface="Comic Sans M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818251" y="1541526"/>
            <a:ext cx="1949450" cy="27457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92075">
              <a:lnSpc>
                <a:spcPct val="116129"/>
              </a:lnSpc>
              <a:spcBef>
                <a:spcPts val="220"/>
              </a:spcBef>
            </a:pPr>
            <a:r>
              <a:rPr sz="1000" spc="0" dirty="0" smtClean="0">
                <a:latin typeface="Comic Sans MS"/>
                <a:cs typeface="Comic Sans MS"/>
              </a:rPr>
              <a:t>Oxo</a:t>
            </a:r>
            <a:r>
              <a:rPr sz="1000" spc="-14" dirty="0" smtClean="0">
                <a:latin typeface="Comic Sans MS"/>
                <a:cs typeface="Comic Sans MS"/>
              </a:rPr>
              <a:t> </a:t>
            </a:r>
            <a:r>
              <a:rPr sz="1000" spc="-4" dirty="0" smtClean="0">
                <a:latin typeface="Comic Sans MS"/>
                <a:cs typeface="Comic Sans MS"/>
              </a:rPr>
              <a:t>(</a:t>
            </a:r>
            <a:r>
              <a:rPr sz="1000" spc="0" dirty="0" smtClean="0">
                <a:latin typeface="Comic Sans MS"/>
                <a:cs typeface="Comic Sans MS"/>
              </a:rPr>
              <a:t>C</a:t>
            </a:r>
            <a:r>
              <a:rPr sz="1000" spc="-4" dirty="0" smtClean="0">
                <a:latin typeface="Comic Sans MS"/>
                <a:cs typeface="Comic Sans MS"/>
              </a:rPr>
              <a:t>O</a:t>
            </a:r>
            <a:r>
              <a:rPr sz="1000" spc="0" dirty="0" smtClean="0">
                <a:latin typeface="Comic Sans MS"/>
                <a:cs typeface="Comic Sans MS"/>
              </a:rPr>
              <a:t>)</a:t>
            </a:r>
            <a:endParaRPr sz="1000">
              <a:latin typeface="Comic Sans MS"/>
              <a:cs typeface="Comic Sans M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919351" y="1816100"/>
            <a:ext cx="1949450" cy="2747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91693">
              <a:lnSpc>
                <a:spcPct val="116129"/>
              </a:lnSpc>
              <a:spcBef>
                <a:spcPts val="220"/>
              </a:spcBef>
            </a:pPr>
            <a:r>
              <a:rPr sz="1000" spc="-9" dirty="0" smtClean="0">
                <a:latin typeface="Comic Sans MS"/>
                <a:cs typeface="Comic Sans MS"/>
              </a:rPr>
              <a:t>A</a:t>
            </a:r>
            <a:r>
              <a:rPr sz="1000" spc="0" dirty="0" smtClean="0">
                <a:latin typeface="Comic Sans MS"/>
                <a:cs typeface="Comic Sans MS"/>
              </a:rPr>
              <a:t>l</a:t>
            </a:r>
            <a:r>
              <a:rPr sz="1000" spc="4" dirty="0" smtClean="0">
                <a:latin typeface="Comic Sans MS"/>
                <a:cs typeface="Comic Sans MS"/>
              </a:rPr>
              <a:t>coo</a:t>
            </a:r>
            <a:r>
              <a:rPr sz="1000" spc="0" dirty="0" smtClean="0">
                <a:latin typeface="Comic Sans MS"/>
                <a:cs typeface="Comic Sans MS"/>
              </a:rPr>
              <a:t>l,</a:t>
            </a:r>
            <a:r>
              <a:rPr sz="1000" spc="-21" dirty="0" smtClean="0">
                <a:latin typeface="Comic Sans MS"/>
                <a:cs typeface="Comic Sans MS"/>
              </a:rPr>
              <a:t> </a:t>
            </a:r>
            <a:r>
              <a:rPr sz="1000" spc="-4" dirty="0" smtClean="0">
                <a:latin typeface="Comic Sans MS"/>
                <a:cs typeface="Comic Sans MS"/>
              </a:rPr>
              <a:t>p</a:t>
            </a:r>
            <a:r>
              <a:rPr sz="1000" spc="0" dirty="0" smtClean="0">
                <a:latin typeface="Comic Sans MS"/>
                <a:cs typeface="Comic Sans MS"/>
              </a:rPr>
              <a:t>h</a:t>
            </a:r>
            <a:r>
              <a:rPr sz="1000" spc="-4" dirty="0" smtClean="0">
                <a:latin typeface="Comic Sans MS"/>
                <a:cs typeface="Comic Sans MS"/>
              </a:rPr>
              <a:t>én</a:t>
            </a:r>
            <a:r>
              <a:rPr sz="1000" spc="4" dirty="0" smtClean="0">
                <a:latin typeface="Comic Sans MS"/>
                <a:cs typeface="Comic Sans MS"/>
              </a:rPr>
              <a:t>o</a:t>
            </a:r>
            <a:r>
              <a:rPr sz="1000" spc="0" dirty="0" smtClean="0">
                <a:latin typeface="Comic Sans MS"/>
                <a:cs typeface="Comic Sans MS"/>
              </a:rPr>
              <a:t>l</a:t>
            </a:r>
            <a:endParaRPr sz="1000">
              <a:latin typeface="Comic Sans MS"/>
              <a:cs typeface="Comic Sans M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868801" y="1816100"/>
            <a:ext cx="1949450" cy="2747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91821">
              <a:lnSpc>
                <a:spcPct val="116129"/>
              </a:lnSpc>
              <a:spcBef>
                <a:spcPts val="220"/>
              </a:spcBef>
            </a:pPr>
            <a:r>
              <a:rPr sz="1000" spc="-4" dirty="0" smtClean="0">
                <a:latin typeface="Comic Sans MS"/>
                <a:cs typeface="Comic Sans MS"/>
              </a:rPr>
              <a:t>-</a:t>
            </a:r>
            <a:r>
              <a:rPr sz="1000" spc="4" dirty="0" smtClean="0">
                <a:latin typeface="Comic Sans MS"/>
                <a:cs typeface="Comic Sans MS"/>
              </a:rPr>
              <a:t>ol</a:t>
            </a:r>
            <a:endParaRPr sz="1000">
              <a:latin typeface="Comic Sans MS"/>
              <a:cs typeface="Comic Sans M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818251" y="1816100"/>
            <a:ext cx="1949450" cy="2747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92075">
              <a:lnSpc>
                <a:spcPct val="116129"/>
              </a:lnSpc>
              <a:spcBef>
                <a:spcPts val="220"/>
              </a:spcBef>
            </a:pPr>
            <a:r>
              <a:rPr sz="1000" spc="0" dirty="0" smtClean="0">
                <a:latin typeface="Comic Sans MS"/>
                <a:cs typeface="Comic Sans MS"/>
              </a:rPr>
              <a:t>Hyd</a:t>
            </a:r>
            <a:r>
              <a:rPr sz="1000" spc="14" dirty="0" smtClean="0">
                <a:latin typeface="Comic Sans MS"/>
                <a:cs typeface="Comic Sans MS"/>
              </a:rPr>
              <a:t>r</a:t>
            </a:r>
            <a:r>
              <a:rPr sz="1000" spc="4" dirty="0" smtClean="0">
                <a:latin typeface="Comic Sans MS"/>
                <a:cs typeface="Comic Sans MS"/>
              </a:rPr>
              <a:t>o</a:t>
            </a:r>
            <a:r>
              <a:rPr sz="1000" spc="0" dirty="0" smtClean="0">
                <a:latin typeface="Comic Sans MS"/>
                <a:cs typeface="Comic Sans MS"/>
              </a:rPr>
              <a:t>xy</a:t>
            </a:r>
            <a:r>
              <a:rPr sz="1000" spc="-49" dirty="0" smtClean="0">
                <a:latin typeface="Comic Sans MS"/>
                <a:cs typeface="Comic Sans MS"/>
              </a:rPr>
              <a:t> </a:t>
            </a:r>
            <a:r>
              <a:rPr sz="1000" spc="-4" dirty="0" smtClean="0">
                <a:latin typeface="Comic Sans MS"/>
                <a:cs typeface="Comic Sans MS"/>
              </a:rPr>
              <a:t>(</a:t>
            </a:r>
            <a:r>
              <a:rPr sz="1000" spc="0" dirty="0" smtClean="0">
                <a:latin typeface="Comic Sans MS"/>
                <a:cs typeface="Comic Sans MS"/>
              </a:rPr>
              <a:t>HO)</a:t>
            </a:r>
            <a:endParaRPr sz="1000">
              <a:latin typeface="Comic Sans MS"/>
              <a:cs typeface="Comic Sans M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919351" y="2090801"/>
            <a:ext cx="1949450" cy="27457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91693">
              <a:lnSpc>
                <a:spcPct val="116129"/>
              </a:lnSpc>
              <a:spcBef>
                <a:spcPts val="220"/>
              </a:spcBef>
            </a:pPr>
            <a:r>
              <a:rPr sz="1000" spc="-9" dirty="0" smtClean="0">
                <a:latin typeface="Comic Sans MS"/>
                <a:cs typeface="Comic Sans MS"/>
              </a:rPr>
              <a:t>A</a:t>
            </a:r>
            <a:r>
              <a:rPr sz="1000" spc="-4" dirty="0" smtClean="0">
                <a:latin typeface="Comic Sans MS"/>
                <a:cs typeface="Comic Sans MS"/>
              </a:rPr>
              <a:t>m</a:t>
            </a:r>
            <a:r>
              <a:rPr sz="1000" spc="0" dirty="0" smtClean="0">
                <a:latin typeface="Comic Sans MS"/>
                <a:cs typeface="Comic Sans MS"/>
              </a:rPr>
              <a:t>i</a:t>
            </a:r>
            <a:r>
              <a:rPr sz="1000" spc="-9" dirty="0" smtClean="0">
                <a:latin typeface="Comic Sans MS"/>
                <a:cs typeface="Comic Sans MS"/>
              </a:rPr>
              <a:t>n</a:t>
            </a:r>
            <a:r>
              <a:rPr sz="1000" spc="0" dirty="0" smtClean="0">
                <a:latin typeface="Comic Sans MS"/>
                <a:cs typeface="Comic Sans MS"/>
              </a:rPr>
              <a:t>e</a:t>
            </a:r>
            <a:endParaRPr sz="1000">
              <a:latin typeface="Comic Sans MS"/>
              <a:cs typeface="Comic Sans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868801" y="2090801"/>
            <a:ext cx="1949450" cy="27457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91821">
              <a:lnSpc>
                <a:spcPct val="116129"/>
              </a:lnSpc>
              <a:spcBef>
                <a:spcPts val="220"/>
              </a:spcBef>
            </a:pPr>
            <a:r>
              <a:rPr sz="1000" spc="-4" dirty="0" smtClean="0">
                <a:latin typeface="Comic Sans MS"/>
                <a:cs typeface="Comic Sans MS"/>
              </a:rPr>
              <a:t>-am</a:t>
            </a:r>
            <a:r>
              <a:rPr sz="1000" spc="0" dirty="0" smtClean="0">
                <a:latin typeface="Comic Sans MS"/>
                <a:cs typeface="Comic Sans MS"/>
              </a:rPr>
              <a:t>i</a:t>
            </a:r>
            <a:r>
              <a:rPr sz="1000" spc="-9" dirty="0" smtClean="0">
                <a:latin typeface="Comic Sans MS"/>
                <a:cs typeface="Comic Sans MS"/>
              </a:rPr>
              <a:t>n</a:t>
            </a:r>
            <a:r>
              <a:rPr sz="1000" spc="0" dirty="0" smtClean="0">
                <a:latin typeface="Comic Sans MS"/>
                <a:cs typeface="Comic Sans MS"/>
              </a:rPr>
              <a:t>e</a:t>
            </a:r>
            <a:endParaRPr sz="1000">
              <a:latin typeface="Comic Sans MS"/>
              <a:cs typeface="Comic Sans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818251" y="2090801"/>
            <a:ext cx="1949450" cy="27457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92075">
              <a:lnSpc>
                <a:spcPts val="1285"/>
              </a:lnSpc>
              <a:spcBef>
                <a:spcPts val="220"/>
              </a:spcBef>
            </a:pPr>
            <a:r>
              <a:rPr sz="1000" spc="-9" dirty="0" smtClean="0">
                <a:latin typeface="Comic Sans MS"/>
                <a:cs typeface="Comic Sans MS"/>
              </a:rPr>
              <a:t>A</a:t>
            </a:r>
            <a:r>
              <a:rPr sz="1000" spc="-4" dirty="0" smtClean="0">
                <a:latin typeface="Comic Sans MS"/>
                <a:cs typeface="Comic Sans MS"/>
              </a:rPr>
              <a:t>m</a:t>
            </a:r>
            <a:r>
              <a:rPr sz="1000" spc="0" dirty="0" smtClean="0">
                <a:latin typeface="Comic Sans MS"/>
                <a:cs typeface="Comic Sans MS"/>
              </a:rPr>
              <a:t>i</a:t>
            </a:r>
            <a:r>
              <a:rPr sz="1000" spc="-9" dirty="0" smtClean="0">
                <a:latin typeface="Comic Sans MS"/>
                <a:cs typeface="Comic Sans MS"/>
              </a:rPr>
              <a:t>n</a:t>
            </a:r>
            <a:r>
              <a:rPr sz="1000" spc="0" dirty="0" smtClean="0">
                <a:latin typeface="Comic Sans MS"/>
                <a:cs typeface="Comic Sans MS"/>
              </a:rPr>
              <a:t>o</a:t>
            </a:r>
            <a:r>
              <a:rPr sz="1000" spc="1" dirty="0" smtClean="0">
                <a:latin typeface="Comic Sans MS"/>
                <a:cs typeface="Comic Sans MS"/>
              </a:rPr>
              <a:t> </a:t>
            </a:r>
            <a:r>
              <a:rPr sz="1000" spc="-4" dirty="0" smtClean="0">
                <a:latin typeface="Comic Sans MS"/>
                <a:cs typeface="Comic Sans MS"/>
              </a:rPr>
              <a:t>(</a:t>
            </a:r>
            <a:r>
              <a:rPr sz="1000" spc="0" dirty="0" smtClean="0">
                <a:latin typeface="Comic Sans MS"/>
                <a:cs typeface="Comic Sans MS"/>
              </a:rPr>
              <a:t>NH</a:t>
            </a:r>
            <a:r>
              <a:rPr sz="975" spc="0" baseline="-22079" dirty="0" smtClean="0">
                <a:latin typeface="Comic Sans MS"/>
                <a:cs typeface="Comic Sans MS"/>
              </a:rPr>
              <a:t>2</a:t>
            </a:r>
            <a:r>
              <a:rPr sz="1000" spc="0" dirty="0" smtClean="0">
                <a:latin typeface="Comic Sans MS"/>
                <a:cs typeface="Comic Sans MS"/>
              </a:rPr>
              <a:t>,</a:t>
            </a:r>
            <a:r>
              <a:rPr sz="1000" spc="4" dirty="0" smtClean="0">
                <a:latin typeface="Comic Sans MS"/>
                <a:cs typeface="Comic Sans MS"/>
              </a:rPr>
              <a:t> </a:t>
            </a:r>
            <a:r>
              <a:rPr sz="1000" spc="0" dirty="0" smtClean="0">
                <a:latin typeface="Comic Sans MS"/>
                <a:cs typeface="Comic Sans MS"/>
              </a:rPr>
              <a:t>NHR,</a:t>
            </a:r>
            <a:r>
              <a:rPr sz="1000" spc="-24" dirty="0" smtClean="0">
                <a:latin typeface="Comic Sans MS"/>
                <a:cs typeface="Comic Sans MS"/>
              </a:rPr>
              <a:t> </a:t>
            </a:r>
            <a:r>
              <a:rPr sz="1000" spc="0" dirty="0" smtClean="0">
                <a:latin typeface="Comic Sans MS"/>
                <a:cs typeface="Comic Sans MS"/>
              </a:rPr>
              <a:t>NR</a:t>
            </a:r>
            <a:r>
              <a:rPr sz="975" spc="0" baseline="-22079" dirty="0" smtClean="0">
                <a:latin typeface="Comic Sans MS"/>
                <a:cs typeface="Comic Sans MS"/>
              </a:rPr>
              <a:t>2</a:t>
            </a:r>
            <a:r>
              <a:rPr sz="1000" spc="0" dirty="0" smtClean="0">
                <a:latin typeface="Comic Sans MS"/>
                <a:cs typeface="Comic Sans MS"/>
              </a:rPr>
              <a:t>)</a:t>
            </a:r>
            <a:endParaRPr sz="1000">
              <a:latin typeface="Comic Sans MS"/>
              <a:cs typeface="Comic Sans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919351" y="2365375"/>
            <a:ext cx="1949450" cy="2747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91693">
              <a:lnSpc>
                <a:spcPct val="116129"/>
              </a:lnSpc>
              <a:spcBef>
                <a:spcPts val="220"/>
              </a:spcBef>
            </a:pPr>
            <a:r>
              <a:rPr sz="1000" spc="0" dirty="0" smtClean="0">
                <a:latin typeface="Comic Sans MS"/>
                <a:cs typeface="Comic Sans MS"/>
              </a:rPr>
              <a:t>D</a:t>
            </a:r>
            <a:r>
              <a:rPr sz="1000" spc="-4" dirty="0" smtClean="0">
                <a:latin typeface="Comic Sans MS"/>
                <a:cs typeface="Comic Sans MS"/>
              </a:rPr>
              <a:t>é</a:t>
            </a:r>
            <a:r>
              <a:rPr sz="1000" spc="9" dirty="0" smtClean="0">
                <a:latin typeface="Comic Sans MS"/>
                <a:cs typeface="Comic Sans MS"/>
              </a:rPr>
              <a:t>r</a:t>
            </a:r>
            <a:r>
              <a:rPr sz="1000" spc="0" dirty="0" smtClean="0">
                <a:latin typeface="Comic Sans MS"/>
                <a:cs typeface="Comic Sans MS"/>
              </a:rPr>
              <a:t>i</a:t>
            </a:r>
            <a:r>
              <a:rPr sz="1000" spc="-9" dirty="0" smtClean="0">
                <a:latin typeface="Comic Sans MS"/>
                <a:cs typeface="Comic Sans MS"/>
              </a:rPr>
              <a:t>v</a:t>
            </a:r>
            <a:r>
              <a:rPr sz="1000" spc="0" dirty="0" smtClean="0">
                <a:latin typeface="Comic Sans MS"/>
                <a:cs typeface="Comic Sans MS"/>
              </a:rPr>
              <a:t>é</a:t>
            </a:r>
            <a:r>
              <a:rPr sz="1000" spc="-20" dirty="0" smtClean="0">
                <a:latin typeface="Comic Sans MS"/>
                <a:cs typeface="Comic Sans MS"/>
              </a:rPr>
              <a:t> </a:t>
            </a:r>
            <a:r>
              <a:rPr sz="1000" spc="0" dirty="0" smtClean="0">
                <a:latin typeface="Comic Sans MS"/>
                <a:cs typeface="Comic Sans MS"/>
              </a:rPr>
              <a:t>h</a:t>
            </a:r>
            <a:r>
              <a:rPr sz="1000" spc="-4" dirty="0" smtClean="0">
                <a:latin typeface="Comic Sans MS"/>
                <a:cs typeface="Comic Sans MS"/>
              </a:rPr>
              <a:t>a</a:t>
            </a:r>
            <a:r>
              <a:rPr sz="1000" spc="0" dirty="0" smtClean="0">
                <a:latin typeface="Comic Sans MS"/>
                <a:cs typeface="Comic Sans MS"/>
              </a:rPr>
              <a:t>l</a:t>
            </a:r>
            <a:r>
              <a:rPr sz="1000" spc="4" dirty="0" smtClean="0">
                <a:latin typeface="Comic Sans MS"/>
                <a:cs typeface="Comic Sans MS"/>
              </a:rPr>
              <a:t>o</a:t>
            </a:r>
            <a:r>
              <a:rPr sz="1000" spc="0" dirty="0" smtClean="0">
                <a:latin typeface="Comic Sans MS"/>
                <a:cs typeface="Comic Sans MS"/>
              </a:rPr>
              <a:t>g</a:t>
            </a:r>
            <a:r>
              <a:rPr sz="1000" spc="-4" dirty="0" smtClean="0">
                <a:latin typeface="Comic Sans MS"/>
                <a:cs typeface="Comic Sans MS"/>
              </a:rPr>
              <a:t>én</a:t>
            </a:r>
            <a:r>
              <a:rPr sz="1000" spc="0" dirty="0" smtClean="0">
                <a:latin typeface="Comic Sans MS"/>
                <a:cs typeface="Comic Sans MS"/>
              </a:rPr>
              <a:t>é</a:t>
            </a:r>
            <a:endParaRPr sz="1000">
              <a:latin typeface="Comic Sans MS"/>
              <a:cs typeface="Comic Sans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868801" y="2365375"/>
            <a:ext cx="1949450" cy="2747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91821">
              <a:lnSpc>
                <a:spcPct val="116129"/>
              </a:lnSpc>
              <a:spcBef>
                <a:spcPts val="220"/>
              </a:spcBef>
            </a:pPr>
            <a:r>
              <a:rPr sz="1000" spc="0" dirty="0" smtClean="0">
                <a:latin typeface="Comic Sans MS"/>
                <a:cs typeface="Comic Sans MS"/>
              </a:rPr>
              <a:t>-</a:t>
            </a:r>
            <a:endParaRPr sz="1000">
              <a:latin typeface="Comic Sans MS"/>
              <a:cs typeface="Comic Sans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818251" y="2365375"/>
            <a:ext cx="1949450" cy="2747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92075">
              <a:lnSpc>
                <a:spcPct val="116129"/>
              </a:lnSpc>
              <a:spcBef>
                <a:spcPts val="220"/>
              </a:spcBef>
            </a:pPr>
            <a:r>
              <a:rPr sz="1000" spc="0" dirty="0" smtClean="0">
                <a:latin typeface="Comic Sans MS"/>
                <a:cs typeface="Comic Sans MS"/>
              </a:rPr>
              <a:t>H</a:t>
            </a:r>
            <a:r>
              <a:rPr sz="1000" spc="-4" dirty="0" smtClean="0">
                <a:latin typeface="Comic Sans MS"/>
                <a:cs typeface="Comic Sans MS"/>
              </a:rPr>
              <a:t>a</a:t>
            </a:r>
            <a:r>
              <a:rPr sz="1000" spc="0" dirty="0" smtClean="0">
                <a:latin typeface="Comic Sans MS"/>
                <a:cs typeface="Comic Sans MS"/>
              </a:rPr>
              <a:t>l</a:t>
            </a:r>
            <a:r>
              <a:rPr sz="1000" spc="4" dirty="0" smtClean="0">
                <a:latin typeface="Comic Sans MS"/>
                <a:cs typeface="Comic Sans MS"/>
              </a:rPr>
              <a:t>o</a:t>
            </a:r>
            <a:r>
              <a:rPr sz="1000" spc="0" dirty="0" smtClean="0">
                <a:latin typeface="Comic Sans MS"/>
                <a:cs typeface="Comic Sans MS"/>
              </a:rPr>
              <a:t>g</a:t>
            </a:r>
            <a:r>
              <a:rPr sz="1000" spc="-4" dirty="0" smtClean="0">
                <a:latin typeface="Comic Sans MS"/>
                <a:cs typeface="Comic Sans MS"/>
              </a:rPr>
              <a:t>én</a:t>
            </a:r>
            <a:r>
              <a:rPr sz="1000" spc="0" dirty="0" smtClean="0">
                <a:latin typeface="Comic Sans MS"/>
                <a:cs typeface="Comic Sans MS"/>
              </a:rPr>
              <a:t>o</a:t>
            </a:r>
            <a:endParaRPr sz="1000">
              <a:latin typeface="Comic Sans MS"/>
              <a:cs typeface="Comic Sans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0" y="0"/>
            <a:ext cx="330708" cy="68579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6" name="object 6"/>
          <p:cNvSpPr txBox="1"/>
          <p:nvPr/>
        </p:nvSpPr>
        <p:spPr>
          <a:xfrm>
            <a:off x="6630675" y="3041816"/>
            <a:ext cx="103835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5" name="object 5"/>
          <p:cNvSpPr txBox="1"/>
          <p:nvPr/>
        </p:nvSpPr>
        <p:spPr>
          <a:xfrm>
            <a:off x="6867556" y="3041816"/>
            <a:ext cx="103835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4" name="object 4"/>
          <p:cNvSpPr txBox="1"/>
          <p:nvPr/>
        </p:nvSpPr>
        <p:spPr>
          <a:xfrm>
            <a:off x="2071783" y="4107596"/>
            <a:ext cx="120323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3" name="object 3"/>
          <p:cNvSpPr txBox="1"/>
          <p:nvPr/>
        </p:nvSpPr>
        <p:spPr>
          <a:xfrm>
            <a:off x="2319186" y="4107596"/>
            <a:ext cx="98135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" name="object 2"/>
          <p:cNvSpPr txBox="1"/>
          <p:nvPr/>
        </p:nvSpPr>
        <p:spPr>
          <a:xfrm>
            <a:off x="2969441" y="4107596"/>
            <a:ext cx="98925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object 32"/>
          <p:cNvSpPr/>
          <p:nvPr/>
        </p:nvSpPr>
        <p:spPr>
          <a:xfrm>
            <a:off x="11415522" y="6528054"/>
            <a:ext cx="0" cy="347470"/>
          </a:xfrm>
          <a:custGeom>
            <a:avLst/>
            <a:gdLst/>
            <a:ahLst/>
            <a:cxnLst/>
            <a:rect l="l" t="t" r="r" b="b"/>
            <a:pathLst>
              <a:path h="347470">
                <a:moveTo>
                  <a:pt x="0" y="0"/>
                </a:moveTo>
                <a:lnTo>
                  <a:pt x="0" y="329943"/>
                </a:lnTo>
              </a:path>
            </a:pathLst>
          </a:custGeom>
          <a:ln w="25908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-12192" y="0"/>
            <a:ext cx="3429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-12192" y="0"/>
            <a:ext cx="342900" cy="6858000"/>
          </a:xfrm>
          <a:custGeom>
            <a:avLst/>
            <a:gdLst/>
            <a:ahLst/>
            <a:cxnLst/>
            <a:rect l="l" t="t" r="r" b="b"/>
            <a:pathLst>
              <a:path w="342900" h="6858000">
                <a:moveTo>
                  <a:pt x="342900" y="0"/>
                </a:moveTo>
                <a:lnTo>
                  <a:pt x="12192" y="0"/>
                </a:lnTo>
              </a:path>
              <a:path w="342900" h="6858000">
                <a:moveTo>
                  <a:pt x="12192" y="6858000"/>
                </a:moveTo>
                <a:lnTo>
                  <a:pt x="342900" y="6858000"/>
                </a:lnTo>
                <a:lnTo>
                  <a:pt x="342900" y="0"/>
                </a:lnTo>
              </a:path>
            </a:pathLst>
          </a:custGeom>
          <a:ln w="9144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-21336" y="6385560"/>
            <a:ext cx="361188" cy="3352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-18288" y="5987224"/>
            <a:ext cx="361188" cy="31908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808220" y="114300"/>
            <a:ext cx="2468879" cy="201625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150081" y="4611948"/>
            <a:ext cx="431699" cy="0"/>
          </a:xfrm>
          <a:custGeom>
            <a:avLst/>
            <a:gdLst/>
            <a:ahLst/>
            <a:cxnLst/>
            <a:rect l="l" t="t" r="r" b="b"/>
            <a:pathLst>
              <a:path w="431699">
                <a:moveTo>
                  <a:pt x="0" y="0"/>
                </a:moveTo>
                <a:lnTo>
                  <a:pt x="431699" y="0"/>
                </a:lnTo>
              </a:path>
            </a:pathLst>
          </a:custGeom>
          <a:ln w="2119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937404" y="4611948"/>
            <a:ext cx="279064" cy="0"/>
          </a:xfrm>
          <a:custGeom>
            <a:avLst/>
            <a:gdLst/>
            <a:ahLst/>
            <a:cxnLst/>
            <a:rect l="l" t="t" r="r" b="b"/>
            <a:pathLst>
              <a:path w="279064">
                <a:moveTo>
                  <a:pt x="0" y="0"/>
                </a:moveTo>
                <a:lnTo>
                  <a:pt x="279064" y="0"/>
                </a:lnTo>
              </a:path>
            </a:pathLst>
          </a:custGeom>
          <a:ln w="2119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423513" y="4611948"/>
            <a:ext cx="419006" cy="0"/>
          </a:xfrm>
          <a:custGeom>
            <a:avLst/>
            <a:gdLst/>
            <a:ahLst/>
            <a:cxnLst/>
            <a:rect l="l" t="t" r="r" b="b"/>
            <a:pathLst>
              <a:path w="419006">
                <a:moveTo>
                  <a:pt x="0" y="0"/>
                </a:moveTo>
                <a:lnTo>
                  <a:pt x="419006" y="0"/>
                </a:lnTo>
              </a:path>
            </a:pathLst>
          </a:custGeom>
          <a:ln w="2119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279956" y="4106670"/>
            <a:ext cx="0" cy="391415"/>
          </a:xfrm>
          <a:custGeom>
            <a:avLst/>
            <a:gdLst/>
            <a:ahLst/>
            <a:cxnLst/>
            <a:rect l="l" t="t" r="r" b="b"/>
            <a:pathLst>
              <a:path h="391415">
                <a:moveTo>
                  <a:pt x="0" y="391415"/>
                </a:moveTo>
                <a:lnTo>
                  <a:pt x="0" y="0"/>
                </a:lnTo>
              </a:path>
            </a:pathLst>
          </a:custGeom>
          <a:ln w="2115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356011" y="4106670"/>
            <a:ext cx="0" cy="391415"/>
          </a:xfrm>
          <a:custGeom>
            <a:avLst/>
            <a:gdLst/>
            <a:ahLst/>
            <a:cxnLst/>
            <a:rect l="l" t="t" r="r" b="b"/>
            <a:pathLst>
              <a:path h="391415">
                <a:moveTo>
                  <a:pt x="0" y="391415"/>
                </a:moveTo>
                <a:lnTo>
                  <a:pt x="0" y="0"/>
                </a:lnTo>
              </a:path>
            </a:pathLst>
          </a:custGeom>
          <a:ln w="2115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683537" y="4737873"/>
            <a:ext cx="0" cy="395962"/>
          </a:xfrm>
          <a:custGeom>
            <a:avLst/>
            <a:gdLst/>
            <a:ahLst/>
            <a:cxnLst/>
            <a:rect l="l" t="t" r="r" b="b"/>
            <a:pathLst>
              <a:path h="395962">
                <a:moveTo>
                  <a:pt x="0" y="0"/>
                </a:moveTo>
                <a:lnTo>
                  <a:pt x="0" y="395962"/>
                </a:lnTo>
              </a:path>
            </a:pathLst>
          </a:custGeom>
          <a:ln w="2115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804148" y="1499616"/>
            <a:ext cx="2557272" cy="149961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6305169" y="828039"/>
            <a:ext cx="175552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5"/>
              </a:lnSpc>
              <a:spcBef>
                <a:spcPts val="96"/>
              </a:spcBef>
            </a:pPr>
            <a:r>
              <a:rPr sz="2700" spc="0" baseline="3034" dirty="0" smtClean="0">
                <a:solidFill>
                  <a:srgbClr val="FF0000"/>
                </a:solidFill>
                <a:latin typeface="Calibri"/>
                <a:cs typeface="Calibri"/>
              </a:rPr>
              <a:t>1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23722" y="2502312"/>
            <a:ext cx="5558881" cy="24241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839"/>
              </a:lnSpc>
              <a:spcBef>
                <a:spcPts val="92"/>
              </a:spcBef>
            </a:pPr>
            <a:r>
              <a:rPr sz="2400" spc="0" baseline="1706" dirty="0" smtClean="0">
                <a:latin typeface="Calibri"/>
                <a:cs typeface="Calibri"/>
              </a:rPr>
              <a:t>•</a:t>
            </a:r>
            <a:r>
              <a:rPr sz="2400" spc="1" baseline="1706" dirty="0" smtClean="0">
                <a:latin typeface="Calibri"/>
                <a:cs typeface="Calibri"/>
              </a:rPr>
              <a:t> </a:t>
            </a:r>
            <a:r>
              <a:rPr sz="2400" spc="0" baseline="1706" dirty="0" smtClean="0">
                <a:latin typeface="Calibri"/>
                <a:cs typeface="Calibri"/>
              </a:rPr>
              <a:t>Le</a:t>
            </a:r>
            <a:r>
              <a:rPr sz="2400" spc="-4" baseline="1706" dirty="0" smtClean="0">
                <a:latin typeface="Calibri"/>
                <a:cs typeface="Calibri"/>
              </a:rPr>
              <a:t> –</a:t>
            </a:r>
            <a:r>
              <a:rPr sz="2400" spc="0" baseline="1706" dirty="0" smtClean="0">
                <a:latin typeface="Calibri"/>
                <a:cs typeface="Calibri"/>
              </a:rPr>
              <a:t>C2</a:t>
            </a:r>
            <a:r>
              <a:rPr sz="2400" spc="-9" baseline="1706" dirty="0" smtClean="0">
                <a:latin typeface="Calibri"/>
                <a:cs typeface="Calibri"/>
              </a:rPr>
              <a:t> </a:t>
            </a:r>
            <a:r>
              <a:rPr sz="2400" spc="0" baseline="1706" dirty="0" smtClean="0">
                <a:latin typeface="Calibri"/>
                <a:cs typeface="Calibri"/>
              </a:rPr>
              <a:t>ou</a:t>
            </a:r>
            <a:r>
              <a:rPr sz="2400" spc="-6" baseline="1706" dirty="0" smtClean="0">
                <a:latin typeface="Calibri"/>
                <a:cs typeface="Calibri"/>
              </a:rPr>
              <a:t> </a:t>
            </a:r>
            <a:r>
              <a:rPr sz="2400" spc="4" baseline="1706" dirty="0" smtClean="0">
                <a:solidFill>
                  <a:srgbClr val="FF0000"/>
                </a:solidFill>
                <a:latin typeface="Calibri"/>
                <a:cs typeface="Calibri"/>
              </a:rPr>
              <a:t>-</a:t>
            </a:r>
            <a:r>
              <a:rPr sz="2400" spc="0" baseline="1706" dirty="0" smtClean="0">
                <a:solidFill>
                  <a:srgbClr val="FF0000"/>
                </a:solidFill>
                <a:latin typeface="Calibri"/>
                <a:cs typeface="Calibri"/>
              </a:rPr>
              <a:t>C</a:t>
            </a:r>
            <a:r>
              <a:rPr sz="2400" spc="0" baseline="1700" dirty="0" smtClean="0">
                <a:solidFill>
                  <a:srgbClr val="FF0000"/>
                </a:solidFill>
                <a:latin typeface="Symbol"/>
                <a:cs typeface="Symbol"/>
              </a:rPr>
              <a:t></a:t>
            </a:r>
            <a:r>
              <a:rPr sz="2400" spc="-63" baseline="1811" dirty="0" smtClean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spc="0" baseline="1706" dirty="0" smtClean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2400" spc="-14" baseline="1706" dirty="0" smtClean="0">
                <a:solidFill>
                  <a:srgbClr val="FF0000"/>
                </a:solidFill>
                <a:latin typeface="Calibri"/>
                <a:cs typeface="Calibri"/>
              </a:rPr>
              <a:t>s</a:t>
            </a:r>
            <a:r>
              <a:rPr sz="2400" spc="0" baseline="1706" dirty="0" smtClean="0">
                <a:solidFill>
                  <a:srgbClr val="FF0000"/>
                </a:solidFill>
                <a:latin typeface="Calibri"/>
                <a:cs typeface="Calibri"/>
              </a:rPr>
              <a:t>t</a:t>
            </a:r>
            <a:r>
              <a:rPr sz="2400" spc="-14" baseline="1706" dirty="0" smtClean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spc="0" baseline="1706" dirty="0" smtClean="0">
                <a:solidFill>
                  <a:srgbClr val="FF0000"/>
                </a:solidFill>
                <a:latin typeface="Calibri"/>
                <a:cs typeface="Calibri"/>
              </a:rPr>
              <a:t>chi</a:t>
            </a:r>
            <a:r>
              <a:rPr sz="2400" spc="-34" baseline="1706" dirty="0" smtClean="0">
                <a:solidFill>
                  <a:srgbClr val="FF0000"/>
                </a:solidFill>
                <a:latin typeface="Calibri"/>
                <a:cs typeface="Calibri"/>
              </a:rPr>
              <a:t>r</a:t>
            </a:r>
            <a:r>
              <a:rPr sz="2400" spc="0" baseline="1706" dirty="0" smtClean="0">
                <a:solidFill>
                  <a:srgbClr val="FF0000"/>
                </a:solidFill>
                <a:latin typeface="Calibri"/>
                <a:cs typeface="Calibri"/>
              </a:rPr>
              <a:t>al</a:t>
            </a:r>
            <a:r>
              <a:rPr sz="2400" spc="-35" baseline="1706" dirty="0" smtClean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spc="0" baseline="1706" dirty="0" smtClean="0">
                <a:latin typeface="Calibri"/>
                <a:cs typeface="Calibri"/>
              </a:rPr>
              <a:t>sauf</a:t>
            </a:r>
            <a:r>
              <a:rPr sz="2400" spc="-37" baseline="1706" dirty="0" smtClean="0">
                <a:latin typeface="Calibri"/>
                <a:cs typeface="Calibri"/>
              </a:rPr>
              <a:t> </a:t>
            </a:r>
            <a:r>
              <a:rPr sz="2400" spc="0" baseline="1706" dirty="0" smtClean="0">
                <a:latin typeface="Calibri"/>
                <a:cs typeface="Calibri"/>
              </a:rPr>
              <a:t>d</a:t>
            </a:r>
            <a:r>
              <a:rPr sz="2400" spc="4" baseline="1706" dirty="0" smtClean="0">
                <a:latin typeface="Calibri"/>
                <a:cs typeface="Calibri"/>
              </a:rPr>
              <a:t>a</a:t>
            </a:r>
            <a:r>
              <a:rPr sz="2400" spc="0" baseline="1706" dirty="0" smtClean="0">
                <a:latin typeface="Calibri"/>
                <a:cs typeface="Calibri"/>
              </a:rPr>
              <a:t>ns</a:t>
            </a:r>
            <a:r>
              <a:rPr sz="2400" spc="-30" baseline="1706" dirty="0" smtClean="0">
                <a:latin typeface="Calibri"/>
                <a:cs typeface="Calibri"/>
              </a:rPr>
              <a:t> </a:t>
            </a:r>
            <a:r>
              <a:rPr sz="2400" spc="4" baseline="1706" dirty="0" smtClean="0">
                <a:latin typeface="Calibri"/>
                <a:cs typeface="Calibri"/>
              </a:rPr>
              <a:t>l</a:t>
            </a:r>
            <a:r>
              <a:rPr sz="2400" spc="0" baseline="1706" dirty="0" smtClean="0">
                <a:latin typeface="Calibri"/>
                <a:cs typeface="Calibri"/>
              </a:rPr>
              <a:t>e</a:t>
            </a:r>
            <a:r>
              <a:rPr sz="2400" spc="-11" baseline="1706" dirty="0" smtClean="0">
                <a:latin typeface="Calibri"/>
                <a:cs typeface="Calibri"/>
              </a:rPr>
              <a:t> </a:t>
            </a:r>
            <a:r>
              <a:rPr sz="2400" spc="-19" baseline="1706" dirty="0" smtClean="0">
                <a:latin typeface="Calibri"/>
                <a:cs typeface="Calibri"/>
              </a:rPr>
              <a:t>c</a:t>
            </a:r>
            <a:r>
              <a:rPr sz="2400" spc="0" baseline="1706" dirty="0" smtClean="0">
                <a:latin typeface="Calibri"/>
                <a:cs typeface="Calibri"/>
              </a:rPr>
              <a:t>as</a:t>
            </a:r>
            <a:r>
              <a:rPr sz="2400" spc="-20" baseline="1706" dirty="0" smtClean="0">
                <a:latin typeface="Calibri"/>
                <a:cs typeface="Calibri"/>
              </a:rPr>
              <a:t> </a:t>
            </a:r>
            <a:r>
              <a:rPr sz="2400" spc="4" baseline="1706" dirty="0" smtClean="0">
                <a:latin typeface="Calibri"/>
                <a:cs typeface="Calibri"/>
              </a:rPr>
              <a:t>d</a:t>
            </a:r>
            <a:r>
              <a:rPr sz="2400" spc="0" baseline="1706" dirty="0" smtClean="0">
                <a:latin typeface="Calibri"/>
                <a:cs typeface="Calibri"/>
              </a:rPr>
              <a:t>e</a:t>
            </a:r>
            <a:r>
              <a:rPr sz="2400" spc="-11" baseline="1706" dirty="0" smtClean="0">
                <a:latin typeface="Calibri"/>
                <a:cs typeface="Calibri"/>
              </a:rPr>
              <a:t> </a:t>
            </a:r>
            <a:r>
              <a:rPr sz="2400" spc="4" baseline="1706" dirty="0" smtClean="0">
                <a:latin typeface="Calibri"/>
                <a:cs typeface="Calibri"/>
              </a:rPr>
              <a:t>l</a:t>
            </a:r>
            <a:r>
              <a:rPr sz="2400" spc="0" baseline="1706" dirty="0" smtClean="0">
                <a:latin typeface="Calibri"/>
                <a:cs typeface="Calibri"/>
              </a:rPr>
              <a:t>a</a:t>
            </a:r>
            <a:r>
              <a:rPr sz="2400" spc="-21" baseline="1706" dirty="0" smtClean="0">
                <a:latin typeface="Calibri"/>
                <a:cs typeface="Calibri"/>
              </a:rPr>
              <a:t> </a:t>
            </a:r>
            <a:r>
              <a:rPr sz="2400" spc="0" baseline="1706" dirty="0" smtClean="0">
                <a:latin typeface="Calibri"/>
                <a:cs typeface="Calibri"/>
              </a:rPr>
              <a:t>g</a:t>
            </a:r>
            <a:r>
              <a:rPr sz="2400" spc="9" baseline="1706" dirty="0" smtClean="0">
                <a:latin typeface="Calibri"/>
                <a:cs typeface="Calibri"/>
              </a:rPr>
              <a:t>l</a:t>
            </a:r>
            <a:r>
              <a:rPr sz="2400" spc="-25" baseline="1706" dirty="0" smtClean="0">
                <a:latin typeface="Calibri"/>
                <a:cs typeface="Calibri"/>
              </a:rPr>
              <a:t>y</a:t>
            </a:r>
            <a:r>
              <a:rPr sz="2400" spc="0" baseline="1706" dirty="0" smtClean="0">
                <a:latin typeface="Calibri"/>
                <a:cs typeface="Calibri"/>
              </a:rPr>
              <a:t>cine</a:t>
            </a:r>
            <a:r>
              <a:rPr sz="2400" spc="-55" baseline="1706" dirty="0" smtClean="0">
                <a:latin typeface="Calibri"/>
                <a:cs typeface="Calibri"/>
              </a:rPr>
              <a:t> </a:t>
            </a:r>
            <a:r>
              <a:rPr sz="2400" spc="0" baseline="1706" dirty="0" smtClean="0">
                <a:latin typeface="Calibri"/>
                <a:cs typeface="Calibri"/>
              </a:rPr>
              <a:t>(ou</a:t>
            </a:r>
            <a:r>
              <a:rPr sz="2400" spc="-6" baseline="1706" dirty="0" smtClean="0">
                <a:latin typeface="Calibri"/>
                <a:cs typeface="Calibri"/>
              </a:rPr>
              <a:t> </a:t>
            </a:r>
            <a:r>
              <a:rPr sz="2400" spc="0" baseline="1706" dirty="0" smtClean="0">
                <a:latin typeface="Calibri"/>
                <a:cs typeface="Calibri"/>
              </a:rPr>
              <a:t>Z  </a:t>
            </a:r>
            <a:r>
              <a:rPr sz="2400" spc="17" baseline="1706" dirty="0" smtClean="0">
                <a:latin typeface="Calibri"/>
                <a:cs typeface="Calibri"/>
              </a:rPr>
              <a:t> </a:t>
            </a:r>
            <a:r>
              <a:rPr sz="2400" spc="0" baseline="1706" dirty="0" smtClean="0">
                <a:latin typeface="Calibri"/>
                <a:cs typeface="Calibri"/>
              </a:rPr>
              <a:t>= </a:t>
            </a:r>
            <a:r>
              <a:rPr sz="2400" spc="353" baseline="1706" dirty="0" smtClean="0">
                <a:latin typeface="Calibri"/>
                <a:cs typeface="Calibri"/>
              </a:rPr>
              <a:t> </a:t>
            </a:r>
            <a:r>
              <a:rPr sz="2400" spc="0" baseline="1706" dirty="0" smtClean="0">
                <a:latin typeface="Calibri"/>
                <a:cs typeface="Calibri"/>
              </a:rPr>
              <a:t>H)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642354" y="2499867"/>
            <a:ext cx="1533830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5"/>
              </a:lnSpc>
              <a:spcBef>
                <a:spcPts val="96"/>
              </a:spcBef>
            </a:pPr>
            <a:r>
              <a:rPr sz="2700" spc="0" baseline="3034" dirty="0" smtClean="0">
                <a:solidFill>
                  <a:srgbClr val="FF0000"/>
                </a:solidFill>
                <a:latin typeface="Calibri"/>
                <a:cs typeface="Calibri"/>
              </a:rPr>
              <a:t>Ac</a:t>
            </a:r>
            <a:r>
              <a:rPr sz="2700" spc="-4" baseline="3034" dirty="0" smtClean="0">
                <a:solidFill>
                  <a:srgbClr val="FF0000"/>
                </a:solidFill>
                <a:latin typeface="Calibri"/>
                <a:cs typeface="Calibri"/>
              </a:rPr>
              <a:t>ti</a:t>
            </a:r>
            <a:r>
              <a:rPr sz="2700" spc="0" baseline="3034" dirty="0" smtClean="0">
                <a:solidFill>
                  <a:srgbClr val="FF0000"/>
                </a:solidFill>
                <a:latin typeface="Calibri"/>
                <a:cs typeface="Calibri"/>
              </a:rPr>
              <a:t>vi</a:t>
            </a:r>
            <a:r>
              <a:rPr sz="2700" spc="-29" baseline="3034" dirty="0" smtClean="0">
                <a:solidFill>
                  <a:srgbClr val="FF0000"/>
                </a:solidFill>
                <a:latin typeface="Calibri"/>
                <a:cs typeface="Calibri"/>
              </a:rPr>
              <a:t>t</a:t>
            </a:r>
            <a:r>
              <a:rPr sz="2700" spc="0" baseline="3034" dirty="0" smtClean="0">
                <a:solidFill>
                  <a:srgbClr val="FF0000"/>
                </a:solidFill>
                <a:latin typeface="Calibri"/>
                <a:cs typeface="Calibri"/>
              </a:rPr>
              <a:t>é</a:t>
            </a:r>
            <a:r>
              <a:rPr sz="2700" spc="14" baseline="3034" dirty="0" smtClean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700" spc="0" baseline="3034" dirty="0" smtClean="0">
                <a:solidFill>
                  <a:srgbClr val="FF0000"/>
                </a:solidFill>
                <a:latin typeface="Calibri"/>
                <a:cs typeface="Calibri"/>
              </a:rPr>
              <a:t>o</a:t>
            </a:r>
            <a:r>
              <a:rPr sz="2700" spc="-9" baseline="3034" dirty="0" smtClean="0">
                <a:solidFill>
                  <a:srgbClr val="FF0000"/>
                </a:solidFill>
                <a:latin typeface="Calibri"/>
                <a:cs typeface="Calibri"/>
              </a:rPr>
              <a:t>p</a:t>
            </a:r>
            <a:r>
              <a:rPr sz="2700" spc="0" baseline="3034" dirty="0" smtClean="0">
                <a:solidFill>
                  <a:srgbClr val="FF0000"/>
                </a:solidFill>
                <a:latin typeface="Calibri"/>
                <a:cs typeface="Calibri"/>
              </a:rPr>
              <a:t>t</a:t>
            </a:r>
            <a:r>
              <a:rPr sz="2700" spc="-9" baseline="3034" dirty="0" smtClean="0">
                <a:solidFill>
                  <a:srgbClr val="FF0000"/>
                </a:solidFill>
                <a:latin typeface="Calibri"/>
                <a:cs typeface="Calibri"/>
              </a:rPr>
              <a:t>i</a:t>
            </a:r>
            <a:r>
              <a:rPr sz="2700" spc="0" baseline="3034" dirty="0" smtClean="0">
                <a:solidFill>
                  <a:srgbClr val="FF0000"/>
                </a:solidFill>
                <a:latin typeface="Calibri"/>
                <a:cs typeface="Calibri"/>
              </a:rPr>
              <a:t>que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23722" y="3002788"/>
            <a:ext cx="7206824" cy="2280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25"/>
              </a:lnSpc>
              <a:spcBef>
                <a:spcPts val="86"/>
              </a:spcBef>
            </a:pPr>
            <a:r>
              <a:rPr sz="2400" spc="9" baseline="3413" dirty="0" smtClean="0">
                <a:latin typeface="Calibri"/>
                <a:cs typeface="Calibri"/>
              </a:rPr>
              <a:t>•</a:t>
            </a:r>
            <a:r>
              <a:rPr sz="2400" spc="0" baseline="3413" dirty="0" smtClean="0">
                <a:latin typeface="Calibri"/>
                <a:cs typeface="Calibri"/>
              </a:rPr>
              <a:t>La</a:t>
            </a:r>
            <a:r>
              <a:rPr sz="2400" spc="-22" baseline="3413" dirty="0" smtClean="0">
                <a:latin typeface="Calibri"/>
                <a:cs typeface="Calibri"/>
              </a:rPr>
              <a:t> </a:t>
            </a:r>
            <a:r>
              <a:rPr sz="2400" spc="-14" baseline="3413" dirty="0" smtClean="0">
                <a:latin typeface="Calibri"/>
                <a:cs typeface="Calibri"/>
              </a:rPr>
              <a:t>c</a:t>
            </a:r>
            <a:r>
              <a:rPr sz="2400" spc="0" baseline="3413" dirty="0" smtClean="0">
                <a:latin typeface="Calibri"/>
                <a:cs typeface="Calibri"/>
              </a:rPr>
              <a:t>o</a:t>
            </a:r>
            <a:r>
              <a:rPr sz="2400" spc="-9" baseline="3413" dirty="0" smtClean="0">
                <a:latin typeface="Calibri"/>
                <a:cs typeface="Calibri"/>
              </a:rPr>
              <a:t>n</a:t>
            </a:r>
            <a:r>
              <a:rPr sz="2400" spc="4" baseline="3413" dirty="0" smtClean="0">
                <a:latin typeface="Calibri"/>
                <a:cs typeface="Calibri"/>
              </a:rPr>
              <a:t>fi</a:t>
            </a:r>
            <a:r>
              <a:rPr sz="2400" spc="0" baseline="3413" dirty="0" smtClean="0">
                <a:latin typeface="Calibri"/>
                <a:cs typeface="Calibri"/>
              </a:rPr>
              <a:t>g</a:t>
            </a:r>
            <a:r>
              <a:rPr sz="2400" spc="4" baseline="3413" dirty="0" smtClean="0">
                <a:latin typeface="Calibri"/>
                <a:cs typeface="Calibri"/>
              </a:rPr>
              <a:t>u</a:t>
            </a:r>
            <a:r>
              <a:rPr sz="2400" spc="-39" baseline="3413" dirty="0" smtClean="0">
                <a:latin typeface="Calibri"/>
                <a:cs typeface="Calibri"/>
              </a:rPr>
              <a:t>r</a:t>
            </a:r>
            <a:r>
              <a:rPr sz="2400" spc="-9" baseline="3413" dirty="0" smtClean="0">
                <a:latin typeface="Calibri"/>
                <a:cs typeface="Calibri"/>
              </a:rPr>
              <a:t>a</a:t>
            </a:r>
            <a:r>
              <a:rPr sz="2400" spc="4" baseline="3413" dirty="0" smtClean="0">
                <a:latin typeface="Calibri"/>
                <a:cs typeface="Calibri"/>
              </a:rPr>
              <a:t>ti</a:t>
            </a:r>
            <a:r>
              <a:rPr sz="2400" spc="0" baseline="3413" dirty="0" smtClean="0">
                <a:latin typeface="Calibri"/>
                <a:cs typeface="Calibri"/>
              </a:rPr>
              <a:t>on</a:t>
            </a:r>
            <a:r>
              <a:rPr sz="2400" spc="-96" baseline="3413" dirty="0" smtClean="0">
                <a:latin typeface="Calibri"/>
                <a:cs typeface="Calibri"/>
              </a:rPr>
              <a:t> </a:t>
            </a:r>
            <a:r>
              <a:rPr sz="2400" spc="0" baseline="3413" dirty="0" smtClean="0">
                <a:latin typeface="Calibri"/>
                <a:cs typeface="Calibri"/>
              </a:rPr>
              <a:t>du</a:t>
            </a:r>
            <a:r>
              <a:rPr sz="2400" spc="-16" baseline="3413" dirty="0" smtClean="0">
                <a:latin typeface="Calibri"/>
                <a:cs typeface="Calibri"/>
              </a:rPr>
              <a:t> </a:t>
            </a:r>
            <a:r>
              <a:rPr sz="2400" spc="-9" baseline="3413" dirty="0" smtClean="0">
                <a:latin typeface="Calibri"/>
                <a:cs typeface="Calibri"/>
              </a:rPr>
              <a:t>c</a:t>
            </a:r>
            <a:r>
              <a:rPr sz="2400" spc="0" baseline="3413" dirty="0" smtClean="0">
                <a:latin typeface="Calibri"/>
                <a:cs typeface="Calibri"/>
              </a:rPr>
              <a:t>arbone</a:t>
            </a:r>
            <a:r>
              <a:rPr sz="2400" spc="-33" baseline="3413" dirty="0" smtClean="0">
                <a:latin typeface="Calibri"/>
                <a:cs typeface="Calibri"/>
              </a:rPr>
              <a:t> </a:t>
            </a:r>
            <a:r>
              <a:rPr sz="2400" spc="0" baseline="3413" dirty="0" smtClean="0">
                <a:latin typeface="Calibri"/>
                <a:cs typeface="Calibri"/>
              </a:rPr>
              <a:t>chi</a:t>
            </a:r>
            <a:r>
              <a:rPr sz="2400" spc="-34" baseline="3413" dirty="0" smtClean="0">
                <a:latin typeface="Calibri"/>
                <a:cs typeface="Calibri"/>
              </a:rPr>
              <a:t>r</a:t>
            </a:r>
            <a:r>
              <a:rPr sz="2400" spc="0" baseline="3413" dirty="0" smtClean="0">
                <a:latin typeface="Calibri"/>
                <a:cs typeface="Calibri"/>
              </a:rPr>
              <a:t>al</a:t>
            </a:r>
            <a:r>
              <a:rPr sz="2400" spc="-40" baseline="3413" dirty="0" smtClean="0">
                <a:latin typeface="Calibri"/>
                <a:cs typeface="Calibri"/>
              </a:rPr>
              <a:t> </a:t>
            </a:r>
            <a:r>
              <a:rPr sz="2400" spc="0" baseline="3413" dirty="0" smtClean="0">
                <a:latin typeface="Calibri"/>
                <a:cs typeface="Calibri"/>
              </a:rPr>
              <a:t>e</a:t>
            </a:r>
            <a:r>
              <a:rPr sz="2400" spc="-14" baseline="3413" dirty="0" smtClean="0">
                <a:latin typeface="Calibri"/>
                <a:cs typeface="Calibri"/>
              </a:rPr>
              <a:t>s</a:t>
            </a:r>
            <a:r>
              <a:rPr sz="2400" spc="0" baseline="3413" dirty="0" smtClean="0">
                <a:latin typeface="Calibri"/>
                <a:cs typeface="Calibri"/>
              </a:rPr>
              <a:t>t</a:t>
            </a:r>
            <a:r>
              <a:rPr sz="2400" spc="-4" baseline="3413" dirty="0" smtClean="0">
                <a:latin typeface="Calibri"/>
                <a:cs typeface="Calibri"/>
              </a:rPr>
              <a:t> </a:t>
            </a:r>
            <a:r>
              <a:rPr sz="2400" spc="0" baseline="3413" dirty="0" smtClean="0">
                <a:latin typeface="Calibri"/>
                <a:cs typeface="Calibri"/>
              </a:rPr>
              <a:t>L</a:t>
            </a:r>
            <a:r>
              <a:rPr sz="2400" spc="-6" baseline="3413" dirty="0" smtClean="0">
                <a:latin typeface="Calibri"/>
                <a:cs typeface="Calibri"/>
              </a:rPr>
              <a:t> </a:t>
            </a:r>
            <a:r>
              <a:rPr sz="2400" spc="0" baseline="3413" dirty="0" smtClean="0">
                <a:latin typeface="Calibri"/>
                <a:cs typeface="Calibri"/>
              </a:rPr>
              <a:t>ce</a:t>
            </a:r>
            <a:r>
              <a:rPr sz="2400" spc="-9" baseline="3413" dirty="0" smtClean="0">
                <a:latin typeface="Calibri"/>
                <a:cs typeface="Calibri"/>
              </a:rPr>
              <a:t> </a:t>
            </a:r>
            <a:r>
              <a:rPr sz="2400" spc="0" baseline="3413" dirty="0" smtClean="0">
                <a:latin typeface="Calibri"/>
                <a:cs typeface="Calibri"/>
              </a:rPr>
              <a:t>qui</a:t>
            </a:r>
            <a:r>
              <a:rPr sz="2400" spc="-25" baseline="3413" dirty="0" smtClean="0">
                <a:latin typeface="Calibri"/>
                <a:cs typeface="Calibri"/>
              </a:rPr>
              <a:t> </a:t>
            </a:r>
            <a:r>
              <a:rPr sz="2400" spc="-14" baseline="3413" dirty="0" smtClean="0">
                <a:latin typeface="Calibri"/>
                <a:cs typeface="Calibri"/>
              </a:rPr>
              <a:t>c</a:t>
            </a:r>
            <a:r>
              <a:rPr sz="2400" spc="0" baseline="3413" dirty="0" smtClean="0">
                <a:latin typeface="Calibri"/>
                <a:cs typeface="Calibri"/>
              </a:rPr>
              <a:t>o</a:t>
            </a:r>
            <a:r>
              <a:rPr sz="2400" spc="-4" baseline="3413" dirty="0" smtClean="0">
                <a:latin typeface="Calibri"/>
                <a:cs typeface="Calibri"/>
              </a:rPr>
              <a:t>r</a:t>
            </a:r>
            <a:r>
              <a:rPr sz="2400" spc="-29" baseline="3413" dirty="0" smtClean="0">
                <a:latin typeface="Calibri"/>
                <a:cs typeface="Calibri"/>
              </a:rPr>
              <a:t>r</a:t>
            </a:r>
            <a:r>
              <a:rPr sz="2400" spc="0" baseline="3413" dirty="0" smtClean="0">
                <a:latin typeface="Calibri"/>
                <a:cs typeface="Calibri"/>
              </a:rPr>
              <a:t>espond</a:t>
            </a:r>
            <a:r>
              <a:rPr sz="2400" spc="-29" baseline="3413" dirty="0" smtClean="0">
                <a:latin typeface="Calibri"/>
                <a:cs typeface="Calibri"/>
              </a:rPr>
              <a:t> </a:t>
            </a:r>
            <a:r>
              <a:rPr sz="2400" spc="0" baseline="3413" dirty="0" smtClean="0">
                <a:latin typeface="Calibri"/>
                <a:cs typeface="Calibri"/>
              </a:rPr>
              <a:t>à</a:t>
            </a:r>
            <a:r>
              <a:rPr sz="2400" spc="-7" baseline="3413" dirty="0" smtClean="0">
                <a:latin typeface="Calibri"/>
                <a:cs typeface="Calibri"/>
              </a:rPr>
              <a:t> </a:t>
            </a:r>
            <a:r>
              <a:rPr sz="2400" spc="4" baseline="3413" dirty="0" smtClean="0">
                <a:latin typeface="Calibri"/>
                <a:cs typeface="Calibri"/>
              </a:rPr>
              <a:t>l</a:t>
            </a:r>
            <a:r>
              <a:rPr sz="2400" spc="0" baseline="3413" dirty="0" smtClean="0">
                <a:latin typeface="Calibri"/>
                <a:cs typeface="Calibri"/>
              </a:rPr>
              <a:t>a</a:t>
            </a:r>
            <a:r>
              <a:rPr sz="2400" spc="-21" baseline="3413" dirty="0" smtClean="0">
                <a:latin typeface="Calibri"/>
                <a:cs typeface="Calibri"/>
              </a:rPr>
              <a:t> </a:t>
            </a:r>
            <a:r>
              <a:rPr sz="2400" spc="-14" baseline="3413" dirty="0" smtClean="0">
                <a:latin typeface="Calibri"/>
                <a:cs typeface="Calibri"/>
              </a:rPr>
              <a:t>c</a:t>
            </a:r>
            <a:r>
              <a:rPr sz="2400" spc="0" baseline="3413" dirty="0" smtClean="0">
                <a:latin typeface="Calibri"/>
                <a:cs typeface="Calibri"/>
              </a:rPr>
              <a:t>o</a:t>
            </a:r>
            <a:r>
              <a:rPr sz="2400" spc="-9" baseline="3413" dirty="0" smtClean="0">
                <a:latin typeface="Calibri"/>
                <a:cs typeface="Calibri"/>
              </a:rPr>
              <a:t>n</a:t>
            </a:r>
            <a:r>
              <a:rPr sz="2400" spc="4" baseline="3413" dirty="0" smtClean="0">
                <a:latin typeface="Calibri"/>
                <a:cs typeface="Calibri"/>
              </a:rPr>
              <a:t>fi</a:t>
            </a:r>
            <a:r>
              <a:rPr sz="2400" spc="0" baseline="3413" dirty="0" smtClean="0">
                <a:latin typeface="Calibri"/>
                <a:cs typeface="Calibri"/>
              </a:rPr>
              <a:t>g</a:t>
            </a:r>
            <a:r>
              <a:rPr sz="2400" spc="4" baseline="3413" dirty="0" smtClean="0">
                <a:latin typeface="Calibri"/>
                <a:cs typeface="Calibri"/>
              </a:rPr>
              <a:t>u</a:t>
            </a:r>
            <a:r>
              <a:rPr sz="2400" spc="-39" baseline="3413" dirty="0" smtClean="0">
                <a:latin typeface="Calibri"/>
                <a:cs typeface="Calibri"/>
              </a:rPr>
              <a:t>r</a:t>
            </a:r>
            <a:r>
              <a:rPr sz="2400" spc="-9" baseline="3413" dirty="0" smtClean="0">
                <a:latin typeface="Calibri"/>
                <a:cs typeface="Calibri"/>
              </a:rPr>
              <a:t>a</a:t>
            </a:r>
            <a:r>
              <a:rPr sz="2400" spc="4" baseline="3413" dirty="0" smtClean="0">
                <a:latin typeface="Calibri"/>
                <a:cs typeface="Calibri"/>
              </a:rPr>
              <a:t>ti</a:t>
            </a:r>
            <a:r>
              <a:rPr sz="2400" spc="0" baseline="3413" dirty="0" smtClean="0">
                <a:latin typeface="Calibri"/>
                <a:cs typeface="Calibri"/>
              </a:rPr>
              <a:t>on</a:t>
            </a:r>
            <a:r>
              <a:rPr sz="2400" spc="-96" baseline="3413" dirty="0" smtClean="0">
                <a:latin typeface="Calibri"/>
                <a:cs typeface="Calibri"/>
              </a:rPr>
              <a:t> </a:t>
            </a:r>
            <a:r>
              <a:rPr sz="2400" spc="0" baseline="3413" dirty="0" smtClean="0">
                <a:latin typeface="Calibri"/>
                <a:cs typeface="Calibri"/>
              </a:rPr>
              <a:t>a</a:t>
            </a:r>
            <a:r>
              <a:rPr sz="2400" spc="-4" baseline="3413" dirty="0" smtClean="0">
                <a:latin typeface="Calibri"/>
                <a:cs typeface="Calibri"/>
              </a:rPr>
              <a:t>b</a:t>
            </a:r>
            <a:r>
              <a:rPr sz="2400" spc="0" baseline="3413" dirty="0" smtClean="0">
                <a:latin typeface="Calibri"/>
                <a:cs typeface="Calibri"/>
              </a:rPr>
              <a:t>sol</a:t>
            </a:r>
            <a:r>
              <a:rPr sz="2400" spc="4" baseline="3413" dirty="0" smtClean="0">
                <a:latin typeface="Calibri"/>
                <a:cs typeface="Calibri"/>
              </a:rPr>
              <a:t>u</a:t>
            </a:r>
            <a:r>
              <a:rPr sz="2400" spc="0" baseline="3413" dirty="0" smtClean="0">
                <a:latin typeface="Calibri"/>
                <a:cs typeface="Calibri"/>
              </a:rPr>
              <a:t>e</a:t>
            </a:r>
            <a:r>
              <a:rPr sz="2400" spc="-45" baseline="3413" dirty="0" smtClean="0">
                <a:latin typeface="Calibri"/>
                <a:cs typeface="Calibri"/>
              </a:rPr>
              <a:t> </a:t>
            </a:r>
            <a:r>
              <a:rPr sz="2400" spc="0" baseline="3413" dirty="0" smtClean="0">
                <a:latin typeface="Calibri"/>
                <a:cs typeface="Calibri"/>
              </a:rPr>
              <a:t>S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23722" y="3490722"/>
            <a:ext cx="10919200" cy="62634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25"/>
              </a:lnSpc>
              <a:spcBef>
                <a:spcPts val="86"/>
              </a:spcBef>
            </a:pPr>
            <a:r>
              <a:rPr sz="2400" spc="9" baseline="3413" dirty="0" smtClean="0">
                <a:latin typeface="Calibri"/>
                <a:cs typeface="Calibri"/>
              </a:rPr>
              <a:t>•</a:t>
            </a:r>
            <a:r>
              <a:rPr sz="2400" spc="0" baseline="3413" dirty="0" smtClean="0">
                <a:latin typeface="Calibri"/>
                <a:cs typeface="Calibri"/>
              </a:rPr>
              <a:t>P</a:t>
            </a:r>
            <a:r>
              <a:rPr sz="2400" spc="-9" baseline="3413" dirty="0" smtClean="0">
                <a:latin typeface="Calibri"/>
                <a:cs typeface="Calibri"/>
              </a:rPr>
              <a:t>R</a:t>
            </a:r>
            <a:r>
              <a:rPr sz="2400" spc="0" baseline="3413" dirty="0" smtClean="0">
                <a:latin typeface="Calibri"/>
                <a:cs typeface="Calibri"/>
              </a:rPr>
              <a:t>OPR</a:t>
            </a:r>
            <a:r>
              <a:rPr sz="2400" spc="4" baseline="3413" dirty="0" smtClean="0">
                <a:latin typeface="Calibri"/>
                <a:cs typeface="Calibri"/>
              </a:rPr>
              <a:t>I</a:t>
            </a:r>
            <a:r>
              <a:rPr sz="2400" spc="0" baseline="3413" dirty="0" smtClean="0">
                <a:latin typeface="Calibri"/>
                <a:cs typeface="Calibri"/>
              </a:rPr>
              <a:t>ET</a:t>
            </a:r>
            <a:r>
              <a:rPr sz="2400" spc="-9" baseline="3413" dirty="0" smtClean="0">
                <a:latin typeface="Calibri"/>
                <a:cs typeface="Calibri"/>
              </a:rPr>
              <a:t>E</a:t>
            </a:r>
            <a:r>
              <a:rPr sz="2400" spc="0" baseline="3413" dirty="0" smtClean="0">
                <a:latin typeface="Calibri"/>
                <a:cs typeface="Calibri"/>
              </a:rPr>
              <a:t>S</a:t>
            </a:r>
            <a:r>
              <a:rPr sz="2400" spc="-67" baseline="3413" dirty="0" smtClean="0">
                <a:latin typeface="Calibri"/>
                <a:cs typeface="Calibri"/>
              </a:rPr>
              <a:t> </a:t>
            </a:r>
            <a:r>
              <a:rPr sz="2400" spc="0" baseline="3413" dirty="0" smtClean="0">
                <a:latin typeface="Calibri"/>
                <a:cs typeface="Calibri"/>
              </a:rPr>
              <a:t>PHY</a:t>
            </a:r>
            <a:r>
              <a:rPr sz="2400" spc="-4" baseline="3413" dirty="0" smtClean="0">
                <a:latin typeface="Calibri"/>
                <a:cs typeface="Calibri"/>
              </a:rPr>
              <a:t>S</a:t>
            </a:r>
            <a:r>
              <a:rPr sz="2400" spc="4" baseline="3413" dirty="0" smtClean="0">
                <a:latin typeface="Calibri"/>
                <a:cs typeface="Calibri"/>
              </a:rPr>
              <a:t>I</a:t>
            </a:r>
            <a:r>
              <a:rPr sz="2400" spc="-4" baseline="3413" dirty="0" smtClean="0">
                <a:latin typeface="Calibri"/>
                <a:cs typeface="Calibri"/>
              </a:rPr>
              <a:t>Q</a:t>
            </a:r>
            <a:r>
              <a:rPr sz="2400" spc="0" baseline="3413" dirty="0" smtClean="0">
                <a:latin typeface="Calibri"/>
                <a:cs typeface="Calibri"/>
              </a:rPr>
              <a:t>U</a:t>
            </a:r>
            <a:r>
              <a:rPr sz="2400" spc="-14" baseline="3413" dirty="0" smtClean="0">
                <a:latin typeface="Calibri"/>
                <a:cs typeface="Calibri"/>
              </a:rPr>
              <a:t>E</a:t>
            </a:r>
            <a:r>
              <a:rPr sz="2400" spc="0" baseline="3413" dirty="0" smtClean="0">
                <a:latin typeface="Calibri"/>
                <a:cs typeface="Calibri"/>
              </a:rPr>
              <a:t>S:</a:t>
            </a:r>
            <a:r>
              <a:rPr sz="2400" spc="-63" baseline="3413" dirty="0" smtClean="0">
                <a:latin typeface="Calibri"/>
                <a:cs typeface="Calibri"/>
              </a:rPr>
              <a:t> </a:t>
            </a:r>
            <a:r>
              <a:rPr sz="2400" spc="0" baseline="3413" dirty="0" smtClean="0">
                <a:latin typeface="Calibri"/>
                <a:cs typeface="Calibri"/>
              </a:rPr>
              <a:t>sol</a:t>
            </a:r>
            <a:r>
              <a:rPr sz="2400" spc="4" baseline="3413" dirty="0" smtClean="0">
                <a:latin typeface="Calibri"/>
                <a:cs typeface="Calibri"/>
              </a:rPr>
              <a:t>i</a:t>
            </a:r>
            <a:r>
              <a:rPr sz="2400" spc="0" baseline="3413" dirty="0" smtClean="0">
                <a:latin typeface="Calibri"/>
                <a:cs typeface="Calibri"/>
              </a:rPr>
              <a:t>des</a:t>
            </a:r>
            <a:r>
              <a:rPr sz="2400" spc="-44" baseline="3413" dirty="0" smtClean="0">
                <a:latin typeface="Calibri"/>
                <a:cs typeface="Calibri"/>
              </a:rPr>
              <a:t> </a:t>
            </a:r>
            <a:r>
              <a:rPr sz="2400" spc="0" baseline="3413" dirty="0" smtClean="0">
                <a:latin typeface="Calibri"/>
                <a:cs typeface="Calibri"/>
              </a:rPr>
              <a:t>c</a:t>
            </a:r>
            <a:r>
              <a:rPr sz="2400" spc="-9" baseline="3413" dirty="0" smtClean="0">
                <a:latin typeface="Calibri"/>
                <a:cs typeface="Calibri"/>
              </a:rPr>
              <a:t>r</a:t>
            </a:r>
            <a:r>
              <a:rPr sz="2400" spc="4" baseline="3413" dirty="0" smtClean="0">
                <a:latin typeface="Calibri"/>
                <a:cs typeface="Calibri"/>
              </a:rPr>
              <a:t>i</a:t>
            </a:r>
            <a:r>
              <a:rPr sz="2400" spc="-14" baseline="3413" dirty="0" smtClean="0">
                <a:latin typeface="Calibri"/>
                <a:cs typeface="Calibri"/>
              </a:rPr>
              <a:t>s</a:t>
            </a:r>
            <a:r>
              <a:rPr sz="2400" spc="-19" baseline="3413" dirty="0" smtClean="0">
                <a:latin typeface="Calibri"/>
                <a:cs typeface="Calibri"/>
              </a:rPr>
              <a:t>t</a:t>
            </a:r>
            <a:r>
              <a:rPr sz="2400" spc="0" baseline="3413" dirty="0" smtClean="0">
                <a:latin typeface="Calibri"/>
                <a:cs typeface="Calibri"/>
              </a:rPr>
              <a:t>a</a:t>
            </a:r>
            <a:r>
              <a:rPr sz="2400" spc="4" baseline="3413" dirty="0" smtClean="0">
                <a:latin typeface="Calibri"/>
                <a:cs typeface="Calibri"/>
              </a:rPr>
              <a:t>lli</a:t>
            </a:r>
            <a:r>
              <a:rPr sz="2400" spc="0" baseline="3413" dirty="0" smtClean="0">
                <a:latin typeface="Calibri"/>
                <a:cs typeface="Calibri"/>
              </a:rPr>
              <a:t>sés</a:t>
            </a:r>
            <a:r>
              <a:rPr sz="2400" spc="-91" baseline="3413" dirty="0" smtClean="0">
                <a:latin typeface="Calibri"/>
                <a:cs typeface="Calibri"/>
              </a:rPr>
              <a:t> </a:t>
            </a:r>
            <a:r>
              <a:rPr sz="2400" spc="0" baseline="3413" dirty="0" smtClean="0">
                <a:latin typeface="Calibri"/>
                <a:cs typeface="Calibri"/>
              </a:rPr>
              <a:t>à</a:t>
            </a:r>
            <a:r>
              <a:rPr sz="2400" spc="-7" baseline="3413" dirty="0" smtClean="0">
                <a:latin typeface="Calibri"/>
                <a:cs typeface="Calibri"/>
              </a:rPr>
              <a:t> </a:t>
            </a:r>
            <a:r>
              <a:rPr sz="2400" spc="0" baseline="3413" dirty="0" smtClean="0">
                <a:latin typeface="Calibri"/>
                <a:cs typeface="Calibri"/>
              </a:rPr>
              <a:t>t</a:t>
            </a:r>
            <a:r>
              <a:rPr sz="2400" spc="-4" baseline="3413" dirty="0" smtClean="0">
                <a:latin typeface="Calibri"/>
                <a:cs typeface="Calibri"/>
              </a:rPr>
              <a:t>e</a:t>
            </a:r>
            <a:r>
              <a:rPr sz="2400" spc="0" baseline="3413" dirty="0" smtClean="0">
                <a:latin typeface="Calibri"/>
                <a:cs typeface="Calibri"/>
              </a:rPr>
              <a:t>mpé</a:t>
            </a:r>
            <a:r>
              <a:rPr sz="2400" spc="-44" baseline="3413" dirty="0" smtClean="0">
                <a:latin typeface="Calibri"/>
                <a:cs typeface="Calibri"/>
              </a:rPr>
              <a:t>r</a:t>
            </a:r>
            <a:r>
              <a:rPr sz="2400" spc="-9" baseline="3413" dirty="0" smtClean="0">
                <a:latin typeface="Calibri"/>
                <a:cs typeface="Calibri"/>
              </a:rPr>
              <a:t>a</a:t>
            </a:r>
            <a:r>
              <a:rPr sz="2400" spc="4" baseline="3413" dirty="0" smtClean="0">
                <a:latin typeface="Calibri"/>
                <a:cs typeface="Calibri"/>
              </a:rPr>
              <a:t>t</a:t>
            </a:r>
            <a:r>
              <a:rPr sz="2400" spc="0" baseline="3413" dirty="0" smtClean="0">
                <a:latin typeface="Calibri"/>
                <a:cs typeface="Calibri"/>
              </a:rPr>
              <a:t>u</a:t>
            </a:r>
            <a:r>
              <a:rPr sz="2400" spc="-25" baseline="3413" dirty="0" smtClean="0">
                <a:latin typeface="Calibri"/>
                <a:cs typeface="Calibri"/>
              </a:rPr>
              <a:t>r</a:t>
            </a:r>
            <a:r>
              <a:rPr sz="2400" spc="0" baseline="3413" dirty="0" smtClean="0">
                <a:latin typeface="Calibri"/>
                <a:cs typeface="Calibri"/>
              </a:rPr>
              <a:t>e</a:t>
            </a:r>
            <a:r>
              <a:rPr sz="2400" spc="-47" baseline="3413" dirty="0" smtClean="0">
                <a:latin typeface="Calibri"/>
                <a:cs typeface="Calibri"/>
              </a:rPr>
              <a:t> </a:t>
            </a:r>
            <a:r>
              <a:rPr sz="2400" spc="0" baseline="3413" dirty="0" smtClean="0">
                <a:latin typeface="Calibri"/>
                <a:cs typeface="Calibri"/>
              </a:rPr>
              <a:t>de</a:t>
            </a:r>
            <a:r>
              <a:rPr sz="2400" spc="-16" baseline="3413" dirty="0" smtClean="0">
                <a:latin typeface="Calibri"/>
                <a:cs typeface="Calibri"/>
              </a:rPr>
              <a:t> </a:t>
            </a:r>
            <a:r>
              <a:rPr sz="2400" spc="0" baseline="3413" dirty="0" smtClean="0">
                <a:latin typeface="Calibri"/>
                <a:cs typeface="Calibri"/>
              </a:rPr>
              <a:t>f</a:t>
            </a:r>
            <a:r>
              <a:rPr sz="2400" spc="4" baseline="3413" dirty="0" smtClean="0">
                <a:latin typeface="Calibri"/>
                <a:cs typeface="Calibri"/>
              </a:rPr>
              <a:t>u</a:t>
            </a:r>
            <a:r>
              <a:rPr sz="2400" spc="0" baseline="3413" dirty="0" smtClean="0">
                <a:latin typeface="Calibri"/>
                <a:cs typeface="Calibri"/>
              </a:rPr>
              <a:t>s</a:t>
            </a:r>
            <a:r>
              <a:rPr sz="2400" spc="4" baseline="3413" dirty="0" smtClean="0">
                <a:latin typeface="Calibri"/>
                <a:cs typeface="Calibri"/>
              </a:rPr>
              <a:t>i</a:t>
            </a:r>
            <a:r>
              <a:rPr sz="2400" spc="0" baseline="3413" dirty="0" smtClean="0">
                <a:latin typeface="Calibri"/>
                <a:cs typeface="Calibri"/>
              </a:rPr>
              <a:t>on</a:t>
            </a:r>
            <a:r>
              <a:rPr sz="2400" spc="-14" baseline="3413" dirty="0" smtClean="0">
                <a:latin typeface="Calibri"/>
                <a:cs typeface="Calibri"/>
              </a:rPr>
              <a:t> </a:t>
            </a:r>
            <a:r>
              <a:rPr sz="2400" spc="0" baseline="3413" dirty="0" smtClean="0">
                <a:latin typeface="Calibri"/>
                <a:cs typeface="Calibri"/>
              </a:rPr>
              <a:t>él</a:t>
            </a:r>
            <a:r>
              <a:rPr sz="2400" spc="-9" baseline="3413" dirty="0" smtClean="0">
                <a:latin typeface="Calibri"/>
                <a:cs typeface="Calibri"/>
              </a:rPr>
              <a:t>ev</a:t>
            </a:r>
            <a:r>
              <a:rPr sz="2400" spc="0" baseline="3413" dirty="0" smtClean="0">
                <a:latin typeface="Calibri"/>
                <a:cs typeface="Calibri"/>
              </a:rPr>
              <a:t>ée</a:t>
            </a:r>
            <a:r>
              <a:rPr sz="2400" spc="-12" baseline="3413" dirty="0" smtClean="0">
                <a:latin typeface="Calibri"/>
                <a:cs typeface="Calibri"/>
              </a:rPr>
              <a:t> </a:t>
            </a:r>
            <a:r>
              <a:rPr sz="2400" spc="0" baseline="3413" dirty="0" smtClean="0">
                <a:latin typeface="Calibri"/>
                <a:cs typeface="Calibri"/>
              </a:rPr>
              <a:t>sou</a:t>
            </a:r>
            <a:r>
              <a:rPr sz="2400" spc="-14" baseline="3413" dirty="0" smtClean="0">
                <a:latin typeface="Calibri"/>
                <a:cs typeface="Calibri"/>
              </a:rPr>
              <a:t>v</a:t>
            </a:r>
            <a:r>
              <a:rPr sz="2400" spc="0" baseline="3413" dirty="0" smtClean="0">
                <a:latin typeface="Calibri"/>
                <a:cs typeface="Calibri"/>
              </a:rPr>
              <a:t>e</a:t>
            </a:r>
            <a:r>
              <a:rPr sz="2400" spc="-14" baseline="3413" dirty="0" smtClean="0">
                <a:latin typeface="Calibri"/>
                <a:cs typeface="Calibri"/>
              </a:rPr>
              <a:t>n</a:t>
            </a:r>
            <a:r>
              <a:rPr sz="2400" spc="0" baseline="3413" dirty="0" smtClean="0">
                <a:latin typeface="Calibri"/>
                <a:cs typeface="Calibri"/>
              </a:rPr>
              <a:t>t</a:t>
            </a:r>
            <a:r>
              <a:rPr sz="2400" spc="-26" baseline="3413" dirty="0" smtClean="0">
                <a:latin typeface="Calibri"/>
                <a:cs typeface="Calibri"/>
              </a:rPr>
              <a:t> </a:t>
            </a:r>
            <a:r>
              <a:rPr sz="2400" spc="0" baseline="3413" dirty="0" smtClean="0">
                <a:latin typeface="Calibri"/>
                <a:cs typeface="Calibri"/>
              </a:rPr>
              <a:t>sol</a:t>
            </a:r>
            <a:r>
              <a:rPr sz="2400" spc="4" baseline="3413" dirty="0" smtClean="0">
                <a:latin typeface="Calibri"/>
                <a:cs typeface="Calibri"/>
              </a:rPr>
              <a:t>u</a:t>
            </a:r>
            <a:r>
              <a:rPr sz="2400" spc="0" baseline="3413" dirty="0" smtClean="0">
                <a:latin typeface="Calibri"/>
                <a:cs typeface="Calibri"/>
              </a:rPr>
              <a:t>b</a:t>
            </a:r>
            <a:r>
              <a:rPr sz="2400" spc="4" baseline="3413" dirty="0" smtClean="0">
                <a:latin typeface="Calibri"/>
                <a:cs typeface="Calibri"/>
              </a:rPr>
              <a:t>l</a:t>
            </a:r>
            <a:r>
              <a:rPr sz="2400" spc="0" baseline="3413" dirty="0" smtClean="0">
                <a:latin typeface="Calibri"/>
                <a:cs typeface="Calibri"/>
              </a:rPr>
              <a:t>es</a:t>
            </a:r>
            <a:r>
              <a:rPr sz="2400" spc="-67" baseline="3413" dirty="0" smtClean="0">
                <a:latin typeface="Calibri"/>
                <a:cs typeface="Calibri"/>
              </a:rPr>
              <a:t> </a:t>
            </a:r>
            <a:r>
              <a:rPr sz="2400" spc="0" baseline="3413" dirty="0" smtClean="0">
                <a:latin typeface="Calibri"/>
                <a:cs typeface="Calibri"/>
              </a:rPr>
              <a:t>d</a:t>
            </a:r>
            <a:r>
              <a:rPr sz="2400" spc="4" baseline="3413" dirty="0" smtClean="0">
                <a:latin typeface="Calibri"/>
                <a:cs typeface="Calibri"/>
              </a:rPr>
              <a:t>a</a:t>
            </a:r>
            <a:r>
              <a:rPr sz="2400" spc="0" baseline="3413" dirty="0" smtClean="0">
                <a:latin typeface="Calibri"/>
                <a:cs typeface="Calibri"/>
              </a:rPr>
              <a:t>ns</a:t>
            </a:r>
            <a:r>
              <a:rPr sz="2400" spc="-30" baseline="3413" dirty="0" smtClean="0">
                <a:latin typeface="Calibri"/>
                <a:cs typeface="Calibri"/>
              </a:rPr>
              <a:t> </a:t>
            </a:r>
            <a:r>
              <a:rPr sz="2400" spc="4" baseline="3413" dirty="0" smtClean="0">
                <a:latin typeface="Calibri"/>
                <a:cs typeface="Calibri"/>
              </a:rPr>
              <a:t>l</a:t>
            </a:r>
            <a:r>
              <a:rPr sz="2400" spc="-109" baseline="3413" dirty="0" smtClean="0">
                <a:latin typeface="Calibri"/>
                <a:cs typeface="Calibri"/>
              </a:rPr>
              <a:t>’</a:t>
            </a:r>
            <a:r>
              <a:rPr sz="2400" spc="0" baseline="3413" dirty="0" smtClean="0">
                <a:latin typeface="Calibri"/>
                <a:cs typeface="Calibri"/>
              </a:rPr>
              <a:t>eau</a:t>
            </a:r>
            <a:r>
              <a:rPr sz="2400" spc="-33" baseline="3413" dirty="0" smtClean="0">
                <a:latin typeface="Calibri"/>
                <a:cs typeface="Calibri"/>
              </a:rPr>
              <a:t> </a:t>
            </a:r>
            <a:r>
              <a:rPr sz="2400" spc="-14" baseline="3413" dirty="0" smtClean="0">
                <a:latin typeface="Calibri"/>
                <a:cs typeface="Calibri"/>
              </a:rPr>
              <a:t>e</a:t>
            </a:r>
            <a:r>
              <a:rPr sz="2400" spc="0" baseline="3413" dirty="0" smtClean="0">
                <a:latin typeface="Calibri"/>
                <a:cs typeface="Calibri"/>
              </a:rPr>
              <a:t>t</a:t>
            </a:r>
            <a:r>
              <a:rPr sz="2400" spc="1" baseline="3413" dirty="0" smtClean="0">
                <a:latin typeface="Calibri"/>
                <a:cs typeface="Calibri"/>
              </a:rPr>
              <a:t> </a:t>
            </a:r>
            <a:r>
              <a:rPr sz="2400" spc="0" baseline="3413" dirty="0" smtClean="0">
                <a:latin typeface="Calibri"/>
                <a:cs typeface="Calibri"/>
              </a:rPr>
              <a:t>peu</a:t>
            </a:r>
            <a:r>
              <a:rPr sz="2400" spc="-14" baseline="3413" dirty="0" smtClean="0">
                <a:latin typeface="Calibri"/>
                <a:cs typeface="Calibri"/>
              </a:rPr>
              <a:t> </a:t>
            </a:r>
            <a:r>
              <a:rPr sz="2400" spc="0" baseline="3413" dirty="0" smtClean="0">
                <a:latin typeface="Calibri"/>
                <a:cs typeface="Calibri"/>
              </a:rPr>
              <a:t>sol</a:t>
            </a:r>
            <a:r>
              <a:rPr sz="2400" spc="4" baseline="3413" dirty="0" smtClean="0">
                <a:latin typeface="Calibri"/>
                <a:cs typeface="Calibri"/>
              </a:rPr>
              <a:t>u</a:t>
            </a:r>
            <a:r>
              <a:rPr sz="2400" spc="0" baseline="3413" dirty="0" smtClean="0">
                <a:latin typeface="Calibri"/>
                <a:cs typeface="Calibri"/>
              </a:rPr>
              <a:t>b</a:t>
            </a:r>
            <a:r>
              <a:rPr sz="2400" spc="4" baseline="3413" dirty="0" smtClean="0">
                <a:latin typeface="Calibri"/>
                <a:cs typeface="Calibri"/>
              </a:rPr>
              <a:t>l</a:t>
            </a:r>
            <a:r>
              <a:rPr sz="2400" spc="0" baseline="3413" dirty="0" smtClean="0">
                <a:latin typeface="Calibri"/>
                <a:cs typeface="Calibri"/>
              </a:rPr>
              <a:t>es</a:t>
            </a:r>
            <a:r>
              <a:rPr sz="2400" spc="-67" baseline="3413" dirty="0" smtClean="0">
                <a:latin typeface="Calibri"/>
                <a:cs typeface="Calibri"/>
              </a:rPr>
              <a:t> </a:t>
            </a:r>
            <a:r>
              <a:rPr sz="2400" spc="0" baseline="3413" dirty="0" smtClean="0">
                <a:latin typeface="Calibri"/>
                <a:cs typeface="Calibri"/>
              </a:rPr>
              <a:t>d</a:t>
            </a:r>
            <a:r>
              <a:rPr sz="2400" spc="4" baseline="3413" dirty="0" smtClean="0">
                <a:latin typeface="Calibri"/>
                <a:cs typeface="Calibri"/>
              </a:rPr>
              <a:t>a</a:t>
            </a:r>
            <a:r>
              <a:rPr sz="2400" spc="0" baseline="3413" dirty="0" smtClean="0">
                <a:latin typeface="Calibri"/>
                <a:cs typeface="Calibri"/>
              </a:rPr>
              <a:t>ns</a:t>
            </a:r>
            <a:r>
              <a:rPr sz="2400" spc="-30" baseline="3413" dirty="0" smtClean="0">
                <a:latin typeface="Calibri"/>
                <a:cs typeface="Calibri"/>
              </a:rPr>
              <a:t> </a:t>
            </a:r>
            <a:r>
              <a:rPr sz="2400" spc="4" baseline="3413" dirty="0" smtClean="0">
                <a:latin typeface="Calibri"/>
                <a:cs typeface="Calibri"/>
              </a:rPr>
              <a:t>l</a:t>
            </a:r>
            <a:r>
              <a:rPr sz="2400" spc="-109" baseline="3413" dirty="0" smtClean="0">
                <a:latin typeface="Calibri"/>
                <a:cs typeface="Calibri"/>
              </a:rPr>
              <a:t>’</a:t>
            </a:r>
            <a:r>
              <a:rPr sz="2400" spc="-14" baseline="3413" dirty="0" smtClean="0">
                <a:latin typeface="Calibri"/>
                <a:cs typeface="Calibri"/>
              </a:rPr>
              <a:t>é</a:t>
            </a:r>
            <a:r>
              <a:rPr sz="2400" spc="4" baseline="3413" dirty="0" smtClean="0">
                <a:latin typeface="Calibri"/>
                <a:cs typeface="Calibri"/>
              </a:rPr>
              <a:t>t</a:t>
            </a:r>
            <a:r>
              <a:rPr sz="2400" spc="0" baseline="3413" dirty="0" smtClean="0">
                <a:latin typeface="Calibri"/>
                <a:cs typeface="Calibri"/>
              </a:rPr>
              <a:t>her</a:t>
            </a:r>
            <a:endParaRPr sz="1600">
              <a:latin typeface="Calibri"/>
              <a:cs typeface="Calibri"/>
            </a:endParaRPr>
          </a:p>
          <a:p>
            <a:pPr marL="5585390" marR="5112962" algn="ctr">
              <a:lnSpc>
                <a:spcPct val="95825"/>
              </a:lnSpc>
              <a:spcBef>
                <a:spcPts val="1156"/>
              </a:spcBef>
            </a:pPr>
            <a:r>
              <a:rPr sz="1650" spc="0" dirty="0" smtClean="0">
                <a:latin typeface="Arial"/>
                <a:cs typeface="Arial"/>
              </a:rPr>
              <a:t>O</a:t>
            </a:r>
            <a:endParaRPr sz="165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171827" y="3942842"/>
            <a:ext cx="790148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5"/>
              </a:lnSpc>
              <a:spcBef>
                <a:spcPts val="96"/>
              </a:spcBef>
            </a:pPr>
            <a:r>
              <a:rPr sz="2700" spc="0" baseline="3034" dirty="0" smtClean="0">
                <a:solidFill>
                  <a:srgbClr val="FF0000"/>
                </a:solidFill>
                <a:latin typeface="Calibri"/>
                <a:cs typeface="Calibri"/>
              </a:rPr>
              <a:t>À </a:t>
            </a:r>
            <a:r>
              <a:rPr sz="2700" spc="9" baseline="3034" dirty="0" smtClean="0">
                <a:solidFill>
                  <a:srgbClr val="FF0000"/>
                </a:solidFill>
                <a:latin typeface="Calibri"/>
                <a:cs typeface="Calibri"/>
              </a:rPr>
              <a:t>p</a:t>
            </a:r>
            <a:r>
              <a:rPr sz="2700" spc="0" baseline="3034" dirty="0" smtClean="0">
                <a:solidFill>
                  <a:srgbClr val="FF0000"/>
                </a:solidFill>
                <a:latin typeface="Calibri"/>
                <a:cs typeface="Calibri"/>
              </a:rPr>
              <a:t>H</a:t>
            </a:r>
            <a:r>
              <a:rPr sz="2700" spc="9" baseline="3034" dirty="0" smtClean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700" spc="0" baseline="3034" dirty="0" smtClean="0">
                <a:solidFill>
                  <a:srgbClr val="FF0000"/>
                </a:solidFill>
                <a:latin typeface="Calibri"/>
                <a:cs typeface="Calibri"/>
              </a:rPr>
              <a:t>7</a:t>
            </a:r>
            <a:r>
              <a:rPr sz="2700" spc="9" baseline="3034" dirty="0" smtClean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700" spc="0" baseline="3034" dirty="0" smtClean="0">
                <a:latin typeface="Calibri"/>
                <a:cs typeface="Calibri"/>
              </a:rPr>
              <a:t>: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212838" y="4085844"/>
            <a:ext cx="2018350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5"/>
              </a:lnSpc>
              <a:spcBef>
                <a:spcPts val="96"/>
              </a:spcBef>
            </a:pPr>
            <a:r>
              <a:rPr sz="2700" spc="-19" baseline="3034" dirty="0" smtClean="0">
                <a:solidFill>
                  <a:srgbClr val="EC7C30"/>
                </a:solidFill>
                <a:latin typeface="Calibri"/>
                <a:cs typeface="Calibri"/>
              </a:rPr>
              <a:t>F</a:t>
            </a:r>
            <a:r>
              <a:rPr sz="2700" spc="0" baseline="3034" dirty="0" smtClean="0">
                <a:solidFill>
                  <a:srgbClr val="EC7C30"/>
                </a:solidFill>
                <a:latin typeface="Calibri"/>
                <a:cs typeface="Calibri"/>
              </a:rPr>
              <a:t>orme de</a:t>
            </a:r>
            <a:r>
              <a:rPr sz="2700" spc="19" baseline="3034" dirty="0" smtClean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700" spc="-39" baseline="3034" dirty="0" smtClean="0">
                <a:solidFill>
                  <a:srgbClr val="EC7C30"/>
                </a:solidFill>
                <a:latin typeface="Calibri"/>
                <a:cs typeface="Calibri"/>
              </a:rPr>
              <a:t>Z</a:t>
            </a:r>
            <a:r>
              <a:rPr sz="2700" spc="0" baseline="3034" dirty="0" smtClean="0">
                <a:solidFill>
                  <a:srgbClr val="EC7C30"/>
                </a:solidFill>
                <a:latin typeface="Calibri"/>
                <a:cs typeface="Calibri"/>
              </a:rPr>
              <a:t>w</a:t>
            </a:r>
            <a:r>
              <a:rPr sz="2700" spc="-9" baseline="3034" dirty="0" smtClean="0">
                <a:solidFill>
                  <a:srgbClr val="EC7C30"/>
                </a:solidFill>
                <a:latin typeface="Calibri"/>
                <a:cs typeface="Calibri"/>
              </a:rPr>
              <a:t>i</a:t>
            </a:r>
            <a:r>
              <a:rPr sz="2700" spc="-25" baseline="3034" dirty="0" smtClean="0">
                <a:solidFill>
                  <a:srgbClr val="EC7C30"/>
                </a:solidFill>
                <a:latin typeface="Calibri"/>
                <a:cs typeface="Calibri"/>
              </a:rPr>
              <a:t>tt</a:t>
            </a:r>
            <a:r>
              <a:rPr sz="2700" spc="0" baseline="3034" dirty="0" smtClean="0">
                <a:solidFill>
                  <a:srgbClr val="EC7C30"/>
                </a:solidFill>
                <a:latin typeface="Calibri"/>
                <a:cs typeface="Calibri"/>
              </a:rPr>
              <a:t>e</a:t>
            </a:r>
            <a:r>
              <a:rPr sz="2700" spc="4" baseline="3034" dirty="0" smtClean="0">
                <a:solidFill>
                  <a:srgbClr val="EC7C30"/>
                </a:solidFill>
                <a:latin typeface="Calibri"/>
                <a:cs typeface="Calibri"/>
              </a:rPr>
              <a:t>r</a:t>
            </a:r>
            <a:r>
              <a:rPr sz="2700" spc="0" baseline="3034" dirty="0" smtClean="0">
                <a:solidFill>
                  <a:srgbClr val="EC7C30"/>
                </a:solidFill>
                <a:latin typeface="Calibri"/>
                <a:cs typeface="Calibri"/>
              </a:rPr>
              <a:t>-</a:t>
            </a:r>
            <a:r>
              <a:rPr sz="2700" spc="-4" baseline="3034" dirty="0" smtClean="0">
                <a:solidFill>
                  <a:srgbClr val="EC7C30"/>
                </a:solidFill>
                <a:latin typeface="Calibri"/>
                <a:cs typeface="Calibri"/>
              </a:rPr>
              <a:t>i</a:t>
            </a:r>
            <a:r>
              <a:rPr sz="2700" spc="0" baseline="3034" dirty="0" smtClean="0">
                <a:solidFill>
                  <a:srgbClr val="EC7C30"/>
                </a:solidFill>
                <a:latin typeface="Calibri"/>
                <a:cs typeface="Calibri"/>
              </a:rPr>
              <a:t>on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043934" y="4452504"/>
            <a:ext cx="1143728" cy="79488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598392">
              <a:lnSpc>
                <a:spcPts val="2535"/>
              </a:lnSpc>
              <a:spcBef>
                <a:spcPts val="126"/>
              </a:spcBef>
            </a:pPr>
            <a:r>
              <a:rPr sz="1875" spc="0" baseline="41742" dirty="0" smtClean="0">
                <a:latin typeface="Arial"/>
                <a:cs typeface="Arial"/>
              </a:rPr>
              <a:t>+</a:t>
            </a:r>
            <a:r>
              <a:rPr sz="2475" spc="0" baseline="3513" dirty="0" smtClean="0">
                <a:latin typeface="Arial"/>
                <a:cs typeface="Arial"/>
              </a:rPr>
              <a:t>H</a:t>
            </a:r>
            <a:r>
              <a:rPr sz="1875" spc="4" baseline="-11595" dirty="0" smtClean="0">
                <a:latin typeface="Arial"/>
                <a:cs typeface="Arial"/>
              </a:rPr>
              <a:t>3</a:t>
            </a:r>
            <a:r>
              <a:rPr sz="2475" spc="0" baseline="3513" dirty="0" smtClean="0">
                <a:latin typeface="Arial"/>
                <a:cs typeface="Arial"/>
              </a:rPr>
              <a:t>N</a:t>
            </a:r>
            <a:endParaRPr sz="1650">
              <a:latin typeface="Arial"/>
              <a:cs typeface="Arial"/>
            </a:endParaRPr>
          </a:p>
          <a:p>
            <a:pPr marL="12700" marR="46133">
              <a:lnSpc>
                <a:spcPct val="101725"/>
              </a:lnSpc>
              <a:spcBef>
                <a:spcPts val="1577"/>
              </a:spcBef>
            </a:pPr>
            <a:r>
              <a:rPr sz="1600" spc="0" dirty="0" smtClean="0">
                <a:latin typeface="Calibri"/>
                <a:cs typeface="Calibri"/>
              </a:rPr>
              <a:t>P</a:t>
            </a:r>
            <a:r>
              <a:rPr sz="1600" spc="-19" dirty="0" smtClean="0">
                <a:latin typeface="Calibri"/>
                <a:cs typeface="Calibri"/>
              </a:rPr>
              <a:t>K</a:t>
            </a:r>
            <a:r>
              <a:rPr sz="1600" spc="0" dirty="0" smtClean="0">
                <a:latin typeface="Calibri"/>
                <a:cs typeface="Calibri"/>
              </a:rPr>
              <a:t>a</a:t>
            </a:r>
            <a:r>
              <a:rPr sz="1600" spc="-24" dirty="0" smtClean="0">
                <a:latin typeface="Calibri"/>
                <a:cs typeface="Calibri"/>
              </a:rPr>
              <a:t> </a:t>
            </a:r>
            <a:r>
              <a:rPr sz="1600" spc="0" dirty="0" smtClean="0">
                <a:latin typeface="Calibri"/>
                <a:cs typeface="Calibri"/>
              </a:rPr>
              <a:t>~</a:t>
            </a:r>
            <a:r>
              <a:rPr sz="1600" spc="1" dirty="0" smtClean="0">
                <a:latin typeface="Calibri"/>
                <a:cs typeface="Calibri"/>
              </a:rPr>
              <a:t> </a:t>
            </a:r>
            <a:r>
              <a:rPr sz="1600" spc="-4" dirty="0" smtClean="0">
                <a:latin typeface="Calibri"/>
                <a:cs typeface="Calibri"/>
              </a:rPr>
              <a:t>9</a:t>
            </a:r>
            <a:r>
              <a:rPr sz="1600" spc="4" dirty="0" smtClean="0">
                <a:latin typeface="Calibri"/>
                <a:cs typeface="Calibri"/>
              </a:rPr>
              <a:t>-</a:t>
            </a:r>
            <a:r>
              <a:rPr sz="1600" spc="-4" dirty="0" smtClean="0">
                <a:latin typeface="Calibri"/>
                <a:cs typeface="Calibri"/>
              </a:rPr>
              <a:t>10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859661" y="4452504"/>
            <a:ext cx="283965" cy="29626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270"/>
              </a:lnSpc>
              <a:spcBef>
                <a:spcPts val="113"/>
              </a:spcBef>
            </a:pPr>
            <a:r>
              <a:rPr sz="2475" spc="4" baseline="-3513" dirty="0" smtClean="0">
                <a:latin typeface="Arial"/>
                <a:cs typeface="Arial"/>
              </a:rPr>
              <a:t>O</a:t>
            </a:r>
            <a:r>
              <a:rPr sz="1875" spc="0" baseline="32466" dirty="0" smtClean="0">
                <a:latin typeface="Arial"/>
                <a:cs typeface="Arial"/>
              </a:rPr>
              <a:t>-</a:t>
            </a:r>
            <a:endParaRPr sz="125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598796" y="4512466"/>
            <a:ext cx="365726" cy="23630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95"/>
              </a:lnSpc>
              <a:spcBef>
                <a:spcPts val="89"/>
              </a:spcBef>
            </a:pPr>
            <a:r>
              <a:rPr sz="1650" spc="34" dirty="0" smtClean="0">
                <a:latin typeface="Arial"/>
                <a:cs typeface="Arial"/>
              </a:rPr>
              <a:t>C</a:t>
            </a:r>
            <a:r>
              <a:rPr sz="1650" spc="0" dirty="0" smtClean="0">
                <a:latin typeface="Arial"/>
                <a:cs typeface="Arial"/>
              </a:rPr>
              <a:t>H</a:t>
            </a:r>
            <a:endParaRPr sz="165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233505" y="4512466"/>
            <a:ext cx="209055" cy="23630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95"/>
              </a:lnSpc>
              <a:spcBef>
                <a:spcPts val="89"/>
              </a:spcBef>
            </a:pPr>
            <a:r>
              <a:rPr sz="1650" spc="0" dirty="0" smtClean="0">
                <a:latin typeface="Arial"/>
                <a:cs typeface="Arial"/>
              </a:rPr>
              <a:t>C</a:t>
            </a:r>
            <a:endParaRPr sz="165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068439" y="5019294"/>
            <a:ext cx="656752" cy="2280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25"/>
              </a:lnSpc>
              <a:spcBef>
                <a:spcPts val="86"/>
              </a:spcBef>
            </a:pPr>
            <a:r>
              <a:rPr sz="2400" spc="0" baseline="3413" dirty="0" smtClean="0">
                <a:latin typeface="Calibri"/>
                <a:cs typeface="Calibri"/>
              </a:rPr>
              <a:t>P</a:t>
            </a:r>
            <a:r>
              <a:rPr sz="2400" spc="-19" baseline="3413" dirty="0" smtClean="0">
                <a:latin typeface="Calibri"/>
                <a:cs typeface="Calibri"/>
              </a:rPr>
              <a:t>K</a:t>
            </a:r>
            <a:r>
              <a:rPr sz="2400" spc="0" baseline="3413" dirty="0" smtClean="0">
                <a:latin typeface="Calibri"/>
                <a:cs typeface="Calibri"/>
              </a:rPr>
              <a:t>a</a:t>
            </a:r>
            <a:r>
              <a:rPr sz="2400" spc="-24" baseline="3413" dirty="0" smtClean="0">
                <a:latin typeface="Calibri"/>
                <a:cs typeface="Calibri"/>
              </a:rPr>
              <a:t> </a:t>
            </a:r>
            <a:r>
              <a:rPr sz="2400" spc="0" baseline="3413" dirty="0" smtClean="0">
                <a:latin typeface="Calibri"/>
                <a:cs typeface="Calibri"/>
              </a:rPr>
              <a:t>~</a:t>
            </a:r>
            <a:r>
              <a:rPr sz="2400" spc="1" baseline="3413" dirty="0" smtClean="0">
                <a:latin typeface="Calibri"/>
                <a:cs typeface="Calibri"/>
              </a:rPr>
              <a:t> </a:t>
            </a:r>
            <a:r>
              <a:rPr sz="2400" spc="0" baseline="3413" dirty="0" smtClean="0">
                <a:latin typeface="Calibri"/>
                <a:cs typeface="Calibri"/>
              </a:rPr>
              <a:t>2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611385" y="5144181"/>
            <a:ext cx="185684" cy="23630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95"/>
              </a:lnSpc>
              <a:spcBef>
                <a:spcPts val="89"/>
              </a:spcBef>
            </a:pPr>
            <a:r>
              <a:rPr sz="1650" spc="0" dirty="0" smtClean="0">
                <a:latin typeface="Arial"/>
                <a:cs typeface="Arial"/>
              </a:rPr>
              <a:t>Z</a:t>
            </a:r>
            <a:endParaRPr sz="16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09727" y="5834659"/>
            <a:ext cx="9758263" cy="59385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30403">
              <a:lnSpc>
                <a:spcPts val="1725"/>
              </a:lnSpc>
              <a:spcBef>
                <a:spcPts val="86"/>
              </a:spcBef>
            </a:pPr>
            <a:r>
              <a:rPr sz="2400" spc="0" baseline="3413" dirty="0" smtClean="0">
                <a:latin typeface="Calibri"/>
                <a:cs typeface="Calibri"/>
              </a:rPr>
              <a:t>•</a:t>
            </a:r>
            <a:r>
              <a:rPr sz="2400" spc="1" baseline="3413" dirty="0" smtClean="0">
                <a:latin typeface="Calibri"/>
                <a:cs typeface="Calibri"/>
              </a:rPr>
              <a:t> </a:t>
            </a:r>
            <a:r>
              <a:rPr sz="2400" spc="-4" baseline="3413" dirty="0" smtClean="0">
                <a:latin typeface="Calibri"/>
                <a:cs typeface="Calibri"/>
              </a:rPr>
              <a:t>2</a:t>
            </a:r>
            <a:r>
              <a:rPr sz="2400" spc="0" baseline="3413" dirty="0" smtClean="0">
                <a:latin typeface="Calibri"/>
                <a:cs typeface="Calibri"/>
              </a:rPr>
              <a:t>0</a:t>
            </a:r>
            <a:r>
              <a:rPr sz="2400" spc="-1" baseline="3413" dirty="0" smtClean="0">
                <a:latin typeface="Calibri"/>
                <a:cs typeface="Calibri"/>
              </a:rPr>
              <a:t> </a:t>
            </a:r>
            <a:r>
              <a:rPr sz="2400" spc="0" baseline="3413" dirty="0" smtClean="0">
                <a:latin typeface="Calibri"/>
                <a:cs typeface="Calibri"/>
              </a:rPr>
              <a:t>ac</a:t>
            </a:r>
            <a:r>
              <a:rPr sz="2400" spc="4" baseline="3413" dirty="0" smtClean="0">
                <a:latin typeface="Calibri"/>
                <a:cs typeface="Calibri"/>
              </a:rPr>
              <a:t>i</a:t>
            </a:r>
            <a:r>
              <a:rPr sz="2400" spc="0" baseline="3413" dirty="0" smtClean="0">
                <a:latin typeface="Calibri"/>
                <a:cs typeface="Calibri"/>
              </a:rPr>
              <a:t>des</a:t>
            </a:r>
            <a:r>
              <a:rPr sz="2400" spc="-40" baseline="3413" dirty="0" smtClean="0">
                <a:latin typeface="Calibri"/>
                <a:cs typeface="Calibri"/>
              </a:rPr>
              <a:t> </a:t>
            </a:r>
            <a:r>
              <a:rPr sz="2400" spc="0" baseline="3413" dirty="0" smtClean="0">
                <a:latin typeface="Calibri"/>
                <a:cs typeface="Calibri"/>
              </a:rPr>
              <a:t>ami</a:t>
            </a:r>
            <a:r>
              <a:rPr sz="2400" spc="4" baseline="3413" dirty="0" smtClean="0">
                <a:latin typeface="Calibri"/>
                <a:cs typeface="Calibri"/>
              </a:rPr>
              <a:t>n</a:t>
            </a:r>
            <a:r>
              <a:rPr sz="2400" spc="0" baseline="3413" dirty="0" smtClean="0">
                <a:latin typeface="Calibri"/>
                <a:cs typeface="Calibri"/>
              </a:rPr>
              <a:t>és</a:t>
            </a:r>
            <a:r>
              <a:rPr sz="2400" spc="-61" baseline="3413" dirty="0" smtClean="0">
                <a:latin typeface="Calibri"/>
                <a:cs typeface="Calibri"/>
              </a:rPr>
              <a:t> </a:t>
            </a:r>
            <a:r>
              <a:rPr sz="2400" spc="0" baseline="3413" dirty="0" smtClean="0">
                <a:latin typeface="Calibri"/>
                <a:cs typeface="Calibri"/>
              </a:rPr>
              <a:t>so</a:t>
            </a:r>
            <a:r>
              <a:rPr sz="2400" spc="-14" baseline="3413" dirty="0" smtClean="0">
                <a:latin typeface="Calibri"/>
                <a:cs typeface="Calibri"/>
              </a:rPr>
              <a:t>n</a:t>
            </a:r>
            <a:r>
              <a:rPr sz="2400" spc="0" baseline="3413" dirty="0" smtClean="0">
                <a:latin typeface="Calibri"/>
                <a:cs typeface="Calibri"/>
              </a:rPr>
              <a:t>t</a:t>
            </a:r>
            <a:r>
              <a:rPr sz="2400" spc="-13" baseline="3413" dirty="0" smtClean="0">
                <a:latin typeface="Calibri"/>
                <a:cs typeface="Calibri"/>
              </a:rPr>
              <a:t> </a:t>
            </a:r>
            <a:r>
              <a:rPr sz="2400" spc="-14" baseline="3413" dirty="0" smtClean="0">
                <a:latin typeface="Calibri"/>
                <a:cs typeface="Calibri"/>
              </a:rPr>
              <a:t>c</a:t>
            </a:r>
            <a:r>
              <a:rPr sz="2400" spc="0" baseline="3413" dirty="0" smtClean="0">
                <a:latin typeface="Calibri"/>
                <a:cs typeface="Calibri"/>
              </a:rPr>
              <a:t>om</a:t>
            </a:r>
            <a:r>
              <a:rPr sz="2400" spc="-9" baseline="3413" dirty="0" smtClean="0">
                <a:latin typeface="Calibri"/>
                <a:cs typeface="Calibri"/>
              </a:rPr>
              <a:t>m</a:t>
            </a:r>
            <a:r>
              <a:rPr sz="2400" spc="0" baseline="3413" dirty="0" smtClean="0">
                <a:latin typeface="Calibri"/>
                <a:cs typeface="Calibri"/>
              </a:rPr>
              <a:t>unéme</a:t>
            </a:r>
            <a:r>
              <a:rPr sz="2400" spc="-14" baseline="3413" dirty="0" smtClean="0">
                <a:latin typeface="Calibri"/>
                <a:cs typeface="Calibri"/>
              </a:rPr>
              <a:t>n</a:t>
            </a:r>
            <a:r>
              <a:rPr sz="2400" spc="0" baseline="3413" dirty="0" smtClean="0">
                <a:latin typeface="Calibri"/>
                <a:cs typeface="Calibri"/>
              </a:rPr>
              <a:t>t</a:t>
            </a:r>
            <a:r>
              <a:rPr sz="2400" spc="-69" baseline="3413" dirty="0" smtClean="0">
                <a:latin typeface="Calibri"/>
                <a:cs typeface="Calibri"/>
              </a:rPr>
              <a:t> </a:t>
            </a:r>
            <a:r>
              <a:rPr sz="2400" spc="0" baseline="3413" dirty="0" smtClean="0">
                <a:latin typeface="Calibri"/>
                <a:cs typeface="Calibri"/>
              </a:rPr>
              <a:t>p</a:t>
            </a:r>
            <a:r>
              <a:rPr sz="2400" spc="-25" baseline="3413" dirty="0" smtClean="0">
                <a:latin typeface="Calibri"/>
                <a:cs typeface="Calibri"/>
              </a:rPr>
              <a:t>r</a:t>
            </a:r>
            <a:r>
              <a:rPr sz="2400" spc="0" baseline="3413" dirty="0" smtClean="0">
                <a:latin typeface="Calibri"/>
                <a:cs typeface="Calibri"/>
              </a:rPr>
              <a:t>és</a:t>
            </a:r>
            <a:r>
              <a:rPr sz="2400" spc="-4" baseline="3413" dirty="0" smtClean="0">
                <a:latin typeface="Calibri"/>
                <a:cs typeface="Calibri"/>
              </a:rPr>
              <a:t>e</a:t>
            </a:r>
            <a:r>
              <a:rPr sz="2400" spc="-9" baseline="3413" dirty="0" smtClean="0">
                <a:latin typeface="Calibri"/>
                <a:cs typeface="Calibri"/>
              </a:rPr>
              <a:t>n</a:t>
            </a:r>
            <a:r>
              <a:rPr sz="2400" spc="4" baseline="3413" dirty="0" smtClean="0">
                <a:latin typeface="Calibri"/>
                <a:cs typeface="Calibri"/>
              </a:rPr>
              <a:t>t</a:t>
            </a:r>
            <a:r>
              <a:rPr sz="2400" spc="0" baseline="3413" dirty="0" smtClean="0">
                <a:latin typeface="Calibri"/>
                <a:cs typeface="Calibri"/>
              </a:rPr>
              <a:t>s</a:t>
            </a:r>
            <a:r>
              <a:rPr sz="2400" spc="-30" baseline="3413" dirty="0" smtClean="0">
                <a:latin typeface="Calibri"/>
                <a:cs typeface="Calibri"/>
              </a:rPr>
              <a:t> </a:t>
            </a:r>
            <a:r>
              <a:rPr sz="2400" spc="0" baseline="3413" dirty="0" smtClean="0">
                <a:latin typeface="Calibri"/>
                <a:cs typeface="Calibri"/>
              </a:rPr>
              <a:t>d</a:t>
            </a:r>
            <a:r>
              <a:rPr sz="2400" spc="4" baseline="3413" dirty="0" smtClean="0">
                <a:latin typeface="Calibri"/>
                <a:cs typeface="Calibri"/>
              </a:rPr>
              <a:t>a</a:t>
            </a:r>
            <a:r>
              <a:rPr sz="2400" spc="0" baseline="3413" dirty="0" smtClean="0">
                <a:latin typeface="Calibri"/>
                <a:cs typeface="Calibri"/>
              </a:rPr>
              <a:t>ns</a:t>
            </a:r>
            <a:r>
              <a:rPr sz="2400" spc="-45" baseline="3413" dirty="0" smtClean="0">
                <a:latin typeface="Calibri"/>
                <a:cs typeface="Calibri"/>
              </a:rPr>
              <a:t> </a:t>
            </a:r>
            <a:r>
              <a:rPr sz="2400" spc="0" baseline="3413" dirty="0" smtClean="0">
                <a:latin typeface="Calibri"/>
                <a:cs typeface="Calibri"/>
              </a:rPr>
              <a:t>p</a:t>
            </a:r>
            <a:r>
              <a:rPr sz="2400" spc="-25" baseline="3413" dirty="0" smtClean="0">
                <a:latin typeface="Calibri"/>
                <a:cs typeface="Calibri"/>
              </a:rPr>
              <a:t>r</a:t>
            </a:r>
            <a:r>
              <a:rPr sz="2400" spc="0" baseline="3413" dirty="0" smtClean="0">
                <a:latin typeface="Calibri"/>
                <a:cs typeface="Calibri"/>
              </a:rPr>
              <a:t>esque</a:t>
            </a:r>
            <a:r>
              <a:rPr sz="2400" spc="-32" baseline="3413" dirty="0" smtClean="0">
                <a:latin typeface="Calibri"/>
                <a:cs typeface="Calibri"/>
              </a:rPr>
              <a:t> </a:t>
            </a:r>
            <a:r>
              <a:rPr sz="2400" spc="-4" baseline="3413" dirty="0" smtClean="0">
                <a:latin typeface="Calibri"/>
                <a:cs typeface="Calibri"/>
              </a:rPr>
              <a:t>t</a:t>
            </a:r>
            <a:r>
              <a:rPr sz="2400" spc="0" baseline="3413" dirty="0" smtClean="0">
                <a:latin typeface="Calibri"/>
                <a:cs typeface="Calibri"/>
              </a:rPr>
              <a:t>ou</a:t>
            </a:r>
            <a:r>
              <a:rPr sz="2400" spc="-4" baseline="3413" dirty="0" smtClean="0">
                <a:latin typeface="Calibri"/>
                <a:cs typeface="Calibri"/>
              </a:rPr>
              <a:t>t</a:t>
            </a:r>
            <a:r>
              <a:rPr sz="2400" spc="0" baseline="3413" dirty="0" smtClean="0">
                <a:latin typeface="Calibri"/>
                <a:cs typeface="Calibri"/>
              </a:rPr>
              <a:t>es</a:t>
            </a:r>
            <a:r>
              <a:rPr sz="2400" spc="-31" baseline="3413" dirty="0" smtClean="0">
                <a:latin typeface="Calibri"/>
                <a:cs typeface="Calibri"/>
              </a:rPr>
              <a:t> </a:t>
            </a:r>
            <a:r>
              <a:rPr sz="2400" spc="4" baseline="3413" dirty="0" smtClean="0">
                <a:latin typeface="Calibri"/>
                <a:cs typeface="Calibri"/>
              </a:rPr>
              <a:t>l</a:t>
            </a:r>
            <a:r>
              <a:rPr sz="2400" spc="0" baseline="3413" dirty="0" smtClean="0">
                <a:latin typeface="Calibri"/>
                <a:cs typeface="Calibri"/>
              </a:rPr>
              <a:t>es</a:t>
            </a:r>
            <a:r>
              <a:rPr sz="2400" spc="-17" baseline="3413" dirty="0" smtClean="0">
                <a:latin typeface="Calibri"/>
                <a:cs typeface="Calibri"/>
              </a:rPr>
              <a:t> </a:t>
            </a:r>
            <a:r>
              <a:rPr sz="2400" spc="0" baseline="3413" dirty="0" smtClean="0">
                <a:latin typeface="Calibri"/>
                <a:cs typeface="Calibri"/>
              </a:rPr>
              <a:t>p</a:t>
            </a:r>
            <a:r>
              <a:rPr sz="2400" spc="-29" baseline="3413" dirty="0" smtClean="0">
                <a:latin typeface="Calibri"/>
                <a:cs typeface="Calibri"/>
              </a:rPr>
              <a:t>r</a:t>
            </a:r>
            <a:r>
              <a:rPr sz="2400" spc="0" baseline="3413" dirty="0" smtClean="0">
                <a:latin typeface="Calibri"/>
                <a:cs typeface="Calibri"/>
              </a:rPr>
              <a:t>o</a:t>
            </a:r>
            <a:r>
              <a:rPr sz="2400" spc="-9" baseline="3413" dirty="0" smtClean="0">
                <a:latin typeface="Calibri"/>
                <a:cs typeface="Calibri"/>
              </a:rPr>
              <a:t>t</a:t>
            </a:r>
            <a:r>
              <a:rPr sz="2400" spc="0" baseline="3413" dirty="0" smtClean="0">
                <a:latin typeface="Calibri"/>
                <a:cs typeface="Calibri"/>
              </a:rPr>
              <a:t>éines</a:t>
            </a:r>
            <a:endParaRPr sz="1600">
              <a:latin typeface="Calibri"/>
              <a:cs typeface="Calibri"/>
            </a:endParaRPr>
          </a:p>
          <a:p>
            <a:pPr marL="12700">
              <a:lnSpc>
                <a:spcPct val="101725"/>
              </a:lnSpc>
              <a:spcBef>
                <a:spcPts val="840"/>
              </a:spcBef>
            </a:pPr>
            <a:r>
              <a:rPr sz="1600" spc="0" dirty="0" smtClean="0">
                <a:latin typeface="Calibri"/>
                <a:cs typeface="Calibri"/>
              </a:rPr>
              <a:t>•</a:t>
            </a:r>
            <a:r>
              <a:rPr sz="1600" spc="1" dirty="0" smtClean="0">
                <a:latin typeface="Calibri"/>
                <a:cs typeface="Calibri"/>
              </a:rPr>
              <a:t> </a:t>
            </a:r>
            <a:r>
              <a:rPr sz="1600" spc="0" dirty="0" smtClean="0">
                <a:latin typeface="Calibri"/>
                <a:cs typeface="Calibri"/>
              </a:rPr>
              <a:t>E</a:t>
            </a:r>
            <a:r>
              <a:rPr sz="1600" spc="4" dirty="0" smtClean="0">
                <a:latin typeface="Calibri"/>
                <a:cs typeface="Calibri"/>
              </a:rPr>
              <a:t>xi</a:t>
            </a:r>
            <a:r>
              <a:rPr sz="1600" spc="-14" dirty="0" smtClean="0">
                <a:latin typeface="Calibri"/>
                <a:cs typeface="Calibri"/>
              </a:rPr>
              <a:t>s</a:t>
            </a:r>
            <a:r>
              <a:rPr sz="1600" spc="-4" dirty="0" smtClean="0">
                <a:latin typeface="Calibri"/>
                <a:cs typeface="Calibri"/>
              </a:rPr>
              <a:t>t</a:t>
            </a:r>
            <a:r>
              <a:rPr sz="1600" spc="0" dirty="0" smtClean="0">
                <a:latin typeface="Calibri"/>
                <a:cs typeface="Calibri"/>
              </a:rPr>
              <a:t>ence</a:t>
            </a:r>
            <a:r>
              <a:rPr sz="1600" spc="-60" dirty="0" smtClean="0">
                <a:latin typeface="Calibri"/>
                <a:cs typeface="Calibri"/>
              </a:rPr>
              <a:t> </a:t>
            </a:r>
            <a:r>
              <a:rPr sz="1600" spc="0" dirty="0" smtClean="0">
                <a:latin typeface="Calibri"/>
                <a:cs typeface="Calibri"/>
              </a:rPr>
              <a:t>de</a:t>
            </a:r>
            <a:r>
              <a:rPr sz="1600" spc="-11" dirty="0" smtClean="0">
                <a:latin typeface="Calibri"/>
                <a:cs typeface="Calibri"/>
              </a:rPr>
              <a:t> </a:t>
            </a:r>
            <a:r>
              <a:rPr sz="1600" spc="0" dirty="0" smtClean="0">
                <a:latin typeface="Calibri"/>
                <a:cs typeface="Calibri"/>
              </a:rPr>
              <a:t>p</a:t>
            </a:r>
            <a:r>
              <a:rPr sz="1600" spc="4" dirty="0" smtClean="0">
                <a:latin typeface="Calibri"/>
                <a:cs typeface="Calibri"/>
              </a:rPr>
              <a:t>l</a:t>
            </a:r>
            <a:r>
              <a:rPr sz="1600" spc="0" dirty="0" smtClean="0">
                <a:latin typeface="Calibri"/>
                <a:cs typeface="Calibri"/>
              </a:rPr>
              <a:t>us</a:t>
            </a:r>
            <a:r>
              <a:rPr sz="1600" spc="4" dirty="0" smtClean="0">
                <a:latin typeface="Calibri"/>
                <a:cs typeface="Calibri"/>
              </a:rPr>
              <a:t>i</a:t>
            </a:r>
            <a:r>
              <a:rPr sz="1600" spc="0" dirty="0" smtClean="0">
                <a:latin typeface="Calibri"/>
                <a:cs typeface="Calibri"/>
              </a:rPr>
              <a:t>eu</a:t>
            </a:r>
            <a:r>
              <a:rPr sz="1600" spc="-29" dirty="0" smtClean="0">
                <a:latin typeface="Calibri"/>
                <a:cs typeface="Calibri"/>
              </a:rPr>
              <a:t>r</a:t>
            </a:r>
            <a:r>
              <a:rPr sz="1600" spc="0" dirty="0" smtClean="0">
                <a:latin typeface="Calibri"/>
                <a:cs typeface="Calibri"/>
              </a:rPr>
              <a:t>s</a:t>
            </a:r>
            <a:r>
              <a:rPr sz="1600" spc="-73" dirty="0" smtClean="0">
                <a:latin typeface="Calibri"/>
                <a:cs typeface="Calibri"/>
              </a:rPr>
              <a:t> </a:t>
            </a:r>
            <a:r>
              <a:rPr sz="1600" spc="0" dirty="0" smtClean="0">
                <a:latin typeface="Calibri"/>
                <a:cs typeface="Calibri"/>
              </a:rPr>
              <a:t>mod</a:t>
            </a:r>
            <a:r>
              <a:rPr sz="1600" spc="-4" dirty="0" smtClean="0">
                <a:latin typeface="Calibri"/>
                <a:cs typeface="Calibri"/>
              </a:rPr>
              <a:t>e</a:t>
            </a:r>
            <a:r>
              <a:rPr sz="1600" spc="0" dirty="0" smtClean="0">
                <a:latin typeface="Calibri"/>
                <a:cs typeface="Calibri"/>
              </a:rPr>
              <a:t>s</a:t>
            </a:r>
            <a:r>
              <a:rPr sz="1600" spc="-23" dirty="0" smtClean="0">
                <a:latin typeface="Calibri"/>
                <a:cs typeface="Calibri"/>
              </a:rPr>
              <a:t> </a:t>
            </a:r>
            <a:r>
              <a:rPr sz="1600" spc="0" dirty="0" smtClean="0">
                <a:latin typeface="Calibri"/>
                <a:cs typeface="Calibri"/>
              </a:rPr>
              <a:t>de</a:t>
            </a:r>
            <a:r>
              <a:rPr sz="1600" spc="-16" dirty="0" smtClean="0">
                <a:latin typeface="Calibri"/>
                <a:cs typeface="Calibri"/>
              </a:rPr>
              <a:t> </a:t>
            </a:r>
            <a:r>
              <a:rPr sz="1600" spc="0" dirty="0" smtClean="0">
                <a:latin typeface="Calibri"/>
                <a:cs typeface="Calibri"/>
              </a:rPr>
              <a:t>class</a:t>
            </a:r>
            <a:r>
              <a:rPr sz="1600" spc="9" dirty="0" smtClean="0">
                <a:latin typeface="Calibri"/>
                <a:cs typeface="Calibri"/>
              </a:rPr>
              <a:t>i</a:t>
            </a:r>
            <a:r>
              <a:rPr sz="1600" spc="4" dirty="0" smtClean="0">
                <a:latin typeface="Calibri"/>
                <a:cs typeface="Calibri"/>
              </a:rPr>
              <a:t>fi</a:t>
            </a:r>
            <a:r>
              <a:rPr sz="1600" spc="-14" dirty="0" smtClean="0">
                <a:latin typeface="Calibri"/>
                <a:cs typeface="Calibri"/>
              </a:rPr>
              <a:t>c</a:t>
            </a:r>
            <a:r>
              <a:rPr sz="1600" spc="-9" dirty="0" smtClean="0">
                <a:latin typeface="Calibri"/>
                <a:cs typeface="Calibri"/>
              </a:rPr>
              <a:t>a</a:t>
            </a:r>
            <a:r>
              <a:rPr sz="1600" spc="4" dirty="0" smtClean="0">
                <a:latin typeface="Calibri"/>
                <a:cs typeface="Calibri"/>
              </a:rPr>
              <a:t>t</a:t>
            </a:r>
            <a:r>
              <a:rPr sz="1600" spc="-4" dirty="0" smtClean="0">
                <a:latin typeface="Calibri"/>
                <a:cs typeface="Calibri"/>
              </a:rPr>
              <a:t>i</a:t>
            </a:r>
            <a:r>
              <a:rPr sz="1600" spc="0" dirty="0" smtClean="0">
                <a:latin typeface="Calibri"/>
                <a:cs typeface="Calibri"/>
              </a:rPr>
              <a:t>on,</a:t>
            </a:r>
            <a:r>
              <a:rPr sz="1600" spc="-111" dirty="0" smtClean="0">
                <a:latin typeface="Calibri"/>
                <a:cs typeface="Calibri"/>
              </a:rPr>
              <a:t> </a:t>
            </a:r>
            <a:r>
              <a:rPr sz="1600" spc="0" dirty="0" smtClean="0">
                <a:latin typeface="Calibri"/>
                <a:cs typeface="Calibri"/>
              </a:rPr>
              <a:t>nous</a:t>
            </a:r>
            <a:r>
              <a:rPr sz="1600" spc="-21" dirty="0" smtClean="0">
                <a:latin typeface="Calibri"/>
                <a:cs typeface="Calibri"/>
              </a:rPr>
              <a:t> </a:t>
            </a:r>
            <a:r>
              <a:rPr sz="1600" spc="0" dirty="0" smtClean="0">
                <a:latin typeface="Calibri"/>
                <a:cs typeface="Calibri"/>
              </a:rPr>
              <a:t>u</a:t>
            </a:r>
            <a:r>
              <a:rPr sz="1600" spc="4" dirty="0" smtClean="0">
                <a:latin typeface="Calibri"/>
                <a:cs typeface="Calibri"/>
              </a:rPr>
              <a:t>tili</a:t>
            </a:r>
            <a:r>
              <a:rPr sz="1600" spc="0" dirty="0" smtClean="0">
                <a:latin typeface="Calibri"/>
                <a:cs typeface="Calibri"/>
              </a:rPr>
              <a:t>se</a:t>
            </a:r>
            <a:r>
              <a:rPr sz="1600" spc="-29" dirty="0" smtClean="0">
                <a:latin typeface="Calibri"/>
                <a:cs typeface="Calibri"/>
              </a:rPr>
              <a:t>r</a:t>
            </a:r>
            <a:r>
              <a:rPr sz="1600" spc="0" dirty="0" smtClean="0">
                <a:latin typeface="Calibri"/>
                <a:cs typeface="Calibri"/>
              </a:rPr>
              <a:t>ons</a:t>
            </a:r>
            <a:r>
              <a:rPr sz="1600" spc="-67" dirty="0" smtClean="0">
                <a:latin typeface="Calibri"/>
                <a:cs typeface="Calibri"/>
              </a:rPr>
              <a:t> </a:t>
            </a:r>
            <a:r>
              <a:rPr sz="1600" spc="4" dirty="0" smtClean="0">
                <a:latin typeface="Calibri"/>
                <a:cs typeface="Calibri"/>
              </a:rPr>
              <a:t>l</a:t>
            </a:r>
            <a:r>
              <a:rPr sz="1600" spc="0" dirty="0" smtClean="0">
                <a:latin typeface="Calibri"/>
                <a:cs typeface="Calibri"/>
              </a:rPr>
              <a:t>a</a:t>
            </a:r>
            <a:r>
              <a:rPr sz="1600" spc="-21" dirty="0" smtClean="0">
                <a:latin typeface="Calibri"/>
                <a:cs typeface="Calibri"/>
              </a:rPr>
              <a:t> </a:t>
            </a:r>
            <a:r>
              <a:rPr sz="1600" spc="0" dirty="0" smtClean="0">
                <a:latin typeface="Calibri"/>
                <a:cs typeface="Calibri"/>
              </a:rPr>
              <a:t>cl</a:t>
            </a:r>
            <a:r>
              <a:rPr sz="1600" spc="4" dirty="0" smtClean="0">
                <a:latin typeface="Calibri"/>
                <a:cs typeface="Calibri"/>
              </a:rPr>
              <a:t>a</a:t>
            </a:r>
            <a:r>
              <a:rPr sz="1600" spc="0" dirty="0" smtClean="0">
                <a:latin typeface="Calibri"/>
                <a:cs typeface="Calibri"/>
              </a:rPr>
              <a:t>ss</a:t>
            </a:r>
            <a:r>
              <a:rPr sz="1600" spc="4" dirty="0" smtClean="0">
                <a:latin typeface="Calibri"/>
                <a:cs typeface="Calibri"/>
              </a:rPr>
              <a:t>ifi</a:t>
            </a:r>
            <a:r>
              <a:rPr sz="1600" spc="-14" dirty="0" smtClean="0">
                <a:latin typeface="Calibri"/>
                <a:cs typeface="Calibri"/>
              </a:rPr>
              <a:t>c</a:t>
            </a:r>
            <a:r>
              <a:rPr sz="1600" spc="-19" dirty="0" smtClean="0">
                <a:latin typeface="Calibri"/>
                <a:cs typeface="Calibri"/>
              </a:rPr>
              <a:t>a</a:t>
            </a:r>
            <a:r>
              <a:rPr sz="1600" spc="4" dirty="0" smtClean="0">
                <a:latin typeface="Calibri"/>
                <a:cs typeface="Calibri"/>
              </a:rPr>
              <a:t>t</a:t>
            </a:r>
            <a:r>
              <a:rPr sz="1600" spc="-4" dirty="0" smtClean="0">
                <a:latin typeface="Calibri"/>
                <a:cs typeface="Calibri"/>
              </a:rPr>
              <a:t>i</a:t>
            </a:r>
            <a:r>
              <a:rPr sz="1600" spc="0" dirty="0" smtClean="0">
                <a:latin typeface="Calibri"/>
                <a:cs typeface="Calibri"/>
              </a:rPr>
              <a:t>on</a:t>
            </a:r>
            <a:r>
              <a:rPr sz="1600" spc="-102" dirty="0" smtClean="0">
                <a:latin typeface="Calibri"/>
                <a:cs typeface="Calibri"/>
              </a:rPr>
              <a:t> </a:t>
            </a:r>
            <a:r>
              <a:rPr sz="1600" spc="0" dirty="0" smtClean="0">
                <a:latin typeface="Calibri"/>
                <a:cs typeface="Calibri"/>
              </a:rPr>
              <a:t>selon</a:t>
            </a:r>
            <a:r>
              <a:rPr sz="1600" spc="-24" dirty="0" smtClean="0">
                <a:latin typeface="Calibri"/>
                <a:cs typeface="Calibri"/>
              </a:rPr>
              <a:t> </a:t>
            </a:r>
            <a:r>
              <a:rPr sz="1600" spc="4" dirty="0" smtClean="0">
                <a:latin typeface="Calibri"/>
                <a:cs typeface="Calibri"/>
              </a:rPr>
              <a:t>l</a:t>
            </a:r>
            <a:r>
              <a:rPr sz="1600" spc="0" dirty="0" smtClean="0">
                <a:latin typeface="Calibri"/>
                <a:cs typeface="Calibri"/>
              </a:rPr>
              <a:t>a</a:t>
            </a:r>
            <a:r>
              <a:rPr sz="1600" spc="-21" dirty="0" smtClean="0">
                <a:latin typeface="Calibri"/>
                <a:cs typeface="Calibri"/>
              </a:rPr>
              <a:t> </a:t>
            </a:r>
            <a:r>
              <a:rPr sz="1600" spc="0" dirty="0" smtClean="0">
                <a:latin typeface="Calibri"/>
                <a:cs typeface="Calibri"/>
              </a:rPr>
              <a:t>po</a:t>
            </a:r>
            <a:r>
              <a:rPr sz="1600" spc="4" dirty="0" smtClean="0">
                <a:latin typeface="Calibri"/>
                <a:cs typeface="Calibri"/>
              </a:rPr>
              <a:t>l</a:t>
            </a:r>
            <a:r>
              <a:rPr sz="1600" spc="0" dirty="0" smtClean="0">
                <a:latin typeface="Calibri"/>
                <a:cs typeface="Calibri"/>
              </a:rPr>
              <a:t>arité</a:t>
            </a:r>
            <a:r>
              <a:rPr sz="1600" spc="-70" dirty="0" smtClean="0">
                <a:latin typeface="Calibri"/>
                <a:cs typeface="Calibri"/>
              </a:rPr>
              <a:t> </a:t>
            </a:r>
            <a:r>
              <a:rPr sz="1600" spc="0" dirty="0" smtClean="0">
                <a:latin typeface="Calibri"/>
                <a:cs typeface="Calibri"/>
              </a:rPr>
              <a:t>des</a:t>
            </a:r>
            <a:r>
              <a:rPr sz="1600" spc="-12" dirty="0" smtClean="0">
                <a:latin typeface="Calibri"/>
                <a:cs typeface="Calibri"/>
              </a:rPr>
              <a:t> </a:t>
            </a:r>
            <a:r>
              <a:rPr sz="1600" spc="0" dirty="0" smtClean="0">
                <a:latin typeface="Calibri"/>
                <a:cs typeface="Calibri"/>
              </a:rPr>
              <a:t>cha</a:t>
            </a:r>
            <a:r>
              <a:rPr sz="1600" spc="4" dirty="0" smtClean="0">
                <a:latin typeface="Calibri"/>
                <a:cs typeface="Calibri"/>
              </a:rPr>
              <a:t>i</a:t>
            </a:r>
            <a:r>
              <a:rPr sz="1600" spc="0" dirty="0" smtClean="0">
                <a:latin typeface="Calibri"/>
                <a:cs typeface="Calibri"/>
              </a:rPr>
              <a:t>nes</a:t>
            </a:r>
            <a:r>
              <a:rPr sz="1600" spc="-49" dirty="0" smtClean="0">
                <a:latin typeface="Calibri"/>
                <a:cs typeface="Calibri"/>
              </a:rPr>
              <a:t> </a:t>
            </a:r>
            <a:r>
              <a:rPr sz="1600" spc="0" dirty="0" smtClean="0">
                <a:latin typeface="Calibri"/>
                <a:cs typeface="Calibri"/>
              </a:rPr>
              <a:t>l</a:t>
            </a:r>
            <a:r>
              <a:rPr sz="1600" spc="-4" dirty="0" smtClean="0">
                <a:latin typeface="Calibri"/>
                <a:cs typeface="Calibri"/>
              </a:rPr>
              <a:t>at</a:t>
            </a:r>
            <a:r>
              <a:rPr sz="1600" spc="0" dirty="0" smtClean="0">
                <a:latin typeface="Calibri"/>
                <a:cs typeface="Calibri"/>
              </a:rPr>
              <a:t>é</a:t>
            </a:r>
            <a:r>
              <a:rPr sz="1600" spc="-39" dirty="0" smtClean="0">
                <a:latin typeface="Calibri"/>
                <a:cs typeface="Calibri"/>
              </a:rPr>
              <a:t>r</a:t>
            </a:r>
            <a:r>
              <a:rPr sz="1600" spc="0" dirty="0" smtClean="0">
                <a:latin typeface="Calibri"/>
                <a:cs typeface="Calibri"/>
              </a:rPr>
              <a:t>a</a:t>
            </a:r>
            <a:r>
              <a:rPr sz="1600" spc="4" dirty="0" smtClean="0">
                <a:latin typeface="Calibri"/>
                <a:cs typeface="Calibri"/>
              </a:rPr>
              <a:t>l</a:t>
            </a:r>
            <a:r>
              <a:rPr sz="1600" spc="0" dirty="0" smtClean="0">
                <a:latin typeface="Calibri"/>
                <a:cs typeface="Calibri"/>
              </a:rPr>
              <a:t>es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712321" y="6531508"/>
            <a:ext cx="231966" cy="204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0"/>
              </a:lnSpc>
              <a:spcBef>
                <a:spcPts val="76"/>
              </a:spcBef>
            </a:pPr>
            <a:r>
              <a:rPr sz="2100" spc="-4" baseline="1950" dirty="0" smtClean="0">
                <a:solidFill>
                  <a:srgbClr val="C00000"/>
                </a:solidFill>
                <a:latin typeface="Calibri"/>
                <a:cs typeface="Calibri"/>
              </a:rPr>
              <a:t>70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448290" y="6548518"/>
            <a:ext cx="692400" cy="1518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60"/>
              </a:lnSpc>
              <a:spcBef>
                <a:spcPts val="57"/>
              </a:spcBef>
            </a:pPr>
            <a:r>
              <a:rPr sz="1000" spc="0" dirty="0" smtClean="0">
                <a:latin typeface="Segoe UI"/>
                <a:cs typeface="Segoe UI"/>
              </a:rPr>
              <a:t>E</a:t>
            </a:r>
            <a:r>
              <a:rPr sz="1000" spc="-4" dirty="0" smtClean="0">
                <a:latin typeface="Segoe UI"/>
                <a:cs typeface="Segoe UI"/>
              </a:rPr>
              <a:t>C</a:t>
            </a:r>
            <a:r>
              <a:rPr sz="1000" spc="4" dirty="0" smtClean="0">
                <a:latin typeface="Segoe UI"/>
                <a:cs typeface="Segoe UI"/>
              </a:rPr>
              <a:t>A</a:t>
            </a:r>
            <a:r>
              <a:rPr sz="1000" spc="0" dirty="0" smtClean="0">
                <a:latin typeface="Segoe UI"/>
                <a:cs typeface="Segoe UI"/>
              </a:rPr>
              <a:t>M</a:t>
            </a:r>
            <a:r>
              <a:rPr sz="1000" spc="-6" dirty="0" smtClean="0">
                <a:latin typeface="Segoe UI"/>
                <a:cs typeface="Segoe UI"/>
              </a:rPr>
              <a:t> </a:t>
            </a:r>
            <a:r>
              <a:rPr sz="1000" spc="0" dirty="0" smtClean="0">
                <a:latin typeface="Segoe UI"/>
                <a:cs typeface="Segoe UI"/>
              </a:rPr>
              <a:t>2015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3" name="object 3"/>
          <p:cNvSpPr txBox="1"/>
          <p:nvPr/>
        </p:nvSpPr>
        <p:spPr>
          <a:xfrm rot="16200000">
            <a:off x="0" y="1761345"/>
            <a:ext cx="3562100" cy="19494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2040-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Ch</a:t>
            </a:r>
            <a:r>
              <a:rPr sz="1400" b="1" i="1" spc="4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400" b="1" i="1" spc="4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400" b="1" i="1" spc="-39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1400" b="1" i="1" spc="-9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1400" b="1" i="1" spc="4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va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400" b="1" i="1" spc="-25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et</a:t>
            </a:r>
            <a:r>
              <a:rPr sz="1400" b="1" i="1" spc="-14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1400" b="1" i="1" spc="4" dirty="0" smtClean="0">
                <a:solidFill>
                  <a:srgbClr val="FFFFFF"/>
                </a:solidFill>
                <a:latin typeface="Arial"/>
                <a:cs typeface="Arial"/>
              </a:rPr>
              <a:t>ir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onn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eme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endParaRPr sz="14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0" y="0"/>
            <a:ext cx="330708" cy="68579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object 121"/>
          <p:cNvSpPr/>
          <p:nvPr/>
        </p:nvSpPr>
        <p:spPr>
          <a:xfrm>
            <a:off x="11415522" y="6528054"/>
            <a:ext cx="0" cy="347470"/>
          </a:xfrm>
          <a:custGeom>
            <a:avLst/>
            <a:gdLst/>
            <a:ahLst/>
            <a:cxnLst/>
            <a:rect l="l" t="t" r="r" b="b"/>
            <a:pathLst>
              <a:path h="347470">
                <a:moveTo>
                  <a:pt x="0" y="0"/>
                </a:moveTo>
                <a:lnTo>
                  <a:pt x="0" y="329943"/>
                </a:lnTo>
              </a:path>
            </a:pathLst>
          </a:custGeom>
          <a:ln w="25908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-12192" y="0"/>
            <a:ext cx="3429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-12192" y="0"/>
            <a:ext cx="342900" cy="6858000"/>
          </a:xfrm>
          <a:custGeom>
            <a:avLst/>
            <a:gdLst/>
            <a:ahLst/>
            <a:cxnLst/>
            <a:rect l="l" t="t" r="r" b="b"/>
            <a:pathLst>
              <a:path w="342900" h="6858000">
                <a:moveTo>
                  <a:pt x="342900" y="0"/>
                </a:moveTo>
                <a:lnTo>
                  <a:pt x="12192" y="0"/>
                </a:lnTo>
              </a:path>
              <a:path w="342900" h="6858000">
                <a:moveTo>
                  <a:pt x="12192" y="6858000"/>
                </a:moveTo>
                <a:lnTo>
                  <a:pt x="342900" y="6858000"/>
                </a:lnTo>
                <a:lnTo>
                  <a:pt x="342900" y="0"/>
                </a:lnTo>
              </a:path>
            </a:pathLst>
          </a:custGeom>
          <a:ln w="9144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-21336" y="6385560"/>
            <a:ext cx="361188" cy="3352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-18288" y="5987224"/>
            <a:ext cx="361188" cy="31908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2205138" y="1815744"/>
            <a:ext cx="228717" cy="397154"/>
          </a:xfrm>
          <a:custGeom>
            <a:avLst/>
            <a:gdLst/>
            <a:ahLst/>
            <a:cxnLst/>
            <a:rect l="l" t="t" r="r" b="b"/>
            <a:pathLst>
              <a:path w="228717" h="397154">
                <a:moveTo>
                  <a:pt x="0" y="0"/>
                </a:moveTo>
                <a:lnTo>
                  <a:pt x="228717" y="397154"/>
                </a:lnTo>
              </a:path>
            </a:pathLst>
          </a:custGeom>
          <a:ln w="1239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2433856" y="2212899"/>
            <a:ext cx="457081" cy="0"/>
          </a:xfrm>
          <a:custGeom>
            <a:avLst/>
            <a:gdLst/>
            <a:ahLst/>
            <a:cxnLst/>
            <a:rect l="l" t="t" r="r" b="b"/>
            <a:pathLst>
              <a:path w="457081">
                <a:moveTo>
                  <a:pt x="0" y="0"/>
                </a:moveTo>
                <a:lnTo>
                  <a:pt x="457081" y="0"/>
                </a:lnTo>
              </a:path>
            </a:pathLst>
          </a:custGeom>
          <a:ln w="1528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2890937" y="1815744"/>
            <a:ext cx="228358" cy="397154"/>
          </a:xfrm>
          <a:custGeom>
            <a:avLst/>
            <a:gdLst/>
            <a:ahLst/>
            <a:cxnLst/>
            <a:rect l="l" t="t" r="r" b="b"/>
            <a:pathLst>
              <a:path w="228358" h="397154">
                <a:moveTo>
                  <a:pt x="0" y="397154"/>
                </a:moveTo>
                <a:lnTo>
                  <a:pt x="228358" y="0"/>
                </a:lnTo>
              </a:path>
            </a:pathLst>
          </a:custGeom>
          <a:ln w="1239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2936533" y="1498182"/>
            <a:ext cx="182762" cy="317562"/>
          </a:xfrm>
          <a:custGeom>
            <a:avLst/>
            <a:gdLst/>
            <a:ahLst/>
            <a:cxnLst/>
            <a:rect l="l" t="t" r="r" b="b"/>
            <a:pathLst>
              <a:path w="182762" h="317562">
                <a:moveTo>
                  <a:pt x="182762" y="317562"/>
                </a:moveTo>
                <a:lnTo>
                  <a:pt x="0" y="0"/>
                </a:lnTo>
              </a:path>
            </a:pathLst>
          </a:custGeom>
          <a:ln w="1239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2433856" y="1418605"/>
            <a:ext cx="377563" cy="0"/>
          </a:xfrm>
          <a:custGeom>
            <a:avLst/>
            <a:gdLst/>
            <a:ahLst/>
            <a:cxnLst/>
            <a:rect l="l" t="t" r="r" b="b"/>
            <a:pathLst>
              <a:path w="377563">
                <a:moveTo>
                  <a:pt x="377563" y="0"/>
                </a:moveTo>
                <a:lnTo>
                  <a:pt x="0" y="0"/>
                </a:lnTo>
              </a:path>
            </a:pathLst>
          </a:custGeom>
          <a:ln w="1528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2205138" y="1418605"/>
            <a:ext cx="228717" cy="397139"/>
          </a:xfrm>
          <a:custGeom>
            <a:avLst/>
            <a:gdLst/>
            <a:ahLst/>
            <a:cxnLst/>
            <a:rect l="l" t="t" r="r" b="b"/>
            <a:pathLst>
              <a:path w="228717" h="397139">
                <a:moveTo>
                  <a:pt x="0" y="397139"/>
                </a:moveTo>
                <a:lnTo>
                  <a:pt x="228717" y="0"/>
                </a:lnTo>
              </a:path>
            </a:pathLst>
          </a:custGeom>
          <a:ln w="1239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2433856" y="1051985"/>
            <a:ext cx="0" cy="366620"/>
          </a:xfrm>
          <a:custGeom>
            <a:avLst/>
            <a:gdLst/>
            <a:ahLst/>
            <a:cxnLst/>
            <a:rect l="l" t="t" r="r" b="b"/>
            <a:pathLst>
              <a:path h="366620">
                <a:moveTo>
                  <a:pt x="0" y="366620"/>
                </a:moveTo>
                <a:lnTo>
                  <a:pt x="0" y="0"/>
                </a:lnTo>
              </a:path>
            </a:pathLst>
          </a:custGeom>
          <a:ln w="1532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3119295" y="1815744"/>
            <a:ext cx="0" cy="375715"/>
          </a:xfrm>
          <a:custGeom>
            <a:avLst/>
            <a:gdLst/>
            <a:ahLst/>
            <a:cxnLst/>
            <a:rect l="l" t="t" r="r" b="b"/>
            <a:pathLst>
              <a:path h="375715">
                <a:moveTo>
                  <a:pt x="0" y="0"/>
                </a:moveTo>
                <a:lnTo>
                  <a:pt x="0" y="375715"/>
                </a:lnTo>
              </a:path>
            </a:pathLst>
          </a:custGeom>
          <a:ln w="1532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2890937" y="2212899"/>
            <a:ext cx="0" cy="375700"/>
          </a:xfrm>
          <a:custGeom>
            <a:avLst/>
            <a:gdLst/>
            <a:ahLst/>
            <a:cxnLst/>
            <a:rect l="l" t="t" r="r" b="b"/>
            <a:pathLst>
              <a:path h="375700">
                <a:moveTo>
                  <a:pt x="0" y="0"/>
                </a:moveTo>
                <a:lnTo>
                  <a:pt x="0" y="375700"/>
                </a:lnTo>
              </a:path>
            </a:pathLst>
          </a:custGeom>
          <a:ln w="1532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2433856" y="1846263"/>
            <a:ext cx="0" cy="366635"/>
          </a:xfrm>
          <a:custGeom>
            <a:avLst/>
            <a:gdLst/>
            <a:ahLst/>
            <a:cxnLst/>
            <a:rect l="l" t="t" r="r" b="b"/>
            <a:pathLst>
              <a:path h="366635">
                <a:moveTo>
                  <a:pt x="0" y="366635"/>
                </a:moveTo>
                <a:lnTo>
                  <a:pt x="0" y="0"/>
                </a:lnTo>
              </a:path>
            </a:pathLst>
          </a:custGeom>
          <a:ln w="1532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2205138" y="1815744"/>
            <a:ext cx="0" cy="375715"/>
          </a:xfrm>
          <a:custGeom>
            <a:avLst/>
            <a:gdLst/>
            <a:ahLst/>
            <a:cxnLst/>
            <a:rect l="l" t="t" r="r" b="b"/>
            <a:pathLst>
              <a:path h="375715">
                <a:moveTo>
                  <a:pt x="0" y="0"/>
                </a:moveTo>
                <a:lnTo>
                  <a:pt x="0" y="375715"/>
                </a:lnTo>
              </a:path>
            </a:pathLst>
          </a:custGeom>
          <a:ln w="1532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7851292" y="1748527"/>
            <a:ext cx="228738" cy="397154"/>
          </a:xfrm>
          <a:custGeom>
            <a:avLst/>
            <a:gdLst/>
            <a:ahLst/>
            <a:cxnLst/>
            <a:rect l="l" t="t" r="r" b="b"/>
            <a:pathLst>
              <a:path w="228738" h="397154">
                <a:moveTo>
                  <a:pt x="0" y="0"/>
                </a:moveTo>
                <a:lnTo>
                  <a:pt x="228738" y="397154"/>
                </a:lnTo>
              </a:path>
            </a:pathLst>
          </a:custGeom>
          <a:ln w="1239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8080030" y="2145682"/>
            <a:ext cx="456716" cy="0"/>
          </a:xfrm>
          <a:custGeom>
            <a:avLst/>
            <a:gdLst/>
            <a:ahLst/>
            <a:cxnLst/>
            <a:rect l="l" t="t" r="r" b="b"/>
            <a:pathLst>
              <a:path w="456716">
                <a:moveTo>
                  <a:pt x="0" y="0"/>
                </a:moveTo>
                <a:lnTo>
                  <a:pt x="456716" y="0"/>
                </a:lnTo>
              </a:path>
            </a:pathLst>
          </a:custGeom>
          <a:ln w="1528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8536747" y="1748527"/>
            <a:ext cx="228738" cy="397154"/>
          </a:xfrm>
          <a:custGeom>
            <a:avLst/>
            <a:gdLst/>
            <a:ahLst/>
            <a:cxnLst/>
            <a:rect l="l" t="t" r="r" b="b"/>
            <a:pathLst>
              <a:path w="228738" h="397154">
                <a:moveTo>
                  <a:pt x="0" y="397154"/>
                </a:moveTo>
                <a:lnTo>
                  <a:pt x="228738" y="0"/>
                </a:lnTo>
              </a:path>
            </a:pathLst>
          </a:custGeom>
          <a:ln w="1239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8582707" y="1430965"/>
            <a:ext cx="182777" cy="317562"/>
          </a:xfrm>
          <a:custGeom>
            <a:avLst/>
            <a:gdLst/>
            <a:ahLst/>
            <a:cxnLst/>
            <a:rect l="l" t="t" r="r" b="b"/>
            <a:pathLst>
              <a:path w="182777" h="317562">
                <a:moveTo>
                  <a:pt x="182777" y="317562"/>
                </a:moveTo>
                <a:lnTo>
                  <a:pt x="0" y="0"/>
                </a:lnTo>
              </a:path>
            </a:pathLst>
          </a:custGeom>
          <a:ln w="1239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8080030" y="1351388"/>
            <a:ext cx="377578" cy="0"/>
          </a:xfrm>
          <a:custGeom>
            <a:avLst/>
            <a:gdLst/>
            <a:ahLst/>
            <a:cxnLst/>
            <a:rect l="l" t="t" r="r" b="b"/>
            <a:pathLst>
              <a:path w="377578">
                <a:moveTo>
                  <a:pt x="377578" y="0"/>
                </a:moveTo>
                <a:lnTo>
                  <a:pt x="0" y="0"/>
                </a:lnTo>
              </a:path>
            </a:pathLst>
          </a:custGeom>
          <a:ln w="1528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7851292" y="1351388"/>
            <a:ext cx="228738" cy="397139"/>
          </a:xfrm>
          <a:custGeom>
            <a:avLst/>
            <a:gdLst/>
            <a:ahLst/>
            <a:cxnLst/>
            <a:rect l="l" t="t" r="r" b="b"/>
            <a:pathLst>
              <a:path w="228738" h="397139">
                <a:moveTo>
                  <a:pt x="0" y="397139"/>
                </a:moveTo>
                <a:lnTo>
                  <a:pt x="228738" y="0"/>
                </a:lnTo>
              </a:path>
            </a:pathLst>
          </a:custGeom>
          <a:ln w="1239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8080030" y="981837"/>
            <a:ext cx="0" cy="369550"/>
          </a:xfrm>
          <a:custGeom>
            <a:avLst/>
            <a:gdLst/>
            <a:ahLst/>
            <a:cxnLst/>
            <a:rect l="l" t="t" r="r" b="b"/>
            <a:pathLst>
              <a:path h="369550">
                <a:moveTo>
                  <a:pt x="0" y="369550"/>
                </a:moveTo>
                <a:lnTo>
                  <a:pt x="0" y="0"/>
                </a:lnTo>
              </a:path>
            </a:pathLst>
          </a:custGeom>
          <a:ln w="1532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8536747" y="2145682"/>
            <a:ext cx="0" cy="372800"/>
          </a:xfrm>
          <a:custGeom>
            <a:avLst/>
            <a:gdLst/>
            <a:ahLst/>
            <a:cxnLst/>
            <a:rect l="l" t="t" r="r" b="b"/>
            <a:pathLst>
              <a:path h="372800">
                <a:moveTo>
                  <a:pt x="0" y="0"/>
                </a:moveTo>
                <a:lnTo>
                  <a:pt x="0" y="372800"/>
                </a:lnTo>
              </a:path>
            </a:pathLst>
          </a:custGeom>
          <a:ln w="1532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8080030" y="1776146"/>
            <a:ext cx="0" cy="369535"/>
          </a:xfrm>
          <a:custGeom>
            <a:avLst/>
            <a:gdLst/>
            <a:ahLst/>
            <a:cxnLst/>
            <a:rect l="l" t="t" r="r" b="b"/>
            <a:pathLst>
              <a:path h="369535">
                <a:moveTo>
                  <a:pt x="0" y="369535"/>
                </a:moveTo>
                <a:lnTo>
                  <a:pt x="0" y="0"/>
                </a:lnTo>
              </a:path>
            </a:pathLst>
          </a:custGeom>
          <a:ln w="1532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7851292" y="1748527"/>
            <a:ext cx="0" cy="372800"/>
          </a:xfrm>
          <a:custGeom>
            <a:avLst/>
            <a:gdLst/>
            <a:ahLst/>
            <a:cxnLst/>
            <a:rect l="l" t="t" r="r" b="b"/>
            <a:pathLst>
              <a:path h="372800">
                <a:moveTo>
                  <a:pt x="0" y="0"/>
                </a:moveTo>
                <a:lnTo>
                  <a:pt x="0" y="372800"/>
                </a:lnTo>
              </a:path>
            </a:pathLst>
          </a:custGeom>
          <a:ln w="1532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8765485" y="1378992"/>
            <a:ext cx="0" cy="369535"/>
          </a:xfrm>
          <a:custGeom>
            <a:avLst/>
            <a:gdLst/>
            <a:ahLst/>
            <a:cxnLst/>
            <a:rect l="l" t="t" r="r" b="b"/>
            <a:pathLst>
              <a:path h="369535">
                <a:moveTo>
                  <a:pt x="0" y="369535"/>
                </a:moveTo>
                <a:lnTo>
                  <a:pt x="0" y="0"/>
                </a:lnTo>
              </a:path>
            </a:pathLst>
          </a:custGeom>
          <a:ln w="1532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4033504" y="1791405"/>
            <a:ext cx="152492" cy="39598"/>
          </a:xfrm>
          <a:custGeom>
            <a:avLst/>
            <a:gdLst/>
            <a:ahLst/>
            <a:cxnLst/>
            <a:rect l="l" t="t" r="r" b="b"/>
            <a:pathLst>
              <a:path w="152492" h="39598">
                <a:moveTo>
                  <a:pt x="152492" y="39598"/>
                </a:moveTo>
                <a:lnTo>
                  <a:pt x="0" y="0"/>
                </a:lnTo>
                <a:lnTo>
                  <a:pt x="18110" y="39598"/>
                </a:lnTo>
                <a:lnTo>
                  <a:pt x="152492" y="3959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3576361" y="1861538"/>
            <a:ext cx="152461" cy="39598"/>
          </a:xfrm>
          <a:custGeom>
            <a:avLst/>
            <a:gdLst/>
            <a:ahLst/>
            <a:cxnLst/>
            <a:rect l="l" t="t" r="r" b="b"/>
            <a:pathLst>
              <a:path w="152461" h="39598">
                <a:moveTo>
                  <a:pt x="0" y="0"/>
                </a:moveTo>
                <a:lnTo>
                  <a:pt x="152461" y="39598"/>
                </a:lnTo>
                <a:lnTo>
                  <a:pt x="1341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3585675" y="1827922"/>
            <a:ext cx="466243" cy="0"/>
          </a:xfrm>
          <a:custGeom>
            <a:avLst/>
            <a:gdLst/>
            <a:ahLst/>
            <a:cxnLst/>
            <a:rect l="l" t="t" r="r" b="b"/>
            <a:pathLst>
              <a:path w="466243">
                <a:moveTo>
                  <a:pt x="466243" y="0"/>
                </a:moveTo>
                <a:lnTo>
                  <a:pt x="0" y="0"/>
                </a:lnTo>
              </a:path>
            </a:pathLst>
          </a:custGeom>
          <a:ln w="32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3576361" y="1823373"/>
            <a:ext cx="475313" cy="0"/>
          </a:xfrm>
          <a:custGeom>
            <a:avLst/>
            <a:gdLst/>
            <a:ahLst/>
            <a:cxnLst/>
            <a:rect l="l" t="t" r="r" b="b"/>
            <a:pathLst>
              <a:path w="475313">
                <a:moveTo>
                  <a:pt x="0" y="0"/>
                </a:moveTo>
                <a:lnTo>
                  <a:pt x="475313" y="0"/>
                </a:lnTo>
              </a:path>
            </a:pathLst>
          </a:custGeom>
          <a:ln w="1653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3716648" y="1873700"/>
            <a:ext cx="466151" cy="0"/>
          </a:xfrm>
          <a:custGeom>
            <a:avLst/>
            <a:gdLst/>
            <a:ahLst/>
            <a:cxnLst/>
            <a:rect l="l" t="t" r="r" b="b"/>
            <a:pathLst>
              <a:path w="466151">
                <a:moveTo>
                  <a:pt x="0" y="0"/>
                </a:moveTo>
                <a:lnTo>
                  <a:pt x="466151" y="0"/>
                </a:lnTo>
              </a:path>
            </a:pathLst>
          </a:custGeom>
          <a:ln w="32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3710561" y="1869167"/>
            <a:ext cx="475313" cy="0"/>
          </a:xfrm>
          <a:custGeom>
            <a:avLst/>
            <a:gdLst/>
            <a:ahLst/>
            <a:cxnLst/>
            <a:rect l="l" t="t" r="r" b="b"/>
            <a:pathLst>
              <a:path w="475313">
                <a:moveTo>
                  <a:pt x="0" y="0"/>
                </a:moveTo>
                <a:lnTo>
                  <a:pt x="475313" y="0"/>
                </a:lnTo>
              </a:path>
            </a:pathLst>
          </a:custGeom>
          <a:ln w="1653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7339484" y="1745627"/>
            <a:ext cx="152188" cy="39598"/>
          </a:xfrm>
          <a:custGeom>
            <a:avLst/>
            <a:gdLst/>
            <a:ahLst/>
            <a:cxnLst/>
            <a:rect l="l" t="t" r="r" b="b"/>
            <a:pathLst>
              <a:path w="152188" h="39598">
                <a:moveTo>
                  <a:pt x="152188" y="39598"/>
                </a:moveTo>
                <a:lnTo>
                  <a:pt x="0" y="0"/>
                </a:lnTo>
                <a:lnTo>
                  <a:pt x="18262" y="39598"/>
                </a:lnTo>
                <a:lnTo>
                  <a:pt x="152188" y="3959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6729971" y="1815745"/>
            <a:ext cx="152492" cy="39613"/>
          </a:xfrm>
          <a:custGeom>
            <a:avLst/>
            <a:gdLst/>
            <a:ahLst/>
            <a:cxnLst/>
            <a:rect l="l" t="t" r="r" b="b"/>
            <a:pathLst>
              <a:path w="152492" h="39613">
                <a:moveTo>
                  <a:pt x="0" y="0"/>
                </a:moveTo>
                <a:lnTo>
                  <a:pt x="152492" y="39613"/>
                </a:lnTo>
                <a:lnTo>
                  <a:pt x="13422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6739254" y="1782144"/>
            <a:ext cx="618644" cy="0"/>
          </a:xfrm>
          <a:custGeom>
            <a:avLst/>
            <a:gdLst/>
            <a:ahLst/>
            <a:cxnLst/>
            <a:rect l="l" t="t" r="r" b="b"/>
            <a:pathLst>
              <a:path w="618644">
                <a:moveTo>
                  <a:pt x="618644" y="0"/>
                </a:moveTo>
                <a:lnTo>
                  <a:pt x="0" y="0"/>
                </a:lnTo>
              </a:path>
            </a:pathLst>
          </a:custGeom>
          <a:ln w="32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6729971" y="1777595"/>
            <a:ext cx="627790" cy="0"/>
          </a:xfrm>
          <a:custGeom>
            <a:avLst/>
            <a:gdLst/>
            <a:ahLst/>
            <a:cxnLst/>
            <a:rect l="l" t="t" r="r" b="b"/>
            <a:pathLst>
              <a:path w="627790">
                <a:moveTo>
                  <a:pt x="0" y="0"/>
                </a:moveTo>
                <a:lnTo>
                  <a:pt x="627790" y="0"/>
                </a:lnTo>
              </a:path>
            </a:pathLst>
          </a:custGeom>
          <a:ln w="1653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6870136" y="1827922"/>
            <a:ext cx="618796" cy="0"/>
          </a:xfrm>
          <a:custGeom>
            <a:avLst/>
            <a:gdLst/>
            <a:ahLst/>
            <a:cxnLst/>
            <a:rect l="l" t="t" r="r" b="b"/>
            <a:pathLst>
              <a:path w="618796">
                <a:moveTo>
                  <a:pt x="0" y="0"/>
                </a:moveTo>
                <a:lnTo>
                  <a:pt x="618796" y="0"/>
                </a:lnTo>
              </a:path>
            </a:pathLst>
          </a:custGeom>
          <a:ln w="32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6864201" y="1823374"/>
            <a:ext cx="627425" cy="0"/>
          </a:xfrm>
          <a:custGeom>
            <a:avLst/>
            <a:gdLst/>
            <a:ahLst/>
            <a:cxnLst/>
            <a:rect l="l" t="t" r="r" b="b"/>
            <a:pathLst>
              <a:path w="627425">
                <a:moveTo>
                  <a:pt x="0" y="0"/>
                </a:moveTo>
                <a:lnTo>
                  <a:pt x="627425" y="0"/>
                </a:lnTo>
              </a:path>
            </a:pathLst>
          </a:custGeom>
          <a:ln w="1653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4962916" y="2121327"/>
            <a:ext cx="456716" cy="0"/>
          </a:xfrm>
          <a:custGeom>
            <a:avLst/>
            <a:gdLst/>
            <a:ahLst/>
            <a:cxnLst/>
            <a:rect l="l" t="t" r="r" b="b"/>
            <a:pathLst>
              <a:path w="456716">
                <a:moveTo>
                  <a:pt x="0" y="0"/>
                </a:moveTo>
                <a:lnTo>
                  <a:pt x="456716" y="0"/>
                </a:lnTo>
              </a:path>
            </a:pathLst>
          </a:custGeom>
          <a:ln w="1528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5419632" y="1803400"/>
            <a:ext cx="185973" cy="317926"/>
          </a:xfrm>
          <a:custGeom>
            <a:avLst/>
            <a:gdLst/>
            <a:ahLst/>
            <a:cxnLst/>
            <a:rect l="l" t="t" r="r" b="b"/>
            <a:pathLst>
              <a:path w="185973" h="317926">
                <a:moveTo>
                  <a:pt x="0" y="317926"/>
                </a:moveTo>
                <a:lnTo>
                  <a:pt x="185973" y="0"/>
                </a:lnTo>
              </a:path>
            </a:pathLst>
          </a:custGeom>
          <a:ln w="1239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4962916" y="1329949"/>
            <a:ext cx="377578" cy="0"/>
          </a:xfrm>
          <a:custGeom>
            <a:avLst/>
            <a:gdLst/>
            <a:ahLst/>
            <a:cxnLst/>
            <a:rect l="l" t="t" r="r" b="b"/>
            <a:pathLst>
              <a:path w="377578">
                <a:moveTo>
                  <a:pt x="377578" y="0"/>
                </a:moveTo>
                <a:lnTo>
                  <a:pt x="0" y="0"/>
                </a:lnTo>
              </a:path>
            </a:pathLst>
          </a:custGeom>
          <a:ln w="1528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4734177" y="1329949"/>
            <a:ext cx="228738" cy="394239"/>
          </a:xfrm>
          <a:custGeom>
            <a:avLst/>
            <a:gdLst/>
            <a:ahLst/>
            <a:cxnLst/>
            <a:rect l="l" t="t" r="r" b="b"/>
            <a:pathLst>
              <a:path w="228738" h="394239">
                <a:moveTo>
                  <a:pt x="228738" y="0"/>
                </a:moveTo>
                <a:lnTo>
                  <a:pt x="0" y="394239"/>
                </a:lnTo>
              </a:path>
            </a:pathLst>
          </a:custGeom>
          <a:ln w="1239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4734177" y="1724188"/>
            <a:ext cx="228738" cy="397139"/>
          </a:xfrm>
          <a:custGeom>
            <a:avLst/>
            <a:gdLst/>
            <a:ahLst/>
            <a:cxnLst/>
            <a:rect l="l" t="t" r="r" b="b"/>
            <a:pathLst>
              <a:path w="228738" h="397139">
                <a:moveTo>
                  <a:pt x="228738" y="397139"/>
                </a:moveTo>
                <a:lnTo>
                  <a:pt x="0" y="0"/>
                </a:lnTo>
              </a:path>
            </a:pathLst>
          </a:custGeom>
          <a:ln w="1239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5419632" y="2121327"/>
            <a:ext cx="0" cy="375715"/>
          </a:xfrm>
          <a:custGeom>
            <a:avLst/>
            <a:gdLst/>
            <a:ahLst/>
            <a:cxnLst/>
            <a:rect l="l" t="t" r="r" b="b"/>
            <a:pathLst>
              <a:path h="375715">
                <a:moveTo>
                  <a:pt x="0" y="0"/>
                </a:moveTo>
                <a:lnTo>
                  <a:pt x="0" y="375715"/>
                </a:lnTo>
              </a:path>
            </a:pathLst>
          </a:custGeom>
          <a:ln w="1532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4962916" y="1754707"/>
            <a:ext cx="0" cy="366620"/>
          </a:xfrm>
          <a:custGeom>
            <a:avLst/>
            <a:gdLst/>
            <a:ahLst/>
            <a:cxnLst/>
            <a:rect l="l" t="t" r="r" b="b"/>
            <a:pathLst>
              <a:path h="366620">
                <a:moveTo>
                  <a:pt x="0" y="366620"/>
                </a:moveTo>
                <a:lnTo>
                  <a:pt x="0" y="0"/>
                </a:lnTo>
              </a:path>
            </a:pathLst>
          </a:custGeom>
          <a:ln w="1532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4734177" y="1724188"/>
            <a:ext cx="0" cy="375700"/>
          </a:xfrm>
          <a:custGeom>
            <a:avLst/>
            <a:gdLst/>
            <a:ahLst/>
            <a:cxnLst/>
            <a:rect l="l" t="t" r="r" b="b"/>
            <a:pathLst>
              <a:path h="375700">
                <a:moveTo>
                  <a:pt x="0" y="0"/>
                </a:moveTo>
                <a:lnTo>
                  <a:pt x="0" y="375700"/>
                </a:lnTo>
              </a:path>
            </a:pathLst>
          </a:custGeom>
          <a:ln w="1532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4962916" y="960429"/>
            <a:ext cx="0" cy="369520"/>
          </a:xfrm>
          <a:custGeom>
            <a:avLst/>
            <a:gdLst/>
            <a:ahLst/>
            <a:cxnLst/>
            <a:rect l="l" t="t" r="r" b="b"/>
            <a:pathLst>
              <a:path h="369520">
                <a:moveTo>
                  <a:pt x="0" y="369520"/>
                </a:moveTo>
                <a:lnTo>
                  <a:pt x="0" y="0"/>
                </a:lnTo>
              </a:path>
            </a:pathLst>
          </a:custGeom>
          <a:ln w="1532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5831148" y="1696569"/>
            <a:ext cx="313659" cy="0"/>
          </a:xfrm>
          <a:custGeom>
            <a:avLst/>
            <a:gdLst/>
            <a:ahLst/>
            <a:cxnLst/>
            <a:rect l="l" t="t" r="r" b="b"/>
            <a:pathLst>
              <a:path w="313659">
                <a:moveTo>
                  <a:pt x="0" y="0"/>
                </a:moveTo>
                <a:lnTo>
                  <a:pt x="313659" y="0"/>
                </a:lnTo>
              </a:path>
            </a:pathLst>
          </a:custGeom>
          <a:ln w="1528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6184529" y="1507262"/>
            <a:ext cx="91617" cy="94836"/>
          </a:xfrm>
          <a:custGeom>
            <a:avLst/>
            <a:gdLst/>
            <a:ahLst/>
            <a:cxnLst/>
            <a:rect l="l" t="t" r="r" b="b"/>
            <a:pathLst>
              <a:path w="91617" h="94836">
                <a:moveTo>
                  <a:pt x="91617" y="94836"/>
                </a:moveTo>
                <a:lnTo>
                  <a:pt x="0" y="0"/>
                </a:lnTo>
                <a:lnTo>
                  <a:pt x="0" y="45778"/>
                </a:lnTo>
                <a:lnTo>
                  <a:pt x="91617" y="948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5965378" y="1543960"/>
            <a:ext cx="240761" cy="134434"/>
          </a:xfrm>
          <a:custGeom>
            <a:avLst/>
            <a:gdLst/>
            <a:ahLst/>
            <a:cxnLst/>
            <a:rect l="l" t="t" r="r" b="b"/>
            <a:pathLst>
              <a:path w="240761" h="134434">
                <a:moveTo>
                  <a:pt x="240761" y="9079"/>
                </a:moveTo>
                <a:lnTo>
                  <a:pt x="228114" y="5824"/>
                </a:lnTo>
                <a:lnTo>
                  <a:pt x="215537" y="3305"/>
                </a:lnTo>
                <a:lnTo>
                  <a:pt x="202997" y="1507"/>
                </a:lnTo>
                <a:lnTo>
                  <a:pt x="190459" y="412"/>
                </a:lnTo>
                <a:lnTo>
                  <a:pt x="177889" y="3"/>
                </a:lnTo>
                <a:lnTo>
                  <a:pt x="176538" y="0"/>
                </a:lnTo>
                <a:lnTo>
                  <a:pt x="162793" y="24"/>
                </a:lnTo>
                <a:lnTo>
                  <a:pt x="149260" y="1170"/>
                </a:lnTo>
                <a:lnTo>
                  <a:pt x="135984" y="3395"/>
                </a:lnTo>
                <a:lnTo>
                  <a:pt x="123012" y="6657"/>
                </a:lnTo>
                <a:lnTo>
                  <a:pt x="110389" y="10913"/>
                </a:lnTo>
                <a:lnTo>
                  <a:pt x="98163" y="16119"/>
                </a:lnTo>
                <a:lnTo>
                  <a:pt x="86380" y="22235"/>
                </a:lnTo>
                <a:lnTo>
                  <a:pt x="75087" y="29216"/>
                </a:lnTo>
                <a:lnTo>
                  <a:pt x="64329" y="37021"/>
                </a:lnTo>
                <a:lnTo>
                  <a:pt x="54153" y="45606"/>
                </a:lnTo>
                <a:lnTo>
                  <a:pt x="44605" y="54930"/>
                </a:lnTo>
                <a:lnTo>
                  <a:pt x="35733" y="64949"/>
                </a:lnTo>
                <a:lnTo>
                  <a:pt x="27581" y="75621"/>
                </a:lnTo>
                <a:lnTo>
                  <a:pt x="20197" y="86903"/>
                </a:lnTo>
                <a:lnTo>
                  <a:pt x="13628" y="98753"/>
                </a:lnTo>
                <a:lnTo>
                  <a:pt x="7918" y="111128"/>
                </a:lnTo>
                <a:lnTo>
                  <a:pt x="3116" y="123985"/>
                </a:lnTo>
                <a:lnTo>
                  <a:pt x="0" y="134434"/>
                </a:lnTo>
              </a:path>
            </a:pathLst>
          </a:custGeom>
          <a:ln w="1529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5831148" y="1754707"/>
            <a:ext cx="313659" cy="0"/>
          </a:xfrm>
          <a:custGeom>
            <a:avLst/>
            <a:gdLst/>
            <a:ahLst/>
            <a:cxnLst/>
            <a:rect l="l" t="t" r="r" b="b"/>
            <a:pathLst>
              <a:path w="313659">
                <a:moveTo>
                  <a:pt x="0" y="0"/>
                </a:moveTo>
                <a:lnTo>
                  <a:pt x="313659" y="0"/>
                </a:lnTo>
              </a:path>
            </a:pathLst>
          </a:custGeom>
          <a:ln w="1528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5492987" y="1372827"/>
            <a:ext cx="247001" cy="140614"/>
          </a:xfrm>
          <a:custGeom>
            <a:avLst/>
            <a:gdLst/>
            <a:ahLst/>
            <a:cxnLst/>
            <a:rect l="l" t="t" r="r" b="b"/>
            <a:pathLst>
              <a:path w="247001" h="140614">
                <a:moveTo>
                  <a:pt x="0" y="0"/>
                </a:moveTo>
                <a:lnTo>
                  <a:pt x="247001" y="140614"/>
                </a:lnTo>
              </a:path>
            </a:pathLst>
          </a:custGeom>
          <a:ln w="1238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5630108" y="1574479"/>
            <a:ext cx="85377" cy="97751"/>
          </a:xfrm>
          <a:custGeom>
            <a:avLst/>
            <a:gdLst/>
            <a:ahLst/>
            <a:cxnLst/>
            <a:rect l="l" t="t" r="r" b="b"/>
            <a:pathLst>
              <a:path w="85377" h="97751">
                <a:moveTo>
                  <a:pt x="0" y="97751"/>
                </a:moveTo>
                <a:lnTo>
                  <a:pt x="85377" y="0"/>
                </a:lnTo>
                <a:lnTo>
                  <a:pt x="39416" y="2915"/>
                </a:lnTo>
                <a:lnTo>
                  <a:pt x="0" y="977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5565885" y="1430965"/>
            <a:ext cx="103640" cy="161688"/>
          </a:xfrm>
          <a:custGeom>
            <a:avLst/>
            <a:gdLst/>
            <a:ahLst/>
            <a:cxnLst/>
            <a:rect l="l" t="t" r="r" b="b"/>
            <a:pathLst>
              <a:path w="103640" h="161688">
                <a:moveTo>
                  <a:pt x="100748" y="161688"/>
                </a:moveTo>
                <a:lnTo>
                  <a:pt x="102035" y="149053"/>
                </a:lnTo>
                <a:lnTo>
                  <a:pt x="103595" y="136429"/>
                </a:lnTo>
                <a:lnTo>
                  <a:pt x="103640" y="134434"/>
                </a:lnTo>
                <a:lnTo>
                  <a:pt x="102932" y="120169"/>
                </a:lnTo>
                <a:lnTo>
                  <a:pt x="100850" y="106298"/>
                </a:lnTo>
                <a:lnTo>
                  <a:pt x="97455" y="92896"/>
                </a:lnTo>
                <a:lnTo>
                  <a:pt x="92810" y="80039"/>
                </a:lnTo>
                <a:lnTo>
                  <a:pt x="86977" y="67802"/>
                </a:lnTo>
                <a:lnTo>
                  <a:pt x="80017" y="56262"/>
                </a:lnTo>
                <a:lnTo>
                  <a:pt x="71992" y="45494"/>
                </a:lnTo>
                <a:lnTo>
                  <a:pt x="62965" y="35574"/>
                </a:lnTo>
                <a:lnTo>
                  <a:pt x="52997" y="26577"/>
                </a:lnTo>
                <a:lnTo>
                  <a:pt x="42150" y="18580"/>
                </a:lnTo>
                <a:lnTo>
                  <a:pt x="30487" y="11658"/>
                </a:lnTo>
                <a:lnTo>
                  <a:pt x="18069" y="5886"/>
                </a:lnTo>
                <a:lnTo>
                  <a:pt x="4957" y="1341"/>
                </a:lnTo>
                <a:lnTo>
                  <a:pt x="0" y="0"/>
                </a:lnTo>
              </a:path>
            </a:pathLst>
          </a:custGeom>
          <a:ln w="1531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1616964" y="5440680"/>
            <a:ext cx="8165592" cy="90678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7802118" y="5307330"/>
            <a:ext cx="1981200" cy="1040891"/>
          </a:xfrm>
          <a:custGeom>
            <a:avLst/>
            <a:gdLst/>
            <a:ahLst/>
            <a:cxnLst/>
            <a:rect l="l" t="t" r="r" b="b"/>
            <a:pathLst>
              <a:path w="1981200" h="1040891">
                <a:moveTo>
                  <a:pt x="0" y="520446"/>
                </a:moveTo>
                <a:lnTo>
                  <a:pt x="3283" y="477765"/>
                </a:lnTo>
                <a:lnTo>
                  <a:pt x="12964" y="436035"/>
                </a:lnTo>
                <a:lnTo>
                  <a:pt x="28788" y="395387"/>
                </a:lnTo>
                <a:lnTo>
                  <a:pt x="50499" y="355957"/>
                </a:lnTo>
                <a:lnTo>
                  <a:pt x="77843" y="317879"/>
                </a:lnTo>
                <a:lnTo>
                  <a:pt x="110564" y="281285"/>
                </a:lnTo>
                <a:lnTo>
                  <a:pt x="148409" y="246312"/>
                </a:lnTo>
                <a:lnTo>
                  <a:pt x="191121" y="213091"/>
                </a:lnTo>
                <a:lnTo>
                  <a:pt x="238447" y="181758"/>
                </a:lnTo>
                <a:lnTo>
                  <a:pt x="290131" y="152447"/>
                </a:lnTo>
                <a:lnTo>
                  <a:pt x="345918" y="125291"/>
                </a:lnTo>
                <a:lnTo>
                  <a:pt x="405554" y="100425"/>
                </a:lnTo>
                <a:lnTo>
                  <a:pt x="468784" y="77982"/>
                </a:lnTo>
                <a:lnTo>
                  <a:pt x="535352" y="58097"/>
                </a:lnTo>
                <a:lnTo>
                  <a:pt x="605004" y="40903"/>
                </a:lnTo>
                <a:lnTo>
                  <a:pt x="677485" y="26535"/>
                </a:lnTo>
                <a:lnTo>
                  <a:pt x="752539" y="15127"/>
                </a:lnTo>
                <a:lnTo>
                  <a:pt x="829914" y="6812"/>
                </a:lnTo>
                <a:lnTo>
                  <a:pt x="909352" y="1725"/>
                </a:lnTo>
                <a:lnTo>
                  <a:pt x="990600" y="0"/>
                </a:lnTo>
                <a:lnTo>
                  <a:pt x="1071847" y="1725"/>
                </a:lnTo>
                <a:lnTo>
                  <a:pt x="1151285" y="6812"/>
                </a:lnTo>
                <a:lnTo>
                  <a:pt x="1228660" y="15127"/>
                </a:lnTo>
                <a:lnTo>
                  <a:pt x="1303714" y="26535"/>
                </a:lnTo>
                <a:lnTo>
                  <a:pt x="1376195" y="40903"/>
                </a:lnTo>
                <a:lnTo>
                  <a:pt x="1445847" y="58097"/>
                </a:lnTo>
                <a:lnTo>
                  <a:pt x="1512415" y="77982"/>
                </a:lnTo>
                <a:lnTo>
                  <a:pt x="1575645" y="100425"/>
                </a:lnTo>
                <a:lnTo>
                  <a:pt x="1635281" y="125291"/>
                </a:lnTo>
                <a:lnTo>
                  <a:pt x="1691068" y="152447"/>
                </a:lnTo>
                <a:lnTo>
                  <a:pt x="1742752" y="181758"/>
                </a:lnTo>
                <a:lnTo>
                  <a:pt x="1790078" y="213091"/>
                </a:lnTo>
                <a:lnTo>
                  <a:pt x="1832790" y="246312"/>
                </a:lnTo>
                <a:lnTo>
                  <a:pt x="1870635" y="281285"/>
                </a:lnTo>
                <a:lnTo>
                  <a:pt x="1903356" y="317879"/>
                </a:lnTo>
                <a:lnTo>
                  <a:pt x="1930700" y="355957"/>
                </a:lnTo>
                <a:lnTo>
                  <a:pt x="1952411" y="395387"/>
                </a:lnTo>
                <a:lnTo>
                  <a:pt x="1968235" y="436035"/>
                </a:lnTo>
                <a:lnTo>
                  <a:pt x="1977916" y="477765"/>
                </a:lnTo>
                <a:lnTo>
                  <a:pt x="1981200" y="520446"/>
                </a:lnTo>
                <a:lnTo>
                  <a:pt x="1977916" y="563131"/>
                </a:lnTo>
                <a:lnTo>
                  <a:pt x="1968235" y="604866"/>
                </a:lnTo>
                <a:lnTo>
                  <a:pt x="1952411" y="645516"/>
                </a:lnTo>
                <a:lnTo>
                  <a:pt x="1930700" y="684948"/>
                </a:lnTo>
                <a:lnTo>
                  <a:pt x="1903356" y="723029"/>
                </a:lnTo>
                <a:lnTo>
                  <a:pt x="1870635" y="759622"/>
                </a:lnTo>
                <a:lnTo>
                  <a:pt x="1832790" y="794596"/>
                </a:lnTo>
                <a:lnTo>
                  <a:pt x="1790078" y="827816"/>
                </a:lnTo>
                <a:lnTo>
                  <a:pt x="1742752" y="859148"/>
                </a:lnTo>
                <a:lnTo>
                  <a:pt x="1691068" y="888458"/>
                </a:lnTo>
                <a:lnTo>
                  <a:pt x="1635281" y="915612"/>
                </a:lnTo>
                <a:lnTo>
                  <a:pt x="1575645" y="940477"/>
                </a:lnTo>
                <a:lnTo>
                  <a:pt x="1512415" y="962918"/>
                </a:lnTo>
                <a:lnTo>
                  <a:pt x="1445847" y="982801"/>
                </a:lnTo>
                <a:lnTo>
                  <a:pt x="1376195" y="999993"/>
                </a:lnTo>
                <a:lnTo>
                  <a:pt x="1303714" y="1014359"/>
                </a:lnTo>
                <a:lnTo>
                  <a:pt x="1228660" y="1025766"/>
                </a:lnTo>
                <a:lnTo>
                  <a:pt x="1151285" y="1034080"/>
                </a:lnTo>
                <a:lnTo>
                  <a:pt x="1071847" y="1039166"/>
                </a:lnTo>
                <a:lnTo>
                  <a:pt x="990600" y="1040892"/>
                </a:lnTo>
                <a:lnTo>
                  <a:pt x="909352" y="1039166"/>
                </a:lnTo>
                <a:lnTo>
                  <a:pt x="829914" y="1034080"/>
                </a:lnTo>
                <a:lnTo>
                  <a:pt x="752539" y="1025766"/>
                </a:lnTo>
                <a:lnTo>
                  <a:pt x="677485" y="1014359"/>
                </a:lnTo>
                <a:lnTo>
                  <a:pt x="605004" y="999993"/>
                </a:lnTo>
                <a:lnTo>
                  <a:pt x="535352" y="982801"/>
                </a:lnTo>
                <a:lnTo>
                  <a:pt x="468784" y="962918"/>
                </a:lnTo>
                <a:lnTo>
                  <a:pt x="405554" y="940477"/>
                </a:lnTo>
                <a:lnTo>
                  <a:pt x="345918" y="915612"/>
                </a:lnTo>
                <a:lnTo>
                  <a:pt x="290131" y="888458"/>
                </a:lnTo>
                <a:lnTo>
                  <a:pt x="238447" y="859148"/>
                </a:lnTo>
                <a:lnTo>
                  <a:pt x="191121" y="827816"/>
                </a:lnTo>
                <a:lnTo>
                  <a:pt x="148409" y="794596"/>
                </a:lnTo>
                <a:lnTo>
                  <a:pt x="110564" y="759622"/>
                </a:lnTo>
                <a:lnTo>
                  <a:pt x="77843" y="723029"/>
                </a:lnTo>
                <a:lnTo>
                  <a:pt x="50499" y="684948"/>
                </a:lnTo>
                <a:lnTo>
                  <a:pt x="28788" y="645516"/>
                </a:lnTo>
                <a:lnTo>
                  <a:pt x="12964" y="604866"/>
                </a:lnTo>
                <a:lnTo>
                  <a:pt x="3283" y="563131"/>
                </a:lnTo>
                <a:lnTo>
                  <a:pt x="0" y="520446"/>
                </a:lnTo>
                <a:close/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4" name="object 64"/>
          <p:cNvSpPr txBox="1"/>
          <p:nvPr/>
        </p:nvSpPr>
        <p:spPr>
          <a:xfrm>
            <a:off x="667308" y="199644"/>
            <a:ext cx="1301997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5"/>
              </a:lnSpc>
              <a:spcBef>
                <a:spcPts val="96"/>
              </a:spcBef>
            </a:pPr>
            <a:r>
              <a:rPr sz="2700" b="1" u="heavy" spc="-4" baseline="3034" dirty="0" smtClean="0">
                <a:solidFill>
                  <a:srgbClr val="EC7C30"/>
                </a:solidFill>
                <a:latin typeface="Calibri"/>
                <a:cs typeface="Calibri"/>
              </a:rPr>
              <a:t>L</a:t>
            </a:r>
            <a:r>
              <a:rPr sz="2700" b="1" u="heavy" spc="0" baseline="3034" dirty="0" smtClean="0">
                <a:solidFill>
                  <a:srgbClr val="EC7C30"/>
                </a:solidFill>
                <a:latin typeface="Calibri"/>
                <a:cs typeface="Calibri"/>
              </a:rPr>
              <a:t>e</a:t>
            </a:r>
            <a:r>
              <a:rPr sz="2700" b="1" u="heavy" spc="4" baseline="3034" dirty="0" smtClean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700" b="1" u="heavy" spc="9" baseline="3034" dirty="0" smtClean="0">
                <a:solidFill>
                  <a:srgbClr val="EC7C30"/>
                </a:solidFill>
                <a:latin typeface="Calibri"/>
                <a:cs typeface="Calibri"/>
              </a:rPr>
              <a:t>D</a:t>
            </a:r>
            <a:r>
              <a:rPr sz="2700" b="1" u="heavy" spc="0" baseline="3034" dirty="0" smtClean="0">
                <a:solidFill>
                  <a:srgbClr val="EC7C30"/>
                </a:solidFill>
                <a:latin typeface="Calibri"/>
                <a:cs typeface="Calibri"/>
              </a:rPr>
              <a:t>- gl</a:t>
            </a:r>
            <a:r>
              <a:rPr sz="2700" b="1" u="heavy" spc="4" baseline="3034" dirty="0" smtClean="0">
                <a:solidFill>
                  <a:srgbClr val="EC7C30"/>
                </a:solidFill>
                <a:latin typeface="Calibri"/>
                <a:cs typeface="Calibri"/>
              </a:rPr>
              <a:t>u</a:t>
            </a:r>
            <a:r>
              <a:rPr sz="2700" b="1" u="heavy" spc="-9" baseline="3034" dirty="0" smtClean="0">
                <a:solidFill>
                  <a:srgbClr val="EC7C30"/>
                </a:solidFill>
                <a:latin typeface="Calibri"/>
                <a:cs typeface="Calibri"/>
              </a:rPr>
              <a:t>c</a:t>
            </a:r>
            <a:r>
              <a:rPr sz="2700" b="1" u="heavy" spc="0" baseline="3034" dirty="0" smtClean="0">
                <a:solidFill>
                  <a:srgbClr val="EC7C30"/>
                </a:solidFill>
                <a:latin typeface="Calibri"/>
                <a:cs typeface="Calibri"/>
              </a:rPr>
              <a:t>o</a:t>
            </a:r>
            <a:r>
              <a:rPr sz="2700" b="1" u="heavy" spc="4" baseline="3034" dirty="0" smtClean="0">
                <a:solidFill>
                  <a:srgbClr val="EC7C30"/>
                </a:solidFill>
                <a:latin typeface="Calibri"/>
                <a:cs typeface="Calibri"/>
              </a:rPr>
              <a:t>s</a:t>
            </a:r>
            <a:r>
              <a:rPr sz="2700" b="1" u="heavy" spc="0" baseline="3034" dirty="0" smtClean="0">
                <a:solidFill>
                  <a:srgbClr val="EC7C30"/>
                </a:solidFill>
                <a:latin typeface="Calibri"/>
                <a:cs typeface="Calibri"/>
              </a:rPr>
              <a:t>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667308" y="473963"/>
            <a:ext cx="4642255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5"/>
              </a:lnSpc>
              <a:spcBef>
                <a:spcPts val="96"/>
              </a:spcBef>
            </a:pPr>
            <a:r>
              <a:rPr sz="2700" u="heavy" spc="0" baseline="3034" dirty="0" smtClean="0">
                <a:solidFill>
                  <a:srgbClr val="EC7C30"/>
                </a:solidFill>
                <a:latin typeface="Calibri"/>
                <a:cs typeface="Calibri"/>
              </a:rPr>
              <a:t>La</a:t>
            </a:r>
            <a:r>
              <a:rPr sz="2700" u="heavy" spc="9" baseline="3034" dirty="0" smtClean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700" u="heavy" spc="-4" baseline="3034" dirty="0" smtClean="0">
                <a:solidFill>
                  <a:srgbClr val="EC7C30"/>
                </a:solidFill>
                <a:latin typeface="Calibri"/>
                <a:cs typeface="Calibri"/>
              </a:rPr>
              <a:t>c</a:t>
            </a:r>
            <a:r>
              <a:rPr sz="2700" u="heavy" spc="-25" baseline="3034" dirty="0" smtClean="0">
                <a:solidFill>
                  <a:srgbClr val="EC7C30"/>
                </a:solidFill>
                <a:latin typeface="Calibri"/>
                <a:cs typeface="Calibri"/>
              </a:rPr>
              <a:t>y</a:t>
            </a:r>
            <a:r>
              <a:rPr sz="2700" u="heavy" spc="-4" baseline="3034" dirty="0" smtClean="0">
                <a:solidFill>
                  <a:srgbClr val="EC7C30"/>
                </a:solidFill>
                <a:latin typeface="Calibri"/>
                <a:cs typeface="Calibri"/>
              </a:rPr>
              <a:t>cli</a:t>
            </a:r>
            <a:r>
              <a:rPr sz="2700" u="heavy" spc="0" baseline="3034" dirty="0" smtClean="0">
                <a:solidFill>
                  <a:srgbClr val="EC7C30"/>
                </a:solidFill>
                <a:latin typeface="Calibri"/>
                <a:cs typeface="Calibri"/>
              </a:rPr>
              <a:t>s</a:t>
            </a:r>
            <a:r>
              <a:rPr sz="2700" u="heavy" spc="-4" baseline="3034" dirty="0" smtClean="0">
                <a:solidFill>
                  <a:srgbClr val="EC7C30"/>
                </a:solidFill>
                <a:latin typeface="Calibri"/>
                <a:cs typeface="Calibri"/>
              </a:rPr>
              <a:t>a</a:t>
            </a:r>
            <a:r>
              <a:rPr sz="2700" u="heavy" spc="0" baseline="3034" dirty="0" smtClean="0">
                <a:solidFill>
                  <a:srgbClr val="EC7C30"/>
                </a:solidFill>
                <a:latin typeface="Calibri"/>
                <a:cs typeface="Calibri"/>
              </a:rPr>
              <a:t>t</a:t>
            </a:r>
            <a:r>
              <a:rPr sz="2700" u="heavy" spc="-9" baseline="3034" dirty="0" smtClean="0">
                <a:solidFill>
                  <a:srgbClr val="EC7C30"/>
                </a:solidFill>
                <a:latin typeface="Calibri"/>
                <a:cs typeface="Calibri"/>
              </a:rPr>
              <a:t>i</a:t>
            </a:r>
            <a:r>
              <a:rPr sz="2700" u="heavy" spc="0" baseline="3034" dirty="0" smtClean="0">
                <a:solidFill>
                  <a:srgbClr val="EC7C30"/>
                </a:solidFill>
                <a:latin typeface="Calibri"/>
                <a:cs typeface="Calibri"/>
              </a:rPr>
              <a:t>on</a:t>
            </a:r>
            <a:r>
              <a:rPr sz="2700" u="heavy" spc="14" baseline="3034" dirty="0" smtClean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700" u="heavy" spc="0" baseline="3034" dirty="0" smtClean="0">
                <a:solidFill>
                  <a:srgbClr val="EC7C30"/>
                </a:solidFill>
                <a:latin typeface="Calibri"/>
                <a:cs typeface="Calibri"/>
              </a:rPr>
              <a:t>:</a:t>
            </a:r>
            <a:r>
              <a:rPr sz="2700" u="heavy" spc="9" baseline="3034" dirty="0" smtClean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700" u="heavy" spc="-4" baseline="3034" dirty="0" smtClean="0">
                <a:solidFill>
                  <a:srgbClr val="EC7C30"/>
                </a:solidFill>
                <a:latin typeface="Calibri"/>
                <a:cs typeface="Calibri"/>
              </a:rPr>
              <a:t>l</a:t>
            </a:r>
            <a:r>
              <a:rPr sz="2700" u="heavy" spc="0" baseline="3034" dirty="0" smtClean="0">
                <a:solidFill>
                  <a:srgbClr val="EC7C30"/>
                </a:solidFill>
                <a:latin typeface="Calibri"/>
                <a:cs typeface="Calibri"/>
              </a:rPr>
              <a:t>es</a:t>
            </a:r>
            <a:r>
              <a:rPr sz="2700" u="heavy" spc="9" baseline="3034" dirty="0" smtClean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700" u="heavy" spc="0" baseline="3034" dirty="0" smtClean="0">
                <a:solidFill>
                  <a:srgbClr val="EC7C30"/>
                </a:solidFill>
                <a:latin typeface="Calibri"/>
                <a:cs typeface="Calibri"/>
              </a:rPr>
              <a:t>ano</a:t>
            </a:r>
            <a:r>
              <a:rPr sz="2700" u="heavy" spc="4" baseline="3034" dirty="0" smtClean="0">
                <a:solidFill>
                  <a:srgbClr val="EC7C30"/>
                </a:solidFill>
                <a:latin typeface="Calibri"/>
                <a:cs typeface="Calibri"/>
              </a:rPr>
              <a:t>m</a:t>
            </a:r>
            <a:r>
              <a:rPr sz="2700" u="heavy" spc="0" baseline="3034" dirty="0" smtClean="0">
                <a:solidFill>
                  <a:srgbClr val="EC7C30"/>
                </a:solidFill>
                <a:latin typeface="Calibri"/>
                <a:cs typeface="Calibri"/>
              </a:rPr>
              <a:t>è</a:t>
            </a:r>
            <a:r>
              <a:rPr sz="2700" u="heavy" spc="-25" baseline="3034" dirty="0" smtClean="0">
                <a:solidFill>
                  <a:srgbClr val="EC7C30"/>
                </a:solidFill>
                <a:latin typeface="Calibri"/>
                <a:cs typeface="Calibri"/>
              </a:rPr>
              <a:t>r</a:t>
            </a:r>
            <a:r>
              <a:rPr sz="2700" u="heavy" spc="0" baseline="3034" dirty="0" smtClean="0">
                <a:solidFill>
                  <a:srgbClr val="EC7C30"/>
                </a:solidFill>
                <a:latin typeface="Calibri"/>
                <a:cs typeface="Calibri"/>
              </a:rPr>
              <a:t>es</a:t>
            </a:r>
            <a:r>
              <a:rPr sz="2700" u="heavy" spc="14" baseline="3034" dirty="0" smtClean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700" u="heavy" spc="0" baseline="3034" dirty="0" smtClean="0">
                <a:solidFill>
                  <a:srgbClr val="EC7C30"/>
                </a:solidFill>
                <a:latin typeface="Calibri"/>
                <a:cs typeface="Calibri"/>
              </a:rPr>
              <a:t>ɑ </a:t>
            </a:r>
            <a:r>
              <a:rPr sz="2700" u="heavy" spc="14" baseline="3034" dirty="0" smtClean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700" u="heavy" spc="-9" baseline="3034" dirty="0" smtClean="0">
                <a:solidFill>
                  <a:srgbClr val="EC7C30"/>
                </a:solidFill>
                <a:latin typeface="Calibri"/>
                <a:cs typeface="Calibri"/>
              </a:rPr>
              <a:t>e</a:t>
            </a:r>
            <a:r>
              <a:rPr sz="2700" u="heavy" spc="0" baseline="3034" dirty="0" smtClean="0">
                <a:solidFill>
                  <a:srgbClr val="EC7C30"/>
                </a:solidFill>
                <a:latin typeface="Calibri"/>
                <a:cs typeface="Calibri"/>
              </a:rPr>
              <a:t>t  β </a:t>
            </a:r>
            <a:r>
              <a:rPr sz="2700" u="heavy" spc="14" baseline="3034" dirty="0" smtClean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700" u="heavy" spc="0" baseline="3034" dirty="0" smtClean="0">
                <a:solidFill>
                  <a:srgbClr val="EC7C30"/>
                </a:solidFill>
                <a:latin typeface="Calibri"/>
                <a:cs typeface="Calibri"/>
              </a:rPr>
              <a:t>du </a:t>
            </a:r>
            <a:r>
              <a:rPr sz="2700" u="heavy" spc="14" baseline="3034" dirty="0" smtClean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700" u="heavy" spc="0" baseline="3034" dirty="0" smtClean="0">
                <a:solidFill>
                  <a:srgbClr val="EC7C30"/>
                </a:solidFill>
                <a:latin typeface="Calibri"/>
                <a:cs typeface="Calibri"/>
              </a:rPr>
              <a:t>D</a:t>
            </a:r>
            <a:r>
              <a:rPr sz="2700" u="heavy" spc="4" baseline="3034" dirty="0" smtClean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700" u="heavy" spc="0" baseline="3034" dirty="0" smtClean="0">
                <a:solidFill>
                  <a:srgbClr val="EC7C30"/>
                </a:solidFill>
                <a:latin typeface="Calibri"/>
                <a:cs typeface="Calibri"/>
              </a:rPr>
              <a:t>-</a:t>
            </a:r>
            <a:r>
              <a:rPr sz="2700" u="heavy" spc="14" baseline="3034" dirty="0" smtClean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700" u="heavy" spc="0" baseline="3034" dirty="0" smtClean="0">
                <a:solidFill>
                  <a:srgbClr val="EC7C30"/>
                </a:solidFill>
                <a:latin typeface="Calibri"/>
                <a:cs typeface="Calibri"/>
              </a:rPr>
              <a:t>glu</a:t>
            </a:r>
            <a:r>
              <a:rPr sz="2700" u="heavy" spc="-14" baseline="3034" dirty="0" smtClean="0">
                <a:solidFill>
                  <a:srgbClr val="EC7C30"/>
                </a:solidFill>
                <a:latin typeface="Calibri"/>
                <a:cs typeface="Calibri"/>
              </a:rPr>
              <a:t>c</a:t>
            </a:r>
            <a:r>
              <a:rPr sz="2700" u="heavy" spc="0" baseline="3034" dirty="0" smtClean="0">
                <a:solidFill>
                  <a:srgbClr val="EC7C30"/>
                </a:solidFill>
                <a:latin typeface="Calibri"/>
                <a:cs typeface="Calibri"/>
              </a:rPr>
              <a:t>os</a:t>
            </a:r>
            <a:r>
              <a:rPr sz="2700" u="heavy" spc="4" baseline="3034" dirty="0" smtClean="0">
                <a:solidFill>
                  <a:srgbClr val="EC7C30"/>
                </a:solidFill>
                <a:latin typeface="Calibri"/>
                <a:cs typeface="Calibri"/>
              </a:rPr>
              <a:t>e</a:t>
            </a:r>
            <a:r>
              <a:rPr sz="2700" u="heavy" spc="0" baseline="3034" dirty="0" smtClean="0">
                <a:solidFill>
                  <a:srgbClr val="EC7C30"/>
                </a:solidFill>
                <a:latin typeface="Calibri"/>
                <a:cs typeface="Calibri"/>
              </a:rPr>
              <a:t>.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4904255" y="799577"/>
            <a:ext cx="565303" cy="20475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15"/>
              </a:lnSpc>
              <a:spcBef>
                <a:spcPts val="75"/>
              </a:spcBef>
            </a:pPr>
            <a:r>
              <a:rPr sz="1800" spc="14" baseline="7246" dirty="0" smtClean="0">
                <a:latin typeface="Arial"/>
                <a:cs typeface="Arial"/>
              </a:rPr>
              <a:t>C</a:t>
            </a:r>
            <a:r>
              <a:rPr sz="1800" spc="-29" baseline="7246" dirty="0" smtClean="0">
                <a:latin typeface="Arial"/>
                <a:cs typeface="Arial"/>
              </a:rPr>
              <a:t>H</a:t>
            </a:r>
            <a:r>
              <a:rPr sz="1350" spc="-9" baseline="-9662" dirty="0" smtClean="0">
                <a:latin typeface="Arial"/>
                <a:cs typeface="Arial"/>
              </a:rPr>
              <a:t>2</a:t>
            </a:r>
            <a:r>
              <a:rPr sz="1800" spc="0" baseline="7246" dirty="0" smtClean="0">
                <a:latin typeface="Arial"/>
                <a:cs typeface="Arial"/>
              </a:rPr>
              <a:t>OH</a:t>
            </a:r>
            <a:endParaRPr sz="1200">
              <a:latin typeface="Arial"/>
              <a:cs typeface="Arial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8018478" y="820986"/>
            <a:ext cx="564847" cy="20475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15"/>
              </a:lnSpc>
              <a:spcBef>
                <a:spcPts val="75"/>
              </a:spcBef>
            </a:pPr>
            <a:r>
              <a:rPr sz="1800" spc="14" baseline="7246" dirty="0" smtClean="0">
                <a:latin typeface="Arial"/>
                <a:cs typeface="Arial"/>
              </a:rPr>
              <a:t>C</a:t>
            </a:r>
            <a:r>
              <a:rPr sz="1800" spc="-29" baseline="7246" dirty="0" smtClean="0">
                <a:latin typeface="Arial"/>
                <a:cs typeface="Arial"/>
              </a:rPr>
              <a:t>H</a:t>
            </a:r>
            <a:r>
              <a:rPr sz="1350" spc="-4" baseline="-9662" dirty="0" smtClean="0">
                <a:latin typeface="Arial"/>
                <a:cs typeface="Arial"/>
              </a:rPr>
              <a:t>2</a:t>
            </a:r>
            <a:r>
              <a:rPr sz="1800" spc="-4" baseline="7246" dirty="0" smtClean="0">
                <a:latin typeface="Arial"/>
                <a:cs typeface="Arial"/>
              </a:rPr>
              <a:t>O</a:t>
            </a:r>
            <a:r>
              <a:rPr sz="1800" spc="0" baseline="7246" dirty="0" smtClean="0">
                <a:latin typeface="Arial"/>
                <a:cs typeface="Arial"/>
              </a:rPr>
              <a:t>H</a:t>
            </a:r>
            <a:endParaRPr sz="1200">
              <a:latin typeface="Arial"/>
              <a:cs typeface="Arial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2375195" y="891133"/>
            <a:ext cx="565319" cy="20505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15"/>
              </a:lnSpc>
              <a:spcBef>
                <a:spcPts val="75"/>
              </a:spcBef>
            </a:pPr>
            <a:r>
              <a:rPr sz="1800" spc="14" baseline="7246" dirty="0" smtClean="0">
                <a:latin typeface="Arial"/>
                <a:cs typeface="Arial"/>
              </a:rPr>
              <a:t>C</a:t>
            </a:r>
            <a:r>
              <a:rPr sz="1800" spc="-29" baseline="7246" dirty="0" smtClean="0">
                <a:latin typeface="Arial"/>
                <a:cs typeface="Arial"/>
              </a:rPr>
              <a:t>H</a:t>
            </a:r>
            <a:r>
              <a:rPr sz="1350" spc="-9" baseline="-9662" dirty="0" smtClean="0">
                <a:latin typeface="Arial"/>
                <a:cs typeface="Arial"/>
              </a:rPr>
              <a:t>2</a:t>
            </a:r>
            <a:r>
              <a:rPr sz="1800" spc="0" baseline="7246" dirty="0" smtClean="0">
                <a:latin typeface="Arial"/>
                <a:cs typeface="Arial"/>
              </a:rPr>
              <a:t>OH</a:t>
            </a:r>
            <a:endParaRPr sz="1200">
              <a:latin typeface="Arial"/>
              <a:cs typeface="Arial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8700889" y="1218094"/>
            <a:ext cx="277954" cy="17825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30"/>
              </a:lnSpc>
              <a:spcBef>
                <a:spcPts val="66"/>
              </a:spcBef>
            </a:pPr>
            <a:r>
              <a:rPr sz="1200" spc="0" dirty="0" smtClean="0">
                <a:latin typeface="Arial"/>
                <a:cs typeface="Arial"/>
              </a:rPr>
              <a:t>OH</a:t>
            </a:r>
            <a:endParaRPr sz="1200">
              <a:latin typeface="Arial"/>
              <a:cs typeface="Arial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5355188" y="1257708"/>
            <a:ext cx="167523" cy="17825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30"/>
              </a:lnSpc>
              <a:spcBef>
                <a:spcPts val="66"/>
              </a:spcBef>
            </a:pPr>
            <a:r>
              <a:rPr sz="1200" spc="0" dirty="0" smtClean="0">
                <a:latin typeface="Arial"/>
                <a:cs typeface="Arial"/>
              </a:rPr>
              <a:t>O</a:t>
            </a:r>
            <a:endParaRPr sz="1200">
              <a:latin typeface="Arial"/>
              <a:cs typeface="Arial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8472303" y="1279132"/>
            <a:ext cx="167523" cy="17825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30"/>
              </a:lnSpc>
              <a:spcBef>
                <a:spcPts val="66"/>
              </a:spcBef>
            </a:pPr>
            <a:r>
              <a:rPr sz="1200" spc="0" dirty="0" smtClean="0">
                <a:latin typeface="Arial"/>
                <a:cs typeface="Arial"/>
              </a:rPr>
              <a:t>O</a:t>
            </a:r>
            <a:endParaRPr sz="1200">
              <a:latin typeface="Arial"/>
              <a:cs typeface="Arial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2826432" y="1349264"/>
            <a:ext cx="167523" cy="17825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30"/>
              </a:lnSpc>
              <a:spcBef>
                <a:spcPts val="66"/>
              </a:spcBef>
            </a:pPr>
            <a:r>
              <a:rPr sz="1200" spc="0" dirty="0" smtClean="0">
                <a:latin typeface="Arial"/>
                <a:cs typeface="Arial"/>
              </a:rPr>
              <a:t>O</a:t>
            </a:r>
            <a:endParaRPr sz="1200">
              <a:latin typeface="Arial"/>
              <a:cs typeface="Arial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5757421" y="1486614"/>
            <a:ext cx="158943" cy="17825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30"/>
              </a:lnSpc>
              <a:spcBef>
                <a:spcPts val="66"/>
              </a:spcBef>
            </a:pPr>
            <a:r>
              <a:rPr sz="1200" spc="0" dirty="0" smtClean="0">
                <a:latin typeface="Arial"/>
                <a:cs typeface="Arial"/>
              </a:rPr>
              <a:t>H</a:t>
            </a:r>
            <a:endParaRPr sz="1200">
              <a:latin typeface="Arial"/>
              <a:cs typeface="Arial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5504637" y="1523979"/>
            <a:ext cx="145081" cy="20919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80"/>
              </a:lnSpc>
              <a:spcBef>
                <a:spcPts val="79"/>
              </a:spcBef>
            </a:pPr>
            <a:r>
              <a:rPr sz="1450" spc="0" dirty="0" smtClean="0">
                <a:latin typeface="Times New Roman"/>
                <a:cs typeface="Times New Roman"/>
              </a:rPr>
              <a:t>1</a:t>
            </a:r>
            <a:endParaRPr sz="1450">
              <a:latin typeface="Times New Roman"/>
              <a:cs typeface="Times New Roman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4898472" y="1593809"/>
            <a:ext cx="277498" cy="17825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30"/>
              </a:lnSpc>
              <a:spcBef>
                <a:spcPts val="66"/>
              </a:spcBef>
            </a:pPr>
            <a:r>
              <a:rPr sz="1200" spc="-4" dirty="0" smtClean="0">
                <a:latin typeface="Arial"/>
                <a:cs typeface="Arial"/>
              </a:rPr>
              <a:t>O</a:t>
            </a:r>
            <a:r>
              <a:rPr sz="1200" spc="0" dirty="0" smtClean="0">
                <a:latin typeface="Arial"/>
                <a:cs typeface="Arial"/>
              </a:rPr>
              <a:t>H</a:t>
            </a:r>
            <a:endParaRPr sz="1200">
              <a:latin typeface="Arial"/>
              <a:cs typeface="Arial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8015586" y="1614884"/>
            <a:ext cx="277498" cy="17825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30"/>
              </a:lnSpc>
              <a:spcBef>
                <a:spcPts val="66"/>
              </a:spcBef>
            </a:pPr>
            <a:r>
              <a:rPr sz="1200" spc="-4" dirty="0" smtClean="0">
                <a:latin typeface="Arial"/>
                <a:cs typeface="Arial"/>
              </a:rPr>
              <a:t>O</a:t>
            </a:r>
            <a:r>
              <a:rPr sz="1200" spc="0" dirty="0" smtClean="0">
                <a:latin typeface="Arial"/>
                <a:cs typeface="Arial"/>
              </a:rPr>
              <a:t>H</a:t>
            </a:r>
            <a:endParaRPr sz="1200">
              <a:latin typeface="Arial"/>
              <a:cs typeface="Arial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8566659" y="1615550"/>
            <a:ext cx="145081" cy="20919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80"/>
              </a:lnSpc>
              <a:spcBef>
                <a:spcPts val="79"/>
              </a:spcBef>
            </a:pPr>
            <a:r>
              <a:rPr sz="1450" spc="0" dirty="0" smtClean="0">
                <a:latin typeface="Times New Roman"/>
                <a:cs typeface="Times New Roman"/>
              </a:rPr>
              <a:t>1</a:t>
            </a:r>
            <a:endParaRPr sz="1450">
              <a:latin typeface="Times New Roman"/>
              <a:cs typeface="Times New Roman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5590014" y="1654847"/>
            <a:ext cx="271715" cy="17825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30"/>
              </a:lnSpc>
              <a:spcBef>
                <a:spcPts val="66"/>
              </a:spcBef>
            </a:pPr>
            <a:r>
              <a:rPr sz="1200" spc="14" dirty="0" smtClean="0">
                <a:latin typeface="Arial"/>
                <a:cs typeface="Arial"/>
              </a:rPr>
              <a:t>C</a:t>
            </a:r>
            <a:r>
              <a:rPr sz="1200" spc="0" dirty="0" smtClean="0">
                <a:latin typeface="Arial"/>
                <a:cs typeface="Arial"/>
              </a:rPr>
              <a:t>H</a:t>
            </a:r>
            <a:endParaRPr sz="1200">
              <a:latin typeface="Arial"/>
              <a:cs typeface="Arial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6159806" y="1654847"/>
            <a:ext cx="167523" cy="17825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30"/>
              </a:lnSpc>
              <a:spcBef>
                <a:spcPts val="66"/>
              </a:spcBef>
            </a:pPr>
            <a:r>
              <a:rPr sz="1200" spc="0" dirty="0" smtClean="0">
                <a:latin typeface="Arial"/>
                <a:cs typeface="Arial"/>
              </a:rPr>
              <a:t>O</a:t>
            </a:r>
            <a:endParaRPr sz="1200">
              <a:latin typeface="Arial"/>
              <a:cs typeface="Arial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2899391" y="1676588"/>
            <a:ext cx="145081" cy="20919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80"/>
              </a:lnSpc>
              <a:spcBef>
                <a:spcPts val="79"/>
              </a:spcBef>
            </a:pPr>
            <a:r>
              <a:rPr sz="1450" spc="0" dirty="0" smtClean="0">
                <a:latin typeface="Times New Roman"/>
                <a:cs typeface="Times New Roman"/>
              </a:rPr>
              <a:t>1</a:t>
            </a:r>
            <a:endParaRPr sz="1450">
              <a:latin typeface="Times New Roman"/>
              <a:cs typeface="Times New Roman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2369366" y="1685366"/>
            <a:ext cx="277498" cy="17825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30"/>
              </a:lnSpc>
              <a:spcBef>
                <a:spcPts val="66"/>
              </a:spcBef>
            </a:pPr>
            <a:r>
              <a:rPr sz="1200" spc="-4" dirty="0" smtClean="0">
                <a:latin typeface="Arial"/>
                <a:cs typeface="Arial"/>
              </a:rPr>
              <a:t>O</a:t>
            </a:r>
            <a:r>
              <a:rPr sz="1200" spc="0" dirty="0" smtClean="0">
                <a:latin typeface="Arial"/>
                <a:cs typeface="Arial"/>
              </a:rPr>
              <a:t>H</a:t>
            </a:r>
            <a:endParaRPr sz="1200">
              <a:latin typeface="Arial"/>
              <a:cs typeface="Arial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5382886" y="1829197"/>
            <a:ext cx="145081" cy="20919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80"/>
              </a:lnSpc>
              <a:spcBef>
                <a:spcPts val="79"/>
              </a:spcBef>
            </a:pPr>
            <a:r>
              <a:rPr sz="1450" spc="0" dirty="0" smtClean="0">
                <a:latin typeface="Times New Roman"/>
                <a:cs typeface="Times New Roman"/>
              </a:rPr>
              <a:t>2</a:t>
            </a:r>
            <a:endParaRPr sz="1450">
              <a:latin typeface="Times New Roman"/>
              <a:cs typeface="Times New Roman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2807835" y="1905509"/>
            <a:ext cx="145081" cy="20919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80"/>
              </a:lnSpc>
              <a:spcBef>
                <a:spcPts val="79"/>
              </a:spcBef>
            </a:pPr>
            <a:r>
              <a:rPr sz="1450" spc="0" dirty="0" smtClean="0">
                <a:latin typeface="Times New Roman"/>
                <a:cs typeface="Times New Roman"/>
              </a:rPr>
              <a:t>2</a:t>
            </a:r>
            <a:endParaRPr sz="1450">
              <a:latin typeface="Times New Roman"/>
              <a:cs typeface="Times New Roman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8460128" y="1905509"/>
            <a:ext cx="145081" cy="20919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80"/>
              </a:lnSpc>
              <a:spcBef>
                <a:spcPts val="79"/>
              </a:spcBef>
            </a:pPr>
            <a:r>
              <a:rPr sz="1450" spc="0" dirty="0" smtClean="0">
                <a:latin typeface="Times New Roman"/>
                <a:cs typeface="Times New Roman"/>
              </a:rPr>
              <a:t>2</a:t>
            </a:r>
            <a:endParaRPr sz="1450">
              <a:latin typeface="Times New Roman"/>
              <a:cs typeface="Times New Roman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4669733" y="2113039"/>
            <a:ext cx="277802" cy="17825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30"/>
              </a:lnSpc>
              <a:spcBef>
                <a:spcPts val="66"/>
              </a:spcBef>
            </a:pPr>
            <a:r>
              <a:rPr sz="1200" spc="-4" dirty="0" smtClean="0">
                <a:latin typeface="Arial"/>
                <a:cs typeface="Arial"/>
              </a:rPr>
              <a:t>O</a:t>
            </a:r>
            <a:r>
              <a:rPr sz="1200" spc="0" dirty="0" smtClean="0">
                <a:latin typeface="Arial"/>
                <a:cs typeface="Arial"/>
              </a:rPr>
              <a:t>H</a:t>
            </a:r>
            <a:endParaRPr sz="1200">
              <a:latin typeface="Arial"/>
              <a:cs typeface="Arial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7786848" y="2134478"/>
            <a:ext cx="277802" cy="17825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30"/>
              </a:lnSpc>
              <a:spcBef>
                <a:spcPts val="66"/>
              </a:spcBef>
            </a:pPr>
            <a:r>
              <a:rPr sz="1200" spc="-4" dirty="0" smtClean="0">
                <a:latin typeface="Arial"/>
                <a:cs typeface="Arial"/>
              </a:rPr>
              <a:t>O</a:t>
            </a:r>
            <a:r>
              <a:rPr sz="1200" spc="0" dirty="0" smtClean="0">
                <a:latin typeface="Arial"/>
                <a:cs typeface="Arial"/>
              </a:rPr>
              <a:t>H</a:t>
            </a:r>
            <a:endParaRPr sz="1200">
              <a:latin typeface="Arial"/>
              <a:cs typeface="Arial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2140638" y="2204595"/>
            <a:ext cx="277863" cy="17825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30"/>
              </a:lnSpc>
              <a:spcBef>
                <a:spcPts val="66"/>
              </a:spcBef>
            </a:pPr>
            <a:r>
              <a:rPr sz="1200" spc="0" dirty="0" smtClean="0">
                <a:latin typeface="Arial"/>
                <a:cs typeface="Arial"/>
              </a:rPr>
              <a:t>OH</a:t>
            </a:r>
            <a:endParaRPr sz="1200">
              <a:latin typeface="Arial"/>
              <a:cs typeface="Aria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3054790" y="2204595"/>
            <a:ext cx="277863" cy="17825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30"/>
              </a:lnSpc>
              <a:spcBef>
                <a:spcPts val="66"/>
              </a:spcBef>
            </a:pPr>
            <a:r>
              <a:rPr sz="1200" spc="0" dirty="0" smtClean="0">
                <a:latin typeface="Arial"/>
                <a:cs typeface="Arial"/>
              </a:rPr>
              <a:t>OH</a:t>
            </a:r>
            <a:endParaRPr sz="1200">
              <a:latin typeface="Arial"/>
              <a:cs typeface="Aria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5355188" y="2510180"/>
            <a:ext cx="277802" cy="17825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30"/>
              </a:lnSpc>
              <a:spcBef>
                <a:spcPts val="66"/>
              </a:spcBef>
            </a:pPr>
            <a:r>
              <a:rPr sz="1200" spc="-4" dirty="0" smtClean="0">
                <a:latin typeface="Arial"/>
                <a:cs typeface="Arial"/>
              </a:rPr>
              <a:t>O</a:t>
            </a:r>
            <a:r>
              <a:rPr sz="1200" spc="0" dirty="0" smtClean="0">
                <a:latin typeface="Arial"/>
                <a:cs typeface="Arial"/>
              </a:rPr>
              <a:t>H</a:t>
            </a:r>
            <a:endParaRPr sz="1200"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8472303" y="2531255"/>
            <a:ext cx="277802" cy="17825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30"/>
              </a:lnSpc>
              <a:spcBef>
                <a:spcPts val="66"/>
              </a:spcBef>
            </a:pPr>
            <a:r>
              <a:rPr sz="1200" spc="-4" dirty="0" smtClean="0">
                <a:latin typeface="Arial"/>
                <a:cs typeface="Arial"/>
              </a:rPr>
              <a:t>O</a:t>
            </a:r>
            <a:r>
              <a:rPr sz="1200" spc="0" dirty="0" smtClean="0">
                <a:latin typeface="Arial"/>
                <a:cs typeface="Arial"/>
              </a:rPr>
              <a:t>H</a:t>
            </a:r>
            <a:endParaRPr sz="1200"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2385822" y="2601745"/>
            <a:ext cx="984929" cy="40175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453310" marR="22905">
              <a:lnSpc>
                <a:spcPts val="1330"/>
              </a:lnSpc>
              <a:spcBef>
                <a:spcPts val="66"/>
              </a:spcBef>
            </a:pPr>
            <a:r>
              <a:rPr sz="1200" spc="-4" dirty="0" smtClean="0">
                <a:latin typeface="Arial"/>
                <a:cs typeface="Arial"/>
              </a:rPr>
              <a:t>O</a:t>
            </a:r>
            <a:r>
              <a:rPr sz="1200" spc="0" dirty="0" smtClean="0">
                <a:latin typeface="Arial"/>
                <a:cs typeface="Arial"/>
              </a:rPr>
              <a:t>H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1725"/>
              </a:lnSpc>
              <a:spcBef>
                <a:spcPts val="223"/>
              </a:spcBef>
            </a:pPr>
            <a:r>
              <a:rPr sz="1200" u="sng" spc="-14" dirty="0" smtClean="0">
                <a:latin typeface="Calibri"/>
                <a:cs typeface="Calibri"/>
              </a:rPr>
              <a:t>F</a:t>
            </a:r>
            <a:r>
              <a:rPr sz="1200" u="sng" spc="0" dirty="0" smtClean="0">
                <a:latin typeface="Calibri"/>
                <a:cs typeface="Calibri"/>
              </a:rPr>
              <a:t>orme</a:t>
            </a:r>
            <a:r>
              <a:rPr sz="1200" u="sng" spc="-4" dirty="0" smtClean="0">
                <a:latin typeface="Calibri"/>
                <a:cs typeface="Calibri"/>
              </a:rPr>
              <a:t> c</a:t>
            </a:r>
            <a:r>
              <a:rPr sz="1200" u="sng" spc="-14" dirty="0" smtClean="0">
                <a:latin typeface="Calibri"/>
                <a:cs typeface="Calibri"/>
              </a:rPr>
              <a:t>y</a:t>
            </a:r>
            <a:r>
              <a:rPr sz="1200" u="sng" spc="-4" dirty="0" smtClean="0">
                <a:latin typeface="Calibri"/>
                <a:cs typeface="Calibri"/>
              </a:rPr>
              <a:t>c</a:t>
            </a:r>
            <a:r>
              <a:rPr sz="1200" u="sng" spc="0" dirty="0" smtClean="0">
                <a:latin typeface="Calibri"/>
                <a:cs typeface="Calibri"/>
              </a:rPr>
              <a:t>li</a:t>
            </a:r>
            <a:r>
              <a:rPr sz="1200" u="sng" spc="4" dirty="0" smtClean="0">
                <a:latin typeface="Calibri"/>
                <a:cs typeface="Calibri"/>
              </a:rPr>
              <a:t>qu</a:t>
            </a:r>
            <a:r>
              <a:rPr sz="1200" u="sng" spc="0" dirty="0" smtClean="0">
                <a:latin typeface="Calibri"/>
                <a:cs typeface="Calibri"/>
              </a:rPr>
              <a:t>e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4679696" y="2825394"/>
            <a:ext cx="1492367" cy="1781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25"/>
              </a:lnSpc>
              <a:spcBef>
                <a:spcPts val="66"/>
              </a:spcBef>
            </a:pPr>
            <a:r>
              <a:rPr sz="1800" u="sng" spc="-19" baseline="2275" dirty="0" smtClean="0">
                <a:latin typeface="Calibri"/>
                <a:cs typeface="Calibri"/>
              </a:rPr>
              <a:t>f</a:t>
            </a:r>
            <a:r>
              <a:rPr sz="1800" u="sng" spc="0" baseline="2275" dirty="0" smtClean="0">
                <a:latin typeface="Calibri"/>
                <a:cs typeface="Calibri"/>
              </a:rPr>
              <a:t>orme</a:t>
            </a:r>
            <a:r>
              <a:rPr sz="1800" u="sng" spc="-4" baseline="2275" dirty="0" smtClean="0">
                <a:latin typeface="Calibri"/>
                <a:cs typeface="Calibri"/>
              </a:rPr>
              <a:t> </a:t>
            </a:r>
            <a:r>
              <a:rPr sz="1800" u="sng" spc="0" baseline="2275" dirty="0" smtClean="0">
                <a:latin typeface="Calibri"/>
                <a:cs typeface="Calibri"/>
              </a:rPr>
              <a:t>à</a:t>
            </a:r>
            <a:r>
              <a:rPr sz="1800" u="sng" spc="4" baseline="2275" dirty="0" smtClean="0">
                <a:latin typeface="Calibri"/>
                <a:cs typeface="Calibri"/>
              </a:rPr>
              <a:t> </a:t>
            </a:r>
            <a:r>
              <a:rPr sz="1800" u="sng" spc="-4" baseline="2275" dirty="0" smtClean="0">
                <a:latin typeface="Calibri"/>
                <a:cs typeface="Calibri"/>
              </a:rPr>
              <a:t>c</a:t>
            </a:r>
            <a:r>
              <a:rPr sz="1800" u="sng" spc="4" baseline="2275" dirty="0" smtClean="0">
                <a:latin typeface="Calibri"/>
                <a:cs typeface="Calibri"/>
              </a:rPr>
              <a:t>h</a:t>
            </a:r>
            <a:r>
              <a:rPr sz="1800" u="sng" spc="0" baseline="2275" dirty="0" smtClean="0">
                <a:latin typeface="Calibri"/>
                <a:cs typeface="Calibri"/>
              </a:rPr>
              <a:t>aî</a:t>
            </a:r>
            <a:r>
              <a:rPr sz="1800" u="sng" spc="4" baseline="2275" dirty="0" smtClean="0">
                <a:latin typeface="Calibri"/>
                <a:cs typeface="Calibri"/>
              </a:rPr>
              <a:t>n</a:t>
            </a:r>
            <a:r>
              <a:rPr sz="1800" u="sng" spc="0" baseline="2275" dirty="0" smtClean="0">
                <a:latin typeface="Calibri"/>
                <a:cs typeface="Calibri"/>
              </a:rPr>
              <a:t>e</a:t>
            </a:r>
            <a:r>
              <a:rPr sz="1800" u="sng" spc="-19" baseline="2275" dirty="0" smtClean="0">
                <a:latin typeface="Calibri"/>
                <a:cs typeface="Calibri"/>
              </a:rPr>
              <a:t> </a:t>
            </a:r>
            <a:r>
              <a:rPr sz="1800" u="sng" spc="0" baseline="2275" dirty="0" smtClean="0">
                <a:latin typeface="Calibri"/>
                <a:cs typeface="Calibri"/>
              </a:rPr>
              <a:t>o</a:t>
            </a:r>
            <a:r>
              <a:rPr sz="1800" u="sng" spc="4" baseline="2275" dirty="0" smtClean="0">
                <a:latin typeface="Calibri"/>
                <a:cs typeface="Calibri"/>
              </a:rPr>
              <a:t>u</a:t>
            </a:r>
            <a:r>
              <a:rPr sz="1800" u="sng" spc="-14" baseline="2275" dirty="0" smtClean="0">
                <a:latin typeface="Calibri"/>
                <a:cs typeface="Calibri"/>
              </a:rPr>
              <a:t>v</a:t>
            </a:r>
            <a:r>
              <a:rPr sz="1800" u="sng" spc="0" baseline="2275" dirty="0" smtClean="0">
                <a:latin typeface="Calibri"/>
                <a:cs typeface="Calibri"/>
              </a:rPr>
              <a:t>er</a:t>
            </a:r>
            <a:r>
              <a:rPr sz="1800" u="sng" spc="-4" baseline="2275" dirty="0" smtClean="0">
                <a:latin typeface="Calibri"/>
                <a:cs typeface="Calibri"/>
              </a:rPr>
              <a:t>t</a:t>
            </a:r>
            <a:r>
              <a:rPr sz="1800" u="sng" spc="0" baseline="2275" dirty="0" smtClean="0">
                <a:latin typeface="Calibri"/>
                <a:cs typeface="Calibri"/>
              </a:rPr>
              <a:t>e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7423150" y="2825394"/>
            <a:ext cx="960496" cy="1781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25"/>
              </a:lnSpc>
              <a:spcBef>
                <a:spcPts val="66"/>
              </a:spcBef>
            </a:pPr>
            <a:r>
              <a:rPr sz="1800" u="sng" spc="-19" baseline="2275" dirty="0" smtClean="0">
                <a:latin typeface="Calibri"/>
                <a:cs typeface="Calibri"/>
              </a:rPr>
              <a:t>f</a:t>
            </a:r>
            <a:r>
              <a:rPr sz="1800" u="sng" spc="0" baseline="2275" dirty="0" smtClean="0">
                <a:latin typeface="Calibri"/>
                <a:cs typeface="Calibri"/>
              </a:rPr>
              <a:t>orme</a:t>
            </a:r>
            <a:r>
              <a:rPr sz="1800" u="sng" spc="-4" baseline="2275" dirty="0" smtClean="0">
                <a:latin typeface="Calibri"/>
                <a:cs typeface="Calibri"/>
              </a:rPr>
              <a:t> c</a:t>
            </a:r>
            <a:r>
              <a:rPr sz="1800" u="sng" spc="-14" baseline="2275" dirty="0" smtClean="0">
                <a:latin typeface="Calibri"/>
                <a:cs typeface="Calibri"/>
              </a:rPr>
              <a:t>y</a:t>
            </a:r>
            <a:r>
              <a:rPr sz="1800" u="sng" spc="-4" baseline="2275" dirty="0" smtClean="0">
                <a:latin typeface="Calibri"/>
                <a:cs typeface="Calibri"/>
              </a:rPr>
              <a:t>c</a:t>
            </a:r>
            <a:r>
              <a:rPr sz="1800" u="sng" spc="0" baseline="2275" dirty="0" smtClean="0">
                <a:latin typeface="Calibri"/>
                <a:cs typeface="Calibri"/>
              </a:rPr>
              <a:t>li</a:t>
            </a:r>
            <a:r>
              <a:rPr sz="1800" u="sng" spc="4" baseline="2275" dirty="0" smtClean="0">
                <a:latin typeface="Calibri"/>
                <a:cs typeface="Calibri"/>
              </a:rPr>
              <a:t>qu</a:t>
            </a:r>
            <a:r>
              <a:rPr sz="1800" u="sng" spc="0" baseline="2275" dirty="0" smtClean="0">
                <a:latin typeface="Calibri"/>
                <a:cs typeface="Calibri"/>
              </a:rPr>
              <a:t>e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2054098" y="3367254"/>
            <a:ext cx="1435199" cy="85646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30"/>
              </a:lnSpc>
              <a:spcBef>
                <a:spcPts val="81"/>
              </a:spcBef>
            </a:pPr>
            <a:r>
              <a:rPr sz="2100" spc="4" baseline="1943" dirty="0" smtClean="0">
                <a:latin typeface="Symbol"/>
                <a:cs typeface="Symbol"/>
              </a:rPr>
              <a:t></a:t>
            </a:r>
            <a:r>
              <a:rPr sz="2100" spc="0" baseline="1950" dirty="0" smtClean="0">
                <a:latin typeface="Calibri"/>
                <a:cs typeface="Calibri"/>
              </a:rPr>
              <a:t>-D-gl</a:t>
            </a:r>
            <a:r>
              <a:rPr sz="2100" spc="-4" baseline="1950" dirty="0" smtClean="0">
                <a:latin typeface="Calibri"/>
                <a:cs typeface="Calibri"/>
              </a:rPr>
              <a:t>u</a:t>
            </a:r>
            <a:r>
              <a:rPr sz="2100" spc="-19" baseline="1950" dirty="0" smtClean="0">
                <a:latin typeface="Calibri"/>
                <a:cs typeface="Calibri"/>
              </a:rPr>
              <a:t>c</a:t>
            </a:r>
            <a:r>
              <a:rPr sz="2100" spc="0" baseline="1950" dirty="0" smtClean="0">
                <a:latin typeface="Calibri"/>
                <a:cs typeface="Calibri"/>
              </a:rPr>
              <a:t>o</a:t>
            </a:r>
            <a:r>
              <a:rPr sz="2100" spc="-14" baseline="1950" dirty="0" smtClean="0">
                <a:latin typeface="Calibri"/>
                <a:cs typeface="Calibri"/>
              </a:rPr>
              <a:t>p</a:t>
            </a:r>
            <a:r>
              <a:rPr sz="2100" spc="0" baseline="1950" dirty="0" smtClean="0">
                <a:latin typeface="Calibri"/>
                <a:cs typeface="Calibri"/>
              </a:rPr>
              <a:t>y</a:t>
            </a:r>
            <a:r>
              <a:rPr sz="2100" spc="-19" baseline="1950" dirty="0" smtClean="0">
                <a:latin typeface="Calibri"/>
                <a:cs typeface="Calibri"/>
              </a:rPr>
              <a:t>r</a:t>
            </a:r>
            <a:r>
              <a:rPr sz="2100" spc="0" baseline="1950" dirty="0" smtClean="0">
                <a:latin typeface="Calibri"/>
                <a:cs typeface="Calibri"/>
              </a:rPr>
              <a:t>a</a:t>
            </a:r>
            <a:r>
              <a:rPr sz="2100" spc="-4" baseline="1950" dirty="0" smtClean="0">
                <a:latin typeface="Calibri"/>
                <a:cs typeface="Calibri"/>
              </a:rPr>
              <a:t>n</a:t>
            </a:r>
            <a:r>
              <a:rPr sz="2100" spc="0" baseline="1950" dirty="0" smtClean="0">
                <a:latin typeface="Calibri"/>
                <a:cs typeface="Calibri"/>
              </a:rPr>
              <a:t>o</a:t>
            </a:r>
            <a:r>
              <a:rPr sz="2100" spc="4" baseline="1950" dirty="0" smtClean="0">
                <a:latin typeface="Calibri"/>
                <a:cs typeface="Calibri"/>
              </a:rPr>
              <a:t>s</a:t>
            </a:r>
            <a:r>
              <a:rPr sz="2100" spc="0" baseline="1950" dirty="0" smtClean="0">
                <a:latin typeface="Calibri"/>
                <a:cs typeface="Calibri"/>
              </a:rPr>
              <a:t>e</a:t>
            </a:r>
            <a:endParaRPr sz="1400">
              <a:latin typeface="Calibri"/>
              <a:cs typeface="Calibri"/>
            </a:endParaRPr>
          </a:p>
          <a:p>
            <a:pPr marL="12700" marR="28635">
              <a:lnSpc>
                <a:spcPts val="1568"/>
              </a:lnSpc>
              <a:spcBef>
                <a:spcPts val="717"/>
              </a:spcBef>
            </a:pPr>
            <a:r>
              <a:rPr sz="1400" spc="4" dirty="0" smtClean="0">
                <a:latin typeface="Calibri"/>
                <a:cs typeface="Calibri"/>
              </a:rPr>
              <a:t>T</a:t>
            </a:r>
            <a:r>
              <a:rPr sz="1350" spc="0" baseline="-21238" dirty="0" smtClean="0">
                <a:latin typeface="Calibri"/>
                <a:cs typeface="Calibri"/>
              </a:rPr>
              <a:t>fus</a:t>
            </a:r>
            <a:r>
              <a:rPr sz="1350" spc="147" baseline="-21238" dirty="0" smtClean="0">
                <a:latin typeface="Calibri"/>
                <a:cs typeface="Calibri"/>
              </a:rPr>
              <a:t> </a:t>
            </a:r>
            <a:r>
              <a:rPr sz="1400" spc="-4" dirty="0" smtClean="0">
                <a:latin typeface="Calibri"/>
                <a:cs typeface="Calibri"/>
              </a:rPr>
              <a:t>=146</a:t>
            </a:r>
            <a:r>
              <a:rPr sz="1400" spc="4" dirty="0" smtClean="0">
                <a:latin typeface="Calibri"/>
                <a:cs typeface="Calibri"/>
              </a:rPr>
              <a:t>°</a:t>
            </a:r>
            <a:r>
              <a:rPr sz="1400" spc="0" dirty="0" smtClean="0">
                <a:latin typeface="Calibri"/>
                <a:cs typeface="Calibri"/>
              </a:rPr>
              <a:t>C</a:t>
            </a:r>
            <a:endParaRPr sz="1400">
              <a:latin typeface="Calibri"/>
              <a:cs typeface="Calibri"/>
            </a:endParaRPr>
          </a:p>
          <a:p>
            <a:pPr marL="12700" marR="28635">
              <a:lnSpc>
                <a:spcPct val="102091"/>
              </a:lnSpc>
              <a:spcBef>
                <a:spcPts val="882"/>
              </a:spcBef>
            </a:pPr>
            <a:r>
              <a:rPr sz="1400" spc="4" dirty="0" smtClean="0">
                <a:latin typeface="Calibri"/>
                <a:cs typeface="Calibri"/>
              </a:rPr>
              <a:t>[</a:t>
            </a:r>
            <a:r>
              <a:rPr sz="1400" spc="0" dirty="0" smtClean="0">
                <a:latin typeface="Symbol"/>
                <a:cs typeface="Symbol"/>
              </a:rPr>
              <a:t></a:t>
            </a:r>
            <a:r>
              <a:rPr sz="1400" spc="0" dirty="0" smtClean="0">
                <a:latin typeface="Calibri"/>
                <a:cs typeface="Calibri"/>
              </a:rPr>
              <a:t>]</a:t>
            </a:r>
            <a:r>
              <a:rPr sz="1400" spc="-14" dirty="0" smtClean="0">
                <a:latin typeface="Calibri"/>
                <a:cs typeface="Calibri"/>
              </a:rPr>
              <a:t> </a:t>
            </a:r>
            <a:r>
              <a:rPr sz="1400" spc="-4" dirty="0" smtClean="0">
                <a:latin typeface="Calibri"/>
                <a:cs typeface="Calibri"/>
              </a:rPr>
              <a:t>=+112</a:t>
            </a:r>
            <a:r>
              <a:rPr sz="1400" spc="0" dirty="0" smtClean="0">
                <a:latin typeface="Calibri"/>
                <a:cs typeface="Calibri"/>
              </a:rPr>
              <a:t>°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7460360" y="3367254"/>
            <a:ext cx="1421738" cy="85646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30"/>
              </a:lnSpc>
              <a:spcBef>
                <a:spcPts val="81"/>
              </a:spcBef>
            </a:pPr>
            <a:r>
              <a:rPr sz="2100" spc="-4" baseline="1943" dirty="0" smtClean="0">
                <a:latin typeface="Symbol"/>
                <a:cs typeface="Symbol"/>
              </a:rPr>
              <a:t></a:t>
            </a:r>
            <a:r>
              <a:rPr sz="2100" spc="0" baseline="1950" dirty="0" smtClean="0">
                <a:latin typeface="Calibri"/>
                <a:cs typeface="Calibri"/>
              </a:rPr>
              <a:t>-D-glu</a:t>
            </a:r>
            <a:r>
              <a:rPr sz="2100" spc="-14" baseline="1950" dirty="0" smtClean="0">
                <a:latin typeface="Calibri"/>
                <a:cs typeface="Calibri"/>
              </a:rPr>
              <a:t>c</a:t>
            </a:r>
            <a:r>
              <a:rPr sz="2100" spc="4" baseline="1950" dirty="0" smtClean="0">
                <a:latin typeface="Calibri"/>
                <a:cs typeface="Calibri"/>
              </a:rPr>
              <a:t>o</a:t>
            </a:r>
            <a:r>
              <a:rPr sz="2100" spc="-14" baseline="1950" dirty="0" smtClean="0">
                <a:latin typeface="Calibri"/>
                <a:cs typeface="Calibri"/>
              </a:rPr>
              <a:t>p</a:t>
            </a:r>
            <a:r>
              <a:rPr sz="2100" spc="0" baseline="1950" dirty="0" smtClean="0">
                <a:latin typeface="Calibri"/>
                <a:cs typeface="Calibri"/>
              </a:rPr>
              <a:t>y</a:t>
            </a:r>
            <a:r>
              <a:rPr sz="2100" spc="-19" baseline="1950" dirty="0" smtClean="0">
                <a:latin typeface="Calibri"/>
                <a:cs typeface="Calibri"/>
              </a:rPr>
              <a:t>r</a:t>
            </a:r>
            <a:r>
              <a:rPr sz="2100" spc="0" baseline="1950" dirty="0" smtClean="0">
                <a:latin typeface="Calibri"/>
                <a:cs typeface="Calibri"/>
              </a:rPr>
              <a:t>an</a:t>
            </a:r>
            <a:r>
              <a:rPr sz="2100" spc="4" baseline="1950" dirty="0" smtClean="0">
                <a:latin typeface="Calibri"/>
                <a:cs typeface="Calibri"/>
              </a:rPr>
              <a:t>o</a:t>
            </a:r>
            <a:r>
              <a:rPr sz="2100" spc="0" baseline="1950" dirty="0" smtClean="0">
                <a:latin typeface="Calibri"/>
                <a:cs typeface="Calibri"/>
              </a:rPr>
              <a:t>se</a:t>
            </a:r>
            <a:endParaRPr sz="1400">
              <a:latin typeface="Calibri"/>
              <a:cs typeface="Calibri"/>
            </a:endParaRPr>
          </a:p>
          <a:p>
            <a:pPr marL="12700" marR="28635">
              <a:lnSpc>
                <a:spcPts val="1708"/>
              </a:lnSpc>
              <a:spcBef>
                <a:spcPts val="717"/>
              </a:spcBef>
            </a:pPr>
            <a:r>
              <a:rPr sz="1400" dirty="0" smtClean="0">
                <a:latin typeface="Calibri"/>
                <a:cs typeface="Calibri"/>
              </a:rPr>
              <a:t>T</a:t>
            </a:r>
            <a:r>
              <a:rPr sz="1350" baseline="-21238" dirty="0" smtClean="0">
                <a:latin typeface="Calibri"/>
                <a:cs typeface="Calibri"/>
              </a:rPr>
              <a:t>fu</a:t>
            </a:r>
            <a:r>
              <a:rPr sz="1350" spc="4" baseline="-21238" dirty="0" smtClean="0">
                <a:latin typeface="Calibri"/>
                <a:cs typeface="Calibri"/>
              </a:rPr>
              <a:t>s</a:t>
            </a:r>
            <a:r>
              <a:rPr sz="1400" spc="-4" dirty="0" smtClean="0">
                <a:latin typeface="Calibri"/>
                <a:cs typeface="Calibri"/>
              </a:rPr>
              <a:t>=15</a:t>
            </a:r>
            <a:r>
              <a:rPr sz="1400" spc="0" dirty="0" smtClean="0">
                <a:latin typeface="Calibri"/>
                <a:cs typeface="Calibri"/>
              </a:rPr>
              <a:t>0</a:t>
            </a:r>
            <a:r>
              <a:rPr sz="1400" spc="4" dirty="0" smtClean="0">
                <a:latin typeface="Calibri"/>
                <a:cs typeface="Calibri"/>
              </a:rPr>
              <a:t>°</a:t>
            </a:r>
            <a:r>
              <a:rPr sz="1400" spc="0" dirty="0" smtClean="0">
                <a:latin typeface="Calibri"/>
                <a:cs typeface="Calibri"/>
              </a:rPr>
              <a:t>C</a:t>
            </a:r>
            <a:endParaRPr sz="1400">
              <a:latin typeface="Calibri"/>
              <a:cs typeface="Calibri"/>
            </a:endParaRPr>
          </a:p>
          <a:p>
            <a:pPr marL="12700" marR="28635">
              <a:lnSpc>
                <a:spcPct val="102091"/>
              </a:lnSpc>
              <a:spcBef>
                <a:spcPts val="532"/>
              </a:spcBef>
            </a:pPr>
            <a:r>
              <a:rPr sz="1400" spc="0" dirty="0" smtClean="0">
                <a:latin typeface="Calibri"/>
                <a:cs typeface="Calibri"/>
              </a:rPr>
              <a:t>[</a:t>
            </a:r>
            <a:r>
              <a:rPr sz="1400" spc="0" dirty="0" smtClean="0">
                <a:latin typeface="Symbol"/>
                <a:cs typeface="Symbol"/>
              </a:rPr>
              <a:t></a:t>
            </a:r>
            <a:r>
              <a:rPr sz="1400" spc="0" dirty="0" smtClean="0">
                <a:latin typeface="Calibri"/>
                <a:cs typeface="Calibri"/>
              </a:rPr>
              <a:t>]</a:t>
            </a:r>
            <a:r>
              <a:rPr sz="1400" spc="-14" dirty="0" smtClean="0">
                <a:latin typeface="Calibri"/>
                <a:cs typeface="Calibri"/>
              </a:rPr>
              <a:t> </a:t>
            </a:r>
            <a:r>
              <a:rPr sz="1400" spc="0" dirty="0" smtClean="0">
                <a:latin typeface="Calibri"/>
                <a:cs typeface="Calibri"/>
              </a:rPr>
              <a:t>=</a:t>
            </a:r>
            <a:r>
              <a:rPr sz="1400" spc="-9" dirty="0" smtClean="0">
                <a:latin typeface="Calibri"/>
                <a:cs typeface="Calibri"/>
              </a:rPr>
              <a:t> </a:t>
            </a:r>
            <a:r>
              <a:rPr sz="1400" spc="-4" dirty="0" smtClean="0">
                <a:latin typeface="Calibri"/>
                <a:cs typeface="Calibri"/>
              </a:rPr>
              <a:t>+18</a:t>
            </a:r>
            <a:r>
              <a:rPr sz="1400" spc="0" dirty="0" smtClean="0">
                <a:latin typeface="Calibri"/>
                <a:cs typeface="Calibri"/>
              </a:rPr>
              <a:t>,</a:t>
            </a:r>
            <a:r>
              <a:rPr sz="1400" spc="-4" dirty="0" smtClean="0">
                <a:latin typeface="Calibri"/>
                <a:cs typeface="Calibri"/>
              </a:rPr>
              <a:t>7</a:t>
            </a:r>
            <a:r>
              <a:rPr sz="1400" spc="0" dirty="0" smtClean="0">
                <a:latin typeface="Calibri"/>
                <a:cs typeface="Calibri"/>
              </a:rPr>
              <a:t>°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9332468" y="3418586"/>
            <a:ext cx="2186030" cy="80271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5"/>
              </a:lnSpc>
              <a:spcBef>
                <a:spcPts val="96"/>
              </a:spcBef>
            </a:pPr>
            <a:r>
              <a:rPr sz="2700" spc="-4" baseline="3034" dirty="0" smtClean="0">
                <a:solidFill>
                  <a:srgbClr val="00AFEF"/>
                </a:solidFill>
                <a:latin typeface="Calibri"/>
                <a:cs typeface="Calibri"/>
              </a:rPr>
              <a:t>P</a:t>
            </a:r>
            <a:r>
              <a:rPr sz="2700" spc="-29" baseline="3034" dirty="0" smtClean="0">
                <a:solidFill>
                  <a:srgbClr val="00AFEF"/>
                </a:solidFill>
                <a:latin typeface="Calibri"/>
                <a:cs typeface="Calibri"/>
              </a:rPr>
              <a:t>r</a:t>
            </a:r>
            <a:r>
              <a:rPr sz="2700" spc="0" baseline="3034" dirty="0" smtClean="0">
                <a:solidFill>
                  <a:srgbClr val="00AFEF"/>
                </a:solidFill>
                <a:latin typeface="Calibri"/>
                <a:cs typeface="Calibri"/>
              </a:rPr>
              <a:t>opr</a:t>
            </a:r>
            <a:r>
              <a:rPr sz="2700" spc="-4" baseline="3034" dirty="0" smtClean="0">
                <a:solidFill>
                  <a:srgbClr val="00AFEF"/>
                </a:solidFill>
                <a:latin typeface="Calibri"/>
                <a:cs typeface="Calibri"/>
              </a:rPr>
              <a:t>i</a:t>
            </a:r>
            <a:r>
              <a:rPr sz="2700" spc="-9" baseline="3034" dirty="0" smtClean="0">
                <a:solidFill>
                  <a:srgbClr val="00AFEF"/>
                </a:solidFill>
                <a:latin typeface="Calibri"/>
                <a:cs typeface="Calibri"/>
              </a:rPr>
              <a:t>é</a:t>
            </a:r>
            <a:r>
              <a:rPr sz="2700" spc="-25" baseline="3034" dirty="0" smtClean="0">
                <a:solidFill>
                  <a:srgbClr val="00AFEF"/>
                </a:solidFill>
                <a:latin typeface="Calibri"/>
                <a:cs typeface="Calibri"/>
              </a:rPr>
              <a:t>t</a:t>
            </a:r>
            <a:r>
              <a:rPr sz="2700" spc="0" baseline="3034" dirty="0" smtClean="0">
                <a:solidFill>
                  <a:srgbClr val="00AFEF"/>
                </a:solidFill>
                <a:latin typeface="Calibri"/>
                <a:cs typeface="Calibri"/>
              </a:rPr>
              <a:t>és</a:t>
            </a:r>
            <a:r>
              <a:rPr sz="2700" spc="14" baseline="3034" dirty="0" smtClean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700" spc="0" baseline="3034" dirty="0" smtClean="0">
                <a:solidFill>
                  <a:srgbClr val="00AFEF"/>
                </a:solidFill>
                <a:latin typeface="Calibri"/>
                <a:cs typeface="Calibri"/>
              </a:rPr>
              <a:t>di</a:t>
            </a:r>
            <a:r>
              <a:rPr sz="2700" spc="-14" baseline="3034" dirty="0" smtClean="0">
                <a:solidFill>
                  <a:srgbClr val="00AFEF"/>
                </a:solidFill>
                <a:latin typeface="Calibri"/>
                <a:cs typeface="Calibri"/>
              </a:rPr>
              <a:t>f</a:t>
            </a:r>
            <a:r>
              <a:rPr sz="2700" spc="-44" baseline="3034" dirty="0" smtClean="0">
                <a:solidFill>
                  <a:srgbClr val="00AFEF"/>
                </a:solidFill>
                <a:latin typeface="Calibri"/>
                <a:cs typeface="Calibri"/>
              </a:rPr>
              <a:t>f</a:t>
            </a:r>
            <a:r>
              <a:rPr sz="2700" spc="0" baseline="3034" dirty="0" smtClean="0">
                <a:solidFill>
                  <a:srgbClr val="00AFEF"/>
                </a:solidFill>
                <a:latin typeface="Calibri"/>
                <a:cs typeface="Calibri"/>
              </a:rPr>
              <a:t>é</a:t>
            </a:r>
            <a:r>
              <a:rPr sz="2700" spc="-25" baseline="3034" dirty="0" smtClean="0">
                <a:solidFill>
                  <a:srgbClr val="00AFEF"/>
                </a:solidFill>
                <a:latin typeface="Calibri"/>
                <a:cs typeface="Calibri"/>
              </a:rPr>
              <a:t>r</a:t>
            </a:r>
            <a:r>
              <a:rPr sz="2700" spc="0" baseline="3034" dirty="0" smtClean="0">
                <a:solidFill>
                  <a:srgbClr val="00AFEF"/>
                </a:solidFill>
                <a:latin typeface="Calibri"/>
                <a:cs typeface="Calibri"/>
              </a:rPr>
              <a:t>e</a:t>
            </a:r>
            <a:r>
              <a:rPr sz="2700" spc="-4" baseline="3034" dirty="0" smtClean="0">
                <a:solidFill>
                  <a:srgbClr val="00AFEF"/>
                </a:solidFill>
                <a:latin typeface="Calibri"/>
                <a:cs typeface="Calibri"/>
              </a:rPr>
              <a:t>n</a:t>
            </a:r>
            <a:r>
              <a:rPr sz="2700" spc="-25" baseline="3034" dirty="0" smtClean="0">
                <a:solidFill>
                  <a:srgbClr val="00AFEF"/>
                </a:solidFill>
                <a:latin typeface="Calibri"/>
                <a:cs typeface="Calibri"/>
              </a:rPr>
              <a:t>t</a:t>
            </a:r>
            <a:r>
              <a:rPr sz="2700" spc="0" baseline="3034" dirty="0" smtClean="0">
                <a:solidFill>
                  <a:srgbClr val="00AFEF"/>
                </a:solidFill>
                <a:latin typeface="Calibri"/>
                <a:cs typeface="Calibri"/>
              </a:rPr>
              <a:t>es</a:t>
            </a:r>
            <a:r>
              <a:rPr sz="2700" spc="4" baseline="3034" dirty="0" smtClean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700" spc="0" baseline="3034" dirty="0" smtClean="0">
                <a:solidFill>
                  <a:srgbClr val="00AFEF"/>
                </a:solidFill>
                <a:latin typeface="Calibri"/>
                <a:cs typeface="Calibri"/>
              </a:rPr>
              <a:t>:</a:t>
            </a:r>
            <a:endParaRPr sz="1800">
              <a:latin typeface="Calibri"/>
              <a:cs typeface="Calibri"/>
            </a:endParaRPr>
          </a:p>
          <a:p>
            <a:pPr marL="12700" marR="34290">
              <a:lnSpc>
                <a:spcPts val="2160"/>
              </a:lnSpc>
              <a:spcBef>
                <a:spcPts val="11"/>
              </a:spcBef>
            </a:pPr>
            <a:r>
              <a:rPr sz="2700" spc="-4" baseline="1517" dirty="0" smtClean="0">
                <a:solidFill>
                  <a:srgbClr val="00AFEF"/>
                </a:solidFill>
                <a:latin typeface="Calibri"/>
                <a:cs typeface="Calibri"/>
              </a:rPr>
              <a:t>Di</a:t>
            </a:r>
            <a:r>
              <a:rPr sz="2700" spc="0" baseline="1517" dirty="0" smtClean="0">
                <a:solidFill>
                  <a:srgbClr val="00AFEF"/>
                </a:solidFill>
                <a:latin typeface="Calibri"/>
                <a:cs typeface="Calibri"/>
              </a:rPr>
              <a:t>a</a:t>
            </a:r>
            <a:r>
              <a:rPr sz="2700" spc="-19" baseline="1517" dirty="0" smtClean="0">
                <a:solidFill>
                  <a:srgbClr val="00AFEF"/>
                </a:solidFill>
                <a:latin typeface="Calibri"/>
                <a:cs typeface="Calibri"/>
              </a:rPr>
              <a:t>s</a:t>
            </a:r>
            <a:r>
              <a:rPr sz="2700" spc="-25" baseline="1517" dirty="0" smtClean="0">
                <a:solidFill>
                  <a:srgbClr val="00AFEF"/>
                </a:solidFill>
                <a:latin typeface="Calibri"/>
                <a:cs typeface="Calibri"/>
              </a:rPr>
              <a:t>t</a:t>
            </a:r>
            <a:r>
              <a:rPr sz="2700" spc="0" baseline="1517" dirty="0" smtClean="0">
                <a:solidFill>
                  <a:srgbClr val="00AFEF"/>
                </a:solidFill>
                <a:latin typeface="Calibri"/>
                <a:cs typeface="Calibri"/>
              </a:rPr>
              <a:t>é</a:t>
            </a:r>
            <a:r>
              <a:rPr sz="2700" spc="-25" baseline="1517" dirty="0" smtClean="0">
                <a:solidFill>
                  <a:srgbClr val="00AFEF"/>
                </a:solidFill>
                <a:latin typeface="Calibri"/>
                <a:cs typeface="Calibri"/>
              </a:rPr>
              <a:t>r</a:t>
            </a:r>
            <a:r>
              <a:rPr sz="2700" spc="0" baseline="1517" dirty="0" smtClean="0">
                <a:solidFill>
                  <a:srgbClr val="00AFEF"/>
                </a:solidFill>
                <a:latin typeface="Calibri"/>
                <a:cs typeface="Calibri"/>
              </a:rPr>
              <a:t>éoisom</a:t>
            </a:r>
            <a:r>
              <a:rPr sz="2700" spc="4" baseline="1517" dirty="0" smtClean="0">
                <a:solidFill>
                  <a:srgbClr val="00AFEF"/>
                </a:solidFill>
                <a:latin typeface="Calibri"/>
                <a:cs typeface="Calibri"/>
              </a:rPr>
              <a:t>è</a:t>
            </a:r>
            <a:r>
              <a:rPr sz="2700" spc="-29" baseline="1517" dirty="0" smtClean="0">
                <a:solidFill>
                  <a:srgbClr val="00AFEF"/>
                </a:solidFill>
                <a:latin typeface="Calibri"/>
                <a:cs typeface="Calibri"/>
              </a:rPr>
              <a:t>r</a:t>
            </a:r>
            <a:r>
              <a:rPr sz="2700" spc="0" baseline="1517" dirty="0" smtClean="0">
                <a:solidFill>
                  <a:srgbClr val="00AFEF"/>
                </a:solidFill>
                <a:latin typeface="Calibri"/>
                <a:cs typeface="Calibri"/>
              </a:rPr>
              <a:t>es</a:t>
            </a:r>
            <a:endParaRPr sz="1800">
              <a:latin typeface="Calibri"/>
              <a:cs typeface="Calibri"/>
            </a:endParaRPr>
          </a:p>
          <a:p>
            <a:pPr marL="12700" marR="34290">
              <a:lnSpc>
                <a:spcPts val="2160"/>
              </a:lnSpc>
            </a:pPr>
            <a:r>
              <a:rPr sz="2700" spc="0" baseline="1517" dirty="0" smtClean="0">
                <a:solidFill>
                  <a:srgbClr val="00AFEF"/>
                </a:solidFill>
                <a:latin typeface="Calibri"/>
                <a:cs typeface="Calibri"/>
              </a:rPr>
              <a:t>Ep</a:t>
            </a:r>
            <a:r>
              <a:rPr sz="2700" spc="-9" baseline="1517" dirty="0" smtClean="0">
                <a:solidFill>
                  <a:srgbClr val="00AFEF"/>
                </a:solidFill>
                <a:latin typeface="Calibri"/>
                <a:cs typeface="Calibri"/>
              </a:rPr>
              <a:t>i</a:t>
            </a:r>
            <a:r>
              <a:rPr sz="2700" spc="0" baseline="1517" dirty="0" smtClean="0">
                <a:solidFill>
                  <a:srgbClr val="00AFEF"/>
                </a:solidFill>
                <a:latin typeface="Calibri"/>
                <a:cs typeface="Calibri"/>
              </a:rPr>
              <a:t>mè</a:t>
            </a:r>
            <a:r>
              <a:rPr sz="2700" spc="-25" baseline="1517" dirty="0" smtClean="0">
                <a:solidFill>
                  <a:srgbClr val="00AFEF"/>
                </a:solidFill>
                <a:latin typeface="Calibri"/>
                <a:cs typeface="Calibri"/>
              </a:rPr>
              <a:t>r</a:t>
            </a:r>
            <a:r>
              <a:rPr sz="2700" spc="0" baseline="1517" dirty="0" smtClean="0">
                <a:solidFill>
                  <a:srgbClr val="00AFEF"/>
                </a:solidFill>
                <a:latin typeface="Calibri"/>
                <a:cs typeface="Calibri"/>
              </a:rPr>
              <a:t>es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651764" y="4746879"/>
            <a:ext cx="2653943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5"/>
              </a:lnSpc>
              <a:spcBef>
                <a:spcPts val="96"/>
              </a:spcBef>
            </a:pPr>
            <a:r>
              <a:rPr sz="2700" u="heavy" spc="0" baseline="3034" dirty="0" smtClean="0">
                <a:latin typeface="Calibri"/>
                <a:cs typeface="Calibri"/>
              </a:rPr>
              <a:t>La</a:t>
            </a:r>
            <a:r>
              <a:rPr sz="2700" u="heavy" spc="9" baseline="3034" dirty="0" smtClean="0">
                <a:latin typeface="Calibri"/>
                <a:cs typeface="Calibri"/>
              </a:rPr>
              <a:t> </a:t>
            </a:r>
            <a:r>
              <a:rPr sz="2700" u="heavy" spc="0" baseline="3034" dirty="0" smtClean="0">
                <a:latin typeface="Calibri"/>
                <a:cs typeface="Calibri"/>
              </a:rPr>
              <a:t>mu</a:t>
            </a:r>
            <a:r>
              <a:rPr sz="2700" u="heavy" spc="-19" baseline="3034" dirty="0" smtClean="0">
                <a:latin typeface="Calibri"/>
                <a:cs typeface="Calibri"/>
              </a:rPr>
              <a:t>t</a:t>
            </a:r>
            <a:r>
              <a:rPr sz="2700" u="heavy" spc="0" baseline="3034" dirty="0" smtClean="0">
                <a:latin typeface="Calibri"/>
                <a:cs typeface="Calibri"/>
              </a:rPr>
              <a:t>a</a:t>
            </a:r>
            <a:r>
              <a:rPr sz="2700" u="heavy" spc="-25" baseline="3034" dirty="0" smtClean="0">
                <a:latin typeface="Calibri"/>
                <a:cs typeface="Calibri"/>
              </a:rPr>
              <a:t>r</a:t>
            </a:r>
            <a:r>
              <a:rPr sz="2700" u="heavy" spc="0" baseline="3034" dirty="0" smtClean="0">
                <a:latin typeface="Calibri"/>
                <a:cs typeface="Calibri"/>
              </a:rPr>
              <a:t>o</a:t>
            </a:r>
            <a:r>
              <a:rPr sz="2700" u="heavy" spc="-29" baseline="3034" dirty="0" smtClean="0">
                <a:latin typeface="Calibri"/>
                <a:cs typeface="Calibri"/>
              </a:rPr>
              <a:t>t</a:t>
            </a:r>
            <a:r>
              <a:rPr sz="2700" u="heavy" spc="-9" baseline="3034" dirty="0" smtClean="0">
                <a:latin typeface="Calibri"/>
                <a:cs typeface="Calibri"/>
              </a:rPr>
              <a:t>a</a:t>
            </a:r>
            <a:r>
              <a:rPr sz="2700" u="heavy" spc="0" baseline="3034" dirty="0" smtClean="0">
                <a:latin typeface="Calibri"/>
                <a:cs typeface="Calibri"/>
              </a:rPr>
              <a:t>t</a:t>
            </a:r>
            <a:r>
              <a:rPr sz="2700" u="heavy" spc="-9" baseline="3034" dirty="0" smtClean="0">
                <a:latin typeface="Calibri"/>
                <a:cs typeface="Calibri"/>
              </a:rPr>
              <a:t>i</a:t>
            </a:r>
            <a:r>
              <a:rPr sz="2700" u="heavy" spc="0" baseline="3034" dirty="0" smtClean="0">
                <a:latin typeface="Calibri"/>
                <a:cs typeface="Calibri"/>
              </a:rPr>
              <a:t>on </a:t>
            </a:r>
            <a:r>
              <a:rPr sz="2700" u="heavy" spc="4" baseline="3034" dirty="0" smtClean="0">
                <a:latin typeface="Calibri"/>
                <a:cs typeface="Calibri"/>
              </a:rPr>
              <a:t>d</a:t>
            </a:r>
            <a:r>
              <a:rPr sz="2700" u="heavy" spc="0" baseline="3034" dirty="0" smtClean="0">
                <a:latin typeface="Calibri"/>
                <a:cs typeface="Calibri"/>
              </a:rPr>
              <a:t>u</a:t>
            </a:r>
            <a:r>
              <a:rPr sz="2700" u="heavy" spc="14" baseline="3034" dirty="0" smtClean="0">
                <a:latin typeface="Calibri"/>
                <a:cs typeface="Calibri"/>
              </a:rPr>
              <a:t> </a:t>
            </a:r>
            <a:r>
              <a:rPr sz="2700" u="heavy" spc="0" baseline="3034" dirty="0" smtClean="0">
                <a:latin typeface="Calibri"/>
                <a:cs typeface="Calibri"/>
              </a:rPr>
              <a:t>glu</a:t>
            </a:r>
            <a:r>
              <a:rPr sz="2700" u="heavy" spc="-14" baseline="3034" dirty="0" smtClean="0">
                <a:latin typeface="Calibri"/>
                <a:cs typeface="Calibri"/>
              </a:rPr>
              <a:t>c</a:t>
            </a:r>
            <a:r>
              <a:rPr sz="2700" u="heavy" spc="0" baseline="3034" dirty="0" smtClean="0">
                <a:latin typeface="Calibri"/>
                <a:cs typeface="Calibri"/>
              </a:rPr>
              <a:t>os</a:t>
            </a:r>
            <a:r>
              <a:rPr sz="2700" u="heavy" spc="4" baseline="3034" dirty="0" smtClean="0">
                <a:latin typeface="Calibri"/>
                <a:cs typeface="Calibri"/>
              </a:rPr>
              <a:t>e</a:t>
            </a:r>
            <a:r>
              <a:rPr sz="2700" u="heavy" spc="0" baseline="3034" dirty="0" smtClean="0">
                <a:latin typeface="Calibri"/>
                <a:cs typeface="Calibri"/>
              </a:rPr>
              <a:t>.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1756517" y="6531508"/>
            <a:ext cx="142719" cy="204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0"/>
              </a:lnSpc>
              <a:spcBef>
                <a:spcPts val="76"/>
              </a:spcBef>
            </a:pPr>
            <a:r>
              <a:rPr sz="2100" spc="0" baseline="1950" dirty="0" smtClean="0">
                <a:solidFill>
                  <a:srgbClr val="C00000"/>
                </a:solidFill>
                <a:latin typeface="Calibri"/>
                <a:cs typeface="Calibri"/>
              </a:rPr>
              <a:t>7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0448290" y="6548518"/>
            <a:ext cx="692400" cy="1518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60"/>
              </a:lnSpc>
              <a:spcBef>
                <a:spcPts val="57"/>
              </a:spcBef>
            </a:pPr>
            <a:r>
              <a:rPr sz="1000" spc="0" dirty="0" smtClean="0">
                <a:latin typeface="Segoe UI"/>
                <a:cs typeface="Segoe UI"/>
              </a:rPr>
              <a:t>E</a:t>
            </a:r>
            <a:r>
              <a:rPr sz="1000" spc="-4" dirty="0" smtClean="0">
                <a:latin typeface="Segoe UI"/>
                <a:cs typeface="Segoe UI"/>
              </a:rPr>
              <a:t>C</a:t>
            </a:r>
            <a:r>
              <a:rPr sz="1000" spc="4" dirty="0" smtClean="0">
                <a:latin typeface="Segoe UI"/>
                <a:cs typeface="Segoe UI"/>
              </a:rPr>
              <a:t>A</a:t>
            </a:r>
            <a:r>
              <a:rPr sz="1000" spc="0" dirty="0" smtClean="0">
                <a:latin typeface="Segoe UI"/>
                <a:cs typeface="Segoe UI"/>
              </a:rPr>
              <a:t>M</a:t>
            </a:r>
            <a:r>
              <a:rPr sz="1000" spc="-6" dirty="0" smtClean="0">
                <a:latin typeface="Segoe UI"/>
                <a:cs typeface="Segoe UI"/>
              </a:rPr>
              <a:t> </a:t>
            </a:r>
            <a:r>
              <a:rPr sz="1000" spc="0" dirty="0" smtClean="0">
                <a:latin typeface="Segoe UI"/>
                <a:cs typeface="Segoe UI"/>
              </a:rPr>
              <a:t>2015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28" name="object 28"/>
          <p:cNvSpPr txBox="1"/>
          <p:nvPr/>
        </p:nvSpPr>
        <p:spPr>
          <a:xfrm rot="16200000">
            <a:off x="0" y="1761345"/>
            <a:ext cx="3562100" cy="19494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2040-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Ch</a:t>
            </a:r>
            <a:r>
              <a:rPr sz="1400" b="1" i="1" spc="4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400" b="1" i="1" spc="4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400" b="1" i="1" spc="-39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1400" b="1" i="1" spc="-9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1400" b="1" i="1" spc="4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va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400" b="1" i="1" spc="-25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et</a:t>
            </a:r>
            <a:r>
              <a:rPr sz="1400" b="1" i="1" spc="-14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1400" b="1" i="1" spc="4" dirty="0" smtClean="0">
                <a:solidFill>
                  <a:srgbClr val="FFFFFF"/>
                </a:solidFill>
                <a:latin typeface="Arial"/>
                <a:cs typeface="Arial"/>
              </a:rPr>
              <a:t>ir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onn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eme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endParaRPr sz="14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2433856" y="1846263"/>
            <a:ext cx="457081" cy="36663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6" name="object 26"/>
          <p:cNvSpPr txBox="1"/>
          <p:nvPr/>
        </p:nvSpPr>
        <p:spPr>
          <a:xfrm>
            <a:off x="2433856" y="2212899"/>
            <a:ext cx="457081" cy="3757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5" name="object 25"/>
          <p:cNvSpPr txBox="1"/>
          <p:nvPr/>
        </p:nvSpPr>
        <p:spPr>
          <a:xfrm>
            <a:off x="4962916" y="1754707"/>
            <a:ext cx="456716" cy="36662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4" name="object 24"/>
          <p:cNvSpPr txBox="1"/>
          <p:nvPr/>
        </p:nvSpPr>
        <p:spPr>
          <a:xfrm>
            <a:off x="4962916" y="2121327"/>
            <a:ext cx="456716" cy="37571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3" name="object 23"/>
          <p:cNvSpPr txBox="1"/>
          <p:nvPr/>
        </p:nvSpPr>
        <p:spPr>
          <a:xfrm>
            <a:off x="8080030" y="1776146"/>
            <a:ext cx="456716" cy="36953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2" name="object 22"/>
          <p:cNvSpPr txBox="1"/>
          <p:nvPr/>
        </p:nvSpPr>
        <p:spPr>
          <a:xfrm>
            <a:off x="8080030" y="2145682"/>
            <a:ext cx="456716" cy="372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1" name="object 21"/>
          <p:cNvSpPr txBox="1"/>
          <p:nvPr/>
        </p:nvSpPr>
        <p:spPr>
          <a:xfrm>
            <a:off x="2433856" y="1051985"/>
            <a:ext cx="377563" cy="36662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0" name="object 20"/>
          <p:cNvSpPr txBox="1"/>
          <p:nvPr/>
        </p:nvSpPr>
        <p:spPr>
          <a:xfrm>
            <a:off x="4962916" y="960429"/>
            <a:ext cx="377578" cy="36952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9" name="object 19"/>
          <p:cNvSpPr txBox="1"/>
          <p:nvPr/>
        </p:nvSpPr>
        <p:spPr>
          <a:xfrm>
            <a:off x="8080030" y="981837"/>
            <a:ext cx="377578" cy="36955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8" name="object 18"/>
          <p:cNvSpPr txBox="1"/>
          <p:nvPr/>
        </p:nvSpPr>
        <p:spPr>
          <a:xfrm>
            <a:off x="0" y="0"/>
            <a:ext cx="330708" cy="68579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7" name="object 17"/>
          <p:cNvSpPr txBox="1"/>
          <p:nvPr/>
        </p:nvSpPr>
        <p:spPr>
          <a:xfrm>
            <a:off x="891102" y="244094"/>
            <a:ext cx="52253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6" name="object 16"/>
          <p:cNvSpPr txBox="1"/>
          <p:nvPr/>
        </p:nvSpPr>
        <p:spPr>
          <a:xfrm>
            <a:off x="1158427" y="244094"/>
            <a:ext cx="51933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5" name="object 15"/>
          <p:cNvSpPr txBox="1"/>
          <p:nvPr/>
        </p:nvSpPr>
        <p:spPr>
          <a:xfrm>
            <a:off x="885614" y="518413"/>
            <a:ext cx="53169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4" name="object 14"/>
          <p:cNvSpPr txBox="1"/>
          <p:nvPr/>
        </p:nvSpPr>
        <p:spPr>
          <a:xfrm>
            <a:off x="1902043" y="518413"/>
            <a:ext cx="53502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3" name="object 13"/>
          <p:cNvSpPr txBox="1"/>
          <p:nvPr/>
        </p:nvSpPr>
        <p:spPr>
          <a:xfrm>
            <a:off x="2016714" y="518413"/>
            <a:ext cx="52903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2" name="object 12"/>
          <p:cNvSpPr txBox="1"/>
          <p:nvPr/>
        </p:nvSpPr>
        <p:spPr>
          <a:xfrm>
            <a:off x="2324659" y="518413"/>
            <a:ext cx="5303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1" name="object 11"/>
          <p:cNvSpPr txBox="1"/>
          <p:nvPr/>
        </p:nvSpPr>
        <p:spPr>
          <a:xfrm>
            <a:off x="3304363" y="518413"/>
            <a:ext cx="53643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0" name="object 10"/>
          <p:cNvSpPr txBox="1"/>
          <p:nvPr/>
        </p:nvSpPr>
        <p:spPr>
          <a:xfrm>
            <a:off x="3478022" y="518413"/>
            <a:ext cx="53492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9" name="object 9"/>
          <p:cNvSpPr txBox="1"/>
          <p:nvPr/>
        </p:nvSpPr>
        <p:spPr>
          <a:xfrm>
            <a:off x="3720795" y="518413"/>
            <a:ext cx="51663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8" name="object 8"/>
          <p:cNvSpPr txBox="1"/>
          <p:nvPr/>
        </p:nvSpPr>
        <p:spPr>
          <a:xfrm>
            <a:off x="3893845" y="518413"/>
            <a:ext cx="53492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7" name="object 7"/>
          <p:cNvSpPr txBox="1"/>
          <p:nvPr/>
        </p:nvSpPr>
        <p:spPr>
          <a:xfrm>
            <a:off x="4187367" y="518413"/>
            <a:ext cx="53492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6" name="object 6"/>
          <p:cNvSpPr txBox="1"/>
          <p:nvPr/>
        </p:nvSpPr>
        <p:spPr>
          <a:xfrm>
            <a:off x="4452121" y="518413"/>
            <a:ext cx="53457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5" name="object 5"/>
          <p:cNvSpPr txBox="1"/>
          <p:nvPr/>
        </p:nvSpPr>
        <p:spPr>
          <a:xfrm>
            <a:off x="5831148" y="1615007"/>
            <a:ext cx="313659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4" name="object 4"/>
          <p:cNvSpPr txBox="1"/>
          <p:nvPr/>
        </p:nvSpPr>
        <p:spPr>
          <a:xfrm>
            <a:off x="870070" y="4791329"/>
            <a:ext cx="53169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3" name="object 3"/>
          <p:cNvSpPr txBox="1"/>
          <p:nvPr/>
        </p:nvSpPr>
        <p:spPr>
          <a:xfrm>
            <a:off x="2156018" y="4791329"/>
            <a:ext cx="51495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" name="object 2"/>
          <p:cNvSpPr txBox="1"/>
          <p:nvPr/>
        </p:nvSpPr>
        <p:spPr>
          <a:xfrm>
            <a:off x="2448319" y="4791329"/>
            <a:ext cx="53403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object 71"/>
          <p:cNvSpPr/>
          <p:nvPr/>
        </p:nvSpPr>
        <p:spPr>
          <a:xfrm>
            <a:off x="11415522" y="6528054"/>
            <a:ext cx="0" cy="347470"/>
          </a:xfrm>
          <a:custGeom>
            <a:avLst/>
            <a:gdLst/>
            <a:ahLst/>
            <a:cxnLst/>
            <a:rect l="l" t="t" r="r" b="b"/>
            <a:pathLst>
              <a:path h="347470">
                <a:moveTo>
                  <a:pt x="0" y="0"/>
                </a:moveTo>
                <a:lnTo>
                  <a:pt x="0" y="329943"/>
                </a:lnTo>
              </a:path>
            </a:pathLst>
          </a:custGeom>
          <a:ln w="25908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-12192" y="0"/>
            <a:ext cx="3429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-12192" y="0"/>
            <a:ext cx="342900" cy="6858000"/>
          </a:xfrm>
          <a:custGeom>
            <a:avLst/>
            <a:gdLst/>
            <a:ahLst/>
            <a:cxnLst/>
            <a:rect l="l" t="t" r="r" b="b"/>
            <a:pathLst>
              <a:path w="342900" h="6858000">
                <a:moveTo>
                  <a:pt x="342900" y="0"/>
                </a:moveTo>
                <a:lnTo>
                  <a:pt x="12192" y="0"/>
                </a:lnTo>
              </a:path>
              <a:path w="342900" h="6858000">
                <a:moveTo>
                  <a:pt x="12192" y="6858000"/>
                </a:moveTo>
                <a:lnTo>
                  <a:pt x="342900" y="6858000"/>
                </a:lnTo>
                <a:lnTo>
                  <a:pt x="342900" y="0"/>
                </a:lnTo>
              </a:path>
            </a:pathLst>
          </a:custGeom>
          <a:ln w="9144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-21336" y="6385560"/>
            <a:ext cx="361188" cy="3352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-18288" y="5987224"/>
            <a:ext cx="361188" cy="31908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2973729" y="1659433"/>
            <a:ext cx="0" cy="320373"/>
          </a:xfrm>
          <a:custGeom>
            <a:avLst/>
            <a:gdLst/>
            <a:ahLst/>
            <a:cxnLst/>
            <a:rect l="l" t="t" r="r" b="b"/>
            <a:pathLst>
              <a:path h="320373">
                <a:moveTo>
                  <a:pt x="0" y="0"/>
                </a:moveTo>
                <a:lnTo>
                  <a:pt x="0" y="320373"/>
                </a:lnTo>
              </a:path>
            </a:pathLst>
          </a:custGeom>
          <a:ln w="341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3066263" y="1538378"/>
            <a:ext cx="356921" cy="0"/>
          </a:xfrm>
          <a:custGeom>
            <a:avLst/>
            <a:gdLst/>
            <a:ahLst/>
            <a:cxnLst/>
            <a:rect l="l" t="t" r="r" b="b"/>
            <a:pathLst>
              <a:path w="356921">
                <a:moveTo>
                  <a:pt x="0" y="0"/>
                </a:moveTo>
                <a:lnTo>
                  <a:pt x="356921" y="0"/>
                </a:lnTo>
              </a:path>
            </a:pathLst>
          </a:custGeom>
          <a:ln w="1747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2520422" y="1538378"/>
            <a:ext cx="353069" cy="0"/>
          </a:xfrm>
          <a:custGeom>
            <a:avLst/>
            <a:gdLst/>
            <a:ahLst/>
            <a:cxnLst/>
            <a:rect l="l" t="t" r="r" b="b"/>
            <a:pathLst>
              <a:path w="353069">
                <a:moveTo>
                  <a:pt x="353069" y="0"/>
                </a:moveTo>
                <a:lnTo>
                  <a:pt x="0" y="0"/>
                </a:lnTo>
              </a:path>
            </a:pathLst>
          </a:custGeom>
          <a:ln w="1747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2970091" y="1111225"/>
            <a:ext cx="0" cy="327609"/>
          </a:xfrm>
          <a:custGeom>
            <a:avLst/>
            <a:gdLst/>
            <a:ahLst/>
            <a:cxnLst/>
            <a:rect l="l" t="t" r="r" b="b"/>
            <a:pathLst>
              <a:path h="327609">
                <a:moveTo>
                  <a:pt x="0" y="327609"/>
                </a:moveTo>
                <a:lnTo>
                  <a:pt x="0" y="0"/>
                </a:lnTo>
              </a:path>
            </a:pathLst>
          </a:custGeom>
          <a:ln w="17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6228497" y="1673674"/>
            <a:ext cx="0" cy="323786"/>
          </a:xfrm>
          <a:custGeom>
            <a:avLst/>
            <a:gdLst/>
            <a:ahLst/>
            <a:cxnLst/>
            <a:rect l="l" t="t" r="r" b="b"/>
            <a:pathLst>
              <a:path h="323786">
                <a:moveTo>
                  <a:pt x="0" y="0"/>
                </a:moveTo>
                <a:lnTo>
                  <a:pt x="0" y="323786"/>
                </a:lnTo>
              </a:path>
            </a:pathLst>
          </a:custGeom>
          <a:ln w="17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6325150" y="1556246"/>
            <a:ext cx="356831" cy="0"/>
          </a:xfrm>
          <a:custGeom>
            <a:avLst/>
            <a:gdLst/>
            <a:ahLst/>
            <a:cxnLst/>
            <a:rect l="l" t="t" r="r" b="b"/>
            <a:pathLst>
              <a:path w="356831">
                <a:moveTo>
                  <a:pt x="0" y="0"/>
                </a:moveTo>
                <a:lnTo>
                  <a:pt x="356831" y="0"/>
                </a:lnTo>
              </a:path>
            </a:pathLst>
          </a:custGeom>
          <a:ln w="1747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5775368" y="1556246"/>
            <a:ext cx="357010" cy="0"/>
          </a:xfrm>
          <a:custGeom>
            <a:avLst/>
            <a:gdLst/>
            <a:ahLst/>
            <a:cxnLst/>
            <a:rect l="l" t="t" r="r" b="b"/>
            <a:pathLst>
              <a:path w="357010">
                <a:moveTo>
                  <a:pt x="357010" y="0"/>
                </a:moveTo>
                <a:lnTo>
                  <a:pt x="0" y="0"/>
                </a:lnTo>
              </a:path>
            </a:pathLst>
          </a:custGeom>
          <a:ln w="1747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6228497" y="1129093"/>
            <a:ext cx="0" cy="327182"/>
          </a:xfrm>
          <a:custGeom>
            <a:avLst/>
            <a:gdLst/>
            <a:ahLst/>
            <a:cxnLst/>
            <a:rect l="l" t="t" r="r" b="b"/>
            <a:pathLst>
              <a:path h="327182">
                <a:moveTo>
                  <a:pt x="0" y="327182"/>
                </a:moveTo>
                <a:lnTo>
                  <a:pt x="0" y="0"/>
                </a:lnTo>
              </a:path>
            </a:pathLst>
          </a:custGeom>
          <a:ln w="17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9358667" y="1691542"/>
            <a:ext cx="0" cy="323786"/>
          </a:xfrm>
          <a:custGeom>
            <a:avLst/>
            <a:gdLst/>
            <a:ahLst/>
            <a:cxnLst/>
            <a:rect l="l" t="t" r="r" b="b"/>
            <a:pathLst>
              <a:path h="323786">
                <a:moveTo>
                  <a:pt x="0" y="0"/>
                </a:moveTo>
                <a:lnTo>
                  <a:pt x="0" y="323786"/>
                </a:lnTo>
              </a:path>
            </a:pathLst>
          </a:custGeom>
          <a:ln w="17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9454785" y="1573704"/>
            <a:ext cx="356831" cy="0"/>
          </a:xfrm>
          <a:custGeom>
            <a:avLst/>
            <a:gdLst/>
            <a:ahLst/>
            <a:cxnLst/>
            <a:rect l="l" t="t" r="r" b="b"/>
            <a:pathLst>
              <a:path w="356831">
                <a:moveTo>
                  <a:pt x="0" y="0"/>
                </a:moveTo>
                <a:lnTo>
                  <a:pt x="356831" y="0"/>
                </a:lnTo>
              </a:path>
            </a:pathLst>
          </a:custGeom>
          <a:ln w="1747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8908927" y="1573704"/>
            <a:ext cx="353087" cy="0"/>
          </a:xfrm>
          <a:custGeom>
            <a:avLst/>
            <a:gdLst/>
            <a:ahLst/>
            <a:cxnLst/>
            <a:rect l="l" t="t" r="r" b="b"/>
            <a:pathLst>
              <a:path w="353087">
                <a:moveTo>
                  <a:pt x="353087" y="0"/>
                </a:moveTo>
                <a:lnTo>
                  <a:pt x="0" y="0"/>
                </a:lnTo>
              </a:path>
            </a:pathLst>
          </a:custGeom>
          <a:ln w="1747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9358667" y="1146961"/>
            <a:ext cx="0" cy="327182"/>
          </a:xfrm>
          <a:custGeom>
            <a:avLst/>
            <a:gdLst/>
            <a:ahLst/>
            <a:cxnLst/>
            <a:rect l="l" t="t" r="r" b="b"/>
            <a:pathLst>
              <a:path h="327182">
                <a:moveTo>
                  <a:pt x="0" y="327182"/>
                </a:moveTo>
                <a:lnTo>
                  <a:pt x="0" y="0"/>
                </a:lnTo>
              </a:path>
            </a:pathLst>
          </a:custGeom>
          <a:ln w="17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4879454" y="1474143"/>
            <a:ext cx="178326" cy="46366"/>
          </a:xfrm>
          <a:custGeom>
            <a:avLst/>
            <a:gdLst/>
            <a:ahLst/>
            <a:cxnLst/>
            <a:rect l="l" t="t" r="r" b="b"/>
            <a:pathLst>
              <a:path w="178326" h="46366">
                <a:moveTo>
                  <a:pt x="178326" y="46366"/>
                </a:moveTo>
                <a:lnTo>
                  <a:pt x="0" y="0"/>
                </a:lnTo>
                <a:lnTo>
                  <a:pt x="21399" y="46366"/>
                </a:lnTo>
                <a:lnTo>
                  <a:pt x="178326" y="4636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3951441" y="1556245"/>
            <a:ext cx="178683" cy="45958"/>
          </a:xfrm>
          <a:custGeom>
            <a:avLst/>
            <a:gdLst/>
            <a:ahLst/>
            <a:cxnLst/>
            <a:rect l="l" t="t" r="r" b="b"/>
            <a:pathLst>
              <a:path w="178683" h="45958">
                <a:moveTo>
                  <a:pt x="0" y="0"/>
                </a:moveTo>
                <a:lnTo>
                  <a:pt x="178683" y="45958"/>
                </a:lnTo>
                <a:lnTo>
                  <a:pt x="156927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3962319" y="1516901"/>
            <a:ext cx="938712" cy="0"/>
          </a:xfrm>
          <a:custGeom>
            <a:avLst/>
            <a:gdLst/>
            <a:ahLst/>
            <a:cxnLst/>
            <a:rect l="l" t="t" r="r" b="b"/>
            <a:pathLst>
              <a:path w="938712">
                <a:moveTo>
                  <a:pt x="938712" y="0"/>
                </a:moveTo>
                <a:lnTo>
                  <a:pt x="0" y="0"/>
                </a:lnTo>
              </a:path>
            </a:pathLst>
          </a:custGeom>
          <a:ln w="340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3951441" y="1511575"/>
            <a:ext cx="949340" cy="0"/>
          </a:xfrm>
          <a:custGeom>
            <a:avLst/>
            <a:gdLst/>
            <a:ahLst/>
            <a:cxnLst/>
            <a:rect l="l" t="t" r="r" b="b"/>
            <a:pathLst>
              <a:path w="949340">
                <a:moveTo>
                  <a:pt x="0" y="0"/>
                </a:moveTo>
                <a:lnTo>
                  <a:pt x="949340" y="0"/>
                </a:lnTo>
              </a:path>
            </a:pathLst>
          </a:custGeom>
          <a:ln w="1913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4115859" y="1570504"/>
            <a:ext cx="938712" cy="0"/>
          </a:xfrm>
          <a:custGeom>
            <a:avLst/>
            <a:gdLst/>
            <a:ahLst/>
            <a:cxnLst/>
            <a:rect l="l" t="t" r="r" b="b"/>
            <a:pathLst>
              <a:path w="938712">
                <a:moveTo>
                  <a:pt x="0" y="0"/>
                </a:moveTo>
                <a:lnTo>
                  <a:pt x="938712" y="0"/>
                </a:lnTo>
              </a:path>
            </a:pathLst>
          </a:custGeom>
          <a:ln w="340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4108369" y="1564982"/>
            <a:ext cx="949340" cy="0"/>
          </a:xfrm>
          <a:custGeom>
            <a:avLst/>
            <a:gdLst/>
            <a:ahLst/>
            <a:cxnLst/>
            <a:rect l="l" t="t" r="r" b="b"/>
            <a:pathLst>
              <a:path w="949340">
                <a:moveTo>
                  <a:pt x="0" y="0"/>
                </a:moveTo>
                <a:lnTo>
                  <a:pt x="949340" y="0"/>
                </a:lnTo>
              </a:path>
            </a:pathLst>
          </a:custGeom>
          <a:ln w="1871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4451113" y="1278435"/>
            <a:ext cx="82208" cy="145928"/>
          </a:xfrm>
          <a:custGeom>
            <a:avLst/>
            <a:gdLst/>
            <a:ahLst/>
            <a:cxnLst/>
            <a:rect l="l" t="t" r="r" b="b"/>
            <a:pathLst>
              <a:path w="82208" h="145928">
                <a:moveTo>
                  <a:pt x="82208" y="0"/>
                </a:moveTo>
                <a:lnTo>
                  <a:pt x="0" y="117428"/>
                </a:lnTo>
                <a:lnTo>
                  <a:pt x="46721" y="117428"/>
                </a:lnTo>
                <a:lnTo>
                  <a:pt x="82208" y="145928"/>
                </a:lnTo>
                <a:lnTo>
                  <a:pt x="8220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4240509" y="1363950"/>
            <a:ext cx="264102" cy="106779"/>
          </a:xfrm>
          <a:custGeom>
            <a:avLst/>
            <a:gdLst/>
            <a:ahLst/>
            <a:cxnLst/>
            <a:rect l="l" t="t" r="r" b="b"/>
            <a:pathLst>
              <a:path w="264102" h="106779">
                <a:moveTo>
                  <a:pt x="0" y="81675"/>
                </a:moveTo>
                <a:lnTo>
                  <a:pt x="11494" y="87198"/>
                </a:lnTo>
                <a:lnTo>
                  <a:pt x="23313" y="92223"/>
                </a:lnTo>
                <a:lnTo>
                  <a:pt x="35407" y="96658"/>
                </a:lnTo>
                <a:lnTo>
                  <a:pt x="47727" y="100407"/>
                </a:lnTo>
                <a:lnTo>
                  <a:pt x="60223" y="103378"/>
                </a:lnTo>
                <a:lnTo>
                  <a:pt x="72846" y="105475"/>
                </a:lnTo>
                <a:lnTo>
                  <a:pt x="85546" y="106604"/>
                </a:lnTo>
                <a:lnTo>
                  <a:pt x="92729" y="106779"/>
                </a:lnTo>
                <a:lnTo>
                  <a:pt x="106141" y="105641"/>
                </a:lnTo>
                <a:lnTo>
                  <a:pt x="119423" y="103680"/>
                </a:lnTo>
                <a:lnTo>
                  <a:pt x="132528" y="100913"/>
                </a:lnTo>
                <a:lnTo>
                  <a:pt x="145407" y="97355"/>
                </a:lnTo>
                <a:lnTo>
                  <a:pt x="158012" y="93023"/>
                </a:lnTo>
                <a:lnTo>
                  <a:pt x="170295" y="87931"/>
                </a:lnTo>
                <a:lnTo>
                  <a:pt x="182206" y="82096"/>
                </a:lnTo>
                <a:lnTo>
                  <a:pt x="193697" y="75535"/>
                </a:lnTo>
                <a:lnTo>
                  <a:pt x="204721" y="68262"/>
                </a:lnTo>
                <a:lnTo>
                  <a:pt x="215228" y="60294"/>
                </a:lnTo>
                <a:lnTo>
                  <a:pt x="225170" y="51647"/>
                </a:lnTo>
                <a:lnTo>
                  <a:pt x="234498" y="42336"/>
                </a:lnTo>
                <a:lnTo>
                  <a:pt x="243165" y="32379"/>
                </a:lnTo>
                <a:lnTo>
                  <a:pt x="251121" y="21789"/>
                </a:lnTo>
                <a:lnTo>
                  <a:pt x="258319" y="10584"/>
                </a:lnTo>
                <a:lnTo>
                  <a:pt x="264102" y="0"/>
                </a:lnTo>
              </a:path>
            </a:pathLst>
          </a:custGeom>
          <a:ln w="1747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8073644" y="1527746"/>
            <a:ext cx="178683" cy="45958"/>
          </a:xfrm>
          <a:custGeom>
            <a:avLst/>
            <a:gdLst/>
            <a:ahLst/>
            <a:cxnLst/>
            <a:rect l="l" t="t" r="r" b="b"/>
            <a:pathLst>
              <a:path w="178683" h="45958">
                <a:moveTo>
                  <a:pt x="178683" y="45958"/>
                </a:moveTo>
                <a:lnTo>
                  <a:pt x="0" y="0"/>
                </a:lnTo>
                <a:lnTo>
                  <a:pt x="21399" y="45958"/>
                </a:lnTo>
                <a:lnTo>
                  <a:pt x="178683" y="4595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7145810" y="1609440"/>
            <a:ext cx="178683" cy="46366"/>
          </a:xfrm>
          <a:custGeom>
            <a:avLst/>
            <a:gdLst/>
            <a:ahLst/>
            <a:cxnLst/>
            <a:rect l="l" t="t" r="r" b="b"/>
            <a:pathLst>
              <a:path w="178683" h="46366">
                <a:moveTo>
                  <a:pt x="0" y="0"/>
                </a:moveTo>
                <a:lnTo>
                  <a:pt x="178683" y="46366"/>
                </a:lnTo>
                <a:lnTo>
                  <a:pt x="15674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7156688" y="1570504"/>
            <a:ext cx="938534" cy="0"/>
          </a:xfrm>
          <a:custGeom>
            <a:avLst/>
            <a:gdLst/>
            <a:ahLst/>
            <a:cxnLst/>
            <a:rect l="l" t="t" r="r" b="b"/>
            <a:pathLst>
              <a:path w="938534">
                <a:moveTo>
                  <a:pt x="938534" y="0"/>
                </a:moveTo>
                <a:lnTo>
                  <a:pt x="0" y="0"/>
                </a:lnTo>
              </a:path>
            </a:pathLst>
          </a:custGeom>
          <a:ln w="340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7145810" y="1564982"/>
            <a:ext cx="949340" cy="0"/>
          </a:xfrm>
          <a:custGeom>
            <a:avLst/>
            <a:gdLst/>
            <a:ahLst/>
            <a:cxnLst/>
            <a:rect l="l" t="t" r="r" b="b"/>
            <a:pathLst>
              <a:path w="949340">
                <a:moveTo>
                  <a:pt x="0" y="0"/>
                </a:moveTo>
                <a:lnTo>
                  <a:pt x="949340" y="0"/>
                </a:lnTo>
              </a:path>
            </a:pathLst>
          </a:custGeom>
          <a:ln w="1871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7310049" y="1623698"/>
            <a:ext cx="938712" cy="0"/>
          </a:xfrm>
          <a:custGeom>
            <a:avLst/>
            <a:gdLst/>
            <a:ahLst/>
            <a:cxnLst/>
            <a:rect l="l" t="t" r="r" b="b"/>
            <a:pathLst>
              <a:path w="938712">
                <a:moveTo>
                  <a:pt x="0" y="0"/>
                </a:moveTo>
                <a:lnTo>
                  <a:pt x="938712" y="0"/>
                </a:lnTo>
              </a:path>
            </a:pathLst>
          </a:custGeom>
          <a:ln w="340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7302559" y="1618373"/>
            <a:ext cx="949768" cy="0"/>
          </a:xfrm>
          <a:custGeom>
            <a:avLst/>
            <a:gdLst/>
            <a:ahLst/>
            <a:cxnLst/>
            <a:rect l="l" t="t" r="r" b="b"/>
            <a:pathLst>
              <a:path w="949768">
                <a:moveTo>
                  <a:pt x="0" y="0"/>
                </a:moveTo>
                <a:lnTo>
                  <a:pt x="949768" y="0"/>
                </a:lnTo>
              </a:path>
            </a:pathLst>
          </a:custGeom>
          <a:ln w="1913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7830941" y="1342669"/>
            <a:ext cx="85953" cy="142105"/>
          </a:xfrm>
          <a:custGeom>
            <a:avLst/>
            <a:gdLst/>
            <a:ahLst/>
            <a:cxnLst/>
            <a:rect l="l" t="t" r="r" b="b"/>
            <a:pathLst>
              <a:path w="85953" h="142105">
                <a:moveTo>
                  <a:pt x="85953" y="0"/>
                </a:moveTo>
                <a:lnTo>
                  <a:pt x="0" y="117428"/>
                </a:lnTo>
                <a:lnTo>
                  <a:pt x="46543" y="113606"/>
                </a:lnTo>
                <a:lnTo>
                  <a:pt x="82030" y="142105"/>
                </a:lnTo>
                <a:lnTo>
                  <a:pt x="8595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7616771" y="1424363"/>
            <a:ext cx="267668" cy="106796"/>
          </a:xfrm>
          <a:custGeom>
            <a:avLst/>
            <a:gdLst/>
            <a:ahLst/>
            <a:cxnLst/>
            <a:rect l="l" t="t" r="r" b="b"/>
            <a:pathLst>
              <a:path w="267668" h="106796">
                <a:moveTo>
                  <a:pt x="0" y="78279"/>
                </a:moveTo>
                <a:lnTo>
                  <a:pt x="11009" y="84684"/>
                </a:lnTo>
                <a:lnTo>
                  <a:pt x="22335" y="90359"/>
                </a:lnTo>
                <a:lnTo>
                  <a:pt x="33989" y="95265"/>
                </a:lnTo>
                <a:lnTo>
                  <a:pt x="45981" y="99358"/>
                </a:lnTo>
                <a:lnTo>
                  <a:pt x="58321" y="102600"/>
                </a:lnTo>
                <a:lnTo>
                  <a:pt x="71021" y="104947"/>
                </a:lnTo>
                <a:lnTo>
                  <a:pt x="84090" y="106359"/>
                </a:lnTo>
                <a:lnTo>
                  <a:pt x="96653" y="106796"/>
                </a:lnTo>
                <a:lnTo>
                  <a:pt x="110079" y="105729"/>
                </a:lnTo>
                <a:lnTo>
                  <a:pt x="123369" y="103826"/>
                </a:lnTo>
                <a:lnTo>
                  <a:pt x="136475" y="101105"/>
                </a:lnTo>
                <a:lnTo>
                  <a:pt x="149348" y="97581"/>
                </a:lnTo>
                <a:lnTo>
                  <a:pt x="161942" y="93270"/>
                </a:lnTo>
                <a:lnTo>
                  <a:pt x="174209" y="88189"/>
                </a:lnTo>
                <a:lnTo>
                  <a:pt x="186101" y="82352"/>
                </a:lnTo>
                <a:lnTo>
                  <a:pt x="197571" y="75776"/>
                </a:lnTo>
                <a:lnTo>
                  <a:pt x="208571" y="68478"/>
                </a:lnTo>
                <a:lnTo>
                  <a:pt x="219054" y="60473"/>
                </a:lnTo>
                <a:lnTo>
                  <a:pt x="228971" y="51776"/>
                </a:lnTo>
                <a:lnTo>
                  <a:pt x="238275" y="42405"/>
                </a:lnTo>
                <a:lnTo>
                  <a:pt x="246920" y="32374"/>
                </a:lnTo>
                <a:lnTo>
                  <a:pt x="254856" y="21700"/>
                </a:lnTo>
                <a:lnTo>
                  <a:pt x="262037" y="10400"/>
                </a:lnTo>
                <a:lnTo>
                  <a:pt x="267668" y="0"/>
                </a:lnTo>
              </a:path>
            </a:pathLst>
          </a:custGeom>
          <a:ln w="1747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1998345" y="263905"/>
            <a:ext cx="3141992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5"/>
              </a:lnSpc>
              <a:spcBef>
                <a:spcPts val="96"/>
              </a:spcBef>
            </a:pPr>
            <a:r>
              <a:rPr sz="2700" spc="-19" baseline="3034" dirty="0" smtClean="0">
                <a:solidFill>
                  <a:srgbClr val="EC7C30"/>
                </a:solidFill>
                <a:latin typeface="Calibri"/>
                <a:cs typeface="Calibri"/>
              </a:rPr>
              <a:t>F</a:t>
            </a:r>
            <a:r>
              <a:rPr sz="2700" spc="0" baseline="3034" dirty="0" smtClean="0">
                <a:solidFill>
                  <a:srgbClr val="EC7C30"/>
                </a:solidFill>
                <a:latin typeface="Calibri"/>
                <a:cs typeface="Calibri"/>
              </a:rPr>
              <a:t>orme ion</a:t>
            </a:r>
            <a:r>
              <a:rPr sz="2700" spc="-4" baseline="3034" dirty="0" smtClean="0">
                <a:solidFill>
                  <a:srgbClr val="EC7C30"/>
                </a:solidFill>
                <a:latin typeface="Calibri"/>
                <a:cs typeface="Calibri"/>
              </a:rPr>
              <a:t>i</a:t>
            </a:r>
            <a:r>
              <a:rPr sz="2700" spc="0" baseline="3034" dirty="0" smtClean="0">
                <a:solidFill>
                  <a:srgbClr val="EC7C30"/>
                </a:solidFill>
                <a:latin typeface="Calibri"/>
                <a:cs typeface="Calibri"/>
              </a:rPr>
              <a:t>que</a:t>
            </a:r>
            <a:r>
              <a:rPr sz="2700" spc="29" baseline="3034" dirty="0" smtClean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700" spc="0" baseline="3034" dirty="0" smtClean="0">
                <a:solidFill>
                  <a:srgbClr val="EC7C30"/>
                </a:solidFill>
                <a:latin typeface="Calibri"/>
                <a:cs typeface="Calibri"/>
              </a:rPr>
              <a:t>d</a:t>
            </a:r>
            <a:r>
              <a:rPr sz="2700" spc="4" baseline="3034" dirty="0" smtClean="0">
                <a:solidFill>
                  <a:srgbClr val="EC7C30"/>
                </a:solidFill>
                <a:latin typeface="Calibri"/>
                <a:cs typeface="Calibri"/>
              </a:rPr>
              <a:t>e</a:t>
            </a:r>
            <a:r>
              <a:rPr sz="2700" spc="0" baseline="3034" dirty="0" smtClean="0">
                <a:solidFill>
                  <a:srgbClr val="EC7C30"/>
                </a:solidFill>
                <a:latin typeface="Calibri"/>
                <a:cs typeface="Calibri"/>
              </a:rPr>
              <a:t>s ac</a:t>
            </a:r>
            <a:r>
              <a:rPr sz="2700" spc="-9" baseline="3034" dirty="0" smtClean="0">
                <a:solidFill>
                  <a:srgbClr val="EC7C30"/>
                </a:solidFill>
                <a:latin typeface="Calibri"/>
                <a:cs typeface="Calibri"/>
              </a:rPr>
              <a:t>i</a:t>
            </a:r>
            <a:r>
              <a:rPr sz="2700" spc="0" baseline="3034" dirty="0" smtClean="0">
                <a:solidFill>
                  <a:srgbClr val="EC7C30"/>
                </a:solidFill>
                <a:latin typeface="Calibri"/>
                <a:cs typeface="Calibri"/>
              </a:rPr>
              <a:t>d</a:t>
            </a:r>
            <a:r>
              <a:rPr sz="2700" spc="4" baseline="3034" dirty="0" smtClean="0">
                <a:solidFill>
                  <a:srgbClr val="EC7C30"/>
                </a:solidFill>
                <a:latin typeface="Calibri"/>
                <a:cs typeface="Calibri"/>
              </a:rPr>
              <a:t>e</a:t>
            </a:r>
            <a:r>
              <a:rPr sz="2700" spc="0" baseline="3034" dirty="0" smtClean="0">
                <a:solidFill>
                  <a:srgbClr val="EC7C30"/>
                </a:solidFill>
                <a:latin typeface="Calibri"/>
                <a:cs typeface="Calibri"/>
              </a:rPr>
              <a:t>s aminés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6158910" y="892551"/>
            <a:ext cx="511618" cy="25453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9"/>
              </a:lnSpc>
            </a:pPr>
            <a:r>
              <a:rPr sz="1400" spc="25" dirty="0" smtClean="0">
                <a:latin typeface="Arial"/>
                <a:cs typeface="Arial"/>
              </a:rPr>
              <a:t>C</a:t>
            </a:r>
            <a:r>
              <a:rPr sz="1400" spc="0" dirty="0" smtClean="0">
                <a:latin typeface="Arial"/>
                <a:cs typeface="Arial"/>
              </a:rPr>
              <a:t>O</a:t>
            </a:r>
            <a:r>
              <a:rPr sz="1400" spc="-25" dirty="0" smtClean="0">
                <a:latin typeface="Arial"/>
                <a:cs typeface="Arial"/>
              </a:rPr>
              <a:t>O</a:t>
            </a:r>
            <a:r>
              <a:rPr sz="1575" spc="0" baseline="35889" dirty="0" smtClean="0">
                <a:latin typeface="Arial"/>
                <a:cs typeface="Arial"/>
              </a:rPr>
              <a:t>-</a:t>
            </a:r>
            <a:endParaRPr sz="1050"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9292469" y="910436"/>
            <a:ext cx="511972" cy="25451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9"/>
              </a:lnSpc>
            </a:pPr>
            <a:r>
              <a:rPr sz="1400" spc="25" dirty="0" smtClean="0">
                <a:latin typeface="Arial"/>
                <a:cs typeface="Arial"/>
              </a:rPr>
              <a:t>C</a:t>
            </a:r>
            <a:r>
              <a:rPr sz="1400" spc="0" dirty="0" smtClean="0">
                <a:latin typeface="Arial"/>
                <a:cs typeface="Arial"/>
              </a:rPr>
              <a:t>O</a:t>
            </a:r>
            <a:r>
              <a:rPr sz="1400" spc="-25" dirty="0" smtClean="0">
                <a:latin typeface="Arial"/>
                <a:cs typeface="Arial"/>
              </a:rPr>
              <a:t>O</a:t>
            </a:r>
            <a:r>
              <a:rPr sz="1575" spc="0" baseline="35889" dirty="0" smtClean="0">
                <a:latin typeface="Arial"/>
                <a:cs typeface="Arial"/>
              </a:rPr>
              <a:t>-</a:t>
            </a:r>
            <a:endParaRPr sz="105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2903964" y="925671"/>
            <a:ext cx="591463" cy="20352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sz="1400" spc="25" dirty="0" smtClean="0">
                <a:latin typeface="Arial"/>
                <a:cs typeface="Arial"/>
              </a:rPr>
              <a:t>C</a:t>
            </a:r>
            <a:r>
              <a:rPr sz="1400" spc="0" dirty="0" smtClean="0">
                <a:latin typeface="Arial"/>
                <a:cs typeface="Arial"/>
              </a:rPr>
              <a:t>O</a:t>
            </a:r>
            <a:r>
              <a:rPr sz="1400" spc="4" dirty="0" smtClean="0">
                <a:latin typeface="Arial"/>
                <a:cs typeface="Arial"/>
              </a:rPr>
              <a:t>O</a:t>
            </a:r>
            <a:r>
              <a:rPr sz="1400" spc="0" dirty="0" smtClean="0">
                <a:latin typeface="Arial"/>
                <a:cs typeface="Arial"/>
              </a:rPr>
              <a:t>H</a:t>
            </a:r>
            <a:endParaRPr sz="1400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4459812" y="1047218"/>
            <a:ext cx="308295" cy="29633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250"/>
              </a:lnSpc>
              <a:spcBef>
                <a:spcPts val="112"/>
              </a:spcBef>
            </a:pPr>
            <a:r>
              <a:rPr sz="2475" spc="-9" baseline="-3513" dirty="0" smtClean="0">
                <a:latin typeface="Times New Roman"/>
                <a:cs typeface="Times New Roman"/>
              </a:rPr>
              <a:t>H</a:t>
            </a:r>
            <a:r>
              <a:rPr sz="1800" spc="0" baseline="33819" dirty="0" smtClean="0">
                <a:latin typeface="Times New Roman"/>
                <a:cs typeface="Times New Roman"/>
              </a:rPr>
              <a:t>+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7690024" y="1082527"/>
            <a:ext cx="308181" cy="29676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250"/>
              </a:lnSpc>
              <a:spcBef>
                <a:spcPts val="112"/>
              </a:spcBef>
            </a:pPr>
            <a:r>
              <a:rPr sz="2475" spc="-9" baseline="-3513" dirty="0" smtClean="0">
                <a:latin typeface="Times New Roman"/>
                <a:cs typeface="Times New Roman"/>
              </a:rPr>
              <a:t>H</a:t>
            </a:r>
            <a:r>
              <a:rPr sz="1800" spc="0" baseline="33819" dirty="0" smtClean="0">
                <a:latin typeface="Times New Roman"/>
                <a:cs typeface="Times New Roman"/>
              </a:rPr>
              <a:t>+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2086700" y="1408650"/>
            <a:ext cx="475098" cy="28556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70"/>
              </a:lnSpc>
            </a:pPr>
            <a:r>
              <a:rPr sz="1575" spc="-9" baseline="35889" dirty="0" smtClean="0">
                <a:latin typeface="Arial"/>
                <a:cs typeface="Arial"/>
              </a:rPr>
              <a:t>+</a:t>
            </a:r>
            <a:r>
              <a:rPr sz="1400" spc="-4" dirty="0" smtClean="0">
                <a:latin typeface="Arial"/>
                <a:cs typeface="Arial"/>
              </a:rPr>
              <a:t>H</a:t>
            </a:r>
            <a:r>
              <a:rPr sz="1575" spc="-4" baseline="-16564" dirty="0" smtClean="0">
                <a:latin typeface="Arial"/>
                <a:cs typeface="Arial"/>
              </a:rPr>
              <a:t>3</a:t>
            </a:r>
            <a:r>
              <a:rPr sz="1400" spc="0" dirty="0" smtClean="0">
                <a:latin typeface="Arial"/>
                <a:cs typeface="Arial"/>
              </a:rPr>
              <a:t>N</a:t>
            </a:r>
            <a:endParaRPr sz="140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5341639" y="1426518"/>
            <a:ext cx="267049" cy="25451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10"/>
              </a:lnSpc>
              <a:spcBef>
                <a:spcPts val="95"/>
              </a:spcBef>
            </a:pPr>
            <a:r>
              <a:rPr sz="1575" spc="-9" baseline="30368" dirty="0" smtClean="0">
                <a:latin typeface="Arial"/>
                <a:cs typeface="Arial"/>
              </a:rPr>
              <a:t>+</a:t>
            </a:r>
            <a:r>
              <a:rPr sz="2100" spc="0" baseline="-4141" dirty="0" smtClean="0">
                <a:latin typeface="Arial"/>
                <a:cs typeface="Arial"/>
              </a:rPr>
              <a:t>H</a:t>
            </a:r>
            <a:endParaRPr sz="140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2896707" y="1442462"/>
            <a:ext cx="200615" cy="23933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810"/>
              </a:lnSpc>
              <a:spcBef>
                <a:spcPts val="90"/>
              </a:spcBef>
            </a:pPr>
            <a:r>
              <a:rPr sz="1650" spc="0" dirty="0" smtClean="0">
                <a:latin typeface="Times New Roman"/>
                <a:cs typeface="Times New Roman"/>
              </a:rPr>
              <a:t>C</a:t>
            </a:r>
            <a:endParaRPr sz="1650">
              <a:latin typeface="Times New Roman"/>
              <a:cs typeface="Times New Roman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3439123" y="1459638"/>
            <a:ext cx="181115" cy="20352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sz="1400" spc="0" dirty="0" smtClean="0">
                <a:latin typeface="Arial"/>
                <a:cs typeface="Arial"/>
              </a:rPr>
              <a:t>H</a:t>
            </a:r>
            <a:endParaRPr sz="14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6151599" y="1460330"/>
            <a:ext cx="200615" cy="23933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810"/>
              </a:lnSpc>
              <a:spcBef>
                <a:spcPts val="90"/>
              </a:spcBef>
            </a:pPr>
            <a:r>
              <a:rPr sz="1650" spc="0" dirty="0" smtClean="0">
                <a:latin typeface="Times New Roman"/>
                <a:cs typeface="Times New Roman"/>
              </a:rPr>
              <a:t>C</a:t>
            </a:r>
            <a:endParaRPr sz="1650">
              <a:latin typeface="Times New Roman"/>
              <a:cs typeface="Times New Roman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5623395" y="1477506"/>
            <a:ext cx="181115" cy="20352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sz="1400" spc="0" dirty="0" smtClean="0">
                <a:latin typeface="Arial"/>
                <a:cs typeface="Arial"/>
              </a:rPr>
              <a:t>N</a:t>
            </a:r>
            <a:endParaRPr sz="14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694069" y="1477506"/>
            <a:ext cx="181115" cy="20352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sz="1400" spc="0" dirty="0" smtClean="0">
                <a:latin typeface="Arial"/>
                <a:cs typeface="Arial"/>
              </a:rPr>
              <a:t>H</a:t>
            </a:r>
            <a:endParaRPr sz="14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9285158" y="1478197"/>
            <a:ext cx="200615" cy="23933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810"/>
              </a:lnSpc>
              <a:spcBef>
                <a:spcPts val="90"/>
              </a:spcBef>
            </a:pPr>
            <a:r>
              <a:rPr sz="1650" spc="0" dirty="0" smtClean="0">
                <a:latin typeface="Times New Roman"/>
                <a:cs typeface="Times New Roman"/>
              </a:rPr>
              <a:t>C</a:t>
            </a:r>
            <a:endParaRPr sz="1650">
              <a:latin typeface="Times New Roman"/>
              <a:cs typeface="Times New Roman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8553483" y="1494947"/>
            <a:ext cx="384586" cy="20352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sz="1400" spc="0" dirty="0" smtClean="0">
                <a:latin typeface="Arial"/>
                <a:cs typeface="Arial"/>
              </a:rPr>
              <a:t>H</a:t>
            </a:r>
            <a:r>
              <a:rPr sz="1400" spc="197" dirty="0" smtClean="0">
                <a:latin typeface="Arial"/>
                <a:cs typeface="Arial"/>
              </a:rPr>
              <a:t> </a:t>
            </a:r>
            <a:r>
              <a:rPr sz="1400" spc="0" dirty="0" smtClean="0">
                <a:latin typeface="Arial"/>
                <a:cs typeface="Arial"/>
              </a:rPr>
              <a:t>N</a:t>
            </a:r>
            <a:endParaRPr sz="14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9827628" y="1494947"/>
            <a:ext cx="181115" cy="20352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sz="1400" spc="0" dirty="0" smtClean="0">
                <a:latin typeface="Arial"/>
                <a:cs typeface="Arial"/>
              </a:rPr>
              <a:t>H</a:t>
            </a:r>
            <a:endParaRPr sz="14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548498" y="1551164"/>
            <a:ext cx="121302" cy="16091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85"/>
              </a:lnSpc>
              <a:spcBef>
                <a:spcPts val="59"/>
              </a:spcBef>
            </a:pPr>
            <a:r>
              <a:rPr sz="1050" spc="0" dirty="0" smtClean="0">
                <a:latin typeface="Arial"/>
                <a:cs typeface="Arial"/>
              </a:rPr>
              <a:t>3</a:t>
            </a:r>
            <a:endParaRPr sz="105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8682057" y="1569032"/>
            <a:ext cx="121302" cy="16091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85"/>
              </a:lnSpc>
              <a:spcBef>
                <a:spcPts val="59"/>
              </a:spcBef>
            </a:pPr>
            <a:r>
              <a:rPr sz="1050" spc="0" dirty="0" smtClean="0">
                <a:latin typeface="Arial"/>
                <a:cs typeface="Arial"/>
              </a:rPr>
              <a:t>2</a:t>
            </a:r>
            <a:endParaRPr sz="105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914646" y="1993585"/>
            <a:ext cx="161283" cy="20352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sz="1400" spc="0" dirty="0" smtClean="0">
                <a:latin typeface="Arial"/>
                <a:cs typeface="Arial"/>
              </a:rPr>
              <a:t>Z</a:t>
            </a:r>
            <a:endParaRPr sz="14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169610" y="2011455"/>
            <a:ext cx="161283" cy="20352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sz="1400" spc="0" dirty="0" smtClean="0">
                <a:latin typeface="Arial"/>
                <a:cs typeface="Arial"/>
              </a:rPr>
              <a:t>Z</a:t>
            </a:r>
            <a:endParaRPr sz="14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9303169" y="2028898"/>
            <a:ext cx="161283" cy="20352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sz="1400" spc="0" dirty="0" smtClean="0">
                <a:latin typeface="Arial"/>
                <a:cs typeface="Arial"/>
              </a:rPr>
              <a:t>Z</a:t>
            </a:r>
            <a:endParaRPr sz="14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214118" y="2564510"/>
            <a:ext cx="1504309" cy="59392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25"/>
              </a:lnSpc>
              <a:spcBef>
                <a:spcPts val="86"/>
              </a:spcBef>
            </a:pPr>
            <a:r>
              <a:rPr sz="2400" spc="-25" baseline="3413" dirty="0" smtClean="0">
                <a:latin typeface="Calibri"/>
                <a:cs typeface="Calibri"/>
              </a:rPr>
              <a:t>F</a:t>
            </a:r>
            <a:r>
              <a:rPr sz="2400" spc="0" baseline="3413" dirty="0" smtClean="0">
                <a:latin typeface="Calibri"/>
                <a:cs typeface="Calibri"/>
              </a:rPr>
              <a:t>o</a:t>
            </a:r>
            <a:r>
              <a:rPr sz="2400" spc="-4" baseline="3413" dirty="0" smtClean="0">
                <a:latin typeface="Calibri"/>
                <a:cs typeface="Calibri"/>
              </a:rPr>
              <a:t>r</a:t>
            </a:r>
            <a:r>
              <a:rPr sz="2400" spc="0" baseline="3413" dirty="0" smtClean="0">
                <a:latin typeface="Calibri"/>
                <a:cs typeface="Calibri"/>
              </a:rPr>
              <a:t>me</a:t>
            </a:r>
            <a:r>
              <a:rPr sz="2400" spc="-16" baseline="3413" dirty="0" smtClean="0">
                <a:latin typeface="Calibri"/>
                <a:cs typeface="Calibri"/>
              </a:rPr>
              <a:t> </a:t>
            </a:r>
            <a:r>
              <a:rPr sz="2400" spc="-14" baseline="3413" dirty="0" smtClean="0">
                <a:latin typeface="Calibri"/>
                <a:cs typeface="Calibri"/>
              </a:rPr>
              <a:t>c</a:t>
            </a:r>
            <a:r>
              <a:rPr sz="2400" spc="-9" baseline="3413" dirty="0" smtClean="0">
                <a:latin typeface="Calibri"/>
                <a:cs typeface="Calibri"/>
              </a:rPr>
              <a:t>a</a:t>
            </a:r>
            <a:r>
              <a:rPr sz="2400" spc="4" baseline="3413" dirty="0" smtClean="0">
                <a:latin typeface="Calibri"/>
                <a:cs typeface="Calibri"/>
              </a:rPr>
              <a:t>ti</a:t>
            </a:r>
            <a:r>
              <a:rPr sz="2400" spc="0" baseline="3413" dirty="0" smtClean="0">
                <a:latin typeface="Calibri"/>
                <a:cs typeface="Calibri"/>
              </a:rPr>
              <a:t>on</a:t>
            </a:r>
            <a:r>
              <a:rPr sz="2400" spc="4" baseline="3413" dirty="0" smtClean="0">
                <a:latin typeface="Calibri"/>
                <a:cs typeface="Calibri"/>
              </a:rPr>
              <a:t>i</a:t>
            </a:r>
            <a:r>
              <a:rPr sz="2400" spc="0" baseline="3413" dirty="0" smtClean="0">
                <a:latin typeface="Calibri"/>
                <a:cs typeface="Calibri"/>
              </a:rPr>
              <a:t>que</a:t>
            </a:r>
            <a:endParaRPr sz="1600">
              <a:latin typeface="Calibri"/>
              <a:cs typeface="Calibri"/>
            </a:endParaRPr>
          </a:p>
          <a:p>
            <a:pPr marL="12700" marR="30403">
              <a:lnSpc>
                <a:spcPct val="101725"/>
              </a:lnSpc>
              <a:spcBef>
                <a:spcPts val="840"/>
              </a:spcBef>
            </a:pPr>
            <a:r>
              <a:rPr sz="1600" spc="0" dirty="0" smtClean="0">
                <a:latin typeface="Calibri"/>
                <a:cs typeface="Calibri"/>
              </a:rPr>
              <a:t>pH=0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454777" y="2637663"/>
            <a:ext cx="1184911" cy="8376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25"/>
              </a:lnSpc>
              <a:spcBef>
                <a:spcPts val="86"/>
              </a:spcBef>
            </a:pPr>
            <a:r>
              <a:rPr sz="2400" spc="-25" baseline="3413" dirty="0" smtClean="0">
                <a:latin typeface="Calibri"/>
                <a:cs typeface="Calibri"/>
              </a:rPr>
              <a:t>F</a:t>
            </a:r>
            <a:r>
              <a:rPr sz="2400" spc="0" baseline="3413" dirty="0" smtClean="0">
                <a:latin typeface="Calibri"/>
                <a:cs typeface="Calibri"/>
              </a:rPr>
              <a:t>o</a:t>
            </a:r>
            <a:r>
              <a:rPr sz="2400" spc="-4" baseline="3413" dirty="0" smtClean="0">
                <a:latin typeface="Calibri"/>
                <a:cs typeface="Calibri"/>
              </a:rPr>
              <a:t>r</a:t>
            </a:r>
            <a:r>
              <a:rPr sz="2400" spc="0" baseline="3413" dirty="0" smtClean="0">
                <a:latin typeface="Calibri"/>
                <a:cs typeface="Calibri"/>
              </a:rPr>
              <a:t>me</a:t>
            </a:r>
            <a:r>
              <a:rPr sz="2400" spc="-16" baseline="3413" dirty="0" smtClean="0">
                <a:latin typeface="Calibri"/>
                <a:cs typeface="Calibri"/>
              </a:rPr>
              <a:t> </a:t>
            </a:r>
            <a:r>
              <a:rPr sz="2400" spc="0" baseline="3413" dirty="0" smtClean="0">
                <a:latin typeface="Calibri"/>
                <a:cs typeface="Calibri"/>
              </a:rPr>
              <a:t>neu</a:t>
            </a:r>
            <a:r>
              <a:rPr sz="2400" spc="4" baseline="3413" dirty="0" smtClean="0">
                <a:latin typeface="Calibri"/>
                <a:cs typeface="Calibri"/>
              </a:rPr>
              <a:t>t</a:t>
            </a:r>
            <a:r>
              <a:rPr sz="2400" spc="-29" baseline="3413" dirty="0" smtClean="0">
                <a:latin typeface="Calibri"/>
                <a:cs typeface="Calibri"/>
              </a:rPr>
              <a:t>r</a:t>
            </a:r>
            <a:r>
              <a:rPr sz="2400" spc="0" baseline="3413" dirty="0" smtClean="0">
                <a:latin typeface="Calibri"/>
                <a:cs typeface="Calibri"/>
              </a:rPr>
              <a:t>e</a:t>
            </a:r>
            <a:endParaRPr sz="1600">
              <a:latin typeface="Calibri"/>
              <a:cs typeface="Calibri"/>
            </a:endParaRPr>
          </a:p>
          <a:p>
            <a:pPr marL="12700" marR="30403">
              <a:lnSpc>
                <a:spcPts val="1920"/>
              </a:lnSpc>
              <a:spcBef>
                <a:spcPts val="9"/>
              </a:spcBef>
            </a:pPr>
            <a:r>
              <a:rPr sz="2400" spc="0" baseline="1706" dirty="0" smtClean="0">
                <a:latin typeface="Calibri"/>
                <a:cs typeface="Calibri"/>
              </a:rPr>
              <a:t>amphot</a:t>
            </a:r>
            <a:r>
              <a:rPr sz="2400" spc="-4" baseline="1706" dirty="0" smtClean="0">
                <a:latin typeface="Calibri"/>
                <a:cs typeface="Calibri"/>
              </a:rPr>
              <a:t>è</a:t>
            </a:r>
            <a:r>
              <a:rPr sz="2400" spc="-29" baseline="1706" dirty="0" smtClean="0">
                <a:latin typeface="Calibri"/>
                <a:cs typeface="Calibri"/>
              </a:rPr>
              <a:t>r</a:t>
            </a:r>
            <a:r>
              <a:rPr sz="2400" spc="0" baseline="1706" dirty="0" smtClean="0">
                <a:latin typeface="Calibri"/>
                <a:cs typeface="Calibri"/>
              </a:rPr>
              <a:t>e</a:t>
            </a:r>
            <a:endParaRPr sz="1600">
              <a:latin typeface="Calibri"/>
              <a:cs typeface="Calibri"/>
            </a:endParaRPr>
          </a:p>
          <a:p>
            <a:pPr marL="12700" marR="30403">
              <a:lnSpc>
                <a:spcPct val="101725"/>
              </a:lnSpc>
              <a:spcBef>
                <a:spcPts val="830"/>
              </a:spcBef>
            </a:pPr>
            <a:r>
              <a:rPr sz="1600" spc="0" dirty="0" smtClean="0">
                <a:latin typeface="Calibri"/>
                <a:cs typeface="Calibri"/>
              </a:rPr>
              <a:t>pH=7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480806" y="2637663"/>
            <a:ext cx="1460122" cy="59385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25"/>
              </a:lnSpc>
              <a:spcBef>
                <a:spcPts val="86"/>
              </a:spcBef>
            </a:pPr>
            <a:r>
              <a:rPr sz="2400" spc="-25" baseline="3413" dirty="0" smtClean="0">
                <a:latin typeface="Calibri"/>
                <a:cs typeface="Calibri"/>
              </a:rPr>
              <a:t>F</a:t>
            </a:r>
            <a:r>
              <a:rPr sz="2400" spc="0" baseline="3413" dirty="0" smtClean="0">
                <a:latin typeface="Calibri"/>
                <a:cs typeface="Calibri"/>
              </a:rPr>
              <a:t>o</a:t>
            </a:r>
            <a:r>
              <a:rPr sz="2400" spc="-4" baseline="3413" dirty="0" smtClean="0">
                <a:latin typeface="Calibri"/>
                <a:cs typeface="Calibri"/>
              </a:rPr>
              <a:t>r</a:t>
            </a:r>
            <a:r>
              <a:rPr sz="2400" spc="0" baseline="3413" dirty="0" smtClean="0">
                <a:latin typeface="Calibri"/>
                <a:cs typeface="Calibri"/>
              </a:rPr>
              <a:t>me</a:t>
            </a:r>
            <a:r>
              <a:rPr sz="2400" spc="-16" baseline="3413" dirty="0" smtClean="0">
                <a:latin typeface="Calibri"/>
                <a:cs typeface="Calibri"/>
              </a:rPr>
              <a:t> </a:t>
            </a:r>
            <a:r>
              <a:rPr sz="2400" spc="0" baseline="3413" dirty="0" smtClean="0">
                <a:latin typeface="Calibri"/>
                <a:cs typeface="Calibri"/>
              </a:rPr>
              <a:t>a</a:t>
            </a:r>
            <a:r>
              <a:rPr sz="2400" spc="4" baseline="3413" dirty="0" smtClean="0">
                <a:latin typeface="Calibri"/>
                <a:cs typeface="Calibri"/>
              </a:rPr>
              <a:t>ni</a:t>
            </a:r>
            <a:r>
              <a:rPr sz="2400" spc="0" baseline="3413" dirty="0" smtClean="0">
                <a:latin typeface="Calibri"/>
                <a:cs typeface="Calibri"/>
              </a:rPr>
              <a:t>on</a:t>
            </a:r>
            <a:r>
              <a:rPr sz="2400" spc="4" baseline="3413" dirty="0" smtClean="0">
                <a:latin typeface="Calibri"/>
                <a:cs typeface="Calibri"/>
              </a:rPr>
              <a:t>i</a:t>
            </a:r>
            <a:r>
              <a:rPr sz="2400" spc="0" baseline="3413" dirty="0" smtClean="0">
                <a:latin typeface="Calibri"/>
                <a:cs typeface="Calibri"/>
              </a:rPr>
              <a:t>que</a:t>
            </a:r>
            <a:endParaRPr sz="1600">
              <a:latin typeface="Calibri"/>
              <a:cs typeface="Calibri"/>
            </a:endParaRPr>
          </a:p>
          <a:p>
            <a:pPr marL="12700" marR="30403">
              <a:lnSpc>
                <a:spcPct val="101725"/>
              </a:lnSpc>
              <a:spcBef>
                <a:spcPts val="840"/>
              </a:spcBef>
            </a:pPr>
            <a:r>
              <a:rPr sz="1600" spc="0" dirty="0" smtClean="0">
                <a:latin typeface="Calibri"/>
                <a:cs typeface="Calibri"/>
              </a:rPr>
              <a:t>pH</a:t>
            </a:r>
            <a:r>
              <a:rPr sz="1600" spc="-18" dirty="0" smtClean="0">
                <a:latin typeface="Calibri"/>
                <a:cs typeface="Calibri"/>
              </a:rPr>
              <a:t> </a:t>
            </a:r>
            <a:r>
              <a:rPr sz="1600" spc="0" dirty="0" smtClean="0">
                <a:latin typeface="Calibri"/>
                <a:cs typeface="Calibri"/>
              </a:rPr>
              <a:t>=</a:t>
            </a:r>
            <a:r>
              <a:rPr sz="1600" spc="-4" dirty="0" smtClean="0">
                <a:latin typeface="Calibri"/>
                <a:cs typeface="Calibri"/>
              </a:rPr>
              <a:t>1</a:t>
            </a:r>
            <a:r>
              <a:rPr sz="1600" spc="0" dirty="0" smtClean="0">
                <a:latin typeface="Calibri"/>
                <a:cs typeface="Calibri"/>
              </a:rPr>
              <a:t>4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503170" y="4285615"/>
            <a:ext cx="3702215" cy="26543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025"/>
              </a:lnSpc>
              <a:spcBef>
                <a:spcPts val="101"/>
              </a:spcBef>
            </a:pPr>
            <a:r>
              <a:rPr sz="2700" spc="0" baseline="3034" dirty="0" smtClean="0">
                <a:latin typeface="Calibri"/>
                <a:cs typeface="Calibri"/>
              </a:rPr>
              <a:t>1</a:t>
            </a:r>
            <a:r>
              <a:rPr sz="1800" spc="0" baseline="27306" dirty="0" smtClean="0">
                <a:latin typeface="Calibri"/>
                <a:cs typeface="Calibri"/>
              </a:rPr>
              <a:t>è</a:t>
            </a:r>
            <a:r>
              <a:rPr sz="1800" spc="-4" baseline="27306" dirty="0" smtClean="0">
                <a:latin typeface="Calibri"/>
                <a:cs typeface="Calibri"/>
              </a:rPr>
              <a:t>r</a:t>
            </a:r>
            <a:r>
              <a:rPr sz="1800" spc="0" baseline="27306" dirty="0" smtClean="0">
                <a:latin typeface="Calibri"/>
                <a:cs typeface="Calibri"/>
              </a:rPr>
              <a:t>e</a:t>
            </a:r>
            <a:r>
              <a:rPr sz="1800" spc="129" baseline="27306" dirty="0" smtClean="0">
                <a:latin typeface="Calibri"/>
                <a:cs typeface="Calibri"/>
              </a:rPr>
              <a:t> </a:t>
            </a:r>
            <a:r>
              <a:rPr sz="2700" spc="0" baseline="3034" dirty="0" smtClean="0">
                <a:latin typeface="Calibri"/>
                <a:cs typeface="Calibri"/>
              </a:rPr>
              <a:t>dissoc</a:t>
            </a:r>
            <a:r>
              <a:rPr sz="2700" spc="-4" baseline="3034" dirty="0" smtClean="0">
                <a:latin typeface="Calibri"/>
                <a:cs typeface="Calibri"/>
              </a:rPr>
              <a:t>i</a:t>
            </a:r>
            <a:r>
              <a:rPr sz="2700" spc="-9" baseline="3034" dirty="0" smtClean="0">
                <a:latin typeface="Calibri"/>
                <a:cs typeface="Calibri"/>
              </a:rPr>
              <a:t>a</a:t>
            </a:r>
            <a:r>
              <a:rPr sz="2700" spc="0" baseline="3034" dirty="0" smtClean="0">
                <a:latin typeface="Calibri"/>
                <a:cs typeface="Calibri"/>
              </a:rPr>
              <a:t>t</a:t>
            </a:r>
            <a:r>
              <a:rPr sz="2700" spc="-9" baseline="3034" dirty="0" smtClean="0">
                <a:latin typeface="Calibri"/>
                <a:cs typeface="Calibri"/>
              </a:rPr>
              <a:t>i</a:t>
            </a:r>
            <a:r>
              <a:rPr sz="2700" spc="0" baseline="3034" dirty="0" smtClean="0">
                <a:latin typeface="Calibri"/>
                <a:cs typeface="Calibri"/>
              </a:rPr>
              <a:t>on</a:t>
            </a:r>
            <a:r>
              <a:rPr sz="2700" spc="14" baseline="3034" dirty="0" smtClean="0">
                <a:latin typeface="Calibri"/>
                <a:cs typeface="Calibri"/>
              </a:rPr>
              <a:t> </a:t>
            </a:r>
            <a:r>
              <a:rPr sz="2700" spc="0" baseline="3034" dirty="0" smtClean="0">
                <a:latin typeface="Calibri"/>
                <a:cs typeface="Calibri"/>
              </a:rPr>
              <a:t>:</a:t>
            </a:r>
            <a:r>
              <a:rPr sz="2700" spc="9" baseline="3034" dirty="0" smtClean="0">
                <a:latin typeface="Calibri"/>
                <a:cs typeface="Calibri"/>
              </a:rPr>
              <a:t> </a:t>
            </a:r>
            <a:r>
              <a:rPr sz="2700" spc="-34" baseline="3034" dirty="0" smtClean="0">
                <a:latin typeface="Calibri"/>
                <a:cs typeface="Calibri"/>
              </a:rPr>
              <a:t>f</a:t>
            </a:r>
            <a:r>
              <a:rPr sz="2700" spc="0" baseline="3034" dirty="0" smtClean="0">
                <a:latin typeface="Calibri"/>
                <a:cs typeface="Calibri"/>
              </a:rPr>
              <a:t>onc</a:t>
            </a:r>
            <a:r>
              <a:rPr sz="2700" spc="-4" baseline="3034" dirty="0" smtClean="0">
                <a:latin typeface="Calibri"/>
                <a:cs typeface="Calibri"/>
              </a:rPr>
              <a:t>ti</a:t>
            </a:r>
            <a:r>
              <a:rPr sz="2700" spc="0" baseline="3034" dirty="0" smtClean="0">
                <a:latin typeface="Calibri"/>
                <a:cs typeface="Calibri"/>
              </a:rPr>
              <a:t>on</a:t>
            </a:r>
            <a:r>
              <a:rPr sz="2700" spc="25" baseline="3034" dirty="0" smtClean="0">
                <a:latin typeface="Calibri"/>
                <a:cs typeface="Calibri"/>
              </a:rPr>
              <a:t> </a:t>
            </a:r>
            <a:r>
              <a:rPr sz="2700" spc="-19" baseline="3034" dirty="0" smtClean="0">
                <a:latin typeface="Calibri"/>
                <a:cs typeface="Calibri"/>
              </a:rPr>
              <a:t>c</a:t>
            </a:r>
            <a:r>
              <a:rPr sz="2700" spc="0" baseline="3034" dirty="0" smtClean="0">
                <a:latin typeface="Calibri"/>
                <a:cs typeface="Calibri"/>
              </a:rPr>
              <a:t>arb</a:t>
            </a:r>
            <a:r>
              <a:rPr sz="2700" spc="-34" baseline="3034" dirty="0" smtClean="0">
                <a:latin typeface="Calibri"/>
                <a:cs typeface="Calibri"/>
              </a:rPr>
              <a:t>o</a:t>
            </a:r>
            <a:r>
              <a:rPr sz="2700" spc="0" baseline="3034" dirty="0" smtClean="0">
                <a:latin typeface="Calibri"/>
                <a:cs typeface="Calibri"/>
              </a:rPr>
              <a:t>xyl</a:t>
            </a:r>
            <a:r>
              <a:rPr sz="2700" spc="-9" baseline="3034" dirty="0" smtClean="0">
                <a:latin typeface="Calibri"/>
                <a:cs typeface="Calibri"/>
              </a:rPr>
              <a:t>i</a:t>
            </a:r>
            <a:r>
              <a:rPr sz="2700" spc="0" baseline="3034" dirty="0" smtClean="0">
                <a:latin typeface="Calibri"/>
                <a:cs typeface="Calibri"/>
              </a:rPr>
              <a:t>que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503170" y="4697349"/>
            <a:ext cx="253056" cy="26543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035"/>
              </a:lnSpc>
              <a:spcBef>
                <a:spcPts val="101"/>
              </a:spcBef>
            </a:pPr>
            <a:r>
              <a:rPr sz="2700" spc="0" baseline="3034" dirty="0" smtClean="0">
                <a:latin typeface="Calibri"/>
                <a:cs typeface="Calibri"/>
              </a:rPr>
              <a:t>2</a:t>
            </a:r>
            <a:r>
              <a:rPr sz="1800" spc="0" baseline="29582" dirty="0" smtClean="0">
                <a:latin typeface="Calibri"/>
                <a:cs typeface="Calibri"/>
              </a:rPr>
              <a:t>è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747010" y="4708779"/>
            <a:ext cx="2728428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5"/>
              </a:lnSpc>
              <a:spcBef>
                <a:spcPts val="96"/>
              </a:spcBef>
            </a:pPr>
            <a:r>
              <a:rPr sz="2700" spc="0" baseline="3034" dirty="0" smtClean="0">
                <a:latin typeface="Calibri"/>
                <a:cs typeface="Calibri"/>
              </a:rPr>
              <a:t>dissoc</a:t>
            </a:r>
            <a:r>
              <a:rPr sz="2700" spc="-4" baseline="3034" dirty="0" smtClean="0">
                <a:latin typeface="Calibri"/>
                <a:cs typeface="Calibri"/>
              </a:rPr>
              <a:t>i</a:t>
            </a:r>
            <a:r>
              <a:rPr sz="2700" spc="-9" baseline="3034" dirty="0" smtClean="0">
                <a:latin typeface="Calibri"/>
                <a:cs typeface="Calibri"/>
              </a:rPr>
              <a:t>a</a:t>
            </a:r>
            <a:r>
              <a:rPr sz="2700" spc="0" baseline="3034" dirty="0" smtClean="0">
                <a:latin typeface="Calibri"/>
                <a:cs typeface="Calibri"/>
              </a:rPr>
              <a:t>t</a:t>
            </a:r>
            <a:r>
              <a:rPr sz="2700" spc="-9" baseline="3034" dirty="0" smtClean="0">
                <a:latin typeface="Calibri"/>
                <a:cs typeface="Calibri"/>
              </a:rPr>
              <a:t>i</a:t>
            </a:r>
            <a:r>
              <a:rPr sz="2700" spc="0" baseline="3034" dirty="0" smtClean="0">
                <a:latin typeface="Calibri"/>
                <a:cs typeface="Calibri"/>
              </a:rPr>
              <a:t>on</a:t>
            </a:r>
            <a:r>
              <a:rPr sz="2700" spc="14" baseline="3034" dirty="0" smtClean="0">
                <a:latin typeface="Calibri"/>
                <a:cs typeface="Calibri"/>
              </a:rPr>
              <a:t> </a:t>
            </a:r>
            <a:r>
              <a:rPr sz="2700" spc="0" baseline="3034" dirty="0" smtClean="0">
                <a:latin typeface="Calibri"/>
                <a:cs typeface="Calibri"/>
              </a:rPr>
              <a:t>:</a:t>
            </a:r>
            <a:r>
              <a:rPr sz="2700" spc="9" baseline="3034" dirty="0" smtClean="0">
                <a:latin typeface="Calibri"/>
                <a:cs typeface="Calibri"/>
              </a:rPr>
              <a:t> </a:t>
            </a:r>
            <a:r>
              <a:rPr sz="2700" spc="-34" baseline="3034" dirty="0" smtClean="0">
                <a:latin typeface="Calibri"/>
                <a:cs typeface="Calibri"/>
              </a:rPr>
              <a:t>f</a:t>
            </a:r>
            <a:r>
              <a:rPr sz="2700" spc="0" baseline="3034" dirty="0" smtClean="0">
                <a:latin typeface="Calibri"/>
                <a:cs typeface="Calibri"/>
              </a:rPr>
              <a:t>onc</a:t>
            </a:r>
            <a:r>
              <a:rPr sz="2700" spc="-4" baseline="3034" dirty="0" smtClean="0">
                <a:latin typeface="Calibri"/>
                <a:cs typeface="Calibri"/>
              </a:rPr>
              <a:t>ti</a:t>
            </a:r>
            <a:r>
              <a:rPr sz="2700" spc="0" baseline="3034" dirty="0" smtClean="0">
                <a:latin typeface="Calibri"/>
                <a:cs typeface="Calibri"/>
              </a:rPr>
              <a:t>on</a:t>
            </a:r>
            <a:r>
              <a:rPr sz="2700" spc="25" baseline="3034" dirty="0" smtClean="0">
                <a:latin typeface="Calibri"/>
                <a:cs typeface="Calibri"/>
              </a:rPr>
              <a:t> </a:t>
            </a:r>
            <a:r>
              <a:rPr sz="2700" spc="0" baseline="3034" dirty="0" smtClean="0">
                <a:latin typeface="Calibri"/>
                <a:cs typeface="Calibri"/>
              </a:rPr>
              <a:t>amine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1712321" y="6531508"/>
            <a:ext cx="231966" cy="204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0"/>
              </a:lnSpc>
              <a:spcBef>
                <a:spcPts val="76"/>
              </a:spcBef>
            </a:pPr>
            <a:r>
              <a:rPr sz="2100" spc="-4" baseline="1950" dirty="0" smtClean="0">
                <a:solidFill>
                  <a:srgbClr val="C00000"/>
                </a:solidFill>
                <a:latin typeface="Calibri"/>
                <a:cs typeface="Calibri"/>
              </a:rPr>
              <a:t>71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448290" y="6548518"/>
            <a:ext cx="692400" cy="1518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60"/>
              </a:lnSpc>
              <a:spcBef>
                <a:spcPts val="57"/>
              </a:spcBef>
            </a:pPr>
            <a:r>
              <a:rPr sz="1000" spc="0" dirty="0" smtClean="0">
                <a:latin typeface="Segoe UI"/>
                <a:cs typeface="Segoe UI"/>
              </a:rPr>
              <a:t>E</a:t>
            </a:r>
            <a:r>
              <a:rPr sz="1000" spc="-4" dirty="0" smtClean="0">
                <a:latin typeface="Segoe UI"/>
                <a:cs typeface="Segoe UI"/>
              </a:rPr>
              <a:t>C</a:t>
            </a:r>
            <a:r>
              <a:rPr sz="1000" spc="4" dirty="0" smtClean="0">
                <a:latin typeface="Segoe UI"/>
                <a:cs typeface="Segoe UI"/>
              </a:rPr>
              <a:t>A</a:t>
            </a:r>
            <a:r>
              <a:rPr sz="1000" spc="0" dirty="0" smtClean="0">
                <a:latin typeface="Segoe UI"/>
                <a:cs typeface="Segoe UI"/>
              </a:rPr>
              <a:t>M</a:t>
            </a:r>
            <a:r>
              <a:rPr sz="1000" spc="-6" dirty="0" smtClean="0">
                <a:latin typeface="Segoe UI"/>
                <a:cs typeface="Segoe UI"/>
              </a:rPr>
              <a:t> </a:t>
            </a:r>
            <a:r>
              <a:rPr sz="1000" spc="0" dirty="0" smtClean="0">
                <a:latin typeface="Segoe UI"/>
                <a:cs typeface="Segoe UI"/>
              </a:rPr>
              <a:t>2015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9" name="object 9"/>
          <p:cNvSpPr txBox="1"/>
          <p:nvPr/>
        </p:nvSpPr>
        <p:spPr>
          <a:xfrm rot="16200000">
            <a:off x="0" y="1761345"/>
            <a:ext cx="3562100" cy="19494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2040-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Ch</a:t>
            </a:r>
            <a:r>
              <a:rPr sz="1400" b="1" i="1" spc="4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400" b="1" i="1" spc="4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400" b="1" i="1" spc="-39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1400" b="1" i="1" spc="-9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1400" b="1" i="1" spc="4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va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400" b="1" i="1" spc="-25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et</a:t>
            </a:r>
            <a:r>
              <a:rPr sz="1400" b="1" i="1" spc="-14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1400" b="1" i="1" spc="4" dirty="0" smtClean="0">
                <a:solidFill>
                  <a:srgbClr val="FFFFFF"/>
                </a:solidFill>
                <a:latin typeface="Arial"/>
                <a:cs typeface="Arial"/>
              </a:rPr>
              <a:t>ir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onn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eme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endParaRPr sz="1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0" y="0"/>
            <a:ext cx="330708" cy="68579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7" name="object 7"/>
          <p:cNvSpPr txBox="1"/>
          <p:nvPr/>
        </p:nvSpPr>
        <p:spPr>
          <a:xfrm>
            <a:off x="3066263" y="1398678"/>
            <a:ext cx="356921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6" name="object 6"/>
          <p:cNvSpPr txBox="1"/>
          <p:nvPr/>
        </p:nvSpPr>
        <p:spPr>
          <a:xfrm>
            <a:off x="2520422" y="1398678"/>
            <a:ext cx="353069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5" name="object 5"/>
          <p:cNvSpPr txBox="1"/>
          <p:nvPr/>
        </p:nvSpPr>
        <p:spPr>
          <a:xfrm>
            <a:off x="6325150" y="1416546"/>
            <a:ext cx="356831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4" name="object 4"/>
          <p:cNvSpPr txBox="1"/>
          <p:nvPr/>
        </p:nvSpPr>
        <p:spPr>
          <a:xfrm>
            <a:off x="5775368" y="1416546"/>
            <a:ext cx="357010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3" name="object 3"/>
          <p:cNvSpPr txBox="1"/>
          <p:nvPr/>
        </p:nvSpPr>
        <p:spPr>
          <a:xfrm>
            <a:off x="9454785" y="1434004"/>
            <a:ext cx="356831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" name="object 2"/>
          <p:cNvSpPr txBox="1"/>
          <p:nvPr/>
        </p:nvSpPr>
        <p:spPr>
          <a:xfrm>
            <a:off x="8908927" y="1434004"/>
            <a:ext cx="353087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bject 13"/>
          <p:cNvSpPr/>
          <p:nvPr/>
        </p:nvSpPr>
        <p:spPr>
          <a:xfrm>
            <a:off x="11415522" y="6528054"/>
            <a:ext cx="0" cy="347470"/>
          </a:xfrm>
          <a:custGeom>
            <a:avLst/>
            <a:gdLst/>
            <a:ahLst/>
            <a:cxnLst/>
            <a:rect l="l" t="t" r="r" b="b"/>
            <a:pathLst>
              <a:path h="347470">
                <a:moveTo>
                  <a:pt x="0" y="0"/>
                </a:moveTo>
                <a:lnTo>
                  <a:pt x="0" y="329943"/>
                </a:lnTo>
              </a:path>
            </a:pathLst>
          </a:custGeom>
          <a:ln w="25908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-12192" y="0"/>
            <a:ext cx="3429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-12192" y="0"/>
            <a:ext cx="342900" cy="6858000"/>
          </a:xfrm>
          <a:custGeom>
            <a:avLst/>
            <a:gdLst/>
            <a:ahLst/>
            <a:cxnLst/>
            <a:rect l="l" t="t" r="r" b="b"/>
            <a:pathLst>
              <a:path w="342900" h="6858000">
                <a:moveTo>
                  <a:pt x="342900" y="0"/>
                </a:moveTo>
                <a:lnTo>
                  <a:pt x="12192" y="0"/>
                </a:lnTo>
              </a:path>
              <a:path w="342900" h="6858000">
                <a:moveTo>
                  <a:pt x="12192" y="6858000"/>
                </a:moveTo>
                <a:lnTo>
                  <a:pt x="342900" y="6858000"/>
                </a:lnTo>
                <a:lnTo>
                  <a:pt x="342900" y="0"/>
                </a:lnTo>
              </a:path>
            </a:pathLst>
          </a:custGeom>
          <a:ln w="9144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-21336" y="6385560"/>
            <a:ext cx="361188" cy="3352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-18288" y="5987224"/>
            <a:ext cx="361188" cy="31908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566672" y="691896"/>
            <a:ext cx="9101328" cy="432968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659688" y="259969"/>
            <a:ext cx="5737764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5"/>
              </a:lnSpc>
              <a:spcBef>
                <a:spcPts val="96"/>
              </a:spcBef>
            </a:pPr>
            <a:r>
              <a:rPr sz="2700" spc="0" baseline="3034" dirty="0" smtClean="0">
                <a:solidFill>
                  <a:srgbClr val="EC7C30"/>
                </a:solidFill>
                <a:latin typeface="Calibri"/>
                <a:cs typeface="Calibri"/>
              </a:rPr>
              <a:t>St</a:t>
            </a:r>
            <a:r>
              <a:rPr sz="2700" spc="-4" baseline="3034" dirty="0" smtClean="0">
                <a:solidFill>
                  <a:srgbClr val="EC7C30"/>
                </a:solidFill>
                <a:latin typeface="Calibri"/>
                <a:cs typeface="Calibri"/>
              </a:rPr>
              <a:t>r</a:t>
            </a:r>
            <a:r>
              <a:rPr sz="2700" spc="0" baseline="3034" dirty="0" smtClean="0">
                <a:solidFill>
                  <a:srgbClr val="EC7C30"/>
                </a:solidFill>
                <a:latin typeface="Calibri"/>
                <a:cs typeface="Calibri"/>
              </a:rPr>
              <a:t>uc</a:t>
            </a:r>
            <a:r>
              <a:rPr sz="2700" spc="-4" baseline="3034" dirty="0" smtClean="0">
                <a:solidFill>
                  <a:srgbClr val="EC7C30"/>
                </a:solidFill>
                <a:latin typeface="Calibri"/>
                <a:cs typeface="Calibri"/>
              </a:rPr>
              <a:t>t</a:t>
            </a:r>
            <a:r>
              <a:rPr sz="2700" spc="0" baseline="3034" dirty="0" smtClean="0">
                <a:solidFill>
                  <a:srgbClr val="EC7C30"/>
                </a:solidFill>
                <a:latin typeface="Calibri"/>
                <a:cs typeface="Calibri"/>
              </a:rPr>
              <a:t>u</a:t>
            </a:r>
            <a:r>
              <a:rPr sz="2700" spc="-25" baseline="3034" dirty="0" smtClean="0">
                <a:solidFill>
                  <a:srgbClr val="EC7C30"/>
                </a:solidFill>
                <a:latin typeface="Calibri"/>
                <a:cs typeface="Calibri"/>
              </a:rPr>
              <a:t>r</a:t>
            </a:r>
            <a:r>
              <a:rPr sz="2700" spc="0" baseline="3034" dirty="0" smtClean="0">
                <a:solidFill>
                  <a:srgbClr val="EC7C30"/>
                </a:solidFill>
                <a:latin typeface="Calibri"/>
                <a:cs typeface="Calibri"/>
              </a:rPr>
              <a:t>e,</a:t>
            </a:r>
            <a:r>
              <a:rPr sz="2700" spc="24" baseline="3034" dirty="0" smtClean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700" spc="0" baseline="3034" dirty="0" smtClean="0">
                <a:solidFill>
                  <a:srgbClr val="EC7C30"/>
                </a:solidFill>
                <a:latin typeface="Calibri"/>
                <a:cs typeface="Calibri"/>
              </a:rPr>
              <a:t>nom</a:t>
            </a:r>
            <a:r>
              <a:rPr sz="2700" spc="4" baseline="3034" dirty="0" smtClean="0">
                <a:solidFill>
                  <a:srgbClr val="EC7C30"/>
                </a:solidFill>
                <a:latin typeface="Calibri"/>
                <a:cs typeface="Calibri"/>
              </a:rPr>
              <a:t>e</a:t>
            </a:r>
            <a:r>
              <a:rPr sz="2700" spc="0" baseline="3034" dirty="0" smtClean="0">
                <a:solidFill>
                  <a:srgbClr val="EC7C30"/>
                </a:solidFill>
                <a:latin typeface="Calibri"/>
                <a:cs typeface="Calibri"/>
              </a:rPr>
              <a:t>nc</a:t>
            </a:r>
            <a:r>
              <a:rPr sz="2700" spc="-9" baseline="3034" dirty="0" smtClean="0">
                <a:solidFill>
                  <a:srgbClr val="EC7C30"/>
                </a:solidFill>
                <a:latin typeface="Calibri"/>
                <a:cs typeface="Calibri"/>
              </a:rPr>
              <a:t>la</a:t>
            </a:r>
            <a:r>
              <a:rPr sz="2700" spc="0" baseline="3034" dirty="0" smtClean="0">
                <a:solidFill>
                  <a:srgbClr val="EC7C30"/>
                </a:solidFill>
                <a:latin typeface="Calibri"/>
                <a:cs typeface="Calibri"/>
              </a:rPr>
              <a:t>tu</a:t>
            </a:r>
            <a:r>
              <a:rPr sz="2700" spc="-29" baseline="3034" dirty="0" smtClean="0">
                <a:solidFill>
                  <a:srgbClr val="EC7C30"/>
                </a:solidFill>
                <a:latin typeface="Calibri"/>
                <a:cs typeface="Calibri"/>
              </a:rPr>
              <a:t>r</a:t>
            </a:r>
            <a:r>
              <a:rPr sz="2700" spc="0" baseline="3034" dirty="0" smtClean="0">
                <a:solidFill>
                  <a:srgbClr val="EC7C30"/>
                </a:solidFill>
                <a:latin typeface="Calibri"/>
                <a:cs typeface="Calibri"/>
              </a:rPr>
              <a:t>e</a:t>
            </a:r>
            <a:r>
              <a:rPr sz="2700" spc="14" baseline="3034" dirty="0" smtClean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700" spc="-9" baseline="3034" dirty="0" smtClean="0">
                <a:solidFill>
                  <a:srgbClr val="EC7C30"/>
                </a:solidFill>
                <a:latin typeface="Calibri"/>
                <a:cs typeface="Calibri"/>
              </a:rPr>
              <a:t>e</a:t>
            </a:r>
            <a:r>
              <a:rPr sz="2700" spc="0" baseline="3034" dirty="0" smtClean="0">
                <a:solidFill>
                  <a:srgbClr val="EC7C30"/>
                </a:solidFill>
                <a:latin typeface="Calibri"/>
                <a:cs typeface="Calibri"/>
              </a:rPr>
              <a:t>t</a:t>
            </a:r>
            <a:r>
              <a:rPr sz="2700" spc="9" baseline="3034" dirty="0" smtClean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700" spc="-4" baseline="3034" dirty="0" smtClean="0">
                <a:solidFill>
                  <a:srgbClr val="EC7C30"/>
                </a:solidFill>
                <a:latin typeface="Calibri"/>
                <a:cs typeface="Calibri"/>
              </a:rPr>
              <a:t>cl</a:t>
            </a:r>
            <a:r>
              <a:rPr sz="2700" spc="0" baseline="3034" dirty="0" smtClean="0">
                <a:solidFill>
                  <a:srgbClr val="EC7C30"/>
                </a:solidFill>
                <a:latin typeface="Calibri"/>
                <a:cs typeface="Calibri"/>
              </a:rPr>
              <a:t>a</a:t>
            </a:r>
            <a:r>
              <a:rPr sz="2700" spc="4" baseline="3034" dirty="0" smtClean="0">
                <a:solidFill>
                  <a:srgbClr val="EC7C30"/>
                </a:solidFill>
                <a:latin typeface="Calibri"/>
                <a:cs typeface="Calibri"/>
              </a:rPr>
              <a:t>s</a:t>
            </a:r>
            <a:r>
              <a:rPr sz="2700" spc="0" baseline="3034" dirty="0" smtClean="0">
                <a:solidFill>
                  <a:srgbClr val="EC7C30"/>
                </a:solidFill>
                <a:latin typeface="Calibri"/>
                <a:cs typeface="Calibri"/>
              </a:rPr>
              <a:t>sifi</a:t>
            </a:r>
            <a:r>
              <a:rPr sz="2700" spc="-19" baseline="3034" dirty="0" smtClean="0">
                <a:solidFill>
                  <a:srgbClr val="EC7C30"/>
                </a:solidFill>
                <a:latin typeface="Calibri"/>
                <a:cs typeface="Calibri"/>
              </a:rPr>
              <a:t>c</a:t>
            </a:r>
            <a:r>
              <a:rPr sz="2700" spc="-9" baseline="3034" dirty="0" smtClean="0">
                <a:solidFill>
                  <a:srgbClr val="EC7C30"/>
                </a:solidFill>
                <a:latin typeface="Calibri"/>
                <a:cs typeface="Calibri"/>
              </a:rPr>
              <a:t>a</a:t>
            </a:r>
            <a:r>
              <a:rPr sz="2700" spc="0" baseline="3034" dirty="0" smtClean="0">
                <a:solidFill>
                  <a:srgbClr val="EC7C30"/>
                </a:solidFill>
                <a:latin typeface="Calibri"/>
                <a:cs typeface="Calibri"/>
              </a:rPr>
              <a:t>t</a:t>
            </a:r>
            <a:r>
              <a:rPr sz="2700" spc="-9" baseline="3034" dirty="0" smtClean="0">
                <a:solidFill>
                  <a:srgbClr val="EC7C30"/>
                </a:solidFill>
                <a:latin typeface="Calibri"/>
                <a:cs typeface="Calibri"/>
              </a:rPr>
              <a:t>i</a:t>
            </a:r>
            <a:r>
              <a:rPr sz="2700" spc="0" baseline="3034" dirty="0" smtClean="0">
                <a:solidFill>
                  <a:srgbClr val="EC7C30"/>
                </a:solidFill>
                <a:latin typeface="Calibri"/>
                <a:cs typeface="Calibri"/>
              </a:rPr>
              <a:t>on</a:t>
            </a:r>
            <a:r>
              <a:rPr sz="2700" spc="14" baseline="3034" dirty="0" smtClean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700" spc="0" baseline="3034" dirty="0" smtClean="0">
                <a:solidFill>
                  <a:srgbClr val="EC7C30"/>
                </a:solidFill>
                <a:latin typeface="Calibri"/>
                <a:cs typeface="Calibri"/>
              </a:rPr>
              <a:t>D</a:t>
            </a:r>
            <a:r>
              <a:rPr sz="2700" spc="-19" baseline="3034" dirty="0" smtClean="0">
                <a:solidFill>
                  <a:srgbClr val="EC7C30"/>
                </a:solidFill>
                <a:latin typeface="Calibri"/>
                <a:cs typeface="Calibri"/>
              </a:rPr>
              <a:t>E</a:t>
            </a:r>
            <a:r>
              <a:rPr sz="2700" spc="0" baseline="3034" dirty="0" smtClean="0">
                <a:solidFill>
                  <a:srgbClr val="EC7C30"/>
                </a:solidFill>
                <a:latin typeface="Calibri"/>
                <a:cs typeface="Calibri"/>
              </a:rPr>
              <a:t>S </a:t>
            </a:r>
            <a:r>
              <a:rPr sz="2700" spc="-4" baseline="3034" dirty="0" smtClean="0">
                <a:solidFill>
                  <a:srgbClr val="EC7C30"/>
                </a:solidFill>
                <a:latin typeface="Calibri"/>
                <a:cs typeface="Calibri"/>
              </a:rPr>
              <a:t>A</a:t>
            </a:r>
            <a:r>
              <a:rPr sz="2700" spc="0" baseline="3034" dirty="0" smtClean="0">
                <a:solidFill>
                  <a:srgbClr val="EC7C30"/>
                </a:solidFill>
                <a:latin typeface="Calibri"/>
                <a:cs typeface="Calibri"/>
              </a:rPr>
              <a:t>CID</a:t>
            </a:r>
            <a:r>
              <a:rPr sz="2700" spc="-14" baseline="3034" dirty="0" smtClean="0">
                <a:solidFill>
                  <a:srgbClr val="EC7C30"/>
                </a:solidFill>
                <a:latin typeface="Calibri"/>
                <a:cs typeface="Calibri"/>
              </a:rPr>
              <a:t>E</a:t>
            </a:r>
            <a:r>
              <a:rPr sz="2700" spc="0" baseline="3034" dirty="0" smtClean="0">
                <a:solidFill>
                  <a:srgbClr val="EC7C30"/>
                </a:solidFill>
                <a:latin typeface="Calibri"/>
                <a:cs typeface="Calibri"/>
              </a:rPr>
              <a:t>S</a:t>
            </a:r>
            <a:r>
              <a:rPr sz="2700" spc="-9" baseline="3034" dirty="0" smtClean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700" spc="0" baseline="3034" dirty="0" smtClean="0">
                <a:solidFill>
                  <a:srgbClr val="EC7C30"/>
                </a:solidFill>
                <a:latin typeface="Calibri"/>
                <a:cs typeface="Calibri"/>
              </a:rPr>
              <a:t>AMIN</a:t>
            </a:r>
            <a:r>
              <a:rPr sz="2700" spc="-9" baseline="3034" dirty="0" smtClean="0">
                <a:solidFill>
                  <a:srgbClr val="EC7C30"/>
                </a:solidFill>
                <a:latin typeface="Calibri"/>
                <a:cs typeface="Calibri"/>
              </a:rPr>
              <a:t>E</a:t>
            </a:r>
            <a:r>
              <a:rPr sz="2700" spc="0" baseline="3034" dirty="0" smtClean="0">
                <a:solidFill>
                  <a:srgbClr val="EC7C30"/>
                </a:solidFill>
                <a:latin typeface="Calibri"/>
                <a:cs typeface="Calibri"/>
              </a:rPr>
              <a:t>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142871" y="5361347"/>
            <a:ext cx="2887723" cy="133782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820"/>
              </a:lnSpc>
              <a:spcBef>
                <a:spcPts val="91"/>
              </a:spcBef>
            </a:pPr>
            <a:r>
              <a:rPr sz="2400" spc="4" baseline="1877" dirty="0" smtClean="0">
                <a:latin typeface="Wingdings"/>
                <a:cs typeface="Wingdings"/>
              </a:rPr>
              <a:t></a:t>
            </a:r>
            <a:r>
              <a:rPr sz="2400" spc="0" baseline="1706" dirty="0" smtClean="0">
                <a:latin typeface="Calibri"/>
                <a:cs typeface="Calibri"/>
              </a:rPr>
              <a:t>Z=</a:t>
            </a:r>
            <a:r>
              <a:rPr sz="2400" spc="-28" baseline="1706" dirty="0" smtClean="0">
                <a:latin typeface="Calibri"/>
                <a:cs typeface="Calibri"/>
              </a:rPr>
              <a:t> </a:t>
            </a:r>
            <a:r>
              <a:rPr sz="2400" spc="0" baseline="1706" dirty="0" smtClean="0">
                <a:latin typeface="Calibri"/>
                <a:cs typeface="Calibri"/>
              </a:rPr>
              <a:t>a</a:t>
            </a:r>
            <a:r>
              <a:rPr sz="2400" spc="4" baseline="1706" dirty="0" smtClean="0">
                <a:latin typeface="Calibri"/>
                <a:cs typeface="Calibri"/>
              </a:rPr>
              <a:t>l</a:t>
            </a:r>
            <a:r>
              <a:rPr sz="2400" spc="-4" baseline="1706" dirty="0" smtClean="0">
                <a:latin typeface="Calibri"/>
                <a:cs typeface="Calibri"/>
              </a:rPr>
              <a:t>k</a:t>
            </a:r>
            <a:r>
              <a:rPr sz="2400" spc="0" baseline="1706" dirty="0" smtClean="0">
                <a:latin typeface="Calibri"/>
                <a:cs typeface="Calibri"/>
              </a:rPr>
              <a:t>yle</a:t>
            </a:r>
            <a:r>
              <a:rPr sz="2400" spc="-37" baseline="1706" dirty="0" smtClean="0">
                <a:latin typeface="Calibri"/>
                <a:cs typeface="Calibri"/>
              </a:rPr>
              <a:t> </a:t>
            </a:r>
            <a:r>
              <a:rPr sz="2400" spc="0" baseline="1706" dirty="0" smtClean="0">
                <a:latin typeface="Calibri"/>
                <a:cs typeface="Calibri"/>
              </a:rPr>
              <a:t>, </a:t>
            </a:r>
            <a:r>
              <a:rPr sz="2400" spc="-25" baseline="1706" dirty="0" smtClean="0">
                <a:latin typeface="Calibri"/>
                <a:cs typeface="Calibri"/>
              </a:rPr>
              <a:t>hy</a:t>
            </a:r>
            <a:r>
              <a:rPr sz="2400" spc="0" baseline="1706" dirty="0" smtClean="0">
                <a:latin typeface="Calibri"/>
                <a:cs typeface="Calibri"/>
              </a:rPr>
              <a:t>d</a:t>
            </a:r>
            <a:r>
              <a:rPr sz="2400" spc="-25" baseline="1706" dirty="0" smtClean="0">
                <a:latin typeface="Calibri"/>
                <a:cs typeface="Calibri"/>
              </a:rPr>
              <a:t>r</a:t>
            </a:r>
            <a:r>
              <a:rPr sz="2400" spc="0" baseline="1706" dirty="0" smtClean="0">
                <a:latin typeface="Calibri"/>
                <a:cs typeface="Calibri"/>
              </a:rPr>
              <a:t>o</a:t>
            </a:r>
            <a:r>
              <a:rPr sz="2400" spc="-14" baseline="1706" dirty="0" smtClean="0">
                <a:latin typeface="Calibri"/>
                <a:cs typeface="Calibri"/>
              </a:rPr>
              <a:t>c</a:t>
            </a:r>
            <a:r>
              <a:rPr sz="2400" spc="0" baseline="1706" dirty="0" smtClean="0">
                <a:latin typeface="Calibri"/>
                <a:cs typeface="Calibri"/>
              </a:rPr>
              <a:t>arbone</a:t>
            </a:r>
            <a:r>
              <a:rPr sz="2400" spc="-61" baseline="1706" dirty="0" smtClean="0">
                <a:latin typeface="Calibri"/>
                <a:cs typeface="Calibri"/>
              </a:rPr>
              <a:t> </a:t>
            </a:r>
            <a:r>
              <a:rPr sz="2400" spc="4" baseline="1706" dirty="0" smtClean="0">
                <a:latin typeface="Calibri"/>
                <a:cs typeface="Calibri"/>
              </a:rPr>
              <a:t>li</a:t>
            </a:r>
            <a:r>
              <a:rPr sz="2400" spc="0" baseline="1706" dirty="0" smtClean="0">
                <a:latin typeface="Calibri"/>
                <a:cs typeface="Calibri"/>
              </a:rPr>
              <a:t>néa</a:t>
            </a:r>
            <a:r>
              <a:rPr sz="2400" spc="4" baseline="1706" dirty="0" smtClean="0">
                <a:latin typeface="Calibri"/>
                <a:cs typeface="Calibri"/>
              </a:rPr>
              <a:t>i</a:t>
            </a:r>
            <a:r>
              <a:rPr sz="2400" spc="-29" baseline="1706" dirty="0" smtClean="0">
                <a:latin typeface="Calibri"/>
                <a:cs typeface="Calibri"/>
              </a:rPr>
              <a:t>r</a:t>
            </a:r>
            <a:r>
              <a:rPr sz="2400" spc="0" baseline="1706" dirty="0" smtClean="0">
                <a:latin typeface="Calibri"/>
                <a:cs typeface="Calibri"/>
              </a:rPr>
              <a:t>e</a:t>
            </a:r>
            <a:endParaRPr sz="1600">
              <a:latin typeface="Calibri"/>
              <a:cs typeface="Calibri"/>
            </a:endParaRPr>
          </a:p>
          <a:p>
            <a:pPr marL="12700" marR="32226">
              <a:lnSpc>
                <a:spcPct val="101725"/>
              </a:lnSpc>
              <a:spcBef>
                <a:spcPts val="835"/>
              </a:spcBef>
            </a:pPr>
            <a:r>
              <a:rPr sz="1600" spc="4" dirty="0" smtClean="0">
                <a:latin typeface="Wingdings"/>
                <a:cs typeface="Wingdings"/>
              </a:rPr>
              <a:t></a:t>
            </a:r>
            <a:r>
              <a:rPr sz="1600" spc="0" dirty="0" smtClean="0">
                <a:latin typeface="Calibri"/>
                <a:cs typeface="Calibri"/>
              </a:rPr>
              <a:t>Z=</a:t>
            </a:r>
            <a:r>
              <a:rPr sz="1600" spc="-28" dirty="0" smtClean="0">
                <a:latin typeface="Calibri"/>
                <a:cs typeface="Calibri"/>
              </a:rPr>
              <a:t> </a:t>
            </a:r>
            <a:r>
              <a:rPr sz="1600" spc="0" dirty="0" smtClean="0">
                <a:latin typeface="Calibri"/>
                <a:cs typeface="Calibri"/>
              </a:rPr>
              <a:t>C</a:t>
            </a:r>
            <a:r>
              <a:rPr sz="1600" spc="-25" dirty="0" smtClean="0">
                <a:latin typeface="Calibri"/>
                <a:cs typeface="Calibri"/>
              </a:rPr>
              <a:t>y</a:t>
            </a:r>
            <a:r>
              <a:rPr sz="1600" spc="0" dirty="0" smtClean="0">
                <a:latin typeface="Calibri"/>
                <a:cs typeface="Calibri"/>
              </a:rPr>
              <a:t>cle</a:t>
            </a:r>
            <a:endParaRPr sz="1600">
              <a:latin typeface="Calibri"/>
              <a:cs typeface="Calibri"/>
            </a:endParaRPr>
          </a:p>
          <a:p>
            <a:pPr marL="12700" marR="32226">
              <a:lnSpc>
                <a:spcPct val="101725"/>
              </a:lnSpc>
              <a:spcBef>
                <a:spcPts val="926"/>
              </a:spcBef>
            </a:pPr>
            <a:r>
              <a:rPr sz="1600" spc="4" dirty="0" smtClean="0">
                <a:latin typeface="Wingdings"/>
                <a:cs typeface="Wingdings"/>
              </a:rPr>
              <a:t></a:t>
            </a:r>
            <a:r>
              <a:rPr sz="1600" spc="0" dirty="0" smtClean="0">
                <a:latin typeface="Calibri"/>
                <a:cs typeface="Calibri"/>
              </a:rPr>
              <a:t>Z</a:t>
            </a:r>
            <a:r>
              <a:rPr sz="1600" spc="-15" dirty="0" smtClean="0">
                <a:latin typeface="Calibri"/>
                <a:cs typeface="Calibri"/>
              </a:rPr>
              <a:t> </a:t>
            </a:r>
            <a:r>
              <a:rPr sz="1600" spc="0" dirty="0" smtClean="0">
                <a:latin typeface="Calibri"/>
                <a:cs typeface="Calibri"/>
              </a:rPr>
              <a:t>=</a:t>
            </a:r>
            <a:r>
              <a:rPr sz="1600" spc="-4" dirty="0" smtClean="0">
                <a:latin typeface="Calibri"/>
                <a:cs typeface="Calibri"/>
              </a:rPr>
              <a:t>c</a:t>
            </a:r>
            <a:r>
              <a:rPr sz="1600" spc="0" dirty="0" smtClean="0">
                <a:latin typeface="Calibri"/>
                <a:cs typeface="Calibri"/>
              </a:rPr>
              <a:t>h</a:t>
            </a:r>
            <a:r>
              <a:rPr sz="1600" spc="4" dirty="0" smtClean="0">
                <a:latin typeface="Calibri"/>
                <a:cs typeface="Calibri"/>
              </a:rPr>
              <a:t>aî</a:t>
            </a:r>
            <a:r>
              <a:rPr sz="1600" spc="0" dirty="0" smtClean="0">
                <a:latin typeface="Calibri"/>
                <a:cs typeface="Calibri"/>
              </a:rPr>
              <a:t>ne</a:t>
            </a:r>
            <a:r>
              <a:rPr sz="1600" spc="-50" dirty="0" smtClean="0">
                <a:latin typeface="Calibri"/>
                <a:cs typeface="Calibri"/>
              </a:rPr>
              <a:t> </a:t>
            </a:r>
            <a:r>
              <a:rPr sz="1600" spc="-14" dirty="0" smtClean="0">
                <a:latin typeface="Calibri"/>
                <a:cs typeface="Calibri"/>
              </a:rPr>
              <a:t>c</a:t>
            </a:r>
            <a:r>
              <a:rPr sz="1600" spc="0" dirty="0" smtClean="0">
                <a:latin typeface="Calibri"/>
                <a:cs typeface="Calibri"/>
              </a:rPr>
              <a:t>o</a:t>
            </a:r>
            <a:r>
              <a:rPr sz="1600" spc="-9" dirty="0" smtClean="0">
                <a:latin typeface="Calibri"/>
                <a:cs typeface="Calibri"/>
              </a:rPr>
              <a:t>n</a:t>
            </a:r>
            <a:r>
              <a:rPr sz="1600" spc="-4" dirty="0" smtClean="0">
                <a:latin typeface="Calibri"/>
                <a:cs typeface="Calibri"/>
              </a:rPr>
              <a:t>t</a:t>
            </a:r>
            <a:r>
              <a:rPr sz="1600" spc="0" dirty="0" smtClean="0">
                <a:latin typeface="Calibri"/>
                <a:cs typeface="Calibri"/>
              </a:rPr>
              <a:t>ena</a:t>
            </a:r>
            <a:r>
              <a:rPr sz="1600" spc="-4" dirty="0" smtClean="0">
                <a:latin typeface="Calibri"/>
                <a:cs typeface="Calibri"/>
              </a:rPr>
              <a:t>n</a:t>
            </a:r>
            <a:r>
              <a:rPr sz="1600" spc="0" dirty="0" smtClean="0">
                <a:latin typeface="Calibri"/>
                <a:cs typeface="Calibri"/>
              </a:rPr>
              <a:t>t</a:t>
            </a:r>
            <a:r>
              <a:rPr sz="1600" spc="-65" dirty="0" smtClean="0">
                <a:latin typeface="Calibri"/>
                <a:cs typeface="Calibri"/>
              </a:rPr>
              <a:t> </a:t>
            </a:r>
            <a:r>
              <a:rPr sz="1600" spc="0" dirty="0" smtClean="0">
                <a:latin typeface="Calibri"/>
                <a:cs typeface="Calibri"/>
              </a:rPr>
              <a:t>un</a:t>
            </a:r>
            <a:r>
              <a:rPr sz="1600" spc="-16" dirty="0" smtClean="0">
                <a:latin typeface="Calibri"/>
                <a:cs typeface="Calibri"/>
              </a:rPr>
              <a:t> </a:t>
            </a:r>
            <a:r>
              <a:rPr sz="1600" spc="0" dirty="0" smtClean="0">
                <a:latin typeface="Calibri"/>
                <a:cs typeface="Calibri"/>
              </a:rPr>
              <a:t>S</a:t>
            </a:r>
            <a:endParaRPr sz="1600">
              <a:latin typeface="Calibri"/>
              <a:cs typeface="Calibri"/>
            </a:endParaRPr>
          </a:p>
          <a:p>
            <a:pPr marL="12700" marR="32226">
              <a:lnSpc>
                <a:spcPct val="101725"/>
              </a:lnSpc>
              <a:spcBef>
                <a:spcPts val="929"/>
              </a:spcBef>
            </a:pPr>
            <a:r>
              <a:rPr sz="1600" spc="4" dirty="0" smtClean="0">
                <a:latin typeface="Wingdings"/>
                <a:cs typeface="Wingdings"/>
              </a:rPr>
              <a:t></a:t>
            </a:r>
            <a:r>
              <a:rPr sz="1600" spc="0" dirty="0" smtClean="0">
                <a:latin typeface="Calibri"/>
                <a:cs typeface="Calibri"/>
              </a:rPr>
              <a:t>Z=</a:t>
            </a:r>
            <a:r>
              <a:rPr sz="1600" spc="-28" dirty="0" smtClean="0">
                <a:latin typeface="Calibri"/>
                <a:cs typeface="Calibri"/>
              </a:rPr>
              <a:t> </a:t>
            </a:r>
            <a:r>
              <a:rPr sz="1600" spc="0" dirty="0" smtClean="0">
                <a:latin typeface="Calibri"/>
                <a:cs typeface="Calibri"/>
              </a:rPr>
              <a:t>Ch</a:t>
            </a:r>
            <a:r>
              <a:rPr sz="1600" spc="4" dirty="0" smtClean="0">
                <a:latin typeface="Calibri"/>
                <a:cs typeface="Calibri"/>
              </a:rPr>
              <a:t>aî</a:t>
            </a:r>
            <a:r>
              <a:rPr sz="1600" spc="0" dirty="0" smtClean="0">
                <a:latin typeface="Calibri"/>
                <a:cs typeface="Calibri"/>
              </a:rPr>
              <a:t>ne</a:t>
            </a:r>
            <a:r>
              <a:rPr sz="1600" spc="-59" dirty="0" smtClean="0">
                <a:latin typeface="Calibri"/>
                <a:cs typeface="Calibri"/>
              </a:rPr>
              <a:t> </a:t>
            </a:r>
            <a:r>
              <a:rPr sz="1600" spc="0" dirty="0" smtClean="0">
                <a:latin typeface="Calibri"/>
                <a:cs typeface="Calibri"/>
              </a:rPr>
              <a:t>a</a:t>
            </a:r>
            <a:r>
              <a:rPr sz="1600" spc="-25" dirty="0" smtClean="0">
                <a:latin typeface="Calibri"/>
                <a:cs typeface="Calibri"/>
              </a:rPr>
              <a:t>r</a:t>
            </a:r>
            <a:r>
              <a:rPr sz="1600" spc="0" dirty="0" smtClean="0">
                <a:latin typeface="Calibri"/>
                <a:cs typeface="Calibri"/>
              </a:rPr>
              <a:t>om</a:t>
            </a:r>
            <a:r>
              <a:rPr sz="1600" spc="-14" dirty="0" smtClean="0">
                <a:latin typeface="Calibri"/>
                <a:cs typeface="Calibri"/>
              </a:rPr>
              <a:t>a</a:t>
            </a:r>
            <a:r>
              <a:rPr sz="1600" spc="4" dirty="0" smtClean="0">
                <a:latin typeface="Calibri"/>
                <a:cs typeface="Calibri"/>
              </a:rPr>
              <a:t>ti</a:t>
            </a:r>
            <a:r>
              <a:rPr sz="1600" spc="0" dirty="0" smtClean="0">
                <a:latin typeface="Calibri"/>
                <a:cs typeface="Calibri"/>
              </a:rPr>
              <a:t>que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712321" y="6531508"/>
            <a:ext cx="231966" cy="204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0"/>
              </a:lnSpc>
              <a:spcBef>
                <a:spcPts val="76"/>
              </a:spcBef>
            </a:pPr>
            <a:r>
              <a:rPr sz="2100" spc="-4" baseline="1950" dirty="0" smtClean="0">
                <a:solidFill>
                  <a:srgbClr val="C00000"/>
                </a:solidFill>
                <a:latin typeface="Calibri"/>
                <a:cs typeface="Calibri"/>
              </a:rPr>
              <a:t>72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448290" y="6548518"/>
            <a:ext cx="692400" cy="1518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60"/>
              </a:lnSpc>
              <a:spcBef>
                <a:spcPts val="57"/>
              </a:spcBef>
            </a:pPr>
            <a:r>
              <a:rPr sz="1000" spc="0" dirty="0" smtClean="0">
                <a:latin typeface="Segoe UI"/>
                <a:cs typeface="Segoe UI"/>
              </a:rPr>
              <a:t>E</a:t>
            </a:r>
            <a:r>
              <a:rPr sz="1000" spc="-4" dirty="0" smtClean="0">
                <a:latin typeface="Segoe UI"/>
                <a:cs typeface="Segoe UI"/>
              </a:rPr>
              <a:t>C</a:t>
            </a:r>
            <a:r>
              <a:rPr sz="1000" spc="4" dirty="0" smtClean="0">
                <a:latin typeface="Segoe UI"/>
                <a:cs typeface="Segoe UI"/>
              </a:rPr>
              <a:t>A</a:t>
            </a:r>
            <a:r>
              <a:rPr sz="1000" spc="0" dirty="0" smtClean="0">
                <a:latin typeface="Segoe UI"/>
                <a:cs typeface="Segoe UI"/>
              </a:rPr>
              <a:t>M</a:t>
            </a:r>
            <a:r>
              <a:rPr sz="1000" spc="-6" dirty="0" smtClean="0">
                <a:latin typeface="Segoe UI"/>
                <a:cs typeface="Segoe UI"/>
              </a:rPr>
              <a:t> </a:t>
            </a:r>
            <a:r>
              <a:rPr sz="1000" spc="0" dirty="0" smtClean="0">
                <a:latin typeface="Segoe UI"/>
                <a:cs typeface="Segoe UI"/>
              </a:rPr>
              <a:t>2015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3" name="object 3"/>
          <p:cNvSpPr txBox="1"/>
          <p:nvPr/>
        </p:nvSpPr>
        <p:spPr>
          <a:xfrm rot="16200000">
            <a:off x="0" y="1761345"/>
            <a:ext cx="3562100" cy="19494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2040-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Ch</a:t>
            </a:r>
            <a:r>
              <a:rPr sz="1400" b="1" i="1" spc="4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400" b="1" i="1" spc="4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400" b="1" i="1" spc="-39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1400" b="1" i="1" spc="-9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1400" b="1" i="1" spc="4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va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400" b="1" i="1" spc="-25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et</a:t>
            </a:r>
            <a:r>
              <a:rPr sz="1400" b="1" i="1" spc="-14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1400" b="1" i="1" spc="4" dirty="0" smtClean="0">
                <a:solidFill>
                  <a:srgbClr val="FFFFFF"/>
                </a:solidFill>
                <a:latin typeface="Arial"/>
                <a:cs typeface="Arial"/>
              </a:rPr>
              <a:t>ir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onn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eme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endParaRPr sz="14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0" y="0"/>
            <a:ext cx="330708" cy="68579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12"/>
          <p:cNvSpPr/>
          <p:nvPr/>
        </p:nvSpPr>
        <p:spPr>
          <a:xfrm>
            <a:off x="11415522" y="6528054"/>
            <a:ext cx="0" cy="347470"/>
          </a:xfrm>
          <a:custGeom>
            <a:avLst/>
            <a:gdLst/>
            <a:ahLst/>
            <a:cxnLst/>
            <a:rect l="l" t="t" r="r" b="b"/>
            <a:pathLst>
              <a:path h="347470">
                <a:moveTo>
                  <a:pt x="0" y="0"/>
                </a:moveTo>
                <a:lnTo>
                  <a:pt x="0" y="329943"/>
                </a:lnTo>
              </a:path>
            </a:pathLst>
          </a:custGeom>
          <a:ln w="25908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-12192" y="0"/>
            <a:ext cx="3429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-12192" y="0"/>
            <a:ext cx="342900" cy="6858000"/>
          </a:xfrm>
          <a:custGeom>
            <a:avLst/>
            <a:gdLst/>
            <a:ahLst/>
            <a:cxnLst/>
            <a:rect l="l" t="t" r="r" b="b"/>
            <a:pathLst>
              <a:path w="342900" h="6858000">
                <a:moveTo>
                  <a:pt x="342900" y="0"/>
                </a:moveTo>
                <a:lnTo>
                  <a:pt x="12192" y="0"/>
                </a:lnTo>
              </a:path>
              <a:path w="342900" h="6858000">
                <a:moveTo>
                  <a:pt x="12192" y="6858000"/>
                </a:moveTo>
                <a:lnTo>
                  <a:pt x="342900" y="6858000"/>
                </a:lnTo>
                <a:lnTo>
                  <a:pt x="342900" y="0"/>
                </a:lnTo>
              </a:path>
            </a:pathLst>
          </a:custGeom>
          <a:ln w="9144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-21336" y="6385560"/>
            <a:ext cx="361188" cy="3352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-18288" y="5987224"/>
            <a:ext cx="361188" cy="31908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691639" y="260603"/>
            <a:ext cx="8976360" cy="338632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071243" y="3933317"/>
            <a:ext cx="6884902" cy="59385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25"/>
              </a:lnSpc>
              <a:spcBef>
                <a:spcPts val="86"/>
              </a:spcBef>
            </a:pPr>
            <a:r>
              <a:rPr sz="2400" spc="0" baseline="3413" dirty="0" smtClean="0">
                <a:solidFill>
                  <a:srgbClr val="FF0000"/>
                </a:solidFill>
                <a:latin typeface="Calibri"/>
                <a:cs typeface="Calibri"/>
              </a:rPr>
              <a:t>Co</a:t>
            </a:r>
            <a:r>
              <a:rPr sz="2400" spc="-9" baseline="3413" dirty="0" smtClean="0">
                <a:solidFill>
                  <a:srgbClr val="FF0000"/>
                </a:solidFill>
                <a:latin typeface="Calibri"/>
                <a:cs typeface="Calibri"/>
              </a:rPr>
              <a:t>n</a:t>
            </a:r>
            <a:r>
              <a:rPr sz="2400" spc="4" baseline="3413" dirty="0" smtClean="0">
                <a:solidFill>
                  <a:srgbClr val="FF0000"/>
                </a:solidFill>
                <a:latin typeface="Calibri"/>
                <a:cs typeface="Calibri"/>
              </a:rPr>
              <a:t>ti</a:t>
            </a:r>
            <a:r>
              <a:rPr sz="2400" spc="0" baseline="3413" dirty="0" smtClean="0">
                <a:solidFill>
                  <a:srgbClr val="FF0000"/>
                </a:solidFill>
                <a:latin typeface="Calibri"/>
                <a:cs typeface="Calibri"/>
              </a:rPr>
              <a:t>enne</a:t>
            </a:r>
            <a:r>
              <a:rPr sz="2400" spc="-9" baseline="3413" dirty="0" smtClean="0">
                <a:solidFill>
                  <a:srgbClr val="FF0000"/>
                </a:solidFill>
                <a:latin typeface="Calibri"/>
                <a:cs typeface="Calibri"/>
              </a:rPr>
              <a:t>n</a:t>
            </a:r>
            <a:r>
              <a:rPr sz="2400" spc="0" baseline="3413" dirty="0" smtClean="0">
                <a:solidFill>
                  <a:srgbClr val="FF0000"/>
                </a:solidFill>
                <a:latin typeface="Calibri"/>
                <a:cs typeface="Calibri"/>
              </a:rPr>
              <a:t>t</a:t>
            </a:r>
            <a:r>
              <a:rPr sz="2400" spc="-66" baseline="3413" dirty="0" smtClean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spc="0" baseline="3413" dirty="0" smtClean="0">
                <a:solidFill>
                  <a:srgbClr val="FF0000"/>
                </a:solidFill>
                <a:latin typeface="Calibri"/>
                <a:cs typeface="Calibri"/>
              </a:rPr>
              <a:t>une</a:t>
            </a:r>
            <a:r>
              <a:rPr sz="2400" spc="-24" baseline="3413" dirty="0" smtClean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spc="0" baseline="3413" dirty="0" smtClean="0">
                <a:solidFill>
                  <a:srgbClr val="FF0000"/>
                </a:solidFill>
                <a:latin typeface="Calibri"/>
                <a:cs typeface="Calibri"/>
              </a:rPr>
              <a:t>cha</a:t>
            </a:r>
            <a:r>
              <a:rPr sz="2400" spc="4" baseline="3413" dirty="0" smtClean="0">
                <a:solidFill>
                  <a:srgbClr val="FF0000"/>
                </a:solidFill>
                <a:latin typeface="Calibri"/>
                <a:cs typeface="Calibri"/>
              </a:rPr>
              <a:t>î</a:t>
            </a:r>
            <a:r>
              <a:rPr sz="2400" spc="0" baseline="3413" dirty="0" smtClean="0">
                <a:solidFill>
                  <a:srgbClr val="FF0000"/>
                </a:solidFill>
                <a:latin typeface="Calibri"/>
                <a:cs typeface="Calibri"/>
              </a:rPr>
              <a:t>ne</a:t>
            </a:r>
            <a:r>
              <a:rPr sz="2400" spc="-42" baseline="3413" dirty="0" smtClean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spc="0" baseline="3413" dirty="0" smtClean="0">
                <a:solidFill>
                  <a:srgbClr val="FF0000"/>
                </a:solidFill>
                <a:latin typeface="Calibri"/>
                <a:cs typeface="Calibri"/>
              </a:rPr>
              <a:t>l</a:t>
            </a:r>
            <a:r>
              <a:rPr sz="2400" spc="-4" baseline="3413" dirty="0" smtClean="0">
                <a:solidFill>
                  <a:srgbClr val="FF0000"/>
                </a:solidFill>
                <a:latin typeface="Calibri"/>
                <a:cs typeface="Calibri"/>
              </a:rPr>
              <a:t>at</a:t>
            </a:r>
            <a:r>
              <a:rPr sz="2400" spc="0" baseline="3413" dirty="0" smtClean="0">
                <a:solidFill>
                  <a:srgbClr val="FF0000"/>
                </a:solidFill>
                <a:latin typeface="Calibri"/>
                <a:cs typeface="Calibri"/>
              </a:rPr>
              <a:t>é</a:t>
            </a:r>
            <a:r>
              <a:rPr sz="2400" spc="-44" baseline="3413" dirty="0" smtClean="0">
                <a:solidFill>
                  <a:srgbClr val="FF0000"/>
                </a:solidFill>
                <a:latin typeface="Calibri"/>
                <a:cs typeface="Calibri"/>
              </a:rPr>
              <a:t>r</a:t>
            </a:r>
            <a:r>
              <a:rPr sz="2400" spc="0" baseline="3413" dirty="0" smtClean="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sz="2400" spc="4" baseline="3413" dirty="0" smtClean="0">
                <a:solidFill>
                  <a:srgbClr val="FF0000"/>
                </a:solidFill>
                <a:latin typeface="Calibri"/>
                <a:cs typeface="Calibri"/>
              </a:rPr>
              <a:t>l</a:t>
            </a:r>
            <a:r>
              <a:rPr sz="2400" spc="0" baseline="3413" dirty="0" smtClean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2400" spc="-58" baseline="3413" dirty="0" smtClean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spc="0" baseline="3413" dirty="0" smtClean="0">
                <a:solidFill>
                  <a:srgbClr val="FF0000"/>
                </a:solidFill>
                <a:latin typeface="Calibri"/>
                <a:cs typeface="Calibri"/>
              </a:rPr>
              <a:t>qui</a:t>
            </a:r>
            <a:r>
              <a:rPr sz="2400" spc="-25" baseline="3413" dirty="0" smtClean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spc="0" baseline="3413" dirty="0" smtClean="0">
                <a:solidFill>
                  <a:srgbClr val="FF0000"/>
                </a:solidFill>
                <a:latin typeface="Calibri"/>
                <a:cs typeface="Calibri"/>
              </a:rPr>
              <a:t>peut</a:t>
            </a:r>
            <a:r>
              <a:rPr sz="2400" spc="-25" baseline="3413" dirty="0" smtClean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spc="-29" baseline="3413" dirty="0" smtClean="0">
                <a:solidFill>
                  <a:srgbClr val="FF0000"/>
                </a:solidFill>
                <a:latin typeface="Calibri"/>
                <a:cs typeface="Calibri"/>
              </a:rPr>
              <a:t>f</a:t>
            </a:r>
            <a:r>
              <a:rPr sz="2400" spc="0" baseline="3413" dirty="0" smtClean="0">
                <a:solidFill>
                  <a:srgbClr val="FF0000"/>
                </a:solidFill>
                <a:latin typeface="Calibri"/>
                <a:cs typeface="Calibri"/>
              </a:rPr>
              <a:t>o</a:t>
            </a:r>
            <a:r>
              <a:rPr sz="2400" spc="-4" baseline="3413" dirty="0" smtClean="0">
                <a:solidFill>
                  <a:srgbClr val="FF0000"/>
                </a:solidFill>
                <a:latin typeface="Calibri"/>
                <a:cs typeface="Calibri"/>
              </a:rPr>
              <a:t>r</a:t>
            </a:r>
            <a:r>
              <a:rPr sz="2400" spc="0" baseline="3413" dirty="0" smtClean="0">
                <a:solidFill>
                  <a:srgbClr val="FF0000"/>
                </a:solidFill>
                <a:latin typeface="Calibri"/>
                <a:cs typeface="Calibri"/>
              </a:rPr>
              <a:t>m</a:t>
            </a:r>
            <a:r>
              <a:rPr sz="2400" spc="-4" baseline="3413" dirty="0" smtClean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2400" spc="0" baseline="3413" dirty="0" smtClean="0">
                <a:solidFill>
                  <a:srgbClr val="FF0000"/>
                </a:solidFill>
                <a:latin typeface="Calibri"/>
                <a:cs typeface="Calibri"/>
              </a:rPr>
              <a:t>r des</a:t>
            </a:r>
            <a:r>
              <a:rPr sz="2400" spc="-22" baseline="3413" dirty="0" smtClean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spc="0" baseline="3413" dirty="0" smtClean="0">
                <a:solidFill>
                  <a:srgbClr val="FF0000"/>
                </a:solidFill>
                <a:latin typeface="Calibri"/>
                <a:cs typeface="Calibri"/>
              </a:rPr>
              <a:t>l</a:t>
            </a:r>
            <a:r>
              <a:rPr sz="2400" spc="4" baseline="3413" dirty="0" smtClean="0">
                <a:solidFill>
                  <a:srgbClr val="FF0000"/>
                </a:solidFill>
                <a:latin typeface="Calibri"/>
                <a:cs typeface="Calibri"/>
              </a:rPr>
              <a:t>i</a:t>
            </a:r>
            <a:r>
              <a:rPr sz="2400" spc="0" baseline="3413" dirty="0" smtClean="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sz="2400" spc="4" baseline="3413" dirty="0" smtClean="0">
                <a:solidFill>
                  <a:srgbClr val="FF0000"/>
                </a:solidFill>
                <a:latin typeface="Calibri"/>
                <a:cs typeface="Calibri"/>
              </a:rPr>
              <a:t>i</a:t>
            </a:r>
            <a:r>
              <a:rPr sz="2400" spc="0" baseline="3413" dirty="0" smtClean="0">
                <a:solidFill>
                  <a:srgbClr val="FF0000"/>
                </a:solidFill>
                <a:latin typeface="Calibri"/>
                <a:cs typeface="Calibri"/>
              </a:rPr>
              <a:t>sons</a:t>
            </a:r>
            <a:r>
              <a:rPr sz="2400" spc="-50" baseline="3413" dirty="0" smtClean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spc="-19" baseline="3413" dirty="0" smtClean="0">
                <a:solidFill>
                  <a:srgbClr val="FF0000"/>
                </a:solidFill>
                <a:latin typeface="Calibri"/>
                <a:cs typeface="Calibri"/>
              </a:rPr>
              <a:t>h</a:t>
            </a:r>
            <a:r>
              <a:rPr sz="2400" spc="-25" baseline="3413" dirty="0" smtClean="0">
                <a:solidFill>
                  <a:srgbClr val="FF0000"/>
                </a:solidFill>
                <a:latin typeface="Calibri"/>
                <a:cs typeface="Calibri"/>
              </a:rPr>
              <a:t>y</a:t>
            </a:r>
            <a:r>
              <a:rPr sz="2400" spc="0" baseline="3413" dirty="0" smtClean="0">
                <a:solidFill>
                  <a:srgbClr val="FF0000"/>
                </a:solidFill>
                <a:latin typeface="Calibri"/>
                <a:cs typeface="Calibri"/>
              </a:rPr>
              <a:t>d</a:t>
            </a:r>
            <a:r>
              <a:rPr sz="2400" spc="-25" baseline="3413" dirty="0" smtClean="0">
                <a:solidFill>
                  <a:srgbClr val="FF0000"/>
                </a:solidFill>
                <a:latin typeface="Calibri"/>
                <a:cs typeface="Calibri"/>
              </a:rPr>
              <a:t>r</a:t>
            </a:r>
            <a:r>
              <a:rPr sz="2400" spc="0" baseline="3413" dirty="0" smtClean="0">
                <a:solidFill>
                  <a:srgbClr val="FF0000"/>
                </a:solidFill>
                <a:latin typeface="Calibri"/>
                <a:cs typeface="Calibri"/>
              </a:rPr>
              <a:t>o</a:t>
            </a:r>
            <a:r>
              <a:rPr sz="2400" spc="-9" baseline="3413" dirty="0" smtClean="0">
                <a:solidFill>
                  <a:srgbClr val="FF0000"/>
                </a:solidFill>
                <a:latin typeface="Calibri"/>
                <a:cs typeface="Calibri"/>
              </a:rPr>
              <a:t>g</a:t>
            </a:r>
            <a:r>
              <a:rPr sz="2400" spc="0" baseline="3413" dirty="0" smtClean="0">
                <a:solidFill>
                  <a:srgbClr val="FF0000"/>
                </a:solidFill>
                <a:latin typeface="Calibri"/>
                <a:cs typeface="Calibri"/>
              </a:rPr>
              <a:t>ènes</a:t>
            </a:r>
            <a:r>
              <a:rPr sz="2400" spc="-61" baseline="3413" dirty="0" smtClean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spc="-19" baseline="3413" dirty="0" smtClean="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sz="2400" spc="-14" baseline="3413" dirty="0" smtClean="0">
                <a:solidFill>
                  <a:srgbClr val="FF0000"/>
                </a:solidFill>
                <a:latin typeface="Calibri"/>
                <a:cs typeface="Calibri"/>
              </a:rPr>
              <a:t>v</a:t>
            </a:r>
            <a:r>
              <a:rPr sz="2400" spc="0" baseline="3413" dirty="0" smtClean="0">
                <a:solidFill>
                  <a:srgbClr val="FF0000"/>
                </a:solidFill>
                <a:latin typeface="Calibri"/>
                <a:cs typeface="Calibri"/>
              </a:rPr>
              <a:t>ec</a:t>
            </a:r>
            <a:r>
              <a:rPr sz="2400" spc="-34" baseline="3413" dirty="0" smtClean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spc="0" baseline="3413" dirty="0" smtClean="0">
                <a:solidFill>
                  <a:srgbClr val="FF0000"/>
                </a:solidFill>
                <a:latin typeface="Calibri"/>
                <a:cs typeface="Calibri"/>
              </a:rPr>
              <a:t>l</a:t>
            </a:r>
            <a:r>
              <a:rPr sz="2400" spc="-104" baseline="3413" dirty="0" smtClean="0">
                <a:solidFill>
                  <a:srgbClr val="FF0000"/>
                </a:solidFill>
                <a:latin typeface="Calibri"/>
                <a:cs typeface="Calibri"/>
              </a:rPr>
              <a:t>’</a:t>
            </a:r>
            <a:r>
              <a:rPr sz="2400" spc="0" baseline="3413" dirty="0" smtClean="0">
                <a:solidFill>
                  <a:srgbClr val="FF0000"/>
                </a:solidFill>
                <a:latin typeface="Calibri"/>
                <a:cs typeface="Calibri"/>
              </a:rPr>
              <a:t>eau</a:t>
            </a:r>
            <a:endParaRPr sz="1600">
              <a:latin typeface="Calibri"/>
              <a:cs typeface="Calibri"/>
            </a:endParaRPr>
          </a:p>
          <a:p>
            <a:pPr marL="12700" marR="30403">
              <a:lnSpc>
                <a:spcPct val="101725"/>
              </a:lnSpc>
              <a:spcBef>
                <a:spcPts val="840"/>
              </a:spcBef>
            </a:pPr>
            <a:r>
              <a:rPr sz="1600" spc="0" dirty="0" smtClean="0">
                <a:latin typeface="Calibri"/>
                <a:cs typeface="Calibri"/>
              </a:rPr>
              <a:t>Solub</a:t>
            </a:r>
            <a:r>
              <a:rPr sz="1600" spc="4" dirty="0" smtClean="0">
                <a:latin typeface="Calibri"/>
                <a:cs typeface="Calibri"/>
              </a:rPr>
              <a:t>ili</a:t>
            </a:r>
            <a:r>
              <a:rPr sz="1600" spc="-4" dirty="0" smtClean="0">
                <a:latin typeface="Calibri"/>
                <a:cs typeface="Calibri"/>
              </a:rPr>
              <a:t>t</a:t>
            </a:r>
            <a:r>
              <a:rPr sz="1600" spc="0" dirty="0" smtClean="0">
                <a:latin typeface="Calibri"/>
                <a:cs typeface="Calibri"/>
              </a:rPr>
              <a:t>é</a:t>
            </a:r>
            <a:r>
              <a:rPr sz="1600" spc="-80" dirty="0" smtClean="0">
                <a:latin typeface="Calibri"/>
                <a:cs typeface="Calibri"/>
              </a:rPr>
              <a:t> </a:t>
            </a:r>
            <a:r>
              <a:rPr sz="1600" spc="0" dirty="0" smtClean="0">
                <a:latin typeface="Calibri"/>
                <a:cs typeface="Calibri"/>
              </a:rPr>
              <a:t>du</a:t>
            </a:r>
            <a:r>
              <a:rPr sz="1600" spc="-16" dirty="0" smtClean="0">
                <a:latin typeface="Calibri"/>
                <a:cs typeface="Calibri"/>
              </a:rPr>
              <a:t> </a:t>
            </a:r>
            <a:r>
              <a:rPr sz="1600" spc="0" dirty="0" smtClean="0">
                <a:latin typeface="Calibri"/>
                <a:cs typeface="Calibri"/>
              </a:rPr>
              <a:t>G</a:t>
            </a:r>
            <a:r>
              <a:rPr sz="1600" spc="9" dirty="0" smtClean="0">
                <a:latin typeface="Calibri"/>
                <a:cs typeface="Calibri"/>
              </a:rPr>
              <a:t>l</a:t>
            </a:r>
            <a:r>
              <a:rPr sz="1600" spc="-25" dirty="0" smtClean="0">
                <a:latin typeface="Calibri"/>
                <a:cs typeface="Calibri"/>
              </a:rPr>
              <a:t>y</a:t>
            </a:r>
            <a:r>
              <a:rPr sz="1600" spc="-14" dirty="0" smtClean="0">
                <a:latin typeface="Calibri"/>
                <a:cs typeface="Calibri"/>
              </a:rPr>
              <a:t>c</a:t>
            </a:r>
            <a:r>
              <a:rPr sz="1600" spc="0" dirty="0" smtClean="0">
                <a:latin typeface="Calibri"/>
                <a:cs typeface="Calibri"/>
              </a:rPr>
              <a:t>o</a:t>
            </a:r>
            <a:r>
              <a:rPr sz="1600" spc="-14" dirty="0" smtClean="0">
                <a:latin typeface="Calibri"/>
                <a:cs typeface="Calibri"/>
              </a:rPr>
              <a:t>c</a:t>
            </a:r>
            <a:r>
              <a:rPr sz="1600" spc="0" dirty="0" smtClean="0">
                <a:latin typeface="Calibri"/>
                <a:cs typeface="Calibri"/>
              </a:rPr>
              <a:t>ol</a:t>
            </a:r>
            <a:r>
              <a:rPr sz="1600" spc="4" dirty="0" smtClean="0">
                <a:latin typeface="Calibri"/>
                <a:cs typeface="Calibri"/>
              </a:rPr>
              <a:t>l</a:t>
            </a:r>
            <a:r>
              <a:rPr sz="1600" spc="0" dirty="0" smtClean="0">
                <a:latin typeface="Calibri"/>
                <a:cs typeface="Calibri"/>
              </a:rPr>
              <a:t>e</a:t>
            </a:r>
            <a:r>
              <a:rPr sz="1600" spc="-61" dirty="0" smtClean="0">
                <a:latin typeface="Calibri"/>
                <a:cs typeface="Calibri"/>
              </a:rPr>
              <a:t> </a:t>
            </a:r>
            <a:r>
              <a:rPr sz="1600" spc="0" dirty="0" smtClean="0">
                <a:latin typeface="Calibri"/>
                <a:cs typeface="Calibri"/>
              </a:rPr>
              <a:t>vie</a:t>
            </a:r>
            <a:r>
              <a:rPr sz="1600" spc="-9" dirty="0" smtClean="0">
                <a:latin typeface="Calibri"/>
                <a:cs typeface="Calibri"/>
              </a:rPr>
              <a:t>n</a:t>
            </a:r>
            <a:r>
              <a:rPr sz="1600" spc="0" dirty="0" smtClean="0">
                <a:latin typeface="Calibri"/>
                <a:cs typeface="Calibri"/>
              </a:rPr>
              <a:t>t</a:t>
            </a:r>
            <a:r>
              <a:rPr sz="1600" spc="-27" dirty="0" smtClean="0">
                <a:latin typeface="Calibri"/>
                <a:cs typeface="Calibri"/>
              </a:rPr>
              <a:t> </a:t>
            </a:r>
            <a:r>
              <a:rPr sz="1600" spc="0" dirty="0" smtClean="0">
                <a:latin typeface="Calibri"/>
                <a:cs typeface="Calibri"/>
              </a:rPr>
              <a:t>de</a:t>
            </a:r>
            <a:r>
              <a:rPr sz="1600" spc="-11" dirty="0" smtClean="0">
                <a:latin typeface="Calibri"/>
                <a:cs typeface="Calibri"/>
              </a:rPr>
              <a:t> </a:t>
            </a:r>
            <a:r>
              <a:rPr sz="1600" spc="4" dirty="0" smtClean="0">
                <a:latin typeface="Calibri"/>
                <a:cs typeface="Calibri"/>
              </a:rPr>
              <a:t>l</a:t>
            </a:r>
            <a:r>
              <a:rPr sz="1600" spc="0" dirty="0" smtClean="0">
                <a:latin typeface="Calibri"/>
                <a:cs typeface="Calibri"/>
              </a:rPr>
              <a:t>a</a:t>
            </a:r>
            <a:r>
              <a:rPr sz="1600" spc="-21" dirty="0" smtClean="0">
                <a:latin typeface="Calibri"/>
                <a:cs typeface="Calibri"/>
              </a:rPr>
              <a:t> </a:t>
            </a:r>
            <a:r>
              <a:rPr sz="1600" spc="0" dirty="0" smtClean="0">
                <a:latin typeface="Calibri"/>
                <a:cs typeface="Calibri"/>
              </a:rPr>
              <a:t>po</a:t>
            </a:r>
            <a:r>
              <a:rPr sz="1600" spc="4" dirty="0" smtClean="0">
                <a:latin typeface="Calibri"/>
                <a:cs typeface="Calibri"/>
              </a:rPr>
              <a:t>l</a:t>
            </a:r>
            <a:r>
              <a:rPr sz="1600" spc="0" dirty="0" smtClean="0">
                <a:latin typeface="Calibri"/>
                <a:cs typeface="Calibri"/>
              </a:rPr>
              <a:t>arité</a:t>
            </a:r>
            <a:r>
              <a:rPr sz="1600" spc="-70" dirty="0" smtClean="0">
                <a:latin typeface="Calibri"/>
                <a:cs typeface="Calibri"/>
              </a:rPr>
              <a:t> </a:t>
            </a:r>
            <a:r>
              <a:rPr sz="1600" spc="0" dirty="0" smtClean="0">
                <a:latin typeface="Calibri"/>
                <a:cs typeface="Calibri"/>
              </a:rPr>
              <a:t>des</a:t>
            </a:r>
            <a:r>
              <a:rPr sz="1600" spc="-12" dirty="0" smtClean="0">
                <a:latin typeface="Calibri"/>
                <a:cs typeface="Calibri"/>
              </a:rPr>
              <a:t> </a:t>
            </a:r>
            <a:r>
              <a:rPr sz="1600" spc="0" dirty="0" smtClean="0">
                <a:latin typeface="Calibri"/>
                <a:cs typeface="Calibri"/>
              </a:rPr>
              <a:t>g</a:t>
            </a:r>
            <a:r>
              <a:rPr sz="1600" spc="-25" dirty="0" smtClean="0">
                <a:latin typeface="Calibri"/>
                <a:cs typeface="Calibri"/>
              </a:rPr>
              <a:t>r</a:t>
            </a:r>
            <a:r>
              <a:rPr sz="1600" spc="0" dirty="0" smtClean="0">
                <a:latin typeface="Calibri"/>
                <a:cs typeface="Calibri"/>
              </a:rPr>
              <a:t>oupes</a:t>
            </a:r>
            <a:r>
              <a:rPr sz="1600" spc="-32" dirty="0" smtClean="0">
                <a:latin typeface="Calibri"/>
                <a:cs typeface="Calibri"/>
              </a:rPr>
              <a:t> </a:t>
            </a:r>
            <a:r>
              <a:rPr sz="1600" spc="0" dirty="0" smtClean="0">
                <a:latin typeface="Calibri"/>
                <a:cs typeface="Calibri"/>
              </a:rPr>
              <a:t>am</a:t>
            </a:r>
            <a:r>
              <a:rPr sz="1600" spc="4" dirty="0" smtClean="0">
                <a:latin typeface="Calibri"/>
                <a:cs typeface="Calibri"/>
              </a:rPr>
              <a:t>i</a:t>
            </a:r>
            <a:r>
              <a:rPr sz="1600" spc="0" dirty="0" smtClean="0">
                <a:latin typeface="Calibri"/>
                <a:cs typeface="Calibri"/>
              </a:rPr>
              <a:t>nes</a:t>
            </a:r>
            <a:r>
              <a:rPr sz="1600" spc="-46" dirty="0" smtClean="0">
                <a:latin typeface="Calibri"/>
                <a:cs typeface="Calibri"/>
              </a:rPr>
              <a:t> </a:t>
            </a:r>
            <a:r>
              <a:rPr sz="1600" spc="-14" dirty="0" smtClean="0">
                <a:latin typeface="Calibri"/>
                <a:cs typeface="Calibri"/>
              </a:rPr>
              <a:t>e</a:t>
            </a:r>
            <a:r>
              <a:rPr sz="1600" spc="0" dirty="0" smtClean="0">
                <a:latin typeface="Calibri"/>
                <a:cs typeface="Calibri"/>
              </a:rPr>
              <a:t>t</a:t>
            </a:r>
            <a:r>
              <a:rPr sz="1600" spc="-7" dirty="0" smtClean="0">
                <a:latin typeface="Calibri"/>
                <a:cs typeface="Calibri"/>
              </a:rPr>
              <a:t> </a:t>
            </a:r>
            <a:r>
              <a:rPr sz="1600" spc="0" dirty="0" smtClean="0">
                <a:latin typeface="Calibri"/>
                <a:cs typeface="Calibri"/>
              </a:rPr>
              <a:t>aci</a:t>
            </a:r>
            <a:r>
              <a:rPr sz="1600" spc="4" dirty="0" smtClean="0">
                <a:latin typeface="Calibri"/>
                <a:cs typeface="Calibri"/>
              </a:rPr>
              <a:t>d</a:t>
            </a:r>
            <a:r>
              <a:rPr sz="1600" spc="0" dirty="0" smtClean="0">
                <a:latin typeface="Calibri"/>
                <a:cs typeface="Calibri"/>
              </a:rPr>
              <a:t>es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712321" y="6531508"/>
            <a:ext cx="231966" cy="204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0"/>
              </a:lnSpc>
              <a:spcBef>
                <a:spcPts val="76"/>
              </a:spcBef>
            </a:pPr>
            <a:r>
              <a:rPr sz="2100" spc="-4" baseline="1950" dirty="0" smtClean="0">
                <a:solidFill>
                  <a:srgbClr val="C00000"/>
                </a:solidFill>
                <a:latin typeface="Calibri"/>
                <a:cs typeface="Calibri"/>
              </a:rPr>
              <a:t>73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448290" y="6548518"/>
            <a:ext cx="692400" cy="1518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60"/>
              </a:lnSpc>
              <a:spcBef>
                <a:spcPts val="57"/>
              </a:spcBef>
            </a:pPr>
            <a:r>
              <a:rPr sz="1000" spc="0" dirty="0" smtClean="0">
                <a:latin typeface="Segoe UI"/>
                <a:cs typeface="Segoe UI"/>
              </a:rPr>
              <a:t>E</a:t>
            </a:r>
            <a:r>
              <a:rPr sz="1000" spc="-4" dirty="0" smtClean="0">
                <a:latin typeface="Segoe UI"/>
                <a:cs typeface="Segoe UI"/>
              </a:rPr>
              <a:t>C</a:t>
            </a:r>
            <a:r>
              <a:rPr sz="1000" spc="4" dirty="0" smtClean="0">
                <a:latin typeface="Segoe UI"/>
                <a:cs typeface="Segoe UI"/>
              </a:rPr>
              <a:t>A</a:t>
            </a:r>
            <a:r>
              <a:rPr sz="1000" spc="0" dirty="0" smtClean="0">
                <a:latin typeface="Segoe UI"/>
                <a:cs typeface="Segoe UI"/>
              </a:rPr>
              <a:t>M</a:t>
            </a:r>
            <a:r>
              <a:rPr sz="1000" spc="-6" dirty="0" smtClean="0">
                <a:latin typeface="Segoe UI"/>
                <a:cs typeface="Segoe UI"/>
              </a:rPr>
              <a:t> </a:t>
            </a:r>
            <a:r>
              <a:rPr sz="1000" spc="0" dirty="0" smtClean="0">
                <a:latin typeface="Segoe UI"/>
                <a:cs typeface="Segoe UI"/>
              </a:rPr>
              <a:t>2015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3" name="object 3"/>
          <p:cNvSpPr txBox="1"/>
          <p:nvPr/>
        </p:nvSpPr>
        <p:spPr>
          <a:xfrm rot="16200000">
            <a:off x="0" y="1761345"/>
            <a:ext cx="3562100" cy="19494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2040-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Ch</a:t>
            </a:r>
            <a:r>
              <a:rPr sz="1400" b="1" i="1" spc="4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400" b="1" i="1" spc="4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400" b="1" i="1" spc="-39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1400" b="1" i="1" spc="-9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1400" b="1" i="1" spc="4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va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400" b="1" i="1" spc="-25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et</a:t>
            </a:r>
            <a:r>
              <a:rPr sz="1400" b="1" i="1" spc="-14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1400" b="1" i="1" spc="4" dirty="0" smtClean="0">
                <a:solidFill>
                  <a:srgbClr val="FFFFFF"/>
                </a:solidFill>
                <a:latin typeface="Arial"/>
                <a:cs typeface="Arial"/>
              </a:rPr>
              <a:t>ir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onn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eme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endParaRPr sz="14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0" y="0"/>
            <a:ext cx="330708" cy="68579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12"/>
          <p:cNvSpPr/>
          <p:nvPr/>
        </p:nvSpPr>
        <p:spPr>
          <a:xfrm>
            <a:off x="11415522" y="6528054"/>
            <a:ext cx="0" cy="347470"/>
          </a:xfrm>
          <a:custGeom>
            <a:avLst/>
            <a:gdLst/>
            <a:ahLst/>
            <a:cxnLst/>
            <a:rect l="l" t="t" r="r" b="b"/>
            <a:pathLst>
              <a:path h="347470">
                <a:moveTo>
                  <a:pt x="0" y="0"/>
                </a:moveTo>
                <a:lnTo>
                  <a:pt x="0" y="329943"/>
                </a:lnTo>
              </a:path>
            </a:pathLst>
          </a:custGeom>
          <a:ln w="25908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-12192" y="0"/>
            <a:ext cx="3429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-12192" y="0"/>
            <a:ext cx="342900" cy="6858000"/>
          </a:xfrm>
          <a:custGeom>
            <a:avLst/>
            <a:gdLst/>
            <a:ahLst/>
            <a:cxnLst/>
            <a:rect l="l" t="t" r="r" b="b"/>
            <a:pathLst>
              <a:path w="342900" h="6858000">
                <a:moveTo>
                  <a:pt x="342900" y="0"/>
                </a:moveTo>
                <a:lnTo>
                  <a:pt x="12192" y="0"/>
                </a:lnTo>
              </a:path>
              <a:path w="342900" h="6858000">
                <a:moveTo>
                  <a:pt x="12192" y="6858000"/>
                </a:moveTo>
                <a:lnTo>
                  <a:pt x="342900" y="6858000"/>
                </a:lnTo>
                <a:lnTo>
                  <a:pt x="342900" y="0"/>
                </a:lnTo>
              </a:path>
            </a:pathLst>
          </a:custGeom>
          <a:ln w="9144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-21336" y="6385560"/>
            <a:ext cx="361188" cy="3352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-18288" y="5987224"/>
            <a:ext cx="361188" cy="31908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496312" y="188975"/>
            <a:ext cx="7013448" cy="431292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926717" y="4713393"/>
            <a:ext cx="5142839" cy="60625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820"/>
              </a:lnSpc>
              <a:spcBef>
                <a:spcPts val="91"/>
              </a:spcBef>
            </a:pPr>
            <a:r>
              <a:rPr sz="2400" spc="4" baseline="1877" dirty="0" smtClean="0">
                <a:latin typeface="Wingdings"/>
                <a:cs typeface="Wingdings"/>
              </a:rPr>
              <a:t></a:t>
            </a:r>
            <a:r>
              <a:rPr sz="2400" spc="0" baseline="1706" dirty="0" smtClean="0">
                <a:latin typeface="Calibri"/>
                <a:cs typeface="Calibri"/>
              </a:rPr>
              <a:t>Acides</a:t>
            </a:r>
            <a:r>
              <a:rPr sz="2400" spc="-54" baseline="1706" dirty="0" smtClean="0">
                <a:latin typeface="Calibri"/>
                <a:cs typeface="Calibri"/>
              </a:rPr>
              <a:t> </a:t>
            </a:r>
            <a:r>
              <a:rPr sz="2400" spc="0" baseline="1706" dirty="0" smtClean="0">
                <a:latin typeface="Calibri"/>
                <a:cs typeface="Calibri"/>
              </a:rPr>
              <a:t>:</a:t>
            </a:r>
            <a:r>
              <a:rPr sz="2400" spc="-4" baseline="1706" dirty="0" smtClean="0">
                <a:latin typeface="Calibri"/>
                <a:cs typeface="Calibri"/>
              </a:rPr>
              <a:t> </a:t>
            </a:r>
            <a:r>
              <a:rPr sz="2400" spc="-25" baseline="1706" dirty="0" smtClean="0">
                <a:latin typeface="Calibri"/>
                <a:cs typeface="Calibri"/>
              </a:rPr>
              <a:t>f</a:t>
            </a:r>
            <a:r>
              <a:rPr sz="2400" spc="0" baseline="1706" dirty="0" smtClean="0">
                <a:latin typeface="Calibri"/>
                <a:cs typeface="Calibri"/>
              </a:rPr>
              <a:t>onct</a:t>
            </a:r>
            <a:r>
              <a:rPr sz="2400" spc="4" baseline="1706" dirty="0" smtClean="0">
                <a:latin typeface="Calibri"/>
                <a:cs typeface="Calibri"/>
              </a:rPr>
              <a:t>i</a:t>
            </a:r>
            <a:r>
              <a:rPr sz="2400" spc="0" baseline="1706" dirty="0" smtClean="0">
                <a:latin typeface="Calibri"/>
                <a:cs typeface="Calibri"/>
              </a:rPr>
              <a:t>on</a:t>
            </a:r>
            <a:r>
              <a:rPr sz="2400" spc="-54" baseline="1706" dirty="0" smtClean="0">
                <a:latin typeface="Calibri"/>
                <a:cs typeface="Calibri"/>
              </a:rPr>
              <a:t> </a:t>
            </a:r>
            <a:r>
              <a:rPr sz="2400" spc="-14" baseline="1706" dirty="0" smtClean="0">
                <a:latin typeface="Calibri"/>
                <a:cs typeface="Calibri"/>
              </a:rPr>
              <a:t>c</a:t>
            </a:r>
            <a:r>
              <a:rPr sz="2400" spc="0" baseline="1706" dirty="0" smtClean="0">
                <a:latin typeface="Calibri"/>
                <a:cs typeface="Calibri"/>
              </a:rPr>
              <a:t>arb</a:t>
            </a:r>
            <a:r>
              <a:rPr sz="2400" spc="-34" baseline="1706" dirty="0" smtClean="0">
                <a:latin typeface="Calibri"/>
                <a:cs typeface="Calibri"/>
              </a:rPr>
              <a:t>o</a:t>
            </a:r>
            <a:r>
              <a:rPr sz="2400" spc="4" baseline="1706" dirty="0" smtClean="0">
                <a:latin typeface="Calibri"/>
                <a:cs typeface="Calibri"/>
              </a:rPr>
              <a:t>x</a:t>
            </a:r>
            <a:r>
              <a:rPr sz="2400" spc="0" baseline="1706" dirty="0" smtClean="0">
                <a:latin typeface="Calibri"/>
                <a:cs typeface="Calibri"/>
              </a:rPr>
              <a:t>yl</a:t>
            </a:r>
            <a:r>
              <a:rPr sz="2400" spc="4" baseline="1706" dirty="0" smtClean="0">
                <a:latin typeface="Calibri"/>
                <a:cs typeface="Calibri"/>
              </a:rPr>
              <a:t>i</a:t>
            </a:r>
            <a:r>
              <a:rPr sz="2400" spc="0" baseline="1706" dirty="0" smtClean="0">
                <a:latin typeface="Calibri"/>
                <a:cs typeface="Calibri"/>
              </a:rPr>
              <a:t>que</a:t>
            </a:r>
            <a:r>
              <a:rPr sz="2400" spc="-73" baseline="1706" dirty="0" smtClean="0">
                <a:latin typeface="Calibri"/>
                <a:cs typeface="Calibri"/>
              </a:rPr>
              <a:t> </a:t>
            </a:r>
            <a:r>
              <a:rPr sz="2400" spc="0" baseline="1706" dirty="0" smtClean="0">
                <a:latin typeface="Calibri"/>
                <a:cs typeface="Calibri"/>
              </a:rPr>
              <a:t>cha</a:t>
            </a:r>
            <a:r>
              <a:rPr sz="2400" spc="-25" baseline="1706" dirty="0" smtClean="0">
                <a:latin typeface="Calibri"/>
                <a:cs typeface="Calibri"/>
              </a:rPr>
              <a:t>r</a:t>
            </a:r>
            <a:r>
              <a:rPr sz="2400" spc="-9" baseline="1706" dirty="0" smtClean="0">
                <a:latin typeface="Calibri"/>
                <a:cs typeface="Calibri"/>
              </a:rPr>
              <a:t>g</a:t>
            </a:r>
            <a:r>
              <a:rPr sz="2400" spc="0" baseline="1706" dirty="0" smtClean="0">
                <a:latin typeface="Calibri"/>
                <a:cs typeface="Calibri"/>
              </a:rPr>
              <a:t>ée</a:t>
            </a:r>
            <a:r>
              <a:rPr sz="2400" spc="-31" baseline="1706" dirty="0" smtClean="0">
                <a:latin typeface="Calibri"/>
                <a:cs typeface="Calibri"/>
              </a:rPr>
              <a:t> </a:t>
            </a:r>
            <a:r>
              <a:rPr sz="2400" spc="0" baseline="1706" dirty="0" smtClean="0">
                <a:latin typeface="Calibri"/>
                <a:cs typeface="Calibri"/>
              </a:rPr>
              <a:t>–</a:t>
            </a:r>
            <a:r>
              <a:rPr sz="2400" spc="1" baseline="1706" dirty="0" smtClean="0">
                <a:latin typeface="Calibri"/>
                <a:cs typeface="Calibri"/>
              </a:rPr>
              <a:t> </a:t>
            </a:r>
            <a:r>
              <a:rPr sz="2400" spc="0" baseline="1706" dirty="0" smtClean="0">
                <a:latin typeface="Calibri"/>
                <a:cs typeface="Calibri"/>
              </a:rPr>
              <a:t>à</a:t>
            </a:r>
            <a:r>
              <a:rPr sz="2400" spc="-7" baseline="1706" dirty="0" smtClean="0">
                <a:latin typeface="Calibri"/>
                <a:cs typeface="Calibri"/>
              </a:rPr>
              <a:t> </a:t>
            </a:r>
            <a:r>
              <a:rPr sz="2400" spc="4" baseline="1706" dirty="0" smtClean="0">
                <a:latin typeface="Calibri"/>
                <a:cs typeface="Calibri"/>
              </a:rPr>
              <a:t>p</a:t>
            </a:r>
            <a:r>
              <a:rPr sz="2400" spc="0" baseline="1706" dirty="0" smtClean="0">
                <a:latin typeface="Calibri"/>
                <a:cs typeface="Calibri"/>
              </a:rPr>
              <a:t>H</a:t>
            </a:r>
            <a:r>
              <a:rPr sz="2400" spc="-18" baseline="1706" dirty="0" smtClean="0">
                <a:latin typeface="Calibri"/>
                <a:cs typeface="Calibri"/>
              </a:rPr>
              <a:t> </a:t>
            </a:r>
            <a:r>
              <a:rPr sz="2400" spc="0" baseline="1706" dirty="0" smtClean="0">
                <a:latin typeface="Calibri"/>
                <a:cs typeface="Calibri"/>
              </a:rPr>
              <a:t>p</a:t>
            </a:r>
            <a:r>
              <a:rPr sz="2400" spc="-19" baseline="1706" dirty="0" smtClean="0">
                <a:latin typeface="Calibri"/>
                <a:cs typeface="Calibri"/>
              </a:rPr>
              <a:t>h</a:t>
            </a:r>
            <a:r>
              <a:rPr sz="2400" spc="-14" baseline="1706" dirty="0" smtClean="0">
                <a:latin typeface="Calibri"/>
                <a:cs typeface="Calibri"/>
              </a:rPr>
              <a:t>y</a:t>
            </a:r>
            <a:r>
              <a:rPr sz="2400" spc="0" baseline="1706" dirty="0" smtClean="0">
                <a:latin typeface="Calibri"/>
                <a:cs typeface="Calibri"/>
              </a:rPr>
              <a:t>s</a:t>
            </a:r>
            <a:r>
              <a:rPr sz="2400" spc="4" baseline="1706" dirty="0" smtClean="0">
                <a:latin typeface="Calibri"/>
                <a:cs typeface="Calibri"/>
              </a:rPr>
              <a:t>i</a:t>
            </a:r>
            <a:r>
              <a:rPr sz="2400" spc="0" baseline="1706" dirty="0" smtClean="0">
                <a:latin typeface="Calibri"/>
                <a:cs typeface="Calibri"/>
              </a:rPr>
              <a:t>olo</a:t>
            </a:r>
            <a:r>
              <a:rPr sz="2400" spc="4" baseline="1706" dirty="0" smtClean="0">
                <a:latin typeface="Calibri"/>
                <a:cs typeface="Calibri"/>
              </a:rPr>
              <a:t>gi</a:t>
            </a:r>
            <a:r>
              <a:rPr sz="2400" spc="0" baseline="1706" dirty="0" smtClean="0">
                <a:latin typeface="Calibri"/>
                <a:cs typeface="Calibri"/>
              </a:rPr>
              <a:t>que</a:t>
            </a:r>
            <a:endParaRPr sz="1600">
              <a:latin typeface="Calibri"/>
              <a:cs typeface="Calibri"/>
            </a:endParaRPr>
          </a:p>
          <a:p>
            <a:pPr marL="12700" marR="32226">
              <a:lnSpc>
                <a:spcPct val="101725"/>
              </a:lnSpc>
              <a:spcBef>
                <a:spcPts val="837"/>
              </a:spcBef>
            </a:pPr>
            <a:r>
              <a:rPr sz="1600" spc="4" dirty="0" smtClean="0">
                <a:latin typeface="Wingdings"/>
                <a:cs typeface="Wingdings"/>
              </a:rPr>
              <a:t></a:t>
            </a:r>
            <a:r>
              <a:rPr sz="1600" spc="0" dirty="0" smtClean="0">
                <a:latin typeface="Calibri"/>
                <a:cs typeface="Calibri"/>
              </a:rPr>
              <a:t>Basi</a:t>
            </a:r>
            <a:r>
              <a:rPr sz="1600" spc="4" dirty="0" smtClean="0">
                <a:latin typeface="Calibri"/>
                <a:cs typeface="Calibri"/>
              </a:rPr>
              <a:t>q</a:t>
            </a:r>
            <a:r>
              <a:rPr sz="1600" spc="0" dirty="0" smtClean="0">
                <a:latin typeface="Calibri"/>
                <a:cs typeface="Calibri"/>
              </a:rPr>
              <a:t>ues</a:t>
            </a:r>
            <a:r>
              <a:rPr sz="1600" spc="-69" dirty="0" smtClean="0">
                <a:latin typeface="Calibri"/>
                <a:cs typeface="Calibri"/>
              </a:rPr>
              <a:t> </a:t>
            </a:r>
            <a:r>
              <a:rPr sz="1600" spc="0" dirty="0" smtClean="0">
                <a:latin typeface="Calibri"/>
                <a:cs typeface="Calibri"/>
              </a:rPr>
              <a:t>:</a:t>
            </a:r>
            <a:r>
              <a:rPr sz="1600" spc="-4" dirty="0" smtClean="0">
                <a:latin typeface="Calibri"/>
                <a:cs typeface="Calibri"/>
              </a:rPr>
              <a:t> </a:t>
            </a:r>
            <a:r>
              <a:rPr sz="1600" spc="-29" dirty="0" smtClean="0">
                <a:latin typeface="Calibri"/>
                <a:cs typeface="Calibri"/>
              </a:rPr>
              <a:t>f</a:t>
            </a:r>
            <a:r>
              <a:rPr sz="1600" spc="0" dirty="0" smtClean="0">
                <a:latin typeface="Calibri"/>
                <a:cs typeface="Calibri"/>
              </a:rPr>
              <a:t>onct</a:t>
            </a:r>
            <a:r>
              <a:rPr sz="1600" spc="4" dirty="0" smtClean="0">
                <a:latin typeface="Calibri"/>
                <a:cs typeface="Calibri"/>
              </a:rPr>
              <a:t>i</a:t>
            </a:r>
            <a:r>
              <a:rPr sz="1600" spc="0" dirty="0" smtClean="0">
                <a:latin typeface="Calibri"/>
                <a:cs typeface="Calibri"/>
              </a:rPr>
              <a:t>on</a:t>
            </a:r>
            <a:r>
              <a:rPr sz="1600" spc="-54" dirty="0" smtClean="0">
                <a:latin typeface="Calibri"/>
                <a:cs typeface="Calibri"/>
              </a:rPr>
              <a:t> </a:t>
            </a:r>
            <a:r>
              <a:rPr sz="1600" spc="0" dirty="0" smtClean="0">
                <a:latin typeface="Calibri"/>
                <a:cs typeface="Calibri"/>
              </a:rPr>
              <a:t>am</a:t>
            </a:r>
            <a:r>
              <a:rPr sz="1600" spc="4" dirty="0" smtClean="0">
                <a:latin typeface="Calibri"/>
                <a:cs typeface="Calibri"/>
              </a:rPr>
              <a:t>i</a:t>
            </a:r>
            <a:r>
              <a:rPr sz="1600" spc="0" dirty="0" smtClean="0">
                <a:latin typeface="Calibri"/>
                <a:cs typeface="Calibri"/>
              </a:rPr>
              <a:t>ne</a:t>
            </a:r>
            <a:r>
              <a:rPr sz="1600" spc="-40" dirty="0" smtClean="0">
                <a:latin typeface="Calibri"/>
                <a:cs typeface="Calibri"/>
              </a:rPr>
              <a:t> </a:t>
            </a:r>
            <a:r>
              <a:rPr sz="1600" spc="0" dirty="0" smtClean="0">
                <a:latin typeface="Calibri"/>
                <a:cs typeface="Calibri"/>
              </a:rPr>
              <a:t>cha</a:t>
            </a:r>
            <a:r>
              <a:rPr sz="1600" spc="-25" dirty="0" smtClean="0">
                <a:latin typeface="Calibri"/>
                <a:cs typeface="Calibri"/>
              </a:rPr>
              <a:t>r</a:t>
            </a:r>
            <a:r>
              <a:rPr sz="1600" spc="-9" dirty="0" smtClean="0">
                <a:latin typeface="Calibri"/>
                <a:cs typeface="Calibri"/>
              </a:rPr>
              <a:t>g</a:t>
            </a:r>
            <a:r>
              <a:rPr sz="1600" spc="0" dirty="0" smtClean="0">
                <a:latin typeface="Calibri"/>
                <a:cs typeface="Calibri"/>
              </a:rPr>
              <a:t>ée</a:t>
            </a:r>
            <a:r>
              <a:rPr sz="1600" spc="-36" dirty="0" smtClean="0">
                <a:latin typeface="Calibri"/>
                <a:cs typeface="Calibri"/>
              </a:rPr>
              <a:t> </a:t>
            </a:r>
            <a:r>
              <a:rPr sz="1600" spc="0" dirty="0" smtClean="0">
                <a:latin typeface="Calibri"/>
                <a:cs typeface="Calibri"/>
              </a:rPr>
              <a:t>+</a:t>
            </a:r>
            <a:r>
              <a:rPr sz="1600" spc="-2" dirty="0" smtClean="0">
                <a:latin typeface="Calibri"/>
                <a:cs typeface="Calibri"/>
              </a:rPr>
              <a:t> </a:t>
            </a:r>
            <a:r>
              <a:rPr sz="1600" spc="0" dirty="0" smtClean="0">
                <a:latin typeface="Calibri"/>
                <a:cs typeface="Calibri"/>
              </a:rPr>
              <a:t>à</a:t>
            </a:r>
            <a:r>
              <a:rPr sz="1600" spc="-17" dirty="0" smtClean="0">
                <a:latin typeface="Calibri"/>
                <a:cs typeface="Calibri"/>
              </a:rPr>
              <a:t> </a:t>
            </a:r>
            <a:r>
              <a:rPr sz="1600" spc="0" dirty="0" smtClean="0">
                <a:latin typeface="Calibri"/>
                <a:cs typeface="Calibri"/>
              </a:rPr>
              <a:t>pH</a:t>
            </a:r>
            <a:r>
              <a:rPr sz="1600" spc="-8" dirty="0" smtClean="0">
                <a:latin typeface="Calibri"/>
                <a:cs typeface="Calibri"/>
              </a:rPr>
              <a:t> </a:t>
            </a:r>
            <a:r>
              <a:rPr sz="1600" spc="0" dirty="0" smtClean="0">
                <a:latin typeface="Calibri"/>
                <a:cs typeface="Calibri"/>
              </a:rPr>
              <a:t>p</a:t>
            </a:r>
            <a:r>
              <a:rPr sz="1600" spc="-19" dirty="0" smtClean="0">
                <a:latin typeface="Calibri"/>
                <a:cs typeface="Calibri"/>
              </a:rPr>
              <a:t>h</a:t>
            </a:r>
            <a:r>
              <a:rPr sz="1600" spc="-14" dirty="0" smtClean="0">
                <a:latin typeface="Calibri"/>
                <a:cs typeface="Calibri"/>
              </a:rPr>
              <a:t>y</a:t>
            </a:r>
            <a:r>
              <a:rPr sz="1600" spc="0" dirty="0" smtClean="0">
                <a:latin typeface="Calibri"/>
                <a:cs typeface="Calibri"/>
              </a:rPr>
              <a:t>s</a:t>
            </a:r>
            <a:r>
              <a:rPr sz="1600" spc="4" dirty="0" smtClean="0">
                <a:latin typeface="Calibri"/>
                <a:cs typeface="Calibri"/>
              </a:rPr>
              <a:t>i</a:t>
            </a:r>
            <a:r>
              <a:rPr sz="1600" spc="0" dirty="0" smtClean="0">
                <a:latin typeface="Calibri"/>
                <a:cs typeface="Calibri"/>
              </a:rPr>
              <a:t>olo</a:t>
            </a:r>
            <a:r>
              <a:rPr sz="1600" spc="4" dirty="0" smtClean="0">
                <a:latin typeface="Calibri"/>
                <a:cs typeface="Calibri"/>
              </a:rPr>
              <a:t>gi</a:t>
            </a:r>
            <a:r>
              <a:rPr sz="1600" spc="0" dirty="0" smtClean="0">
                <a:latin typeface="Calibri"/>
                <a:cs typeface="Calibri"/>
              </a:rPr>
              <a:t>que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712321" y="6531508"/>
            <a:ext cx="231966" cy="204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0"/>
              </a:lnSpc>
              <a:spcBef>
                <a:spcPts val="76"/>
              </a:spcBef>
            </a:pPr>
            <a:r>
              <a:rPr sz="2100" spc="-4" baseline="1950" dirty="0" smtClean="0">
                <a:solidFill>
                  <a:srgbClr val="C00000"/>
                </a:solidFill>
                <a:latin typeface="Calibri"/>
                <a:cs typeface="Calibri"/>
              </a:rPr>
              <a:t>74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448290" y="6548518"/>
            <a:ext cx="692400" cy="1518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60"/>
              </a:lnSpc>
              <a:spcBef>
                <a:spcPts val="57"/>
              </a:spcBef>
            </a:pPr>
            <a:r>
              <a:rPr sz="1000" spc="0" dirty="0" smtClean="0">
                <a:latin typeface="Segoe UI"/>
                <a:cs typeface="Segoe UI"/>
              </a:rPr>
              <a:t>E</a:t>
            </a:r>
            <a:r>
              <a:rPr sz="1000" spc="-4" dirty="0" smtClean="0">
                <a:latin typeface="Segoe UI"/>
                <a:cs typeface="Segoe UI"/>
              </a:rPr>
              <a:t>C</a:t>
            </a:r>
            <a:r>
              <a:rPr sz="1000" spc="4" dirty="0" smtClean="0">
                <a:latin typeface="Segoe UI"/>
                <a:cs typeface="Segoe UI"/>
              </a:rPr>
              <a:t>A</a:t>
            </a:r>
            <a:r>
              <a:rPr sz="1000" spc="0" dirty="0" smtClean="0">
                <a:latin typeface="Segoe UI"/>
                <a:cs typeface="Segoe UI"/>
              </a:rPr>
              <a:t>M</a:t>
            </a:r>
            <a:r>
              <a:rPr sz="1000" spc="-6" dirty="0" smtClean="0">
                <a:latin typeface="Segoe UI"/>
                <a:cs typeface="Segoe UI"/>
              </a:rPr>
              <a:t> </a:t>
            </a:r>
            <a:r>
              <a:rPr sz="1000" spc="0" dirty="0" smtClean="0">
                <a:latin typeface="Segoe UI"/>
                <a:cs typeface="Segoe UI"/>
              </a:rPr>
              <a:t>2015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3" name="object 3"/>
          <p:cNvSpPr txBox="1"/>
          <p:nvPr/>
        </p:nvSpPr>
        <p:spPr>
          <a:xfrm rot="16200000">
            <a:off x="0" y="1761345"/>
            <a:ext cx="3562100" cy="19494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2040-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Ch</a:t>
            </a:r>
            <a:r>
              <a:rPr sz="1400" b="1" i="1" spc="4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400" b="1" i="1" spc="4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400" b="1" i="1" spc="-39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1400" b="1" i="1" spc="-9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1400" b="1" i="1" spc="4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va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400" b="1" i="1" spc="-25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et</a:t>
            </a:r>
            <a:r>
              <a:rPr sz="1400" b="1" i="1" spc="-14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1400" b="1" i="1" spc="4" dirty="0" smtClean="0">
                <a:solidFill>
                  <a:srgbClr val="FFFFFF"/>
                </a:solidFill>
                <a:latin typeface="Arial"/>
                <a:cs typeface="Arial"/>
              </a:rPr>
              <a:t>ir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onn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eme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endParaRPr sz="14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0" y="0"/>
            <a:ext cx="330708" cy="68579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object 24"/>
          <p:cNvSpPr/>
          <p:nvPr/>
        </p:nvSpPr>
        <p:spPr>
          <a:xfrm>
            <a:off x="11415522" y="6528054"/>
            <a:ext cx="0" cy="347470"/>
          </a:xfrm>
          <a:custGeom>
            <a:avLst/>
            <a:gdLst/>
            <a:ahLst/>
            <a:cxnLst/>
            <a:rect l="l" t="t" r="r" b="b"/>
            <a:pathLst>
              <a:path h="347470">
                <a:moveTo>
                  <a:pt x="0" y="0"/>
                </a:moveTo>
                <a:lnTo>
                  <a:pt x="0" y="329943"/>
                </a:lnTo>
              </a:path>
            </a:pathLst>
          </a:custGeom>
          <a:ln w="25908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-12192" y="0"/>
            <a:ext cx="3429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-12192" y="0"/>
            <a:ext cx="342900" cy="6858000"/>
          </a:xfrm>
          <a:custGeom>
            <a:avLst/>
            <a:gdLst/>
            <a:ahLst/>
            <a:cxnLst/>
            <a:rect l="l" t="t" r="r" b="b"/>
            <a:pathLst>
              <a:path w="342900" h="6858000">
                <a:moveTo>
                  <a:pt x="342900" y="0"/>
                </a:moveTo>
                <a:lnTo>
                  <a:pt x="12192" y="0"/>
                </a:lnTo>
              </a:path>
              <a:path w="342900" h="6858000">
                <a:moveTo>
                  <a:pt x="12192" y="6858000"/>
                </a:moveTo>
                <a:lnTo>
                  <a:pt x="342900" y="6858000"/>
                </a:lnTo>
                <a:lnTo>
                  <a:pt x="342900" y="0"/>
                </a:lnTo>
              </a:path>
            </a:pathLst>
          </a:custGeom>
          <a:ln w="9144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-21336" y="6385560"/>
            <a:ext cx="361188" cy="3352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-18288" y="5987224"/>
            <a:ext cx="361188" cy="31908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837944" y="1537716"/>
            <a:ext cx="2766060" cy="216255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754630" y="1642110"/>
            <a:ext cx="981456" cy="649224"/>
          </a:xfrm>
          <a:custGeom>
            <a:avLst/>
            <a:gdLst/>
            <a:ahLst/>
            <a:cxnLst/>
            <a:rect l="l" t="t" r="r" b="b"/>
            <a:pathLst>
              <a:path w="981456" h="649224">
                <a:moveTo>
                  <a:pt x="0" y="324612"/>
                </a:moveTo>
                <a:lnTo>
                  <a:pt x="6422" y="271947"/>
                </a:lnTo>
                <a:lnTo>
                  <a:pt x="25017" y="221991"/>
                </a:lnTo>
                <a:lnTo>
                  <a:pt x="54774" y="175413"/>
                </a:lnTo>
                <a:lnTo>
                  <a:pt x="94683" y="132880"/>
                </a:lnTo>
                <a:lnTo>
                  <a:pt x="143732" y="95059"/>
                </a:lnTo>
                <a:lnTo>
                  <a:pt x="200911" y="62618"/>
                </a:lnTo>
                <a:lnTo>
                  <a:pt x="232235" y="48623"/>
                </a:lnTo>
                <a:lnTo>
                  <a:pt x="265211" y="36223"/>
                </a:lnTo>
                <a:lnTo>
                  <a:pt x="299716" y="25503"/>
                </a:lnTo>
                <a:lnTo>
                  <a:pt x="335621" y="16544"/>
                </a:lnTo>
                <a:lnTo>
                  <a:pt x="372801" y="9431"/>
                </a:lnTo>
                <a:lnTo>
                  <a:pt x="411130" y="4247"/>
                </a:lnTo>
                <a:lnTo>
                  <a:pt x="450481" y="1075"/>
                </a:lnTo>
                <a:lnTo>
                  <a:pt x="490727" y="0"/>
                </a:lnTo>
                <a:lnTo>
                  <a:pt x="530974" y="1075"/>
                </a:lnTo>
                <a:lnTo>
                  <a:pt x="570325" y="4247"/>
                </a:lnTo>
                <a:lnTo>
                  <a:pt x="608654" y="9431"/>
                </a:lnTo>
                <a:lnTo>
                  <a:pt x="645834" y="16544"/>
                </a:lnTo>
                <a:lnTo>
                  <a:pt x="681739" y="25503"/>
                </a:lnTo>
                <a:lnTo>
                  <a:pt x="716244" y="36223"/>
                </a:lnTo>
                <a:lnTo>
                  <a:pt x="749220" y="48623"/>
                </a:lnTo>
                <a:lnTo>
                  <a:pt x="780544" y="62618"/>
                </a:lnTo>
                <a:lnTo>
                  <a:pt x="810087" y="78124"/>
                </a:lnTo>
                <a:lnTo>
                  <a:pt x="863327" y="113339"/>
                </a:lnTo>
                <a:lnTo>
                  <a:pt x="907932" y="153599"/>
                </a:lnTo>
                <a:lnTo>
                  <a:pt x="942891" y="198239"/>
                </a:lnTo>
                <a:lnTo>
                  <a:pt x="967193" y="246589"/>
                </a:lnTo>
                <a:lnTo>
                  <a:pt x="979829" y="297982"/>
                </a:lnTo>
                <a:lnTo>
                  <a:pt x="981456" y="324612"/>
                </a:lnTo>
                <a:lnTo>
                  <a:pt x="979829" y="351241"/>
                </a:lnTo>
                <a:lnTo>
                  <a:pt x="967193" y="402634"/>
                </a:lnTo>
                <a:lnTo>
                  <a:pt x="942891" y="450984"/>
                </a:lnTo>
                <a:lnTo>
                  <a:pt x="907932" y="495624"/>
                </a:lnTo>
                <a:lnTo>
                  <a:pt x="863327" y="535884"/>
                </a:lnTo>
                <a:lnTo>
                  <a:pt x="810087" y="571099"/>
                </a:lnTo>
                <a:lnTo>
                  <a:pt x="780544" y="586605"/>
                </a:lnTo>
                <a:lnTo>
                  <a:pt x="749220" y="600600"/>
                </a:lnTo>
                <a:lnTo>
                  <a:pt x="716244" y="613000"/>
                </a:lnTo>
                <a:lnTo>
                  <a:pt x="681739" y="623720"/>
                </a:lnTo>
                <a:lnTo>
                  <a:pt x="645834" y="632679"/>
                </a:lnTo>
                <a:lnTo>
                  <a:pt x="608654" y="639792"/>
                </a:lnTo>
                <a:lnTo>
                  <a:pt x="570325" y="644976"/>
                </a:lnTo>
                <a:lnTo>
                  <a:pt x="530974" y="648148"/>
                </a:lnTo>
                <a:lnTo>
                  <a:pt x="490727" y="649224"/>
                </a:lnTo>
                <a:lnTo>
                  <a:pt x="450481" y="648148"/>
                </a:lnTo>
                <a:lnTo>
                  <a:pt x="411130" y="644976"/>
                </a:lnTo>
                <a:lnTo>
                  <a:pt x="372801" y="639792"/>
                </a:lnTo>
                <a:lnTo>
                  <a:pt x="335621" y="632679"/>
                </a:lnTo>
                <a:lnTo>
                  <a:pt x="299716" y="623720"/>
                </a:lnTo>
                <a:lnTo>
                  <a:pt x="265211" y="613000"/>
                </a:lnTo>
                <a:lnTo>
                  <a:pt x="232235" y="600600"/>
                </a:lnTo>
                <a:lnTo>
                  <a:pt x="200911" y="586605"/>
                </a:lnTo>
                <a:lnTo>
                  <a:pt x="171368" y="571099"/>
                </a:lnTo>
                <a:lnTo>
                  <a:pt x="118128" y="535884"/>
                </a:lnTo>
                <a:lnTo>
                  <a:pt x="73523" y="495624"/>
                </a:lnTo>
                <a:lnTo>
                  <a:pt x="38564" y="450984"/>
                </a:lnTo>
                <a:lnTo>
                  <a:pt x="14262" y="402634"/>
                </a:lnTo>
                <a:lnTo>
                  <a:pt x="1626" y="351241"/>
                </a:lnTo>
                <a:lnTo>
                  <a:pt x="0" y="324612"/>
                </a:lnTo>
                <a:close/>
              </a:path>
            </a:pathLst>
          </a:custGeom>
          <a:ln w="38100">
            <a:solidFill>
              <a:srgbClr val="FF33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545580" y="1441703"/>
            <a:ext cx="2205228" cy="264718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387590" y="2388869"/>
            <a:ext cx="647700" cy="461772"/>
          </a:xfrm>
          <a:custGeom>
            <a:avLst/>
            <a:gdLst/>
            <a:ahLst/>
            <a:cxnLst/>
            <a:rect l="l" t="t" r="r" b="b"/>
            <a:pathLst>
              <a:path w="647700" h="461772">
                <a:moveTo>
                  <a:pt x="0" y="461772"/>
                </a:moveTo>
                <a:lnTo>
                  <a:pt x="647700" y="461772"/>
                </a:lnTo>
                <a:lnTo>
                  <a:pt x="647700" y="0"/>
                </a:lnTo>
                <a:lnTo>
                  <a:pt x="0" y="0"/>
                </a:lnTo>
                <a:lnTo>
                  <a:pt x="0" y="461772"/>
                </a:lnTo>
                <a:close/>
              </a:path>
            </a:pathLst>
          </a:custGeom>
          <a:ln w="38100">
            <a:solidFill>
              <a:srgbClr val="00CC6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305044" y="2929509"/>
            <a:ext cx="1061084" cy="76200"/>
          </a:xfrm>
          <a:custGeom>
            <a:avLst/>
            <a:gdLst/>
            <a:ahLst/>
            <a:cxnLst/>
            <a:rect l="l" t="t" r="r" b="b"/>
            <a:pathLst>
              <a:path w="1061084" h="76200">
                <a:moveTo>
                  <a:pt x="997457" y="44576"/>
                </a:moveTo>
                <a:lnTo>
                  <a:pt x="984768" y="44473"/>
                </a:lnTo>
                <a:lnTo>
                  <a:pt x="984503" y="76200"/>
                </a:lnTo>
                <a:lnTo>
                  <a:pt x="1061084" y="38735"/>
                </a:lnTo>
                <a:lnTo>
                  <a:pt x="997457" y="44576"/>
                </a:lnTo>
                <a:close/>
              </a:path>
              <a:path w="1061084" h="76200">
                <a:moveTo>
                  <a:pt x="997584" y="31876"/>
                </a:moveTo>
                <a:lnTo>
                  <a:pt x="985138" y="0"/>
                </a:lnTo>
                <a:lnTo>
                  <a:pt x="984874" y="31773"/>
                </a:lnTo>
                <a:lnTo>
                  <a:pt x="997584" y="31876"/>
                </a:lnTo>
                <a:close/>
              </a:path>
              <a:path w="1061084" h="76200">
                <a:moveTo>
                  <a:pt x="0" y="23749"/>
                </a:moveTo>
                <a:lnTo>
                  <a:pt x="0" y="36449"/>
                </a:lnTo>
                <a:lnTo>
                  <a:pt x="984768" y="44473"/>
                </a:lnTo>
                <a:lnTo>
                  <a:pt x="997457" y="44576"/>
                </a:lnTo>
                <a:lnTo>
                  <a:pt x="1061084" y="38735"/>
                </a:lnTo>
                <a:lnTo>
                  <a:pt x="985138" y="0"/>
                </a:lnTo>
                <a:lnTo>
                  <a:pt x="997584" y="31876"/>
                </a:lnTo>
                <a:lnTo>
                  <a:pt x="984874" y="31773"/>
                </a:lnTo>
                <a:lnTo>
                  <a:pt x="0" y="23749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117092" y="4229100"/>
            <a:ext cx="5137404" cy="217779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635000" y="204405"/>
            <a:ext cx="2078447" cy="2543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9"/>
              </a:lnSpc>
              <a:spcBef>
                <a:spcPts val="97"/>
              </a:spcBef>
            </a:pPr>
            <a:r>
              <a:rPr sz="1800" spc="0" dirty="0" smtClean="0">
                <a:latin typeface="Arial"/>
                <a:cs typeface="Arial"/>
              </a:rPr>
              <a:t>C</a:t>
            </a:r>
            <a:r>
              <a:rPr sz="1800" spc="-9" dirty="0" smtClean="0">
                <a:latin typeface="Arial"/>
                <a:cs typeface="Arial"/>
              </a:rPr>
              <a:t>a</a:t>
            </a:r>
            <a:r>
              <a:rPr sz="1800" spc="0" dirty="0" smtClean="0">
                <a:latin typeface="Arial"/>
                <a:cs typeface="Arial"/>
              </a:rPr>
              <a:t>s p</a:t>
            </a:r>
            <a:r>
              <a:rPr sz="1800" spc="-9" dirty="0" smtClean="0">
                <a:latin typeface="Arial"/>
                <a:cs typeface="Arial"/>
              </a:rPr>
              <a:t>a</a:t>
            </a:r>
            <a:r>
              <a:rPr sz="1800" spc="0" dirty="0" smtClean="0">
                <a:latin typeface="Arial"/>
                <a:cs typeface="Arial"/>
              </a:rPr>
              <a:t>rtic</a:t>
            </a:r>
            <a:r>
              <a:rPr sz="1800" spc="-9" dirty="0" smtClean="0">
                <a:latin typeface="Arial"/>
                <a:cs typeface="Arial"/>
              </a:rPr>
              <a:t>u</a:t>
            </a:r>
            <a:r>
              <a:rPr sz="1800" spc="0" dirty="0" smtClean="0">
                <a:latin typeface="Arial"/>
                <a:cs typeface="Arial"/>
              </a:rPr>
              <a:t>l</a:t>
            </a:r>
            <a:r>
              <a:rPr sz="1800" spc="-9" dirty="0" smtClean="0">
                <a:latin typeface="Arial"/>
                <a:cs typeface="Arial"/>
              </a:rPr>
              <a:t>i</a:t>
            </a:r>
            <a:r>
              <a:rPr sz="1800" spc="-4" dirty="0" smtClean="0">
                <a:latin typeface="Arial"/>
                <a:cs typeface="Arial"/>
              </a:rPr>
              <a:t>e</a:t>
            </a:r>
            <a:r>
              <a:rPr sz="1800" spc="0" dirty="0" smtClean="0">
                <a:latin typeface="Arial"/>
                <a:cs typeface="Arial"/>
              </a:rPr>
              <a:t>r</a:t>
            </a:r>
            <a:r>
              <a:rPr sz="1800" spc="29" dirty="0" smtClean="0">
                <a:latin typeface="Arial"/>
                <a:cs typeface="Arial"/>
              </a:rPr>
              <a:t> </a:t>
            </a:r>
            <a:r>
              <a:rPr sz="1800" spc="-4" dirty="0" smtClean="0">
                <a:latin typeface="Arial"/>
                <a:cs typeface="Arial"/>
              </a:rPr>
              <a:t>d</a:t>
            </a:r>
            <a:r>
              <a:rPr sz="1800" spc="0" dirty="0" smtClean="0">
                <a:latin typeface="Arial"/>
                <a:cs typeface="Arial"/>
              </a:rPr>
              <a:t>e la</a:t>
            </a:r>
            <a:endParaRPr sz="18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718033" y="204405"/>
            <a:ext cx="894093" cy="2543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9"/>
              </a:lnSpc>
              <a:spcBef>
                <a:spcPts val="97"/>
              </a:spcBef>
            </a:pPr>
            <a:r>
              <a:rPr sz="1800" spc="0" dirty="0" smtClean="0">
                <a:latin typeface="Arial"/>
                <a:cs typeface="Arial"/>
              </a:rPr>
              <a:t>c</a:t>
            </a:r>
            <a:r>
              <a:rPr sz="1800" spc="-25" dirty="0" smtClean="0">
                <a:latin typeface="Arial"/>
                <a:cs typeface="Arial"/>
              </a:rPr>
              <a:t>y</a:t>
            </a:r>
            <a:r>
              <a:rPr sz="1800" spc="0" dirty="0" smtClean="0">
                <a:latin typeface="Arial"/>
                <a:cs typeface="Arial"/>
              </a:rPr>
              <a:t>sté</a:t>
            </a:r>
            <a:r>
              <a:rPr sz="1800" spc="-9" dirty="0" smtClean="0">
                <a:latin typeface="Arial"/>
                <a:cs typeface="Arial"/>
              </a:rPr>
              <a:t>i</a:t>
            </a:r>
            <a:r>
              <a:rPr sz="1800" spc="-4" dirty="0" smtClean="0">
                <a:latin typeface="Arial"/>
                <a:cs typeface="Arial"/>
              </a:rPr>
              <a:t>n</a:t>
            </a:r>
            <a:r>
              <a:rPr sz="1800" spc="0" dirty="0" smtClean="0">
                <a:latin typeface="Arial"/>
                <a:cs typeface="Arial"/>
              </a:rPr>
              <a:t>e</a:t>
            </a:r>
            <a:endParaRPr sz="18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93268" y="980598"/>
            <a:ext cx="747166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55"/>
              </a:lnSpc>
              <a:spcBef>
                <a:spcPts val="127"/>
              </a:spcBef>
            </a:pPr>
            <a:r>
              <a:rPr sz="2400" b="1" spc="0" dirty="0" smtClean="0">
                <a:solidFill>
                  <a:srgbClr val="00CC00"/>
                </a:solidFill>
                <a:latin typeface="Arial"/>
                <a:cs typeface="Arial"/>
              </a:rPr>
              <a:t>Po</a:t>
            </a:r>
            <a:r>
              <a:rPr sz="2400" b="1" spc="-9" dirty="0" smtClean="0">
                <a:solidFill>
                  <a:srgbClr val="00CC00"/>
                </a:solidFill>
                <a:latin typeface="Arial"/>
                <a:cs typeface="Arial"/>
              </a:rPr>
              <a:t>n</a:t>
            </a:r>
            <a:r>
              <a:rPr sz="2400" b="1" spc="0" dirty="0" smtClean="0">
                <a:solidFill>
                  <a:srgbClr val="00CC00"/>
                </a:solidFill>
                <a:latin typeface="Arial"/>
                <a:cs typeface="Arial"/>
              </a:rPr>
              <a:t>t</a:t>
            </a:r>
            <a:endParaRPr sz="24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254048" y="980598"/>
            <a:ext cx="1358290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55"/>
              </a:lnSpc>
              <a:spcBef>
                <a:spcPts val="127"/>
              </a:spcBef>
            </a:pPr>
            <a:r>
              <a:rPr sz="2400" b="1" spc="0" dirty="0" smtClean="0">
                <a:solidFill>
                  <a:srgbClr val="00CC00"/>
                </a:solidFill>
                <a:latin typeface="Arial"/>
                <a:cs typeface="Arial"/>
              </a:rPr>
              <a:t>disulfure</a:t>
            </a:r>
            <a:endParaRPr sz="24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692020" y="2887979"/>
            <a:ext cx="175552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5"/>
              </a:lnSpc>
              <a:spcBef>
                <a:spcPts val="96"/>
              </a:spcBef>
            </a:pPr>
            <a:r>
              <a:rPr sz="2700" spc="0" baseline="3034" dirty="0" smtClean="0">
                <a:latin typeface="Calibri"/>
                <a:cs typeface="Calibri"/>
              </a:rPr>
              <a:t>2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292844" y="2887979"/>
            <a:ext cx="503720" cy="29133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220"/>
              </a:lnSpc>
              <a:spcBef>
                <a:spcPts val="111"/>
              </a:spcBef>
            </a:pPr>
            <a:r>
              <a:rPr sz="2700" spc="0" baseline="10619" dirty="0" smtClean="0">
                <a:latin typeface="Calibri"/>
                <a:cs typeface="Calibri"/>
              </a:rPr>
              <a:t>+ </a:t>
            </a:r>
            <a:r>
              <a:rPr sz="2700" spc="14" baseline="10619" dirty="0" smtClean="0">
                <a:latin typeface="Calibri"/>
                <a:cs typeface="Calibri"/>
              </a:rPr>
              <a:t> </a:t>
            </a:r>
            <a:r>
              <a:rPr sz="2700" spc="-4" baseline="10619" dirty="0" smtClean="0">
                <a:latin typeface="Calibri"/>
                <a:cs typeface="Calibri"/>
              </a:rPr>
              <a:t>H</a:t>
            </a:r>
            <a:r>
              <a:rPr sz="1800" spc="0" baseline="-4551" dirty="0" smtClean="0">
                <a:latin typeface="Calibri"/>
                <a:cs typeface="Calibri"/>
              </a:rPr>
              <a:t>2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248271" y="4414799"/>
            <a:ext cx="3925862" cy="2543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5"/>
              </a:lnSpc>
              <a:spcBef>
                <a:spcPts val="96"/>
              </a:spcBef>
            </a:pPr>
            <a:r>
              <a:rPr sz="2700" spc="-75" baseline="3034" dirty="0" smtClean="0">
                <a:latin typeface="Calibri"/>
                <a:cs typeface="Calibri"/>
              </a:rPr>
              <a:t>V</a:t>
            </a:r>
            <a:r>
              <a:rPr sz="2700" spc="0" baseline="3034" dirty="0" smtClean="0">
                <a:latin typeface="Calibri"/>
                <a:cs typeface="Calibri"/>
              </a:rPr>
              <a:t>o</a:t>
            </a:r>
            <a:r>
              <a:rPr sz="2700" spc="-9" baseline="3034" dirty="0" smtClean="0">
                <a:latin typeface="Calibri"/>
                <a:cs typeface="Calibri"/>
              </a:rPr>
              <a:t>i</a:t>
            </a:r>
            <a:r>
              <a:rPr sz="2700" spc="0" baseline="3034" dirty="0" smtClean="0">
                <a:latin typeface="Calibri"/>
                <a:cs typeface="Calibri"/>
              </a:rPr>
              <a:t>r</a:t>
            </a:r>
            <a:r>
              <a:rPr sz="2700" spc="4" baseline="3034" dirty="0" smtClean="0">
                <a:latin typeface="Calibri"/>
                <a:cs typeface="Calibri"/>
              </a:rPr>
              <a:t> </a:t>
            </a:r>
            <a:r>
              <a:rPr sz="2700" spc="0" baseline="3034" dirty="0" smtClean="0">
                <a:latin typeface="Calibri"/>
                <a:cs typeface="Calibri"/>
              </a:rPr>
              <a:t>vul</a:t>
            </a:r>
            <a:r>
              <a:rPr sz="2700" spc="-19" baseline="3034" dirty="0" smtClean="0">
                <a:latin typeface="Calibri"/>
                <a:cs typeface="Calibri"/>
              </a:rPr>
              <a:t>c</a:t>
            </a:r>
            <a:r>
              <a:rPr sz="2700" spc="0" baseline="3034" dirty="0" smtClean="0">
                <a:latin typeface="Calibri"/>
                <a:cs typeface="Calibri"/>
              </a:rPr>
              <a:t>anis</a:t>
            </a:r>
            <a:r>
              <a:rPr sz="2700" spc="-14" baseline="3034" dirty="0" smtClean="0">
                <a:latin typeface="Calibri"/>
                <a:cs typeface="Calibri"/>
              </a:rPr>
              <a:t>a</a:t>
            </a:r>
            <a:r>
              <a:rPr sz="2700" spc="0" baseline="3034" dirty="0" smtClean="0">
                <a:latin typeface="Calibri"/>
                <a:cs typeface="Calibri"/>
              </a:rPr>
              <a:t>t</a:t>
            </a:r>
            <a:r>
              <a:rPr sz="2700" spc="-9" baseline="3034" dirty="0" smtClean="0">
                <a:latin typeface="Calibri"/>
                <a:cs typeface="Calibri"/>
              </a:rPr>
              <a:t>i</a:t>
            </a:r>
            <a:r>
              <a:rPr sz="2700" spc="0" baseline="3034" dirty="0" smtClean="0">
                <a:latin typeface="Calibri"/>
                <a:cs typeface="Calibri"/>
              </a:rPr>
              <a:t>on</a:t>
            </a:r>
            <a:r>
              <a:rPr sz="2700" spc="9" baseline="3034" dirty="0" smtClean="0">
                <a:latin typeface="Calibri"/>
                <a:cs typeface="Calibri"/>
              </a:rPr>
              <a:t> </a:t>
            </a:r>
            <a:r>
              <a:rPr sz="2700" spc="-4" baseline="3034" dirty="0" smtClean="0">
                <a:latin typeface="Calibri"/>
                <a:cs typeface="Calibri"/>
              </a:rPr>
              <a:t>c</a:t>
            </a:r>
            <a:r>
              <a:rPr sz="2700" spc="0" baseline="3034" dirty="0" smtClean="0">
                <a:latin typeface="Calibri"/>
                <a:cs typeface="Calibri"/>
              </a:rPr>
              <a:t>hapi</a:t>
            </a:r>
            <a:r>
              <a:rPr sz="2700" spc="-4" baseline="3034" dirty="0" smtClean="0">
                <a:latin typeface="Calibri"/>
                <a:cs typeface="Calibri"/>
              </a:rPr>
              <a:t>t</a:t>
            </a:r>
            <a:r>
              <a:rPr sz="2700" spc="-29" baseline="3034" dirty="0" smtClean="0">
                <a:latin typeface="Calibri"/>
                <a:cs typeface="Calibri"/>
              </a:rPr>
              <a:t>r</a:t>
            </a:r>
            <a:r>
              <a:rPr sz="2700" spc="0" baseline="3034" dirty="0" smtClean="0">
                <a:latin typeface="Calibri"/>
                <a:cs typeface="Calibri"/>
              </a:rPr>
              <a:t>e</a:t>
            </a:r>
            <a:r>
              <a:rPr sz="2700" spc="25" baseline="3034" dirty="0" smtClean="0">
                <a:latin typeface="Calibri"/>
                <a:cs typeface="Calibri"/>
              </a:rPr>
              <a:t> </a:t>
            </a:r>
            <a:r>
              <a:rPr sz="2700" spc="0" baseline="3034" dirty="0" smtClean="0">
                <a:latin typeface="Calibri"/>
                <a:cs typeface="Calibri"/>
              </a:rPr>
              <a:t>des</a:t>
            </a:r>
            <a:r>
              <a:rPr sz="2700" spc="4" baseline="3034" dirty="0" smtClean="0">
                <a:latin typeface="Calibri"/>
                <a:cs typeface="Calibri"/>
              </a:rPr>
              <a:t> </a:t>
            </a:r>
            <a:r>
              <a:rPr sz="2700" spc="0" baseline="3034" dirty="0" smtClean="0">
                <a:latin typeface="Calibri"/>
                <a:cs typeface="Calibri"/>
              </a:rPr>
              <a:t>po</a:t>
            </a:r>
            <a:r>
              <a:rPr sz="2700" spc="-4" baseline="3034" dirty="0" smtClean="0">
                <a:latin typeface="Calibri"/>
                <a:cs typeface="Calibri"/>
              </a:rPr>
              <a:t>l</a:t>
            </a:r>
            <a:r>
              <a:rPr sz="2700" spc="0" baseline="3034" dirty="0" smtClean="0">
                <a:latin typeface="Calibri"/>
                <a:cs typeface="Calibri"/>
              </a:rPr>
              <a:t>ymè</a:t>
            </a:r>
            <a:r>
              <a:rPr sz="2700" spc="-25" baseline="3034" dirty="0" smtClean="0">
                <a:latin typeface="Calibri"/>
                <a:cs typeface="Calibri"/>
              </a:rPr>
              <a:t>r</a:t>
            </a:r>
            <a:r>
              <a:rPr sz="2700" spc="0" baseline="3034" dirty="0" smtClean="0">
                <a:latin typeface="Calibri"/>
                <a:cs typeface="Calibri"/>
              </a:rPr>
              <a:t>es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712321" y="6531508"/>
            <a:ext cx="231966" cy="204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0"/>
              </a:lnSpc>
              <a:spcBef>
                <a:spcPts val="76"/>
              </a:spcBef>
            </a:pPr>
            <a:r>
              <a:rPr sz="2100" spc="-4" baseline="1950" dirty="0" smtClean="0">
                <a:solidFill>
                  <a:srgbClr val="C00000"/>
                </a:solidFill>
                <a:latin typeface="Calibri"/>
                <a:cs typeface="Calibri"/>
              </a:rPr>
              <a:t>75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448290" y="6548518"/>
            <a:ext cx="692400" cy="1518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60"/>
              </a:lnSpc>
              <a:spcBef>
                <a:spcPts val="57"/>
              </a:spcBef>
            </a:pPr>
            <a:r>
              <a:rPr sz="1000" spc="0" dirty="0" smtClean="0">
                <a:latin typeface="Segoe UI"/>
                <a:cs typeface="Segoe UI"/>
              </a:rPr>
              <a:t>E</a:t>
            </a:r>
            <a:r>
              <a:rPr sz="1000" spc="-4" dirty="0" smtClean="0">
                <a:latin typeface="Segoe UI"/>
                <a:cs typeface="Segoe UI"/>
              </a:rPr>
              <a:t>C</a:t>
            </a:r>
            <a:r>
              <a:rPr sz="1000" spc="4" dirty="0" smtClean="0">
                <a:latin typeface="Segoe UI"/>
                <a:cs typeface="Segoe UI"/>
              </a:rPr>
              <a:t>A</a:t>
            </a:r>
            <a:r>
              <a:rPr sz="1000" spc="0" dirty="0" smtClean="0">
                <a:latin typeface="Segoe UI"/>
                <a:cs typeface="Segoe UI"/>
              </a:rPr>
              <a:t>M</a:t>
            </a:r>
            <a:r>
              <a:rPr sz="1000" spc="-6" dirty="0" smtClean="0">
                <a:latin typeface="Segoe UI"/>
                <a:cs typeface="Segoe UI"/>
              </a:rPr>
              <a:t> </a:t>
            </a:r>
            <a:r>
              <a:rPr sz="1000" spc="0" dirty="0" smtClean="0">
                <a:latin typeface="Segoe UI"/>
                <a:cs typeface="Segoe UI"/>
              </a:rPr>
              <a:t>2015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4" name="object 4"/>
          <p:cNvSpPr txBox="1"/>
          <p:nvPr/>
        </p:nvSpPr>
        <p:spPr>
          <a:xfrm rot="16200000">
            <a:off x="0" y="1761345"/>
            <a:ext cx="3562100" cy="19494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2040-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Ch</a:t>
            </a:r>
            <a:r>
              <a:rPr sz="1400" b="1" i="1" spc="4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400" b="1" i="1" spc="4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400" b="1" i="1" spc="-39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1400" b="1" i="1" spc="-9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1400" b="1" i="1" spc="4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va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400" b="1" i="1" spc="-25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et</a:t>
            </a:r>
            <a:r>
              <a:rPr sz="1400" b="1" i="1" spc="-14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1400" b="1" i="1" spc="4" dirty="0" smtClean="0">
                <a:solidFill>
                  <a:srgbClr val="FFFFFF"/>
                </a:solidFill>
                <a:latin typeface="Arial"/>
                <a:cs typeface="Arial"/>
              </a:rPr>
              <a:t>ir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onn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eme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387590" y="2388869"/>
            <a:ext cx="647700" cy="46177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" name="object 2"/>
          <p:cNvSpPr txBox="1"/>
          <p:nvPr/>
        </p:nvSpPr>
        <p:spPr>
          <a:xfrm>
            <a:off x="0" y="0"/>
            <a:ext cx="330708" cy="68579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bject 13"/>
          <p:cNvSpPr/>
          <p:nvPr/>
        </p:nvSpPr>
        <p:spPr>
          <a:xfrm>
            <a:off x="11415522" y="6528054"/>
            <a:ext cx="0" cy="347470"/>
          </a:xfrm>
          <a:custGeom>
            <a:avLst/>
            <a:gdLst/>
            <a:ahLst/>
            <a:cxnLst/>
            <a:rect l="l" t="t" r="r" b="b"/>
            <a:pathLst>
              <a:path h="347470">
                <a:moveTo>
                  <a:pt x="0" y="0"/>
                </a:moveTo>
                <a:lnTo>
                  <a:pt x="0" y="329943"/>
                </a:lnTo>
              </a:path>
            </a:pathLst>
          </a:custGeom>
          <a:ln w="25908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-12192" y="0"/>
            <a:ext cx="3429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-12192" y="0"/>
            <a:ext cx="342900" cy="6858000"/>
          </a:xfrm>
          <a:custGeom>
            <a:avLst/>
            <a:gdLst/>
            <a:ahLst/>
            <a:cxnLst/>
            <a:rect l="l" t="t" r="r" b="b"/>
            <a:pathLst>
              <a:path w="342900" h="6858000">
                <a:moveTo>
                  <a:pt x="342900" y="0"/>
                </a:moveTo>
                <a:lnTo>
                  <a:pt x="12192" y="0"/>
                </a:lnTo>
              </a:path>
              <a:path w="342900" h="6858000">
                <a:moveTo>
                  <a:pt x="12192" y="6858000"/>
                </a:moveTo>
                <a:lnTo>
                  <a:pt x="342900" y="6858000"/>
                </a:lnTo>
                <a:lnTo>
                  <a:pt x="342900" y="0"/>
                </a:lnTo>
              </a:path>
            </a:pathLst>
          </a:custGeom>
          <a:ln w="9144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-21336" y="6385560"/>
            <a:ext cx="361188" cy="3352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-18288" y="5987224"/>
            <a:ext cx="361188" cy="31908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178296" y="336803"/>
            <a:ext cx="4981956" cy="519988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35864" y="454151"/>
            <a:ext cx="5369052" cy="51816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220716" y="5808446"/>
            <a:ext cx="6271962" cy="62585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25"/>
              </a:lnSpc>
              <a:spcBef>
                <a:spcPts val="86"/>
              </a:spcBef>
            </a:pPr>
            <a:r>
              <a:rPr sz="2400" spc="-34" baseline="3413" dirty="0" smtClean="0">
                <a:solidFill>
                  <a:srgbClr val="FF0000"/>
                </a:solidFill>
                <a:latin typeface="Calibri"/>
                <a:cs typeface="Calibri"/>
              </a:rPr>
              <a:t>P</a:t>
            </a:r>
            <a:r>
              <a:rPr sz="2400" spc="0" baseline="3413" dirty="0" smtClean="0">
                <a:solidFill>
                  <a:srgbClr val="FF0000"/>
                </a:solidFill>
                <a:latin typeface="Calibri"/>
                <a:cs typeface="Calibri"/>
              </a:rPr>
              <a:t>oi</a:t>
            </a:r>
            <a:r>
              <a:rPr sz="2400" spc="-4" baseline="3413" dirty="0" smtClean="0">
                <a:solidFill>
                  <a:srgbClr val="FF0000"/>
                </a:solidFill>
                <a:latin typeface="Calibri"/>
                <a:cs typeface="Calibri"/>
              </a:rPr>
              <a:t>n</a:t>
            </a:r>
            <a:r>
              <a:rPr sz="2400" spc="0" baseline="3413" dirty="0" smtClean="0">
                <a:solidFill>
                  <a:srgbClr val="FF0000"/>
                </a:solidFill>
                <a:latin typeface="Calibri"/>
                <a:cs typeface="Calibri"/>
              </a:rPr>
              <a:t>t</a:t>
            </a:r>
            <a:r>
              <a:rPr sz="2400" spc="-28" baseline="3413" dirty="0" smtClean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spc="0" baseline="3413" dirty="0" smtClean="0">
                <a:solidFill>
                  <a:srgbClr val="FF0000"/>
                </a:solidFill>
                <a:latin typeface="Calibri"/>
                <a:cs typeface="Calibri"/>
              </a:rPr>
              <a:t>isoé</a:t>
            </a:r>
            <a:r>
              <a:rPr sz="2400" spc="4" baseline="3413" dirty="0" smtClean="0">
                <a:solidFill>
                  <a:srgbClr val="FF0000"/>
                </a:solidFill>
                <a:latin typeface="Calibri"/>
                <a:cs typeface="Calibri"/>
              </a:rPr>
              <a:t>l</a:t>
            </a:r>
            <a:r>
              <a:rPr sz="2400" spc="0" baseline="3413" dirty="0" smtClean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2400" spc="-4" baseline="3413" dirty="0" smtClean="0">
                <a:solidFill>
                  <a:srgbClr val="FF0000"/>
                </a:solidFill>
                <a:latin typeface="Calibri"/>
                <a:cs typeface="Calibri"/>
              </a:rPr>
              <a:t>c</a:t>
            </a:r>
            <a:r>
              <a:rPr sz="2400" spc="4" baseline="3413" dirty="0" smtClean="0">
                <a:solidFill>
                  <a:srgbClr val="FF0000"/>
                </a:solidFill>
                <a:latin typeface="Calibri"/>
                <a:cs typeface="Calibri"/>
              </a:rPr>
              <a:t>t</a:t>
            </a:r>
            <a:r>
              <a:rPr sz="2400" spc="-4" baseline="3413" dirty="0" smtClean="0">
                <a:solidFill>
                  <a:srgbClr val="FF0000"/>
                </a:solidFill>
                <a:latin typeface="Calibri"/>
                <a:cs typeface="Calibri"/>
              </a:rPr>
              <a:t>r</a:t>
            </a:r>
            <a:r>
              <a:rPr sz="2400" spc="4" baseline="3413" dirty="0" smtClean="0">
                <a:solidFill>
                  <a:srgbClr val="FF0000"/>
                </a:solidFill>
                <a:latin typeface="Calibri"/>
                <a:cs typeface="Calibri"/>
              </a:rPr>
              <a:t>i</a:t>
            </a:r>
            <a:r>
              <a:rPr sz="2400" spc="0" baseline="3413" dirty="0" smtClean="0">
                <a:solidFill>
                  <a:srgbClr val="FF0000"/>
                </a:solidFill>
                <a:latin typeface="Calibri"/>
                <a:cs typeface="Calibri"/>
              </a:rPr>
              <a:t>que</a:t>
            </a:r>
            <a:r>
              <a:rPr sz="2400" spc="302" baseline="3413" dirty="0" smtClean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spc="0" baseline="3413" dirty="0" smtClean="0">
                <a:solidFill>
                  <a:srgbClr val="FF0000"/>
                </a:solidFill>
                <a:latin typeface="Calibri"/>
                <a:cs typeface="Calibri"/>
              </a:rPr>
              <a:t>: </a:t>
            </a:r>
            <a:r>
              <a:rPr sz="2400" spc="4" baseline="3413" dirty="0" smtClean="0">
                <a:solidFill>
                  <a:srgbClr val="FF0000"/>
                </a:solidFill>
                <a:latin typeface="Calibri"/>
                <a:cs typeface="Calibri"/>
              </a:rPr>
              <a:t>l</a:t>
            </a:r>
            <a:r>
              <a:rPr sz="2400" spc="0" baseline="3413" dirty="0" smtClean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2400" spc="-7" baseline="3413" dirty="0" smtClean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spc="0" baseline="3413" dirty="0" smtClean="0">
                <a:solidFill>
                  <a:srgbClr val="FF0000"/>
                </a:solidFill>
                <a:latin typeface="Calibri"/>
                <a:cs typeface="Calibri"/>
              </a:rPr>
              <a:t>pH</a:t>
            </a:r>
            <a:r>
              <a:rPr sz="2400" spc="-18" baseline="3413" dirty="0" smtClean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spc="0" baseline="3413" dirty="0" smtClean="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sz="2400" spc="4" baseline="3413" dirty="0" smtClean="0">
                <a:solidFill>
                  <a:srgbClr val="FF0000"/>
                </a:solidFill>
                <a:latin typeface="Calibri"/>
                <a:cs typeface="Calibri"/>
              </a:rPr>
              <a:t>u</a:t>
            </a:r>
            <a:r>
              <a:rPr sz="2400" spc="0" baseline="3413" dirty="0" smtClean="0">
                <a:solidFill>
                  <a:srgbClr val="FF0000"/>
                </a:solidFill>
                <a:latin typeface="Calibri"/>
                <a:cs typeface="Calibri"/>
              </a:rPr>
              <a:t>quel</a:t>
            </a:r>
            <a:r>
              <a:rPr sz="2400" spc="-54" baseline="3413" dirty="0" smtClean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spc="4" baseline="3413" dirty="0" smtClean="0">
                <a:solidFill>
                  <a:srgbClr val="FF0000"/>
                </a:solidFill>
                <a:latin typeface="Calibri"/>
                <a:cs typeface="Calibri"/>
              </a:rPr>
              <a:t>l</a:t>
            </a:r>
            <a:r>
              <a:rPr sz="2400" spc="0" baseline="3413" dirty="0" smtClean="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sz="2400" spc="-17" baseline="3413" dirty="0" smtClean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spc="0" baseline="3413" dirty="0" smtClean="0">
                <a:solidFill>
                  <a:srgbClr val="FF0000"/>
                </a:solidFill>
                <a:latin typeface="Calibri"/>
                <a:cs typeface="Calibri"/>
              </a:rPr>
              <a:t>cha</a:t>
            </a:r>
            <a:r>
              <a:rPr sz="2400" spc="-25" baseline="3413" dirty="0" smtClean="0">
                <a:solidFill>
                  <a:srgbClr val="FF0000"/>
                </a:solidFill>
                <a:latin typeface="Calibri"/>
                <a:cs typeface="Calibri"/>
              </a:rPr>
              <a:t>r</a:t>
            </a:r>
            <a:r>
              <a:rPr sz="2400" spc="-9" baseline="3413" dirty="0" smtClean="0">
                <a:solidFill>
                  <a:srgbClr val="FF0000"/>
                </a:solidFill>
                <a:latin typeface="Calibri"/>
                <a:cs typeface="Calibri"/>
              </a:rPr>
              <a:t>g</a:t>
            </a:r>
            <a:r>
              <a:rPr sz="2400" spc="0" baseline="3413" dirty="0" smtClean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2400" spc="-38" baseline="3413" dirty="0" smtClean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spc="0" baseline="3413" dirty="0" smtClean="0">
                <a:solidFill>
                  <a:srgbClr val="FF0000"/>
                </a:solidFill>
                <a:latin typeface="Calibri"/>
                <a:cs typeface="Calibri"/>
              </a:rPr>
              <a:t>n</a:t>
            </a:r>
            <a:r>
              <a:rPr sz="2400" spc="-14" baseline="3413" dirty="0" smtClean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2400" spc="-19" baseline="3413" dirty="0" smtClean="0">
                <a:solidFill>
                  <a:srgbClr val="FF0000"/>
                </a:solidFill>
                <a:latin typeface="Calibri"/>
                <a:cs typeface="Calibri"/>
              </a:rPr>
              <a:t>t</a:t>
            </a:r>
            <a:r>
              <a:rPr sz="2400" spc="-4" baseline="3413" dirty="0" smtClean="0">
                <a:solidFill>
                  <a:srgbClr val="FF0000"/>
                </a:solidFill>
                <a:latin typeface="Calibri"/>
                <a:cs typeface="Calibri"/>
              </a:rPr>
              <a:t>t</a:t>
            </a:r>
            <a:r>
              <a:rPr sz="2400" spc="0" baseline="3413" dirty="0" smtClean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2400" spc="-19" baseline="3413" dirty="0" smtClean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spc="0" baseline="3413" dirty="0" smtClean="0">
                <a:solidFill>
                  <a:srgbClr val="FF0000"/>
                </a:solidFill>
                <a:latin typeface="Calibri"/>
                <a:cs typeface="Calibri"/>
              </a:rPr>
              <a:t>de</a:t>
            </a:r>
            <a:r>
              <a:rPr sz="2400" spc="-6" baseline="3413" dirty="0" smtClean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spc="4" baseline="3413" dirty="0" smtClean="0">
                <a:solidFill>
                  <a:srgbClr val="FF0000"/>
                </a:solidFill>
                <a:latin typeface="Calibri"/>
                <a:cs typeface="Calibri"/>
              </a:rPr>
              <a:t>l</a:t>
            </a:r>
            <a:r>
              <a:rPr sz="2400" spc="-125" baseline="3413" dirty="0" smtClean="0">
                <a:solidFill>
                  <a:srgbClr val="FF0000"/>
                </a:solidFill>
                <a:latin typeface="Calibri"/>
                <a:cs typeface="Calibri"/>
              </a:rPr>
              <a:t>’</a:t>
            </a:r>
            <a:r>
              <a:rPr sz="2400" spc="0" baseline="3413" dirty="0" smtClean="0">
                <a:solidFill>
                  <a:srgbClr val="FF0000"/>
                </a:solidFill>
                <a:latin typeface="Calibri"/>
                <a:cs typeface="Calibri"/>
              </a:rPr>
              <a:t>ac</a:t>
            </a:r>
            <a:r>
              <a:rPr sz="2400" spc="4" baseline="3413" dirty="0" smtClean="0">
                <a:solidFill>
                  <a:srgbClr val="FF0000"/>
                </a:solidFill>
                <a:latin typeface="Calibri"/>
                <a:cs typeface="Calibri"/>
              </a:rPr>
              <a:t>i</a:t>
            </a:r>
            <a:r>
              <a:rPr sz="2400" spc="0" baseline="3413" dirty="0" smtClean="0">
                <a:solidFill>
                  <a:srgbClr val="FF0000"/>
                </a:solidFill>
                <a:latin typeface="Calibri"/>
                <a:cs typeface="Calibri"/>
              </a:rPr>
              <a:t>de</a:t>
            </a:r>
            <a:r>
              <a:rPr sz="2400" spc="-49" baseline="3413" dirty="0" smtClean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spc="0" baseline="3413" dirty="0" smtClean="0">
                <a:solidFill>
                  <a:srgbClr val="FF0000"/>
                </a:solidFill>
                <a:latin typeface="Calibri"/>
                <a:cs typeface="Calibri"/>
              </a:rPr>
              <a:t>am</a:t>
            </a:r>
            <a:r>
              <a:rPr sz="2400" spc="4" baseline="3413" dirty="0" smtClean="0">
                <a:solidFill>
                  <a:srgbClr val="FF0000"/>
                </a:solidFill>
                <a:latin typeface="Calibri"/>
                <a:cs typeface="Calibri"/>
              </a:rPr>
              <a:t>i</a:t>
            </a:r>
            <a:r>
              <a:rPr sz="2400" spc="0" baseline="3413" dirty="0" smtClean="0">
                <a:solidFill>
                  <a:srgbClr val="FF0000"/>
                </a:solidFill>
                <a:latin typeface="Calibri"/>
                <a:cs typeface="Calibri"/>
              </a:rPr>
              <a:t>né</a:t>
            </a:r>
            <a:r>
              <a:rPr sz="2400" spc="-40" baseline="3413" dirty="0" smtClean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spc="0" baseline="3413" dirty="0" smtClean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2400" spc="-14" baseline="3413" dirty="0" smtClean="0">
                <a:solidFill>
                  <a:srgbClr val="FF0000"/>
                </a:solidFill>
                <a:latin typeface="Calibri"/>
                <a:cs typeface="Calibri"/>
              </a:rPr>
              <a:t>s</a:t>
            </a:r>
            <a:r>
              <a:rPr sz="2400" spc="0" baseline="3413" dirty="0" smtClean="0">
                <a:solidFill>
                  <a:srgbClr val="FF0000"/>
                </a:solidFill>
                <a:latin typeface="Calibri"/>
                <a:cs typeface="Calibri"/>
              </a:rPr>
              <a:t>t</a:t>
            </a:r>
            <a:r>
              <a:rPr sz="2400" spc="-14" baseline="3413" dirty="0" smtClean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spc="0" baseline="3413" dirty="0" smtClean="0">
                <a:solidFill>
                  <a:srgbClr val="FF0000"/>
                </a:solidFill>
                <a:latin typeface="Calibri"/>
                <a:cs typeface="Calibri"/>
              </a:rPr>
              <a:t>nu</a:t>
            </a:r>
            <a:r>
              <a:rPr sz="2400" spc="4" baseline="3413" dirty="0" smtClean="0">
                <a:solidFill>
                  <a:srgbClr val="FF0000"/>
                </a:solidFill>
                <a:latin typeface="Calibri"/>
                <a:cs typeface="Calibri"/>
              </a:rPr>
              <a:t>ll</a:t>
            </a:r>
            <a:r>
              <a:rPr sz="2400" spc="0" baseline="3413" dirty="0" smtClean="0">
                <a:solidFill>
                  <a:srgbClr val="FF0000"/>
                </a:solidFill>
                <a:latin typeface="Calibri"/>
                <a:cs typeface="Calibri"/>
              </a:rPr>
              <a:t>e.</a:t>
            </a:r>
            <a:endParaRPr sz="1600">
              <a:latin typeface="Calibri"/>
              <a:cs typeface="Calibri"/>
            </a:endParaRPr>
          </a:p>
          <a:p>
            <a:pPr marL="12700" marR="30403">
              <a:lnSpc>
                <a:spcPts val="1798"/>
              </a:lnSpc>
              <a:spcBef>
                <a:spcPts val="840"/>
              </a:spcBef>
            </a:pPr>
            <a:r>
              <a:rPr sz="1600" spc="0" dirty="0" smtClean="0">
                <a:solidFill>
                  <a:srgbClr val="EC7C30"/>
                </a:solidFill>
                <a:latin typeface="Calibri"/>
                <a:cs typeface="Calibri"/>
              </a:rPr>
              <a:t>pH=</a:t>
            </a:r>
            <a:r>
              <a:rPr sz="1600" spc="-16" dirty="0" smtClean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1600" spc="0" dirty="0" smtClean="0">
                <a:solidFill>
                  <a:srgbClr val="EC7C30"/>
                </a:solidFill>
                <a:latin typeface="Calibri"/>
                <a:cs typeface="Calibri"/>
              </a:rPr>
              <a:t>½</a:t>
            </a:r>
            <a:r>
              <a:rPr sz="1600" spc="-5" dirty="0" smtClean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1600" spc="0" dirty="0" smtClean="0">
                <a:solidFill>
                  <a:srgbClr val="EC7C30"/>
                </a:solidFill>
                <a:latin typeface="Calibri"/>
                <a:cs typeface="Calibri"/>
              </a:rPr>
              <a:t>(P</a:t>
            </a:r>
            <a:r>
              <a:rPr sz="1600" spc="-29" dirty="0" smtClean="0">
                <a:solidFill>
                  <a:srgbClr val="EC7C30"/>
                </a:solidFill>
                <a:latin typeface="Calibri"/>
                <a:cs typeface="Calibri"/>
              </a:rPr>
              <a:t>k</a:t>
            </a:r>
            <a:r>
              <a:rPr sz="1600" spc="4" dirty="0" smtClean="0">
                <a:solidFill>
                  <a:srgbClr val="EC7C30"/>
                </a:solidFill>
                <a:latin typeface="Calibri"/>
                <a:cs typeface="Calibri"/>
              </a:rPr>
              <a:t>a</a:t>
            </a:r>
            <a:r>
              <a:rPr sz="1575" spc="0" baseline="-20805" dirty="0" smtClean="0">
                <a:solidFill>
                  <a:srgbClr val="EC7C30"/>
                </a:solidFill>
                <a:latin typeface="Calibri"/>
                <a:cs typeface="Calibri"/>
              </a:rPr>
              <a:t>1</a:t>
            </a:r>
            <a:r>
              <a:rPr sz="1575" spc="-32" baseline="-20805" dirty="0" smtClean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1600" spc="0" dirty="0" smtClean="0">
                <a:solidFill>
                  <a:srgbClr val="EC7C30"/>
                </a:solidFill>
                <a:latin typeface="Calibri"/>
                <a:cs typeface="Calibri"/>
              </a:rPr>
              <a:t>+</a:t>
            </a:r>
            <a:r>
              <a:rPr sz="1600" spc="4" dirty="0" smtClean="0">
                <a:solidFill>
                  <a:srgbClr val="EC7C30"/>
                </a:solidFill>
                <a:latin typeface="Calibri"/>
                <a:cs typeface="Calibri"/>
              </a:rPr>
              <a:t>P</a:t>
            </a:r>
            <a:r>
              <a:rPr sz="1600" spc="-25" dirty="0" smtClean="0">
                <a:solidFill>
                  <a:srgbClr val="EC7C30"/>
                </a:solidFill>
                <a:latin typeface="Calibri"/>
                <a:cs typeface="Calibri"/>
              </a:rPr>
              <a:t>k</a:t>
            </a:r>
            <a:r>
              <a:rPr sz="1600" spc="0" dirty="0" smtClean="0">
                <a:solidFill>
                  <a:srgbClr val="EC7C30"/>
                </a:solidFill>
                <a:latin typeface="Calibri"/>
                <a:cs typeface="Calibri"/>
              </a:rPr>
              <a:t>a</a:t>
            </a:r>
            <a:r>
              <a:rPr sz="1575" spc="0" baseline="-20805" dirty="0" smtClean="0">
                <a:solidFill>
                  <a:srgbClr val="EC7C30"/>
                </a:solidFill>
                <a:latin typeface="Calibri"/>
                <a:cs typeface="Calibri"/>
              </a:rPr>
              <a:t>2</a:t>
            </a:r>
            <a:r>
              <a:rPr sz="1600" spc="0" dirty="0" smtClean="0">
                <a:solidFill>
                  <a:srgbClr val="EC7C30"/>
                </a:solidFill>
                <a:latin typeface="Calibri"/>
                <a:cs typeface="Calibri"/>
              </a:rPr>
              <a:t>)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712321" y="6531508"/>
            <a:ext cx="231966" cy="204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0"/>
              </a:lnSpc>
              <a:spcBef>
                <a:spcPts val="76"/>
              </a:spcBef>
            </a:pPr>
            <a:r>
              <a:rPr sz="2100" spc="-4" baseline="1950" dirty="0" smtClean="0">
                <a:solidFill>
                  <a:srgbClr val="C00000"/>
                </a:solidFill>
                <a:latin typeface="Calibri"/>
                <a:cs typeface="Calibri"/>
              </a:rPr>
              <a:t>76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448290" y="6548518"/>
            <a:ext cx="692400" cy="1518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60"/>
              </a:lnSpc>
              <a:spcBef>
                <a:spcPts val="57"/>
              </a:spcBef>
            </a:pPr>
            <a:r>
              <a:rPr sz="1000" spc="0" dirty="0" smtClean="0">
                <a:latin typeface="Segoe UI"/>
                <a:cs typeface="Segoe UI"/>
              </a:rPr>
              <a:t>E</a:t>
            </a:r>
            <a:r>
              <a:rPr sz="1000" spc="-4" dirty="0" smtClean="0">
                <a:latin typeface="Segoe UI"/>
                <a:cs typeface="Segoe UI"/>
              </a:rPr>
              <a:t>C</a:t>
            </a:r>
            <a:r>
              <a:rPr sz="1000" spc="4" dirty="0" smtClean="0">
                <a:latin typeface="Segoe UI"/>
                <a:cs typeface="Segoe UI"/>
              </a:rPr>
              <a:t>A</a:t>
            </a:r>
            <a:r>
              <a:rPr sz="1000" spc="0" dirty="0" smtClean="0">
                <a:latin typeface="Segoe UI"/>
                <a:cs typeface="Segoe UI"/>
              </a:rPr>
              <a:t>M</a:t>
            </a:r>
            <a:r>
              <a:rPr sz="1000" spc="-6" dirty="0" smtClean="0">
                <a:latin typeface="Segoe UI"/>
                <a:cs typeface="Segoe UI"/>
              </a:rPr>
              <a:t> </a:t>
            </a:r>
            <a:r>
              <a:rPr sz="1000" spc="0" dirty="0" smtClean="0">
                <a:latin typeface="Segoe UI"/>
                <a:cs typeface="Segoe UI"/>
              </a:rPr>
              <a:t>2015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3" name="object 3"/>
          <p:cNvSpPr txBox="1"/>
          <p:nvPr/>
        </p:nvSpPr>
        <p:spPr>
          <a:xfrm rot="16200000">
            <a:off x="0" y="1761345"/>
            <a:ext cx="3562100" cy="19494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2040-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Ch</a:t>
            </a:r>
            <a:r>
              <a:rPr sz="1400" b="1" i="1" spc="4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400" b="1" i="1" spc="4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400" b="1" i="1" spc="-39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1400" b="1" i="1" spc="-9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1400" b="1" i="1" spc="4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va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400" b="1" i="1" spc="-25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et</a:t>
            </a:r>
            <a:r>
              <a:rPr sz="1400" b="1" i="1" spc="-14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1400" b="1" i="1" spc="4" dirty="0" smtClean="0">
                <a:solidFill>
                  <a:srgbClr val="FFFFFF"/>
                </a:solidFill>
                <a:latin typeface="Arial"/>
                <a:cs typeface="Arial"/>
              </a:rPr>
              <a:t>ir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onn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eme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endParaRPr sz="14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0" y="0"/>
            <a:ext cx="330708" cy="68579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11"/>
          <p:cNvSpPr/>
          <p:nvPr/>
        </p:nvSpPr>
        <p:spPr>
          <a:xfrm>
            <a:off x="-17524" y="11415522"/>
            <a:ext cx="347470" cy="0"/>
          </a:xfrm>
          <a:custGeom>
            <a:avLst/>
            <a:gdLst/>
            <a:ahLst/>
            <a:cxnLst/>
            <a:rect l="l" t="t" r="r" b="b"/>
            <a:pathLst>
              <a:path w="347470">
                <a:moveTo>
                  <a:pt x="347470" y="0"/>
                </a:moveTo>
                <a:lnTo>
                  <a:pt x="17527" y="0"/>
                </a:lnTo>
              </a:path>
              <a:path w="347470">
                <a:moveTo>
                  <a:pt x="17527" y="0"/>
                </a:moveTo>
                <a:lnTo>
                  <a:pt x="347470" y="1"/>
                </a:lnTo>
              </a:path>
            </a:pathLst>
          </a:custGeom>
          <a:ln w="25908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0" y="-12192"/>
            <a:ext cx="6858000" cy="3429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0" y="-12192"/>
            <a:ext cx="6858000" cy="342900"/>
          </a:xfrm>
          <a:custGeom>
            <a:avLst/>
            <a:gdLst/>
            <a:ahLst/>
            <a:cxnLst/>
            <a:rect l="l" t="t" r="r" b="b"/>
            <a:pathLst>
              <a:path w="6858000" h="342900">
                <a:moveTo>
                  <a:pt x="6857999" y="342900"/>
                </a:moveTo>
                <a:lnTo>
                  <a:pt x="6857999" y="12192"/>
                </a:lnTo>
              </a:path>
              <a:path w="6858000" h="342900">
                <a:moveTo>
                  <a:pt x="0" y="12192"/>
                </a:moveTo>
                <a:lnTo>
                  <a:pt x="0" y="342900"/>
                </a:lnTo>
                <a:lnTo>
                  <a:pt x="6857999" y="342900"/>
                </a:lnTo>
              </a:path>
            </a:pathLst>
          </a:custGeom>
          <a:ln w="9144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37160" y="-21335"/>
            <a:ext cx="335280" cy="3611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51688" y="-18288"/>
            <a:ext cx="319087" cy="36118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70788" y="1336548"/>
            <a:ext cx="5114544" cy="391210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11124" y="5995416"/>
            <a:ext cx="5474208" cy="402488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 rot="5400000">
            <a:off x="83473" y="11717753"/>
            <a:ext cx="308816" cy="19431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0"/>
              </a:lnSpc>
              <a:spcBef>
                <a:spcPts val="76"/>
              </a:spcBef>
            </a:pPr>
            <a:r>
              <a:rPr sz="2100" spc="-4" baseline="1950" dirty="0" smtClean="0">
                <a:solidFill>
                  <a:srgbClr val="C00000"/>
                </a:solidFill>
                <a:latin typeface="Calibri"/>
                <a:cs typeface="Calibri"/>
              </a:rPr>
              <a:t>77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 rot="5400000">
            <a:off x="0" y="10711343"/>
            <a:ext cx="694764" cy="14732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60"/>
              </a:lnSpc>
              <a:spcBef>
                <a:spcPts val="57"/>
              </a:spcBef>
            </a:pPr>
            <a:r>
              <a:rPr sz="1000" spc="0" dirty="0" smtClean="0">
                <a:latin typeface="Segoe UI"/>
                <a:cs typeface="Segoe UI"/>
              </a:rPr>
              <a:t>E</a:t>
            </a:r>
            <a:r>
              <a:rPr sz="1000" spc="-4" dirty="0" smtClean="0">
                <a:latin typeface="Segoe UI"/>
                <a:cs typeface="Segoe UI"/>
              </a:rPr>
              <a:t>C</a:t>
            </a:r>
            <a:r>
              <a:rPr sz="1000" spc="4" dirty="0" smtClean="0">
                <a:latin typeface="Segoe UI"/>
                <a:cs typeface="Segoe UI"/>
              </a:rPr>
              <a:t>A</a:t>
            </a:r>
            <a:r>
              <a:rPr sz="1000" spc="0" dirty="0" smtClean="0">
                <a:latin typeface="Segoe UI"/>
                <a:cs typeface="Segoe UI"/>
              </a:rPr>
              <a:t>M</a:t>
            </a:r>
            <a:r>
              <a:rPr sz="1000" spc="-6" dirty="0" smtClean="0">
                <a:latin typeface="Segoe UI"/>
                <a:cs typeface="Segoe UI"/>
              </a:rPr>
              <a:t> </a:t>
            </a:r>
            <a:r>
              <a:rPr sz="1000" spc="0" dirty="0" smtClean="0">
                <a:latin typeface="Segoe UI"/>
                <a:cs typeface="Segoe UI"/>
              </a:rPr>
              <a:t>2015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0" y="0"/>
            <a:ext cx="6857999" cy="3307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3234562">
              <a:lnSpc>
                <a:spcPct val="95825"/>
              </a:lnSpc>
              <a:spcBef>
                <a:spcPts val="455"/>
              </a:spcBef>
            </a:pP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2040-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Ch</a:t>
            </a:r>
            <a:r>
              <a:rPr sz="1400" b="1" i="1" spc="4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400" b="1" i="1" spc="4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400" b="1" i="1" spc="-39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1400" b="1" i="1" spc="-9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1400" b="1" i="1" spc="4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va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400" b="1" i="1" spc="-25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et</a:t>
            </a:r>
            <a:r>
              <a:rPr sz="1400" b="1" i="1" spc="-14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1400" b="1" i="1" spc="4" dirty="0" smtClean="0">
                <a:solidFill>
                  <a:srgbClr val="FFFFFF"/>
                </a:solidFill>
                <a:latin typeface="Arial"/>
                <a:cs typeface="Arial"/>
              </a:rPr>
              <a:t>ir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onn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eme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object 31"/>
          <p:cNvSpPr/>
          <p:nvPr/>
        </p:nvSpPr>
        <p:spPr>
          <a:xfrm>
            <a:off x="11415522" y="6528054"/>
            <a:ext cx="0" cy="347470"/>
          </a:xfrm>
          <a:custGeom>
            <a:avLst/>
            <a:gdLst/>
            <a:ahLst/>
            <a:cxnLst/>
            <a:rect l="l" t="t" r="r" b="b"/>
            <a:pathLst>
              <a:path h="347470">
                <a:moveTo>
                  <a:pt x="0" y="0"/>
                </a:moveTo>
                <a:lnTo>
                  <a:pt x="0" y="329943"/>
                </a:lnTo>
              </a:path>
            </a:pathLst>
          </a:custGeom>
          <a:ln w="25908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-12192" y="0"/>
            <a:ext cx="3429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-12192" y="0"/>
            <a:ext cx="342900" cy="6858000"/>
          </a:xfrm>
          <a:custGeom>
            <a:avLst/>
            <a:gdLst/>
            <a:ahLst/>
            <a:cxnLst/>
            <a:rect l="l" t="t" r="r" b="b"/>
            <a:pathLst>
              <a:path w="342900" h="6858000">
                <a:moveTo>
                  <a:pt x="342900" y="0"/>
                </a:moveTo>
                <a:lnTo>
                  <a:pt x="12192" y="0"/>
                </a:lnTo>
              </a:path>
              <a:path w="342900" h="6858000">
                <a:moveTo>
                  <a:pt x="12192" y="6858000"/>
                </a:moveTo>
                <a:lnTo>
                  <a:pt x="342900" y="6858000"/>
                </a:lnTo>
                <a:lnTo>
                  <a:pt x="342900" y="0"/>
                </a:lnTo>
              </a:path>
            </a:pathLst>
          </a:custGeom>
          <a:ln w="9144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-21336" y="6385560"/>
            <a:ext cx="361188" cy="3352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-18288" y="5987224"/>
            <a:ext cx="361188" cy="31908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74192" y="1065276"/>
            <a:ext cx="10008108" cy="179984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69620" y="1060703"/>
            <a:ext cx="10017252" cy="1808988"/>
          </a:xfrm>
          <a:custGeom>
            <a:avLst/>
            <a:gdLst/>
            <a:ahLst/>
            <a:cxnLst/>
            <a:rect l="l" t="t" r="r" b="b"/>
            <a:pathLst>
              <a:path w="10017252" h="1808988">
                <a:moveTo>
                  <a:pt x="0" y="1808988"/>
                </a:moveTo>
                <a:lnTo>
                  <a:pt x="10017252" y="1808988"/>
                </a:lnTo>
                <a:lnTo>
                  <a:pt x="10017252" y="0"/>
                </a:lnTo>
                <a:lnTo>
                  <a:pt x="0" y="0"/>
                </a:lnTo>
                <a:lnTo>
                  <a:pt x="0" y="1808988"/>
                </a:lnTo>
                <a:close/>
              </a:path>
            </a:pathLst>
          </a:custGeom>
          <a:ln w="9144">
            <a:solidFill>
              <a:srgbClr val="5B9BD4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634990" y="1752600"/>
            <a:ext cx="288036" cy="114300"/>
          </a:xfrm>
          <a:custGeom>
            <a:avLst/>
            <a:gdLst/>
            <a:ahLst/>
            <a:cxnLst/>
            <a:rect l="l" t="t" r="r" b="b"/>
            <a:pathLst>
              <a:path w="288036" h="114300">
                <a:moveTo>
                  <a:pt x="192786" y="76200"/>
                </a:moveTo>
                <a:lnTo>
                  <a:pt x="173736" y="76199"/>
                </a:lnTo>
                <a:lnTo>
                  <a:pt x="173736" y="114300"/>
                </a:lnTo>
                <a:lnTo>
                  <a:pt x="288036" y="57150"/>
                </a:lnTo>
                <a:lnTo>
                  <a:pt x="192786" y="76200"/>
                </a:lnTo>
                <a:close/>
              </a:path>
              <a:path w="288036" h="114300">
                <a:moveTo>
                  <a:pt x="192786" y="38100"/>
                </a:moveTo>
                <a:lnTo>
                  <a:pt x="173736" y="0"/>
                </a:lnTo>
                <a:lnTo>
                  <a:pt x="173735" y="38100"/>
                </a:lnTo>
                <a:lnTo>
                  <a:pt x="192786" y="38100"/>
                </a:lnTo>
                <a:close/>
              </a:path>
              <a:path w="288036" h="114300">
                <a:moveTo>
                  <a:pt x="0" y="38100"/>
                </a:moveTo>
                <a:lnTo>
                  <a:pt x="0" y="76200"/>
                </a:lnTo>
                <a:lnTo>
                  <a:pt x="192786" y="76200"/>
                </a:lnTo>
                <a:lnTo>
                  <a:pt x="288036" y="57150"/>
                </a:lnTo>
                <a:lnTo>
                  <a:pt x="173736" y="0"/>
                </a:lnTo>
                <a:lnTo>
                  <a:pt x="192786" y="38100"/>
                </a:lnTo>
                <a:lnTo>
                  <a:pt x="0" y="381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787640" y="647826"/>
            <a:ext cx="258063" cy="493268"/>
          </a:xfrm>
          <a:custGeom>
            <a:avLst/>
            <a:gdLst/>
            <a:ahLst/>
            <a:cxnLst/>
            <a:rect l="l" t="t" r="r" b="b"/>
            <a:pathLst>
              <a:path w="258063" h="493268">
                <a:moveTo>
                  <a:pt x="29184" y="422658"/>
                </a:moveTo>
                <a:lnTo>
                  <a:pt x="1015" y="408177"/>
                </a:lnTo>
                <a:lnTo>
                  <a:pt x="0" y="493268"/>
                </a:lnTo>
                <a:lnTo>
                  <a:pt x="68706" y="442975"/>
                </a:lnTo>
                <a:lnTo>
                  <a:pt x="40500" y="428476"/>
                </a:lnTo>
                <a:lnTo>
                  <a:pt x="34670" y="439800"/>
                </a:lnTo>
                <a:lnTo>
                  <a:pt x="23367" y="433959"/>
                </a:lnTo>
                <a:lnTo>
                  <a:pt x="29184" y="422658"/>
                </a:lnTo>
                <a:close/>
              </a:path>
              <a:path w="258063" h="493268">
                <a:moveTo>
                  <a:pt x="23367" y="433959"/>
                </a:moveTo>
                <a:lnTo>
                  <a:pt x="34670" y="439800"/>
                </a:lnTo>
                <a:lnTo>
                  <a:pt x="40500" y="428476"/>
                </a:lnTo>
                <a:lnTo>
                  <a:pt x="258063" y="5842"/>
                </a:lnTo>
                <a:lnTo>
                  <a:pt x="246760" y="0"/>
                </a:lnTo>
                <a:lnTo>
                  <a:pt x="29184" y="422658"/>
                </a:lnTo>
                <a:lnTo>
                  <a:pt x="23367" y="433959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947154" y="1216914"/>
            <a:ext cx="923544" cy="844296"/>
          </a:xfrm>
          <a:custGeom>
            <a:avLst/>
            <a:gdLst/>
            <a:ahLst/>
            <a:cxnLst/>
            <a:rect l="l" t="t" r="r" b="b"/>
            <a:pathLst>
              <a:path w="923544" h="844296">
                <a:moveTo>
                  <a:pt x="0" y="844296"/>
                </a:moveTo>
                <a:lnTo>
                  <a:pt x="923544" y="844296"/>
                </a:lnTo>
                <a:lnTo>
                  <a:pt x="923544" y="0"/>
                </a:lnTo>
                <a:lnTo>
                  <a:pt x="0" y="0"/>
                </a:lnTo>
                <a:lnTo>
                  <a:pt x="0" y="844296"/>
                </a:lnTo>
                <a:close/>
              </a:path>
            </a:pathLst>
          </a:custGeom>
          <a:ln w="35052">
            <a:solidFill>
              <a:srgbClr val="00AFE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717036" y="3791712"/>
            <a:ext cx="4876800" cy="13335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933399" y="313579"/>
            <a:ext cx="473843" cy="2799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50"/>
              </a:lnSpc>
              <a:spcBef>
                <a:spcPts val="107"/>
              </a:spcBef>
            </a:pPr>
            <a:r>
              <a:rPr sz="2000" spc="0" dirty="0" smtClean="0">
                <a:solidFill>
                  <a:srgbClr val="003399"/>
                </a:solidFill>
                <a:latin typeface="Arial"/>
                <a:cs typeface="Arial"/>
              </a:rPr>
              <a:t>Les</a:t>
            </a:r>
            <a:endParaRPr sz="20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413510" y="313579"/>
            <a:ext cx="1110876" cy="2799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50"/>
              </a:lnSpc>
              <a:spcBef>
                <a:spcPts val="107"/>
              </a:spcBef>
            </a:pPr>
            <a:r>
              <a:rPr sz="2000" spc="0" dirty="0" smtClean="0">
                <a:solidFill>
                  <a:srgbClr val="FF0000"/>
                </a:solidFill>
                <a:latin typeface="Arial"/>
                <a:cs typeface="Arial"/>
              </a:rPr>
              <a:t>p</a:t>
            </a:r>
            <a:r>
              <a:rPr sz="2000" spc="4" dirty="0" smtClean="0">
                <a:solidFill>
                  <a:srgbClr val="FF0000"/>
                </a:solidFill>
                <a:latin typeface="Arial"/>
                <a:cs typeface="Arial"/>
              </a:rPr>
              <a:t>r</a:t>
            </a:r>
            <a:r>
              <a:rPr sz="2000" spc="0" dirty="0" smtClean="0">
                <a:solidFill>
                  <a:srgbClr val="FF0000"/>
                </a:solidFill>
                <a:latin typeface="Arial"/>
                <a:cs typeface="Arial"/>
              </a:rPr>
              <a:t>otéines</a:t>
            </a:r>
            <a:endParaRPr sz="20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527554" y="313579"/>
            <a:ext cx="545359" cy="2799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50"/>
              </a:lnSpc>
              <a:spcBef>
                <a:spcPts val="107"/>
              </a:spcBef>
            </a:pPr>
            <a:r>
              <a:rPr sz="2000" spc="0" dirty="0" smtClean="0">
                <a:solidFill>
                  <a:srgbClr val="003399"/>
                </a:solidFill>
                <a:latin typeface="Arial"/>
                <a:cs typeface="Arial"/>
              </a:rPr>
              <a:t>s</a:t>
            </a:r>
            <a:r>
              <a:rPr sz="2000" spc="4" dirty="0" smtClean="0">
                <a:solidFill>
                  <a:srgbClr val="003399"/>
                </a:solidFill>
                <a:latin typeface="Arial"/>
                <a:cs typeface="Arial"/>
              </a:rPr>
              <a:t>o</a:t>
            </a:r>
            <a:r>
              <a:rPr sz="2000" spc="0" dirty="0" smtClean="0">
                <a:solidFill>
                  <a:srgbClr val="003399"/>
                </a:solidFill>
                <a:latin typeface="Arial"/>
                <a:cs typeface="Arial"/>
              </a:rPr>
              <a:t>nt</a:t>
            </a:r>
            <a:endParaRPr sz="20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076018" y="313579"/>
            <a:ext cx="1435119" cy="2799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50"/>
              </a:lnSpc>
              <a:spcBef>
                <a:spcPts val="107"/>
              </a:spcBef>
            </a:pPr>
            <a:r>
              <a:rPr sz="2000" spc="0" dirty="0" smtClean="0">
                <a:solidFill>
                  <a:srgbClr val="003399"/>
                </a:solidFill>
                <a:latin typeface="Arial"/>
                <a:cs typeface="Arial"/>
              </a:rPr>
              <a:t>des</a:t>
            </a:r>
            <a:r>
              <a:rPr sz="2000" spc="-4" dirty="0" smtClean="0">
                <a:solidFill>
                  <a:srgbClr val="003399"/>
                </a:solidFill>
                <a:latin typeface="Arial"/>
                <a:cs typeface="Arial"/>
              </a:rPr>
              <a:t> </a:t>
            </a:r>
            <a:r>
              <a:rPr sz="2000" spc="0" dirty="0" smtClean="0">
                <a:solidFill>
                  <a:srgbClr val="003399"/>
                </a:solidFill>
                <a:latin typeface="Arial"/>
                <a:cs typeface="Arial"/>
              </a:rPr>
              <a:t>long</a:t>
            </a:r>
            <a:r>
              <a:rPr sz="2000" spc="4" dirty="0" smtClean="0">
                <a:solidFill>
                  <a:srgbClr val="003399"/>
                </a:solidFill>
                <a:latin typeface="Arial"/>
                <a:cs typeface="Arial"/>
              </a:rPr>
              <a:t>u</a:t>
            </a:r>
            <a:r>
              <a:rPr sz="2000" spc="0" dirty="0" smtClean="0">
                <a:solidFill>
                  <a:srgbClr val="003399"/>
                </a:solidFill>
                <a:latin typeface="Arial"/>
                <a:cs typeface="Arial"/>
              </a:rPr>
              <a:t>es</a:t>
            </a:r>
            <a:endParaRPr sz="20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515261" y="313579"/>
            <a:ext cx="955626" cy="2799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50"/>
              </a:lnSpc>
              <a:spcBef>
                <a:spcPts val="107"/>
              </a:spcBef>
            </a:pPr>
            <a:r>
              <a:rPr sz="2000" spc="0" dirty="0" smtClean="0">
                <a:solidFill>
                  <a:srgbClr val="003399"/>
                </a:solidFill>
                <a:latin typeface="Arial"/>
                <a:cs typeface="Arial"/>
              </a:rPr>
              <a:t>c</a:t>
            </a:r>
            <a:r>
              <a:rPr sz="2000" spc="4" dirty="0" smtClean="0">
                <a:solidFill>
                  <a:srgbClr val="003399"/>
                </a:solidFill>
                <a:latin typeface="Arial"/>
                <a:cs typeface="Arial"/>
              </a:rPr>
              <a:t>h</a:t>
            </a:r>
            <a:r>
              <a:rPr sz="2000" spc="0" dirty="0" smtClean="0">
                <a:solidFill>
                  <a:srgbClr val="003399"/>
                </a:solidFill>
                <a:latin typeface="Arial"/>
                <a:cs typeface="Arial"/>
              </a:rPr>
              <a:t>aînes</a:t>
            </a:r>
            <a:endParaRPr sz="20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473229" y="313579"/>
            <a:ext cx="1039359" cy="2799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50"/>
              </a:lnSpc>
              <a:spcBef>
                <a:spcPts val="107"/>
              </a:spcBef>
            </a:pPr>
            <a:r>
              <a:rPr sz="2000" spc="0" dirty="0" smtClean="0">
                <a:solidFill>
                  <a:srgbClr val="003399"/>
                </a:solidFill>
                <a:latin typeface="Arial"/>
                <a:cs typeface="Arial"/>
              </a:rPr>
              <a:t>d’AA</a:t>
            </a:r>
            <a:r>
              <a:rPr sz="2000" spc="-109" dirty="0" smtClean="0">
                <a:solidFill>
                  <a:srgbClr val="003399"/>
                </a:solidFill>
                <a:latin typeface="Arial"/>
                <a:cs typeface="Arial"/>
              </a:rPr>
              <a:t> </a:t>
            </a:r>
            <a:r>
              <a:rPr sz="2000" spc="0" dirty="0" smtClean="0">
                <a:solidFill>
                  <a:srgbClr val="003399"/>
                </a:solidFill>
                <a:latin typeface="Arial"/>
                <a:cs typeface="Arial"/>
              </a:rPr>
              <a:t>liés</a:t>
            </a:r>
            <a:endParaRPr sz="20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519766" y="313579"/>
            <a:ext cx="431340" cy="2799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50"/>
              </a:lnSpc>
              <a:spcBef>
                <a:spcPts val="107"/>
              </a:spcBef>
            </a:pPr>
            <a:r>
              <a:rPr sz="2000" spc="0" dirty="0" smtClean="0">
                <a:solidFill>
                  <a:srgbClr val="003399"/>
                </a:solidFill>
                <a:latin typeface="Arial"/>
                <a:cs typeface="Arial"/>
              </a:rPr>
              <a:t>par</a:t>
            </a:r>
            <a:endParaRPr sz="20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958330" y="313579"/>
            <a:ext cx="473843" cy="2799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50"/>
              </a:lnSpc>
              <a:spcBef>
                <a:spcPts val="107"/>
              </a:spcBef>
            </a:pPr>
            <a:r>
              <a:rPr sz="2000" spc="0" dirty="0" smtClean="0">
                <a:solidFill>
                  <a:srgbClr val="00AFEF"/>
                </a:solidFill>
                <a:latin typeface="Arial"/>
                <a:cs typeface="Arial"/>
              </a:rPr>
              <a:t>des</a:t>
            </a:r>
            <a:endParaRPr sz="20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438077" y="313579"/>
            <a:ext cx="912614" cy="2799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50"/>
              </a:lnSpc>
              <a:spcBef>
                <a:spcPts val="107"/>
              </a:spcBef>
            </a:pPr>
            <a:r>
              <a:rPr sz="2000" spc="0" dirty="0" smtClean="0">
                <a:solidFill>
                  <a:srgbClr val="00AFEF"/>
                </a:solidFill>
                <a:latin typeface="Arial"/>
                <a:cs typeface="Arial"/>
              </a:rPr>
              <a:t>liais</a:t>
            </a:r>
            <a:r>
              <a:rPr sz="2000" spc="4" dirty="0" smtClean="0">
                <a:solidFill>
                  <a:srgbClr val="00AFEF"/>
                </a:solidFill>
                <a:latin typeface="Arial"/>
                <a:cs typeface="Arial"/>
              </a:rPr>
              <a:t>o</a:t>
            </a:r>
            <a:r>
              <a:rPr sz="2000" spc="0" dirty="0" smtClean="0">
                <a:solidFill>
                  <a:srgbClr val="00AFEF"/>
                </a:solidFill>
                <a:latin typeface="Arial"/>
                <a:cs typeface="Arial"/>
              </a:rPr>
              <a:t>ns</a:t>
            </a:r>
            <a:endParaRPr sz="20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356342" y="313579"/>
            <a:ext cx="1438749" cy="2799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50"/>
              </a:lnSpc>
              <a:spcBef>
                <a:spcPts val="107"/>
              </a:spcBef>
            </a:pPr>
            <a:r>
              <a:rPr sz="2000" spc="0" dirty="0" smtClean="0">
                <a:solidFill>
                  <a:srgbClr val="00AFEF"/>
                </a:solidFill>
                <a:latin typeface="Arial"/>
                <a:cs typeface="Arial"/>
              </a:rPr>
              <a:t>peptidique</a:t>
            </a:r>
            <a:r>
              <a:rPr sz="2000" spc="25" dirty="0" smtClean="0">
                <a:solidFill>
                  <a:srgbClr val="00AFEF"/>
                </a:solidFill>
                <a:latin typeface="Arial"/>
                <a:cs typeface="Arial"/>
              </a:rPr>
              <a:t>s</a:t>
            </a:r>
            <a:r>
              <a:rPr sz="2000" spc="0" dirty="0" smtClean="0">
                <a:solidFill>
                  <a:srgbClr val="003399"/>
                </a:solidFill>
                <a:latin typeface="Arial"/>
                <a:cs typeface="Arial"/>
              </a:rPr>
              <a:t>.</a:t>
            </a:r>
            <a:endParaRPr sz="20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73912" y="3035173"/>
            <a:ext cx="7043826" cy="65900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35373">
              <a:lnSpc>
                <a:spcPts val="1935"/>
              </a:lnSpc>
              <a:spcBef>
                <a:spcPts val="96"/>
              </a:spcBef>
            </a:pPr>
            <a:r>
              <a:rPr sz="2400" spc="0" baseline="3413" dirty="0" smtClean="0">
                <a:solidFill>
                  <a:srgbClr val="FF0000"/>
                </a:solidFill>
                <a:latin typeface="Calibri"/>
                <a:cs typeface="Calibri"/>
              </a:rPr>
              <a:t>P</a:t>
            </a:r>
            <a:r>
              <a:rPr sz="2400" spc="-25" baseline="3413" dirty="0" smtClean="0">
                <a:solidFill>
                  <a:srgbClr val="FF0000"/>
                </a:solidFill>
                <a:latin typeface="Calibri"/>
                <a:cs typeface="Calibri"/>
              </a:rPr>
              <a:t>r</a:t>
            </a:r>
            <a:r>
              <a:rPr sz="2400" spc="0" baseline="3413" dirty="0" smtClean="0">
                <a:solidFill>
                  <a:srgbClr val="FF0000"/>
                </a:solidFill>
                <a:latin typeface="Calibri"/>
                <a:cs typeface="Calibri"/>
              </a:rPr>
              <a:t>opri</a:t>
            </a:r>
            <a:r>
              <a:rPr sz="2400" spc="-14" baseline="3413" dirty="0" smtClean="0">
                <a:solidFill>
                  <a:srgbClr val="FF0000"/>
                </a:solidFill>
                <a:latin typeface="Calibri"/>
                <a:cs typeface="Calibri"/>
              </a:rPr>
              <a:t>é</a:t>
            </a:r>
            <a:r>
              <a:rPr sz="2400" spc="-4" baseline="3413" dirty="0" smtClean="0">
                <a:solidFill>
                  <a:srgbClr val="FF0000"/>
                </a:solidFill>
                <a:latin typeface="Calibri"/>
                <a:cs typeface="Calibri"/>
              </a:rPr>
              <a:t>t</a:t>
            </a:r>
            <a:r>
              <a:rPr sz="2400" spc="0" baseline="3413" dirty="0" smtClean="0">
                <a:solidFill>
                  <a:srgbClr val="FF0000"/>
                </a:solidFill>
                <a:latin typeface="Calibri"/>
                <a:cs typeface="Calibri"/>
              </a:rPr>
              <a:t>és</a:t>
            </a:r>
            <a:r>
              <a:rPr sz="2400" spc="-42" baseline="3413" dirty="0" smtClean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spc="0" baseline="3413" dirty="0" smtClean="0">
                <a:solidFill>
                  <a:srgbClr val="FF0000"/>
                </a:solidFill>
                <a:latin typeface="Calibri"/>
                <a:cs typeface="Calibri"/>
              </a:rPr>
              <a:t>du</a:t>
            </a:r>
            <a:r>
              <a:rPr sz="2400" spc="-16" baseline="3413" dirty="0" smtClean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spc="4" baseline="3413" dirty="0" smtClean="0">
                <a:solidFill>
                  <a:srgbClr val="FF0000"/>
                </a:solidFill>
                <a:latin typeface="Calibri"/>
                <a:cs typeface="Calibri"/>
              </a:rPr>
              <a:t>li</a:t>
            </a:r>
            <a:r>
              <a:rPr sz="2400" spc="0" baseline="3413" dirty="0" smtClean="0">
                <a:solidFill>
                  <a:srgbClr val="FF0000"/>
                </a:solidFill>
                <a:latin typeface="Calibri"/>
                <a:cs typeface="Calibri"/>
              </a:rPr>
              <a:t>en</a:t>
            </a:r>
            <a:r>
              <a:rPr sz="2400" spc="-38" baseline="3413" dirty="0" smtClean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spc="0" baseline="3413" dirty="0" smtClean="0">
                <a:solidFill>
                  <a:srgbClr val="FF0000"/>
                </a:solidFill>
                <a:latin typeface="Calibri"/>
                <a:cs typeface="Calibri"/>
              </a:rPr>
              <a:t>pe</a:t>
            </a:r>
            <a:r>
              <a:rPr sz="2400" spc="-9" baseline="3413" dirty="0" smtClean="0">
                <a:solidFill>
                  <a:srgbClr val="FF0000"/>
                </a:solidFill>
                <a:latin typeface="Calibri"/>
                <a:cs typeface="Calibri"/>
              </a:rPr>
              <a:t>p</a:t>
            </a:r>
            <a:r>
              <a:rPr sz="2400" spc="4" baseline="3413" dirty="0" smtClean="0">
                <a:solidFill>
                  <a:srgbClr val="FF0000"/>
                </a:solidFill>
                <a:latin typeface="Calibri"/>
                <a:cs typeface="Calibri"/>
              </a:rPr>
              <a:t>ti</a:t>
            </a:r>
            <a:r>
              <a:rPr sz="2400" spc="0" baseline="3413" dirty="0" smtClean="0">
                <a:solidFill>
                  <a:srgbClr val="FF0000"/>
                </a:solidFill>
                <a:latin typeface="Calibri"/>
                <a:cs typeface="Calibri"/>
              </a:rPr>
              <a:t>d</a:t>
            </a:r>
            <a:r>
              <a:rPr sz="2400" spc="4" baseline="3413" dirty="0" smtClean="0">
                <a:solidFill>
                  <a:srgbClr val="FF0000"/>
                </a:solidFill>
                <a:latin typeface="Calibri"/>
                <a:cs typeface="Calibri"/>
              </a:rPr>
              <a:t>i</a:t>
            </a:r>
            <a:r>
              <a:rPr sz="2400" spc="0" baseline="3413" dirty="0" smtClean="0">
                <a:solidFill>
                  <a:srgbClr val="FF0000"/>
                </a:solidFill>
                <a:latin typeface="Calibri"/>
                <a:cs typeface="Calibri"/>
              </a:rPr>
              <a:t>qu</a:t>
            </a:r>
            <a:r>
              <a:rPr sz="2400" spc="14" baseline="3413" dirty="0" smtClean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2700" spc="0" baseline="3034" dirty="0" smtClean="0">
                <a:latin typeface="Calibri"/>
                <a:cs typeface="Calibri"/>
              </a:rPr>
              <a:t>:</a:t>
            </a:r>
            <a:endParaRPr sz="1800">
              <a:latin typeface="Calibri"/>
              <a:cs typeface="Calibri"/>
            </a:endParaRPr>
          </a:p>
          <a:p>
            <a:pPr marL="1384554">
              <a:lnSpc>
                <a:spcPct val="95825"/>
              </a:lnSpc>
              <a:spcBef>
                <a:spcPts val="1041"/>
              </a:spcBef>
            </a:pPr>
            <a:r>
              <a:rPr sz="1800" spc="0" dirty="0" smtClean="0">
                <a:latin typeface="Wingdings"/>
                <a:cs typeface="Wingdings"/>
              </a:rPr>
              <a:t></a:t>
            </a:r>
            <a:r>
              <a:rPr sz="1800" spc="-44" dirty="0" smtClean="0">
                <a:latin typeface="Times New Roman"/>
                <a:cs typeface="Times New Roman"/>
              </a:rPr>
              <a:t> </a:t>
            </a:r>
            <a:r>
              <a:rPr sz="1600" spc="-29" dirty="0" smtClean="0">
                <a:latin typeface="Calibri"/>
                <a:cs typeface="Calibri"/>
              </a:rPr>
              <a:t>r</a:t>
            </a:r>
            <a:r>
              <a:rPr sz="1600" spc="0" dirty="0" smtClean="0">
                <a:latin typeface="Calibri"/>
                <a:cs typeface="Calibri"/>
              </a:rPr>
              <a:t>ésonance</a:t>
            </a:r>
            <a:r>
              <a:rPr sz="1600" spc="-31" dirty="0" smtClean="0">
                <a:latin typeface="Calibri"/>
                <a:cs typeface="Calibri"/>
              </a:rPr>
              <a:t> </a:t>
            </a:r>
            <a:r>
              <a:rPr sz="1600" spc="0" dirty="0" smtClean="0">
                <a:latin typeface="Calibri"/>
                <a:cs typeface="Calibri"/>
              </a:rPr>
              <a:t>don</a:t>
            </a:r>
            <a:r>
              <a:rPr sz="1600" spc="4" dirty="0" smtClean="0">
                <a:latin typeface="Calibri"/>
                <a:cs typeface="Calibri"/>
              </a:rPr>
              <a:t>n</a:t>
            </a:r>
            <a:r>
              <a:rPr sz="1600" spc="0" dirty="0" smtClean="0">
                <a:latin typeface="Calibri"/>
                <a:cs typeface="Calibri"/>
              </a:rPr>
              <a:t>e</a:t>
            </a:r>
            <a:r>
              <a:rPr sz="1600" spc="-36" dirty="0" smtClean="0">
                <a:latin typeface="Calibri"/>
                <a:cs typeface="Calibri"/>
              </a:rPr>
              <a:t> </a:t>
            </a:r>
            <a:r>
              <a:rPr sz="1600" spc="0" dirty="0" smtClean="0">
                <a:latin typeface="Calibri"/>
                <a:cs typeface="Calibri"/>
              </a:rPr>
              <a:t>p</a:t>
            </a:r>
            <a:r>
              <a:rPr sz="1600" spc="4" dirty="0" smtClean="0">
                <a:latin typeface="Calibri"/>
                <a:cs typeface="Calibri"/>
              </a:rPr>
              <a:t>a</a:t>
            </a:r>
            <a:r>
              <a:rPr sz="1600" spc="-4" dirty="0" smtClean="0">
                <a:latin typeface="Calibri"/>
                <a:cs typeface="Calibri"/>
              </a:rPr>
              <a:t>r</a:t>
            </a:r>
            <a:r>
              <a:rPr sz="1600" spc="4" dirty="0" smtClean="0">
                <a:latin typeface="Calibri"/>
                <a:cs typeface="Calibri"/>
              </a:rPr>
              <a:t>ti</a:t>
            </a:r>
            <a:r>
              <a:rPr sz="1600" spc="0" dirty="0" smtClean="0">
                <a:latin typeface="Calibri"/>
                <a:cs typeface="Calibri"/>
              </a:rPr>
              <a:t>el</a:t>
            </a:r>
            <a:r>
              <a:rPr sz="1600" spc="4" dirty="0" smtClean="0">
                <a:latin typeface="Calibri"/>
                <a:cs typeface="Calibri"/>
              </a:rPr>
              <a:t>l</a:t>
            </a:r>
            <a:r>
              <a:rPr sz="1600" spc="0" dirty="0" smtClean="0">
                <a:latin typeface="Calibri"/>
                <a:cs typeface="Calibri"/>
              </a:rPr>
              <a:t>e</a:t>
            </a:r>
            <a:r>
              <a:rPr sz="1600" spc="-4" dirty="0" smtClean="0">
                <a:latin typeface="Calibri"/>
                <a:cs typeface="Calibri"/>
              </a:rPr>
              <a:t>m</a:t>
            </a:r>
            <a:r>
              <a:rPr sz="1600" spc="0" dirty="0" smtClean="0">
                <a:latin typeface="Calibri"/>
                <a:cs typeface="Calibri"/>
              </a:rPr>
              <a:t>e</a:t>
            </a:r>
            <a:r>
              <a:rPr sz="1600" spc="-14" dirty="0" smtClean="0">
                <a:latin typeface="Calibri"/>
                <a:cs typeface="Calibri"/>
              </a:rPr>
              <a:t>n</a:t>
            </a:r>
            <a:r>
              <a:rPr sz="1600" spc="0" dirty="0" smtClean="0">
                <a:latin typeface="Calibri"/>
                <a:cs typeface="Calibri"/>
              </a:rPr>
              <a:t>t</a:t>
            </a:r>
            <a:r>
              <a:rPr sz="1600" spc="-53" dirty="0" smtClean="0">
                <a:latin typeface="Calibri"/>
                <a:cs typeface="Calibri"/>
              </a:rPr>
              <a:t> </a:t>
            </a:r>
            <a:r>
              <a:rPr sz="1600" spc="0" dirty="0" smtClean="0">
                <a:latin typeface="Calibri"/>
                <a:cs typeface="Calibri"/>
              </a:rPr>
              <a:t>un</a:t>
            </a:r>
            <a:r>
              <a:rPr sz="1600" spc="-16" dirty="0" smtClean="0">
                <a:latin typeface="Calibri"/>
                <a:cs typeface="Calibri"/>
              </a:rPr>
              <a:t> </a:t>
            </a:r>
            <a:r>
              <a:rPr sz="1600" spc="-14" dirty="0" smtClean="0">
                <a:latin typeface="Calibri"/>
                <a:cs typeface="Calibri"/>
              </a:rPr>
              <a:t>c</a:t>
            </a:r>
            <a:r>
              <a:rPr sz="1600" spc="0" dirty="0" smtClean="0">
                <a:latin typeface="Calibri"/>
                <a:cs typeface="Calibri"/>
              </a:rPr>
              <a:t>a</a:t>
            </a:r>
            <a:r>
              <a:rPr sz="1600" spc="-34" dirty="0" smtClean="0">
                <a:latin typeface="Calibri"/>
                <a:cs typeface="Calibri"/>
              </a:rPr>
              <a:t>r</a:t>
            </a:r>
            <a:r>
              <a:rPr sz="1600" spc="0" dirty="0" smtClean="0">
                <a:latin typeface="Calibri"/>
                <a:cs typeface="Calibri"/>
              </a:rPr>
              <a:t>ac</a:t>
            </a:r>
            <a:r>
              <a:rPr sz="1600" spc="-4" dirty="0" smtClean="0">
                <a:latin typeface="Calibri"/>
                <a:cs typeface="Calibri"/>
              </a:rPr>
              <a:t>t</a:t>
            </a:r>
            <a:r>
              <a:rPr sz="1600" spc="0" dirty="0" smtClean="0">
                <a:latin typeface="Calibri"/>
                <a:cs typeface="Calibri"/>
              </a:rPr>
              <a:t>è</a:t>
            </a:r>
            <a:r>
              <a:rPr sz="1600" spc="-29" dirty="0" smtClean="0">
                <a:latin typeface="Calibri"/>
                <a:cs typeface="Calibri"/>
              </a:rPr>
              <a:t>r</a:t>
            </a:r>
            <a:r>
              <a:rPr sz="1600" spc="0" dirty="0" smtClean="0">
                <a:latin typeface="Calibri"/>
                <a:cs typeface="Calibri"/>
              </a:rPr>
              <a:t>e</a:t>
            </a:r>
            <a:r>
              <a:rPr sz="1600" spc="-41" dirty="0" smtClean="0">
                <a:latin typeface="Calibri"/>
                <a:cs typeface="Calibri"/>
              </a:rPr>
              <a:t> </a:t>
            </a:r>
            <a:r>
              <a:rPr sz="1600" spc="0" dirty="0" smtClean="0">
                <a:latin typeface="Calibri"/>
                <a:cs typeface="Calibri"/>
              </a:rPr>
              <a:t>d</a:t>
            </a:r>
            <a:r>
              <a:rPr sz="1600" spc="-34" dirty="0" smtClean="0">
                <a:latin typeface="Calibri"/>
                <a:cs typeface="Calibri"/>
              </a:rPr>
              <a:t>’</a:t>
            </a:r>
            <a:r>
              <a:rPr sz="1600" spc="0" dirty="0" smtClean="0">
                <a:latin typeface="Calibri"/>
                <a:cs typeface="Calibri"/>
              </a:rPr>
              <a:t>une</a:t>
            </a:r>
            <a:r>
              <a:rPr sz="1600" spc="-27" dirty="0" smtClean="0">
                <a:latin typeface="Calibri"/>
                <a:cs typeface="Calibri"/>
              </a:rPr>
              <a:t> </a:t>
            </a:r>
            <a:r>
              <a:rPr sz="1600" spc="0" dirty="0" smtClean="0">
                <a:latin typeface="Calibri"/>
                <a:cs typeface="Calibri"/>
              </a:rPr>
              <a:t>dou</a:t>
            </a:r>
            <a:r>
              <a:rPr sz="1600" spc="4" dirty="0" smtClean="0">
                <a:latin typeface="Calibri"/>
                <a:cs typeface="Calibri"/>
              </a:rPr>
              <a:t>bl</a:t>
            </a:r>
            <a:r>
              <a:rPr sz="1600" spc="0" dirty="0" smtClean="0">
                <a:latin typeface="Calibri"/>
                <a:cs typeface="Calibri"/>
              </a:rPr>
              <a:t>e</a:t>
            </a:r>
            <a:r>
              <a:rPr sz="1600" spc="-41" dirty="0" smtClean="0">
                <a:latin typeface="Calibri"/>
                <a:cs typeface="Calibri"/>
              </a:rPr>
              <a:t> </a:t>
            </a:r>
            <a:r>
              <a:rPr sz="1600" spc="0" dirty="0" smtClean="0">
                <a:latin typeface="Calibri"/>
                <a:cs typeface="Calibri"/>
              </a:rPr>
              <a:t>l</a:t>
            </a:r>
            <a:r>
              <a:rPr sz="1600" spc="4" dirty="0" smtClean="0">
                <a:latin typeface="Calibri"/>
                <a:cs typeface="Calibri"/>
              </a:rPr>
              <a:t>i</a:t>
            </a:r>
            <a:r>
              <a:rPr sz="1600" spc="0" dirty="0" smtClean="0">
                <a:latin typeface="Calibri"/>
                <a:cs typeface="Calibri"/>
              </a:rPr>
              <a:t>a</a:t>
            </a:r>
            <a:r>
              <a:rPr sz="1600" spc="4" dirty="0" smtClean="0">
                <a:latin typeface="Calibri"/>
                <a:cs typeface="Calibri"/>
              </a:rPr>
              <a:t>i</a:t>
            </a:r>
            <a:r>
              <a:rPr sz="1600" spc="0" dirty="0" smtClean="0">
                <a:latin typeface="Calibri"/>
                <a:cs typeface="Calibri"/>
              </a:rPr>
              <a:t>son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010918" y="5250942"/>
            <a:ext cx="1392877" cy="2280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25"/>
              </a:lnSpc>
              <a:spcBef>
                <a:spcPts val="86"/>
              </a:spcBef>
            </a:pPr>
            <a:r>
              <a:rPr sz="2400" spc="0" baseline="3413" dirty="0" smtClean="0">
                <a:latin typeface="Calibri"/>
                <a:cs typeface="Calibri"/>
              </a:rPr>
              <a:t>Conséquences</a:t>
            </a:r>
            <a:r>
              <a:rPr sz="2400" spc="292" baseline="3413" dirty="0" smtClean="0">
                <a:latin typeface="Calibri"/>
                <a:cs typeface="Calibri"/>
              </a:rPr>
              <a:t> </a:t>
            </a:r>
            <a:r>
              <a:rPr sz="2400" spc="0" baseline="3413" dirty="0" smtClean="0">
                <a:latin typeface="Calibri"/>
                <a:cs typeface="Calibri"/>
              </a:rPr>
              <a:t>: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839717" y="5250942"/>
            <a:ext cx="4865990" cy="59387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30403">
              <a:lnSpc>
                <a:spcPts val="1725"/>
              </a:lnSpc>
              <a:spcBef>
                <a:spcPts val="86"/>
              </a:spcBef>
            </a:pPr>
            <a:r>
              <a:rPr sz="2400" spc="0" baseline="3413" dirty="0" smtClean="0">
                <a:latin typeface="Calibri"/>
                <a:cs typeface="Calibri"/>
              </a:rPr>
              <a:t>-</a:t>
            </a:r>
            <a:r>
              <a:rPr sz="2400" spc="-4" baseline="3413" dirty="0" smtClean="0">
                <a:latin typeface="Calibri"/>
                <a:cs typeface="Calibri"/>
              </a:rPr>
              <a:t> </a:t>
            </a:r>
            <a:r>
              <a:rPr sz="2400" spc="-29" baseline="3413" dirty="0" smtClean="0">
                <a:latin typeface="Calibri"/>
                <a:cs typeface="Calibri"/>
              </a:rPr>
              <a:t>r</a:t>
            </a:r>
            <a:r>
              <a:rPr sz="2400" spc="0" baseline="3413" dirty="0" smtClean="0">
                <a:latin typeface="Calibri"/>
                <a:cs typeface="Calibri"/>
              </a:rPr>
              <a:t>e</a:t>
            </a:r>
            <a:r>
              <a:rPr sz="2400" spc="-9" baseline="3413" dirty="0" smtClean="0">
                <a:latin typeface="Calibri"/>
                <a:cs typeface="Calibri"/>
              </a:rPr>
              <a:t>s</a:t>
            </a:r>
            <a:r>
              <a:rPr sz="2400" spc="4" baseline="3413" dirty="0" smtClean="0">
                <a:latin typeface="Calibri"/>
                <a:cs typeface="Calibri"/>
              </a:rPr>
              <a:t>t</a:t>
            </a:r>
            <a:r>
              <a:rPr sz="2400" spc="-4" baseline="3413" dirty="0" smtClean="0">
                <a:latin typeface="Calibri"/>
                <a:cs typeface="Calibri"/>
              </a:rPr>
              <a:t>r</a:t>
            </a:r>
            <a:r>
              <a:rPr sz="2400" spc="4" baseline="3413" dirty="0" smtClean="0">
                <a:latin typeface="Calibri"/>
                <a:cs typeface="Calibri"/>
              </a:rPr>
              <a:t>i</a:t>
            </a:r>
            <a:r>
              <a:rPr sz="2400" spc="0" baseline="3413" dirty="0" smtClean="0">
                <a:latin typeface="Calibri"/>
                <a:cs typeface="Calibri"/>
              </a:rPr>
              <a:t>ct</a:t>
            </a:r>
            <a:r>
              <a:rPr sz="2400" spc="9" baseline="3413" dirty="0" smtClean="0">
                <a:latin typeface="Calibri"/>
                <a:cs typeface="Calibri"/>
              </a:rPr>
              <a:t>i</a:t>
            </a:r>
            <a:r>
              <a:rPr sz="2400" spc="0" baseline="3413" dirty="0" smtClean="0">
                <a:latin typeface="Calibri"/>
                <a:cs typeface="Calibri"/>
              </a:rPr>
              <a:t>on</a:t>
            </a:r>
            <a:r>
              <a:rPr sz="2400" spc="-51" baseline="3413" dirty="0" smtClean="0">
                <a:latin typeface="Calibri"/>
                <a:cs typeface="Calibri"/>
              </a:rPr>
              <a:t> </a:t>
            </a:r>
            <a:r>
              <a:rPr sz="2400" spc="0" baseline="3413" dirty="0" smtClean="0">
                <a:latin typeface="Calibri"/>
                <a:cs typeface="Calibri"/>
              </a:rPr>
              <a:t>de</a:t>
            </a:r>
            <a:r>
              <a:rPr sz="2400" spc="-1" baseline="3413" dirty="0" smtClean="0">
                <a:latin typeface="Calibri"/>
                <a:cs typeface="Calibri"/>
              </a:rPr>
              <a:t> </a:t>
            </a:r>
            <a:r>
              <a:rPr sz="2400" spc="4" baseline="3413" dirty="0" smtClean="0">
                <a:latin typeface="Calibri"/>
                <a:cs typeface="Calibri"/>
              </a:rPr>
              <a:t>l</a:t>
            </a:r>
            <a:r>
              <a:rPr sz="2400" spc="0" baseline="3413" dirty="0" smtClean="0">
                <a:latin typeface="Calibri"/>
                <a:cs typeface="Calibri"/>
              </a:rPr>
              <a:t>a</a:t>
            </a:r>
            <a:r>
              <a:rPr sz="2400" spc="-21" baseline="3413" dirty="0" smtClean="0">
                <a:latin typeface="Calibri"/>
                <a:cs typeface="Calibri"/>
              </a:rPr>
              <a:t> </a:t>
            </a:r>
            <a:r>
              <a:rPr sz="2400" spc="4" baseline="3413" dirty="0" smtClean="0">
                <a:latin typeface="Calibri"/>
                <a:cs typeface="Calibri"/>
              </a:rPr>
              <a:t>li</a:t>
            </a:r>
            <a:r>
              <a:rPr sz="2400" spc="0" baseline="3413" dirty="0" smtClean="0">
                <a:latin typeface="Calibri"/>
                <a:cs typeface="Calibri"/>
              </a:rPr>
              <a:t>b</a:t>
            </a:r>
            <a:r>
              <a:rPr sz="2400" spc="-25" baseline="3413" dirty="0" smtClean="0">
                <a:latin typeface="Calibri"/>
                <a:cs typeface="Calibri"/>
              </a:rPr>
              <a:t>r</a:t>
            </a:r>
            <a:r>
              <a:rPr sz="2400" spc="0" baseline="3413" dirty="0" smtClean="0">
                <a:latin typeface="Calibri"/>
                <a:cs typeface="Calibri"/>
              </a:rPr>
              <a:t>e</a:t>
            </a:r>
            <a:r>
              <a:rPr sz="2400" spc="-29" baseline="3413" dirty="0" smtClean="0">
                <a:latin typeface="Calibri"/>
                <a:cs typeface="Calibri"/>
              </a:rPr>
              <a:t> r</a:t>
            </a:r>
            <a:r>
              <a:rPr sz="2400" spc="0" baseline="3413" dirty="0" smtClean="0">
                <a:latin typeface="Calibri"/>
                <a:cs typeface="Calibri"/>
              </a:rPr>
              <a:t>o</a:t>
            </a:r>
            <a:r>
              <a:rPr sz="2400" spc="-19" baseline="3413" dirty="0" smtClean="0">
                <a:latin typeface="Calibri"/>
                <a:cs typeface="Calibri"/>
              </a:rPr>
              <a:t>t</a:t>
            </a:r>
            <a:r>
              <a:rPr sz="2400" spc="-4" baseline="3413" dirty="0" smtClean="0">
                <a:latin typeface="Calibri"/>
                <a:cs typeface="Calibri"/>
              </a:rPr>
              <a:t>a</a:t>
            </a:r>
            <a:r>
              <a:rPr sz="2400" spc="4" baseline="3413" dirty="0" smtClean="0">
                <a:latin typeface="Calibri"/>
                <a:cs typeface="Calibri"/>
              </a:rPr>
              <a:t>ti</a:t>
            </a:r>
            <a:r>
              <a:rPr sz="2400" spc="0" baseline="3413" dirty="0" smtClean="0">
                <a:latin typeface="Calibri"/>
                <a:cs typeface="Calibri"/>
              </a:rPr>
              <a:t>on</a:t>
            </a:r>
            <a:r>
              <a:rPr sz="2400" spc="-37" baseline="3413" dirty="0" smtClean="0">
                <a:latin typeface="Calibri"/>
                <a:cs typeface="Calibri"/>
              </a:rPr>
              <a:t> </a:t>
            </a:r>
            <a:r>
              <a:rPr sz="2400" spc="4" baseline="3413" dirty="0" smtClean="0">
                <a:latin typeface="Calibri"/>
                <a:cs typeface="Calibri"/>
              </a:rPr>
              <a:t>a</a:t>
            </a:r>
            <a:r>
              <a:rPr sz="2400" spc="0" baseline="3413" dirty="0" smtClean="0">
                <a:latin typeface="Calibri"/>
                <a:cs typeface="Calibri"/>
              </a:rPr>
              <a:t>utour</a:t>
            </a:r>
            <a:r>
              <a:rPr sz="2400" spc="-43" baseline="3413" dirty="0" smtClean="0">
                <a:latin typeface="Calibri"/>
                <a:cs typeface="Calibri"/>
              </a:rPr>
              <a:t> </a:t>
            </a:r>
            <a:r>
              <a:rPr sz="2400" spc="0" baseline="3413" dirty="0" smtClean="0">
                <a:latin typeface="Calibri"/>
                <a:cs typeface="Calibri"/>
              </a:rPr>
              <a:t>du</a:t>
            </a:r>
            <a:r>
              <a:rPr sz="2400" spc="-16" baseline="3413" dirty="0" smtClean="0">
                <a:latin typeface="Calibri"/>
                <a:cs typeface="Calibri"/>
              </a:rPr>
              <a:t> </a:t>
            </a:r>
            <a:r>
              <a:rPr sz="2400" spc="0" baseline="3413" dirty="0" smtClean="0">
                <a:latin typeface="Calibri"/>
                <a:cs typeface="Calibri"/>
              </a:rPr>
              <a:t>l</a:t>
            </a:r>
            <a:r>
              <a:rPr sz="2400" spc="9" baseline="3413" dirty="0" smtClean="0">
                <a:latin typeface="Calibri"/>
                <a:cs typeface="Calibri"/>
              </a:rPr>
              <a:t>i</a:t>
            </a:r>
            <a:r>
              <a:rPr sz="2400" spc="0" baseline="3413" dirty="0" smtClean="0">
                <a:latin typeface="Calibri"/>
                <a:cs typeface="Calibri"/>
              </a:rPr>
              <a:t>en</a:t>
            </a:r>
            <a:r>
              <a:rPr sz="2400" spc="-33" baseline="3413" dirty="0" smtClean="0">
                <a:latin typeface="Calibri"/>
                <a:cs typeface="Calibri"/>
              </a:rPr>
              <a:t> </a:t>
            </a:r>
            <a:r>
              <a:rPr sz="2400" spc="0" baseline="3413" dirty="0" smtClean="0">
                <a:latin typeface="Calibri"/>
                <a:cs typeface="Calibri"/>
              </a:rPr>
              <a:t>pept</a:t>
            </a:r>
            <a:r>
              <a:rPr sz="2400" spc="4" baseline="3413" dirty="0" smtClean="0">
                <a:latin typeface="Calibri"/>
                <a:cs typeface="Calibri"/>
              </a:rPr>
              <a:t>i</a:t>
            </a:r>
            <a:r>
              <a:rPr sz="2400" spc="0" baseline="3413" dirty="0" smtClean="0">
                <a:latin typeface="Calibri"/>
                <a:cs typeface="Calibri"/>
              </a:rPr>
              <a:t>d</a:t>
            </a:r>
            <a:r>
              <a:rPr sz="2400" spc="9" baseline="3413" dirty="0" smtClean="0">
                <a:latin typeface="Calibri"/>
                <a:cs typeface="Calibri"/>
              </a:rPr>
              <a:t>i</a:t>
            </a:r>
            <a:r>
              <a:rPr sz="2400" spc="0" baseline="3413" dirty="0" smtClean="0">
                <a:latin typeface="Calibri"/>
                <a:cs typeface="Calibri"/>
              </a:rPr>
              <a:t>q</a:t>
            </a:r>
            <a:r>
              <a:rPr sz="2400" spc="4" baseline="3413" dirty="0" smtClean="0">
                <a:latin typeface="Calibri"/>
                <a:cs typeface="Calibri"/>
              </a:rPr>
              <a:t>u</a:t>
            </a:r>
            <a:r>
              <a:rPr sz="2400" spc="0" baseline="3413" dirty="0" smtClean="0">
                <a:latin typeface="Calibri"/>
                <a:cs typeface="Calibri"/>
              </a:rPr>
              <a:t>e</a:t>
            </a:r>
            <a:endParaRPr sz="1600">
              <a:latin typeface="Calibri"/>
              <a:cs typeface="Calibri"/>
            </a:endParaRPr>
          </a:p>
          <a:p>
            <a:pPr marL="12700">
              <a:lnSpc>
                <a:spcPct val="101725"/>
              </a:lnSpc>
              <a:spcBef>
                <a:spcPts val="840"/>
              </a:spcBef>
            </a:pPr>
            <a:r>
              <a:rPr sz="1600" spc="0" dirty="0" smtClean="0">
                <a:latin typeface="Calibri"/>
                <a:cs typeface="Calibri"/>
              </a:rPr>
              <a:t>-</a:t>
            </a:r>
            <a:r>
              <a:rPr sz="1600" spc="-4" dirty="0" smtClean="0">
                <a:latin typeface="Calibri"/>
                <a:cs typeface="Calibri"/>
              </a:rPr>
              <a:t> </a:t>
            </a:r>
            <a:r>
              <a:rPr sz="1600" spc="4" dirty="0" smtClean="0">
                <a:latin typeface="Calibri"/>
                <a:cs typeface="Calibri"/>
              </a:rPr>
              <a:t>l</a:t>
            </a:r>
            <a:r>
              <a:rPr sz="1600" spc="0" dirty="0" smtClean="0">
                <a:latin typeface="Calibri"/>
                <a:cs typeface="Calibri"/>
              </a:rPr>
              <a:t>es</a:t>
            </a:r>
            <a:r>
              <a:rPr sz="1600" spc="-17" dirty="0" smtClean="0">
                <a:latin typeface="Calibri"/>
                <a:cs typeface="Calibri"/>
              </a:rPr>
              <a:t> </a:t>
            </a:r>
            <a:r>
              <a:rPr sz="1600" spc="0" dirty="0" smtClean="0">
                <a:latin typeface="Calibri"/>
                <a:cs typeface="Calibri"/>
              </a:rPr>
              <a:t>6</a:t>
            </a:r>
            <a:r>
              <a:rPr sz="1600" spc="-3" dirty="0" smtClean="0">
                <a:latin typeface="Calibri"/>
                <a:cs typeface="Calibri"/>
              </a:rPr>
              <a:t> </a:t>
            </a:r>
            <a:r>
              <a:rPr sz="1600" spc="-4" dirty="0" smtClean="0">
                <a:latin typeface="Calibri"/>
                <a:cs typeface="Calibri"/>
              </a:rPr>
              <a:t>at</a:t>
            </a:r>
            <a:r>
              <a:rPr sz="1600" spc="0" dirty="0" smtClean="0">
                <a:latin typeface="Calibri"/>
                <a:cs typeface="Calibri"/>
              </a:rPr>
              <a:t>omes</a:t>
            </a:r>
            <a:r>
              <a:rPr sz="1600" spc="-33" dirty="0" smtClean="0">
                <a:latin typeface="Calibri"/>
                <a:cs typeface="Calibri"/>
              </a:rPr>
              <a:t> </a:t>
            </a:r>
            <a:r>
              <a:rPr sz="1600" spc="0" dirty="0" smtClean="0">
                <a:latin typeface="Calibri"/>
                <a:cs typeface="Calibri"/>
              </a:rPr>
              <a:t>du</a:t>
            </a:r>
            <a:r>
              <a:rPr sz="1600" spc="-11" dirty="0" smtClean="0">
                <a:latin typeface="Calibri"/>
                <a:cs typeface="Calibri"/>
              </a:rPr>
              <a:t> </a:t>
            </a:r>
            <a:r>
              <a:rPr sz="1600" spc="4" dirty="0" smtClean="0">
                <a:latin typeface="Calibri"/>
                <a:cs typeface="Calibri"/>
              </a:rPr>
              <a:t>g</a:t>
            </a:r>
            <a:r>
              <a:rPr sz="1600" spc="-29" dirty="0" smtClean="0">
                <a:latin typeface="Calibri"/>
                <a:cs typeface="Calibri"/>
              </a:rPr>
              <a:t>r</a:t>
            </a:r>
            <a:r>
              <a:rPr sz="1600" spc="0" dirty="0" smtClean="0">
                <a:latin typeface="Calibri"/>
                <a:cs typeface="Calibri"/>
              </a:rPr>
              <a:t>o</a:t>
            </a:r>
            <a:r>
              <a:rPr sz="1600" spc="4" dirty="0" smtClean="0">
                <a:latin typeface="Calibri"/>
                <a:cs typeface="Calibri"/>
              </a:rPr>
              <a:t>u</a:t>
            </a:r>
            <a:r>
              <a:rPr sz="1600" spc="0" dirty="0" smtClean="0">
                <a:latin typeface="Calibri"/>
                <a:cs typeface="Calibri"/>
              </a:rPr>
              <a:t>pement</a:t>
            </a:r>
            <a:r>
              <a:rPr sz="1600" spc="-70" dirty="0" smtClean="0">
                <a:latin typeface="Calibri"/>
                <a:cs typeface="Calibri"/>
              </a:rPr>
              <a:t> </a:t>
            </a:r>
            <a:r>
              <a:rPr sz="1600" spc="0" dirty="0" smtClean="0">
                <a:latin typeface="Calibri"/>
                <a:cs typeface="Calibri"/>
              </a:rPr>
              <a:t>pept</a:t>
            </a:r>
            <a:r>
              <a:rPr sz="1600" spc="4" dirty="0" smtClean="0">
                <a:latin typeface="Calibri"/>
                <a:cs typeface="Calibri"/>
              </a:rPr>
              <a:t>i</a:t>
            </a:r>
            <a:r>
              <a:rPr sz="1600" spc="0" dirty="0" smtClean="0">
                <a:latin typeface="Calibri"/>
                <a:cs typeface="Calibri"/>
              </a:rPr>
              <a:t>d</a:t>
            </a:r>
            <a:r>
              <a:rPr sz="1600" spc="9" dirty="0" smtClean="0">
                <a:latin typeface="Calibri"/>
                <a:cs typeface="Calibri"/>
              </a:rPr>
              <a:t>i</a:t>
            </a:r>
            <a:r>
              <a:rPr sz="1600" spc="0" dirty="0" smtClean="0">
                <a:latin typeface="Calibri"/>
                <a:cs typeface="Calibri"/>
              </a:rPr>
              <a:t>q</a:t>
            </a:r>
            <a:r>
              <a:rPr sz="1600" spc="4" dirty="0" smtClean="0">
                <a:latin typeface="Calibri"/>
                <a:cs typeface="Calibri"/>
              </a:rPr>
              <a:t>u</a:t>
            </a:r>
            <a:r>
              <a:rPr sz="1600" spc="0" dirty="0" smtClean="0">
                <a:latin typeface="Calibri"/>
                <a:cs typeface="Calibri"/>
              </a:rPr>
              <a:t>e</a:t>
            </a:r>
            <a:r>
              <a:rPr sz="1600" spc="-85" dirty="0" smtClean="0">
                <a:latin typeface="Calibri"/>
                <a:cs typeface="Calibri"/>
              </a:rPr>
              <a:t> </a:t>
            </a:r>
            <a:r>
              <a:rPr sz="1600" spc="0" dirty="0" smtClean="0">
                <a:latin typeface="Calibri"/>
                <a:cs typeface="Calibri"/>
              </a:rPr>
              <a:t>sont</a:t>
            </a:r>
            <a:r>
              <a:rPr sz="1600" spc="-18" dirty="0" smtClean="0">
                <a:latin typeface="Calibri"/>
                <a:cs typeface="Calibri"/>
              </a:rPr>
              <a:t> </a:t>
            </a:r>
            <a:r>
              <a:rPr sz="1600" spc="-14" dirty="0" smtClean="0">
                <a:latin typeface="Calibri"/>
                <a:cs typeface="Calibri"/>
              </a:rPr>
              <a:t>c</a:t>
            </a:r>
            <a:r>
              <a:rPr sz="1600" spc="0" dirty="0" smtClean="0">
                <a:latin typeface="Calibri"/>
                <a:cs typeface="Calibri"/>
              </a:rPr>
              <a:t>o</a:t>
            </a:r>
            <a:r>
              <a:rPr sz="1600" spc="4" dirty="0" smtClean="0">
                <a:latin typeface="Calibri"/>
                <a:cs typeface="Calibri"/>
              </a:rPr>
              <a:t>pla</a:t>
            </a:r>
            <a:r>
              <a:rPr sz="1600" spc="0" dirty="0" smtClean="0">
                <a:latin typeface="Calibri"/>
                <a:cs typeface="Calibri"/>
              </a:rPr>
              <a:t>n</a:t>
            </a:r>
            <a:r>
              <a:rPr sz="1600" spc="9" dirty="0" smtClean="0">
                <a:latin typeface="Calibri"/>
                <a:cs typeface="Calibri"/>
              </a:rPr>
              <a:t>a</a:t>
            </a:r>
            <a:r>
              <a:rPr sz="1600" spc="4" dirty="0" smtClean="0">
                <a:latin typeface="Calibri"/>
                <a:cs typeface="Calibri"/>
              </a:rPr>
              <a:t>i</a:t>
            </a:r>
            <a:r>
              <a:rPr sz="1600" spc="-29" dirty="0" smtClean="0">
                <a:latin typeface="Calibri"/>
                <a:cs typeface="Calibri"/>
              </a:rPr>
              <a:t>r</a:t>
            </a:r>
            <a:r>
              <a:rPr sz="1600" spc="0" dirty="0" smtClean="0">
                <a:latin typeface="Calibri"/>
                <a:cs typeface="Calibri"/>
              </a:rPr>
              <a:t>es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712321" y="6531508"/>
            <a:ext cx="231966" cy="204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0"/>
              </a:lnSpc>
              <a:spcBef>
                <a:spcPts val="76"/>
              </a:spcBef>
            </a:pPr>
            <a:r>
              <a:rPr sz="2100" spc="-4" baseline="1950" dirty="0" smtClean="0">
                <a:solidFill>
                  <a:srgbClr val="C00000"/>
                </a:solidFill>
                <a:latin typeface="Calibri"/>
                <a:cs typeface="Calibri"/>
              </a:rPr>
              <a:t>78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448290" y="6548518"/>
            <a:ext cx="692400" cy="1518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60"/>
              </a:lnSpc>
              <a:spcBef>
                <a:spcPts val="57"/>
              </a:spcBef>
            </a:pPr>
            <a:r>
              <a:rPr sz="1000" spc="0" dirty="0" smtClean="0">
                <a:latin typeface="Segoe UI"/>
                <a:cs typeface="Segoe UI"/>
              </a:rPr>
              <a:t>E</a:t>
            </a:r>
            <a:r>
              <a:rPr sz="1000" spc="-4" dirty="0" smtClean="0">
                <a:latin typeface="Segoe UI"/>
                <a:cs typeface="Segoe UI"/>
              </a:rPr>
              <a:t>C</a:t>
            </a:r>
            <a:r>
              <a:rPr sz="1000" spc="4" dirty="0" smtClean="0">
                <a:latin typeface="Segoe UI"/>
                <a:cs typeface="Segoe UI"/>
              </a:rPr>
              <a:t>A</a:t>
            </a:r>
            <a:r>
              <a:rPr sz="1000" spc="0" dirty="0" smtClean="0">
                <a:latin typeface="Segoe UI"/>
                <a:cs typeface="Segoe UI"/>
              </a:rPr>
              <a:t>M</a:t>
            </a:r>
            <a:r>
              <a:rPr sz="1000" spc="-6" dirty="0" smtClean="0">
                <a:latin typeface="Segoe UI"/>
                <a:cs typeface="Segoe UI"/>
              </a:rPr>
              <a:t> </a:t>
            </a:r>
            <a:r>
              <a:rPr sz="1000" spc="0" dirty="0" smtClean="0">
                <a:latin typeface="Segoe UI"/>
                <a:cs typeface="Segoe UI"/>
              </a:rPr>
              <a:t>2015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5" name="object 5"/>
          <p:cNvSpPr txBox="1"/>
          <p:nvPr/>
        </p:nvSpPr>
        <p:spPr>
          <a:xfrm rot="16200000">
            <a:off x="0" y="1761345"/>
            <a:ext cx="3562100" cy="19494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2040-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Ch</a:t>
            </a:r>
            <a:r>
              <a:rPr sz="1400" b="1" i="1" spc="4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400" b="1" i="1" spc="4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400" b="1" i="1" spc="-39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1400" b="1" i="1" spc="-9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1400" b="1" i="1" spc="4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va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400" b="1" i="1" spc="-25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et</a:t>
            </a:r>
            <a:r>
              <a:rPr sz="1400" b="1" i="1" spc="-14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1400" b="1" i="1" spc="4" dirty="0" smtClean="0">
                <a:solidFill>
                  <a:srgbClr val="FFFFFF"/>
                </a:solidFill>
                <a:latin typeface="Arial"/>
                <a:cs typeface="Arial"/>
              </a:rPr>
              <a:t>ir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onn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eme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endParaRPr sz="1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947154" y="1216914"/>
            <a:ext cx="923544" cy="84429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3" name="object 3"/>
          <p:cNvSpPr txBox="1"/>
          <p:nvPr/>
        </p:nvSpPr>
        <p:spPr>
          <a:xfrm>
            <a:off x="769620" y="1060703"/>
            <a:ext cx="10017252" cy="180898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1000"/>
              </a:lnSpc>
            </a:pPr>
            <a:endParaRPr sz="1000"/>
          </a:p>
          <a:p>
            <a:pPr marL="5789676">
              <a:lnSpc>
                <a:spcPct val="101725"/>
              </a:lnSpc>
              <a:spcBef>
                <a:spcPts val="9310"/>
              </a:spcBef>
            </a:pPr>
            <a:r>
              <a:rPr sz="1800" spc="-4" dirty="0" smtClean="0">
                <a:solidFill>
                  <a:srgbClr val="00AFEF"/>
                </a:solidFill>
                <a:latin typeface="Calibri"/>
                <a:cs typeface="Calibri"/>
              </a:rPr>
              <a:t>li</a:t>
            </a:r>
            <a:r>
              <a:rPr sz="1800" spc="0" dirty="0" smtClean="0">
                <a:solidFill>
                  <a:srgbClr val="00AFEF"/>
                </a:solidFill>
                <a:latin typeface="Calibri"/>
                <a:cs typeface="Calibri"/>
              </a:rPr>
              <a:t>aison</a:t>
            </a:r>
            <a:r>
              <a:rPr sz="1800" spc="14" dirty="0" smtClean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1800" spc="-19" dirty="0" smtClean="0">
                <a:solidFill>
                  <a:srgbClr val="00AFEF"/>
                </a:solidFill>
                <a:latin typeface="Calibri"/>
                <a:cs typeface="Calibri"/>
              </a:rPr>
              <a:t>c</a:t>
            </a:r>
            <a:r>
              <a:rPr sz="1800" spc="-14" dirty="0" smtClean="0">
                <a:solidFill>
                  <a:srgbClr val="00AFEF"/>
                </a:solidFill>
                <a:latin typeface="Calibri"/>
                <a:cs typeface="Calibri"/>
              </a:rPr>
              <a:t>o</a:t>
            </a:r>
            <a:r>
              <a:rPr sz="1800" spc="-19" dirty="0" smtClean="0">
                <a:solidFill>
                  <a:srgbClr val="00AFEF"/>
                </a:solidFill>
                <a:latin typeface="Calibri"/>
                <a:cs typeface="Calibri"/>
              </a:rPr>
              <a:t>v</a:t>
            </a:r>
            <a:r>
              <a:rPr sz="1800" spc="0" dirty="0" smtClean="0">
                <a:solidFill>
                  <a:srgbClr val="00AFEF"/>
                </a:solidFill>
                <a:latin typeface="Calibri"/>
                <a:cs typeface="Calibri"/>
              </a:rPr>
              <a:t>ale</a:t>
            </a:r>
            <a:r>
              <a:rPr sz="1800" spc="-9" dirty="0" smtClean="0">
                <a:solidFill>
                  <a:srgbClr val="00AFEF"/>
                </a:solidFill>
                <a:latin typeface="Calibri"/>
                <a:cs typeface="Calibri"/>
              </a:rPr>
              <a:t>n</a:t>
            </a:r>
            <a:r>
              <a:rPr sz="1800" spc="-25" dirty="0" smtClean="0">
                <a:solidFill>
                  <a:srgbClr val="00AFEF"/>
                </a:solidFill>
                <a:latin typeface="Calibri"/>
                <a:cs typeface="Calibri"/>
              </a:rPr>
              <a:t>t</a:t>
            </a:r>
            <a:r>
              <a:rPr sz="1800" spc="0" dirty="0" smtClean="0">
                <a:solidFill>
                  <a:srgbClr val="00AFEF"/>
                </a:solidFill>
                <a:latin typeface="Calibri"/>
                <a:cs typeface="Calibri"/>
              </a:rPr>
              <a:t>e</a:t>
            </a:r>
            <a:r>
              <a:rPr sz="1800" spc="14" dirty="0" smtClean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1800" spc="0" dirty="0" smtClean="0">
                <a:solidFill>
                  <a:srgbClr val="00AFEF"/>
                </a:solidFill>
                <a:latin typeface="Calibri"/>
                <a:cs typeface="Calibri"/>
              </a:rPr>
              <a:t>amide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0" y="0"/>
            <a:ext cx="330708" cy="68579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bject 22"/>
          <p:cNvSpPr/>
          <p:nvPr/>
        </p:nvSpPr>
        <p:spPr>
          <a:xfrm>
            <a:off x="11415522" y="6528054"/>
            <a:ext cx="0" cy="347470"/>
          </a:xfrm>
          <a:custGeom>
            <a:avLst/>
            <a:gdLst/>
            <a:ahLst/>
            <a:cxnLst/>
            <a:rect l="l" t="t" r="r" b="b"/>
            <a:pathLst>
              <a:path h="347470">
                <a:moveTo>
                  <a:pt x="0" y="0"/>
                </a:moveTo>
                <a:lnTo>
                  <a:pt x="0" y="329943"/>
                </a:lnTo>
              </a:path>
            </a:pathLst>
          </a:custGeom>
          <a:ln w="25908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-12192" y="0"/>
            <a:ext cx="3429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-12192" y="0"/>
            <a:ext cx="342900" cy="6858000"/>
          </a:xfrm>
          <a:custGeom>
            <a:avLst/>
            <a:gdLst/>
            <a:ahLst/>
            <a:cxnLst/>
            <a:rect l="l" t="t" r="r" b="b"/>
            <a:pathLst>
              <a:path w="342900" h="6858000">
                <a:moveTo>
                  <a:pt x="342900" y="0"/>
                </a:moveTo>
                <a:lnTo>
                  <a:pt x="12192" y="0"/>
                </a:lnTo>
              </a:path>
              <a:path w="342900" h="6858000">
                <a:moveTo>
                  <a:pt x="12192" y="6858000"/>
                </a:moveTo>
                <a:lnTo>
                  <a:pt x="342900" y="6858000"/>
                </a:lnTo>
                <a:lnTo>
                  <a:pt x="342900" y="0"/>
                </a:lnTo>
              </a:path>
            </a:pathLst>
          </a:custGeom>
          <a:ln w="9144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-21336" y="6385560"/>
            <a:ext cx="361188" cy="3352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-18288" y="5987224"/>
            <a:ext cx="361188" cy="31908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36448" y="1740407"/>
            <a:ext cx="11216640" cy="196138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31876" y="1735836"/>
            <a:ext cx="11225784" cy="1970532"/>
          </a:xfrm>
          <a:custGeom>
            <a:avLst/>
            <a:gdLst/>
            <a:ahLst/>
            <a:cxnLst/>
            <a:rect l="l" t="t" r="r" b="b"/>
            <a:pathLst>
              <a:path w="11225784" h="1970532">
                <a:moveTo>
                  <a:pt x="0" y="1970532"/>
                </a:moveTo>
                <a:lnTo>
                  <a:pt x="11225784" y="1970532"/>
                </a:lnTo>
                <a:lnTo>
                  <a:pt x="11225784" y="0"/>
                </a:lnTo>
                <a:lnTo>
                  <a:pt x="0" y="0"/>
                </a:lnTo>
                <a:lnTo>
                  <a:pt x="0" y="1970532"/>
                </a:lnTo>
                <a:close/>
              </a:path>
            </a:pathLst>
          </a:custGeom>
          <a:ln w="9144">
            <a:solidFill>
              <a:srgbClr val="5B9BD4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578090" y="1985010"/>
            <a:ext cx="670559" cy="641603"/>
          </a:xfrm>
          <a:custGeom>
            <a:avLst/>
            <a:gdLst/>
            <a:ahLst/>
            <a:cxnLst/>
            <a:rect l="l" t="t" r="r" b="b"/>
            <a:pathLst>
              <a:path w="670559" h="641603">
                <a:moveTo>
                  <a:pt x="0" y="320801"/>
                </a:moveTo>
                <a:lnTo>
                  <a:pt x="1111" y="294492"/>
                </a:lnTo>
                <a:lnTo>
                  <a:pt x="4388" y="268768"/>
                </a:lnTo>
                <a:lnTo>
                  <a:pt x="9744" y="243712"/>
                </a:lnTo>
                <a:lnTo>
                  <a:pt x="17093" y="219407"/>
                </a:lnTo>
                <a:lnTo>
                  <a:pt x="26348" y="195935"/>
                </a:lnTo>
                <a:lnTo>
                  <a:pt x="37424" y="173379"/>
                </a:lnTo>
                <a:lnTo>
                  <a:pt x="50233" y="151821"/>
                </a:lnTo>
                <a:lnTo>
                  <a:pt x="64690" y="131344"/>
                </a:lnTo>
                <a:lnTo>
                  <a:pt x="80709" y="112031"/>
                </a:lnTo>
                <a:lnTo>
                  <a:pt x="98202" y="93964"/>
                </a:lnTo>
                <a:lnTo>
                  <a:pt x="117085" y="77225"/>
                </a:lnTo>
                <a:lnTo>
                  <a:pt x="137269" y="61898"/>
                </a:lnTo>
                <a:lnTo>
                  <a:pt x="158670" y="48065"/>
                </a:lnTo>
                <a:lnTo>
                  <a:pt x="181201" y="35809"/>
                </a:lnTo>
                <a:lnTo>
                  <a:pt x="204775" y="25211"/>
                </a:lnTo>
                <a:lnTo>
                  <a:pt x="229307" y="16355"/>
                </a:lnTo>
                <a:lnTo>
                  <a:pt x="254709" y="9323"/>
                </a:lnTo>
                <a:lnTo>
                  <a:pt x="280896" y="4199"/>
                </a:lnTo>
                <a:lnTo>
                  <a:pt x="307782" y="1063"/>
                </a:lnTo>
                <a:lnTo>
                  <a:pt x="335279" y="0"/>
                </a:lnTo>
                <a:lnTo>
                  <a:pt x="362777" y="1063"/>
                </a:lnTo>
                <a:lnTo>
                  <a:pt x="389663" y="4199"/>
                </a:lnTo>
                <a:lnTo>
                  <a:pt x="415850" y="9323"/>
                </a:lnTo>
                <a:lnTo>
                  <a:pt x="441252" y="16355"/>
                </a:lnTo>
                <a:lnTo>
                  <a:pt x="465784" y="25211"/>
                </a:lnTo>
                <a:lnTo>
                  <a:pt x="489358" y="35809"/>
                </a:lnTo>
                <a:lnTo>
                  <a:pt x="511889" y="48065"/>
                </a:lnTo>
                <a:lnTo>
                  <a:pt x="533290" y="61898"/>
                </a:lnTo>
                <a:lnTo>
                  <a:pt x="553474" y="77225"/>
                </a:lnTo>
                <a:lnTo>
                  <a:pt x="572357" y="93964"/>
                </a:lnTo>
                <a:lnTo>
                  <a:pt x="589850" y="112031"/>
                </a:lnTo>
                <a:lnTo>
                  <a:pt x="605869" y="131344"/>
                </a:lnTo>
                <a:lnTo>
                  <a:pt x="620326" y="151821"/>
                </a:lnTo>
                <a:lnTo>
                  <a:pt x="633135" y="173379"/>
                </a:lnTo>
                <a:lnTo>
                  <a:pt x="644211" y="195935"/>
                </a:lnTo>
                <a:lnTo>
                  <a:pt x="653466" y="219407"/>
                </a:lnTo>
                <a:lnTo>
                  <a:pt x="660815" y="243712"/>
                </a:lnTo>
                <a:lnTo>
                  <a:pt x="666171" y="268768"/>
                </a:lnTo>
                <a:lnTo>
                  <a:pt x="669448" y="294492"/>
                </a:lnTo>
                <a:lnTo>
                  <a:pt x="670559" y="320801"/>
                </a:lnTo>
                <a:lnTo>
                  <a:pt x="669448" y="347111"/>
                </a:lnTo>
                <a:lnTo>
                  <a:pt x="666171" y="372835"/>
                </a:lnTo>
                <a:lnTo>
                  <a:pt x="660815" y="397891"/>
                </a:lnTo>
                <a:lnTo>
                  <a:pt x="653466" y="422196"/>
                </a:lnTo>
                <a:lnTo>
                  <a:pt x="644211" y="445668"/>
                </a:lnTo>
                <a:lnTo>
                  <a:pt x="633135" y="468224"/>
                </a:lnTo>
                <a:lnTo>
                  <a:pt x="620326" y="489782"/>
                </a:lnTo>
                <a:lnTo>
                  <a:pt x="605869" y="510259"/>
                </a:lnTo>
                <a:lnTo>
                  <a:pt x="589850" y="529572"/>
                </a:lnTo>
                <a:lnTo>
                  <a:pt x="572357" y="547639"/>
                </a:lnTo>
                <a:lnTo>
                  <a:pt x="553474" y="564378"/>
                </a:lnTo>
                <a:lnTo>
                  <a:pt x="533290" y="579705"/>
                </a:lnTo>
                <a:lnTo>
                  <a:pt x="511889" y="593538"/>
                </a:lnTo>
                <a:lnTo>
                  <a:pt x="489358" y="605794"/>
                </a:lnTo>
                <a:lnTo>
                  <a:pt x="465784" y="616392"/>
                </a:lnTo>
                <a:lnTo>
                  <a:pt x="441252" y="625248"/>
                </a:lnTo>
                <a:lnTo>
                  <a:pt x="415850" y="632280"/>
                </a:lnTo>
                <a:lnTo>
                  <a:pt x="389663" y="637404"/>
                </a:lnTo>
                <a:lnTo>
                  <a:pt x="362777" y="640540"/>
                </a:lnTo>
                <a:lnTo>
                  <a:pt x="335279" y="641603"/>
                </a:lnTo>
                <a:lnTo>
                  <a:pt x="307782" y="640540"/>
                </a:lnTo>
                <a:lnTo>
                  <a:pt x="280896" y="637404"/>
                </a:lnTo>
                <a:lnTo>
                  <a:pt x="254709" y="632280"/>
                </a:lnTo>
                <a:lnTo>
                  <a:pt x="229307" y="625248"/>
                </a:lnTo>
                <a:lnTo>
                  <a:pt x="204775" y="616392"/>
                </a:lnTo>
                <a:lnTo>
                  <a:pt x="181201" y="605794"/>
                </a:lnTo>
                <a:lnTo>
                  <a:pt x="158670" y="593538"/>
                </a:lnTo>
                <a:lnTo>
                  <a:pt x="137269" y="579705"/>
                </a:lnTo>
                <a:lnTo>
                  <a:pt x="117085" y="564378"/>
                </a:lnTo>
                <a:lnTo>
                  <a:pt x="98202" y="547639"/>
                </a:lnTo>
                <a:lnTo>
                  <a:pt x="80709" y="529572"/>
                </a:lnTo>
                <a:lnTo>
                  <a:pt x="64690" y="510259"/>
                </a:lnTo>
                <a:lnTo>
                  <a:pt x="50233" y="489782"/>
                </a:lnTo>
                <a:lnTo>
                  <a:pt x="37424" y="468224"/>
                </a:lnTo>
                <a:lnTo>
                  <a:pt x="26348" y="445668"/>
                </a:lnTo>
                <a:lnTo>
                  <a:pt x="17093" y="422196"/>
                </a:lnTo>
                <a:lnTo>
                  <a:pt x="9744" y="397891"/>
                </a:lnTo>
                <a:lnTo>
                  <a:pt x="4388" y="372835"/>
                </a:lnTo>
                <a:lnTo>
                  <a:pt x="1111" y="347111"/>
                </a:lnTo>
                <a:lnTo>
                  <a:pt x="0" y="320801"/>
                </a:lnTo>
                <a:close/>
              </a:path>
            </a:pathLst>
          </a:custGeom>
          <a:ln w="28956">
            <a:solidFill>
              <a:srgbClr val="00AFE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612886" y="1985010"/>
            <a:ext cx="669036" cy="641603"/>
          </a:xfrm>
          <a:custGeom>
            <a:avLst/>
            <a:gdLst/>
            <a:ahLst/>
            <a:cxnLst/>
            <a:rect l="l" t="t" r="r" b="b"/>
            <a:pathLst>
              <a:path w="669036" h="641603">
                <a:moveTo>
                  <a:pt x="0" y="320801"/>
                </a:moveTo>
                <a:lnTo>
                  <a:pt x="1108" y="294492"/>
                </a:lnTo>
                <a:lnTo>
                  <a:pt x="4377" y="268768"/>
                </a:lnTo>
                <a:lnTo>
                  <a:pt x="9719" y="243712"/>
                </a:lnTo>
                <a:lnTo>
                  <a:pt x="17050" y="219407"/>
                </a:lnTo>
                <a:lnTo>
                  <a:pt x="26283" y="195935"/>
                </a:lnTo>
                <a:lnTo>
                  <a:pt x="37331" y="173379"/>
                </a:lnTo>
                <a:lnTo>
                  <a:pt x="50109" y="151821"/>
                </a:lnTo>
                <a:lnTo>
                  <a:pt x="64532" y="131344"/>
                </a:lnTo>
                <a:lnTo>
                  <a:pt x="80512" y="112031"/>
                </a:lnTo>
                <a:lnTo>
                  <a:pt x="97964" y="93964"/>
                </a:lnTo>
                <a:lnTo>
                  <a:pt x="116802" y="77225"/>
                </a:lnTo>
                <a:lnTo>
                  <a:pt x="136940" y="61898"/>
                </a:lnTo>
                <a:lnTo>
                  <a:pt x="158292" y="48065"/>
                </a:lnTo>
                <a:lnTo>
                  <a:pt x="180771" y="35809"/>
                </a:lnTo>
                <a:lnTo>
                  <a:pt x="204293" y="25211"/>
                </a:lnTo>
                <a:lnTo>
                  <a:pt x="228770" y="16355"/>
                </a:lnTo>
                <a:lnTo>
                  <a:pt x="254117" y="9323"/>
                </a:lnTo>
                <a:lnTo>
                  <a:pt x="280248" y="4199"/>
                </a:lnTo>
                <a:lnTo>
                  <a:pt x="307077" y="1063"/>
                </a:lnTo>
                <a:lnTo>
                  <a:pt x="334518" y="0"/>
                </a:lnTo>
                <a:lnTo>
                  <a:pt x="361958" y="1063"/>
                </a:lnTo>
                <a:lnTo>
                  <a:pt x="388787" y="4199"/>
                </a:lnTo>
                <a:lnTo>
                  <a:pt x="414918" y="9323"/>
                </a:lnTo>
                <a:lnTo>
                  <a:pt x="440265" y="16355"/>
                </a:lnTo>
                <a:lnTo>
                  <a:pt x="464742" y="25211"/>
                </a:lnTo>
                <a:lnTo>
                  <a:pt x="488264" y="35809"/>
                </a:lnTo>
                <a:lnTo>
                  <a:pt x="510743" y="48065"/>
                </a:lnTo>
                <a:lnTo>
                  <a:pt x="532095" y="61898"/>
                </a:lnTo>
                <a:lnTo>
                  <a:pt x="552233" y="77225"/>
                </a:lnTo>
                <a:lnTo>
                  <a:pt x="571071" y="93964"/>
                </a:lnTo>
                <a:lnTo>
                  <a:pt x="588523" y="112031"/>
                </a:lnTo>
                <a:lnTo>
                  <a:pt x="604503" y="131344"/>
                </a:lnTo>
                <a:lnTo>
                  <a:pt x="618926" y="151821"/>
                </a:lnTo>
                <a:lnTo>
                  <a:pt x="631704" y="173379"/>
                </a:lnTo>
                <a:lnTo>
                  <a:pt x="642752" y="195935"/>
                </a:lnTo>
                <a:lnTo>
                  <a:pt x="651985" y="219407"/>
                </a:lnTo>
                <a:lnTo>
                  <a:pt x="659316" y="243712"/>
                </a:lnTo>
                <a:lnTo>
                  <a:pt x="664658" y="268768"/>
                </a:lnTo>
                <a:lnTo>
                  <a:pt x="667927" y="294492"/>
                </a:lnTo>
                <a:lnTo>
                  <a:pt x="669036" y="320801"/>
                </a:lnTo>
                <a:lnTo>
                  <a:pt x="667927" y="347111"/>
                </a:lnTo>
                <a:lnTo>
                  <a:pt x="664658" y="372835"/>
                </a:lnTo>
                <a:lnTo>
                  <a:pt x="659316" y="397891"/>
                </a:lnTo>
                <a:lnTo>
                  <a:pt x="651985" y="422196"/>
                </a:lnTo>
                <a:lnTo>
                  <a:pt x="642752" y="445668"/>
                </a:lnTo>
                <a:lnTo>
                  <a:pt x="631704" y="468224"/>
                </a:lnTo>
                <a:lnTo>
                  <a:pt x="618926" y="489782"/>
                </a:lnTo>
                <a:lnTo>
                  <a:pt x="604503" y="510259"/>
                </a:lnTo>
                <a:lnTo>
                  <a:pt x="588523" y="529572"/>
                </a:lnTo>
                <a:lnTo>
                  <a:pt x="571071" y="547639"/>
                </a:lnTo>
                <a:lnTo>
                  <a:pt x="552233" y="564378"/>
                </a:lnTo>
                <a:lnTo>
                  <a:pt x="532095" y="579705"/>
                </a:lnTo>
                <a:lnTo>
                  <a:pt x="510743" y="593538"/>
                </a:lnTo>
                <a:lnTo>
                  <a:pt x="488264" y="605794"/>
                </a:lnTo>
                <a:lnTo>
                  <a:pt x="464742" y="616392"/>
                </a:lnTo>
                <a:lnTo>
                  <a:pt x="440265" y="625248"/>
                </a:lnTo>
                <a:lnTo>
                  <a:pt x="414918" y="632280"/>
                </a:lnTo>
                <a:lnTo>
                  <a:pt x="388787" y="637404"/>
                </a:lnTo>
                <a:lnTo>
                  <a:pt x="361958" y="640540"/>
                </a:lnTo>
                <a:lnTo>
                  <a:pt x="334518" y="641603"/>
                </a:lnTo>
                <a:lnTo>
                  <a:pt x="307077" y="640540"/>
                </a:lnTo>
                <a:lnTo>
                  <a:pt x="280248" y="637404"/>
                </a:lnTo>
                <a:lnTo>
                  <a:pt x="254117" y="632280"/>
                </a:lnTo>
                <a:lnTo>
                  <a:pt x="228770" y="625248"/>
                </a:lnTo>
                <a:lnTo>
                  <a:pt x="204293" y="616392"/>
                </a:lnTo>
                <a:lnTo>
                  <a:pt x="180771" y="605794"/>
                </a:lnTo>
                <a:lnTo>
                  <a:pt x="158292" y="593538"/>
                </a:lnTo>
                <a:lnTo>
                  <a:pt x="136940" y="579705"/>
                </a:lnTo>
                <a:lnTo>
                  <a:pt x="116802" y="564378"/>
                </a:lnTo>
                <a:lnTo>
                  <a:pt x="97964" y="547639"/>
                </a:lnTo>
                <a:lnTo>
                  <a:pt x="80512" y="529572"/>
                </a:lnTo>
                <a:lnTo>
                  <a:pt x="64532" y="510259"/>
                </a:lnTo>
                <a:lnTo>
                  <a:pt x="50109" y="489782"/>
                </a:lnTo>
                <a:lnTo>
                  <a:pt x="37331" y="468224"/>
                </a:lnTo>
                <a:lnTo>
                  <a:pt x="26283" y="445668"/>
                </a:lnTo>
                <a:lnTo>
                  <a:pt x="17050" y="422196"/>
                </a:lnTo>
                <a:lnTo>
                  <a:pt x="9719" y="397891"/>
                </a:lnTo>
                <a:lnTo>
                  <a:pt x="4377" y="372835"/>
                </a:lnTo>
                <a:lnTo>
                  <a:pt x="1108" y="347111"/>
                </a:lnTo>
                <a:lnTo>
                  <a:pt x="0" y="320801"/>
                </a:lnTo>
                <a:close/>
              </a:path>
            </a:pathLst>
          </a:custGeom>
          <a:ln w="28956">
            <a:solidFill>
              <a:srgbClr val="00AFE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752082" y="2306574"/>
            <a:ext cx="446532" cy="320039"/>
          </a:xfrm>
          <a:custGeom>
            <a:avLst/>
            <a:gdLst/>
            <a:ahLst/>
            <a:cxnLst/>
            <a:rect l="l" t="t" r="r" b="b"/>
            <a:pathLst>
              <a:path w="446532" h="320039">
                <a:moveTo>
                  <a:pt x="0" y="160020"/>
                </a:moveTo>
                <a:lnTo>
                  <a:pt x="2921" y="134060"/>
                </a:lnTo>
                <a:lnTo>
                  <a:pt x="11381" y="109435"/>
                </a:lnTo>
                <a:lnTo>
                  <a:pt x="24918" y="86474"/>
                </a:lnTo>
                <a:lnTo>
                  <a:pt x="43074" y="65507"/>
                </a:lnTo>
                <a:lnTo>
                  <a:pt x="65389" y="46863"/>
                </a:lnTo>
                <a:lnTo>
                  <a:pt x="77962" y="38514"/>
                </a:lnTo>
                <a:lnTo>
                  <a:pt x="91403" y="30870"/>
                </a:lnTo>
                <a:lnTo>
                  <a:pt x="105654" y="23970"/>
                </a:lnTo>
                <a:lnTo>
                  <a:pt x="120657" y="17858"/>
                </a:lnTo>
                <a:lnTo>
                  <a:pt x="136356" y="12572"/>
                </a:lnTo>
                <a:lnTo>
                  <a:pt x="152692" y="8156"/>
                </a:lnTo>
                <a:lnTo>
                  <a:pt x="169609" y="4649"/>
                </a:lnTo>
                <a:lnTo>
                  <a:pt x="187048" y="2093"/>
                </a:lnTo>
                <a:lnTo>
                  <a:pt x="204953" y="530"/>
                </a:lnTo>
                <a:lnTo>
                  <a:pt x="223266" y="0"/>
                </a:lnTo>
                <a:lnTo>
                  <a:pt x="241578" y="530"/>
                </a:lnTo>
                <a:lnTo>
                  <a:pt x="259483" y="2093"/>
                </a:lnTo>
                <a:lnTo>
                  <a:pt x="276922" y="4649"/>
                </a:lnTo>
                <a:lnTo>
                  <a:pt x="293839" y="8156"/>
                </a:lnTo>
                <a:lnTo>
                  <a:pt x="310175" y="12573"/>
                </a:lnTo>
                <a:lnTo>
                  <a:pt x="325874" y="17858"/>
                </a:lnTo>
                <a:lnTo>
                  <a:pt x="340877" y="23970"/>
                </a:lnTo>
                <a:lnTo>
                  <a:pt x="355128" y="30870"/>
                </a:lnTo>
                <a:lnTo>
                  <a:pt x="368569" y="38514"/>
                </a:lnTo>
                <a:lnTo>
                  <a:pt x="381142" y="46863"/>
                </a:lnTo>
                <a:lnTo>
                  <a:pt x="403457" y="65507"/>
                </a:lnTo>
                <a:lnTo>
                  <a:pt x="421613" y="86474"/>
                </a:lnTo>
                <a:lnTo>
                  <a:pt x="435150" y="109435"/>
                </a:lnTo>
                <a:lnTo>
                  <a:pt x="443610" y="134060"/>
                </a:lnTo>
                <a:lnTo>
                  <a:pt x="446532" y="160020"/>
                </a:lnTo>
                <a:lnTo>
                  <a:pt x="445791" y="173146"/>
                </a:lnTo>
                <a:lnTo>
                  <a:pt x="440043" y="198479"/>
                </a:lnTo>
                <a:lnTo>
                  <a:pt x="428988" y="222313"/>
                </a:lnTo>
                <a:lnTo>
                  <a:pt x="413084" y="244318"/>
                </a:lnTo>
                <a:lnTo>
                  <a:pt x="392791" y="264165"/>
                </a:lnTo>
                <a:lnTo>
                  <a:pt x="368569" y="281525"/>
                </a:lnTo>
                <a:lnTo>
                  <a:pt x="355128" y="289169"/>
                </a:lnTo>
                <a:lnTo>
                  <a:pt x="340877" y="296069"/>
                </a:lnTo>
                <a:lnTo>
                  <a:pt x="325874" y="302181"/>
                </a:lnTo>
                <a:lnTo>
                  <a:pt x="310175" y="307466"/>
                </a:lnTo>
                <a:lnTo>
                  <a:pt x="293839" y="311883"/>
                </a:lnTo>
                <a:lnTo>
                  <a:pt x="276922" y="315390"/>
                </a:lnTo>
                <a:lnTo>
                  <a:pt x="259483" y="317946"/>
                </a:lnTo>
                <a:lnTo>
                  <a:pt x="241578" y="319509"/>
                </a:lnTo>
                <a:lnTo>
                  <a:pt x="223266" y="320039"/>
                </a:lnTo>
                <a:lnTo>
                  <a:pt x="204953" y="319509"/>
                </a:lnTo>
                <a:lnTo>
                  <a:pt x="187048" y="317946"/>
                </a:lnTo>
                <a:lnTo>
                  <a:pt x="169609" y="315390"/>
                </a:lnTo>
                <a:lnTo>
                  <a:pt x="152692" y="311883"/>
                </a:lnTo>
                <a:lnTo>
                  <a:pt x="136356" y="307466"/>
                </a:lnTo>
                <a:lnTo>
                  <a:pt x="120657" y="302181"/>
                </a:lnTo>
                <a:lnTo>
                  <a:pt x="105654" y="296069"/>
                </a:lnTo>
                <a:lnTo>
                  <a:pt x="91403" y="289169"/>
                </a:lnTo>
                <a:lnTo>
                  <a:pt x="77962" y="281525"/>
                </a:lnTo>
                <a:lnTo>
                  <a:pt x="65389" y="273177"/>
                </a:lnTo>
                <a:lnTo>
                  <a:pt x="43074" y="254532"/>
                </a:lnTo>
                <a:lnTo>
                  <a:pt x="24918" y="233565"/>
                </a:lnTo>
                <a:lnTo>
                  <a:pt x="11381" y="210604"/>
                </a:lnTo>
                <a:lnTo>
                  <a:pt x="2921" y="185979"/>
                </a:lnTo>
                <a:lnTo>
                  <a:pt x="0" y="160020"/>
                </a:lnTo>
                <a:close/>
              </a:path>
            </a:pathLst>
          </a:custGeom>
          <a:ln w="22859">
            <a:solidFill>
              <a:srgbClr val="FF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9646158" y="2216658"/>
            <a:ext cx="507492" cy="409955"/>
          </a:xfrm>
          <a:custGeom>
            <a:avLst/>
            <a:gdLst/>
            <a:ahLst/>
            <a:cxnLst/>
            <a:rect l="l" t="t" r="r" b="b"/>
            <a:pathLst>
              <a:path w="507492" h="409955">
                <a:moveTo>
                  <a:pt x="0" y="204977"/>
                </a:moveTo>
                <a:lnTo>
                  <a:pt x="3322" y="171741"/>
                </a:lnTo>
                <a:lnTo>
                  <a:pt x="12941" y="140207"/>
                </a:lnTo>
                <a:lnTo>
                  <a:pt x="28333" y="110800"/>
                </a:lnTo>
                <a:lnTo>
                  <a:pt x="48975" y="83941"/>
                </a:lnTo>
                <a:lnTo>
                  <a:pt x="61100" y="71600"/>
                </a:lnTo>
                <a:lnTo>
                  <a:pt x="74342" y="60055"/>
                </a:lnTo>
                <a:lnTo>
                  <a:pt x="88634" y="49358"/>
                </a:lnTo>
                <a:lnTo>
                  <a:pt x="103912" y="39563"/>
                </a:lnTo>
                <a:lnTo>
                  <a:pt x="120109" y="30722"/>
                </a:lnTo>
                <a:lnTo>
                  <a:pt x="137161" y="22888"/>
                </a:lnTo>
                <a:lnTo>
                  <a:pt x="155001" y="16115"/>
                </a:lnTo>
                <a:lnTo>
                  <a:pt x="173565" y="10454"/>
                </a:lnTo>
                <a:lnTo>
                  <a:pt x="192787" y="5960"/>
                </a:lnTo>
                <a:lnTo>
                  <a:pt x="212601" y="2684"/>
                </a:lnTo>
                <a:lnTo>
                  <a:pt x="232942" y="679"/>
                </a:lnTo>
                <a:lnTo>
                  <a:pt x="253746" y="0"/>
                </a:lnTo>
                <a:lnTo>
                  <a:pt x="274549" y="679"/>
                </a:lnTo>
                <a:lnTo>
                  <a:pt x="294890" y="2684"/>
                </a:lnTo>
                <a:lnTo>
                  <a:pt x="314704" y="5960"/>
                </a:lnTo>
                <a:lnTo>
                  <a:pt x="333926" y="10454"/>
                </a:lnTo>
                <a:lnTo>
                  <a:pt x="352490" y="16115"/>
                </a:lnTo>
                <a:lnTo>
                  <a:pt x="370330" y="22888"/>
                </a:lnTo>
                <a:lnTo>
                  <a:pt x="387382" y="30722"/>
                </a:lnTo>
                <a:lnTo>
                  <a:pt x="403579" y="39563"/>
                </a:lnTo>
                <a:lnTo>
                  <a:pt x="418857" y="49358"/>
                </a:lnTo>
                <a:lnTo>
                  <a:pt x="433149" y="60055"/>
                </a:lnTo>
                <a:lnTo>
                  <a:pt x="446391" y="71600"/>
                </a:lnTo>
                <a:lnTo>
                  <a:pt x="458516" y="83941"/>
                </a:lnTo>
                <a:lnTo>
                  <a:pt x="469460" y="97026"/>
                </a:lnTo>
                <a:lnTo>
                  <a:pt x="487543" y="125212"/>
                </a:lnTo>
                <a:lnTo>
                  <a:pt x="500114" y="155735"/>
                </a:lnTo>
                <a:lnTo>
                  <a:pt x="506650" y="188173"/>
                </a:lnTo>
                <a:lnTo>
                  <a:pt x="507492" y="204977"/>
                </a:lnTo>
                <a:lnTo>
                  <a:pt x="506650" y="221782"/>
                </a:lnTo>
                <a:lnTo>
                  <a:pt x="500114" y="254220"/>
                </a:lnTo>
                <a:lnTo>
                  <a:pt x="487543" y="284743"/>
                </a:lnTo>
                <a:lnTo>
                  <a:pt x="469460" y="312929"/>
                </a:lnTo>
                <a:lnTo>
                  <a:pt x="458516" y="326014"/>
                </a:lnTo>
                <a:lnTo>
                  <a:pt x="446391" y="338355"/>
                </a:lnTo>
                <a:lnTo>
                  <a:pt x="433149" y="349900"/>
                </a:lnTo>
                <a:lnTo>
                  <a:pt x="418857" y="360597"/>
                </a:lnTo>
                <a:lnTo>
                  <a:pt x="403579" y="370392"/>
                </a:lnTo>
                <a:lnTo>
                  <a:pt x="387382" y="379233"/>
                </a:lnTo>
                <a:lnTo>
                  <a:pt x="370330" y="387067"/>
                </a:lnTo>
                <a:lnTo>
                  <a:pt x="352490" y="393840"/>
                </a:lnTo>
                <a:lnTo>
                  <a:pt x="333926" y="399501"/>
                </a:lnTo>
                <a:lnTo>
                  <a:pt x="314704" y="403995"/>
                </a:lnTo>
                <a:lnTo>
                  <a:pt x="294890" y="407271"/>
                </a:lnTo>
                <a:lnTo>
                  <a:pt x="274549" y="409276"/>
                </a:lnTo>
                <a:lnTo>
                  <a:pt x="253746" y="409955"/>
                </a:lnTo>
                <a:lnTo>
                  <a:pt x="232942" y="409276"/>
                </a:lnTo>
                <a:lnTo>
                  <a:pt x="212601" y="407271"/>
                </a:lnTo>
                <a:lnTo>
                  <a:pt x="192787" y="403995"/>
                </a:lnTo>
                <a:lnTo>
                  <a:pt x="173565" y="399501"/>
                </a:lnTo>
                <a:lnTo>
                  <a:pt x="155001" y="393840"/>
                </a:lnTo>
                <a:lnTo>
                  <a:pt x="137161" y="387067"/>
                </a:lnTo>
                <a:lnTo>
                  <a:pt x="120109" y="379233"/>
                </a:lnTo>
                <a:lnTo>
                  <a:pt x="103912" y="370392"/>
                </a:lnTo>
                <a:lnTo>
                  <a:pt x="88634" y="360597"/>
                </a:lnTo>
                <a:lnTo>
                  <a:pt x="74342" y="349900"/>
                </a:lnTo>
                <a:lnTo>
                  <a:pt x="61100" y="338355"/>
                </a:lnTo>
                <a:lnTo>
                  <a:pt x="48975" y="326014"/>
                </a:lnTo>
                <a:lnTo>
                  <a:pt x="38031" y="312929"/>
                </a:lnTo>
                <a:lnTo>
                  <a:pt x="19948" y="284743"/>
                </a:lnTo>
                <a:lnTo>
                  <a:pt x="7377" y="254220"/>
                </a:lnTo>
                <a:lnTo>
                  <a:pt x="841" y="221782"/>
                </a:lnTo>
                <a:lnTo>
                  <a:pt x="0" y="204977"/>
                </a:lnTo>
                <a:close/>
              </a:path>
            </a:pathLst>
          </a:custGeom>
          <a:ln w="22860">
            <a:solidFill>
              <a:srgbClr val="FF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329684" y="4459224"/>
            <a:ext cx="3628644" cy="223723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252499" y="234331"/>
            <a:ext cx="1494779" cy="65263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327122">
              <a:lnSpc>
                <a:spcPts val="2150"/>
              </a:lnSpc>
              <a:spcBef>
                <a:spcPts val="107"/>
              </a:spcBef>
            </a:pPr>
            <a:r>
              <a:rPr sz="2000" spc="0" dirty="0" smtClean="0">
                <a:solidFill>
                  <a:srgbClr val="003399"/>
                </a:solidFill>
                <a:latin typeface="Arial"/>
                <a:cs typeface="Arial"/>
              </a:rPr>
              <a:t>La</a:t>
            </a:r>
            <a:r>
              <a:rPr sz="2000" spc="-9" dirty="0" smtClean="0">
                <a:solidFill>
                  <a:srgbClr val="003399"/>
                </a:solidFill>
                <a:latin typeface="Arial"/>
                <a:cs typeface="Arial"/>
              </a:rPr>
              <a:t> </a:t>
            </a:r>
            <a:r>
              <a:rPr sz="2000" spc="0" dirty="0" smtClean="0">
                <a:solidFill>
                  <a:srgbClr val="003399"/>
                </a:solidFill>
                <a:latin typeface="Arial"/>
                <a:cs typeface="Arial"/>
              </a:rPr>
              <a:t>c</a:t>
            </a:r>
            <a:r>
              <a:rPr sz="2000" spc="4" dirty="0" smtClean="0">
                <a:solidFill>
                  <a:srgbClr val="003399"/>
                </a:solidFill>
                <a:latin typeface="Arial"/>
                <a:cs typeface="Arial"/>
              </a:rPr>
              <a:t>h</a:t>
            </a:r>
            <a:r>
              <a:rPr sz="2000" spc="0" dirty="0" smtClean="0">
                <a:solidFill>
                  <a:srgbClr val="003399"/>
                </a:solidFill>
                <a:latin typeface="Arial"/>
                <a:cs typeface="Arial"/>
              </a:rPr>
              <a:t>aîne</a:t>
            </a:r>
            <a:endParaRPr sz="2000">
              <a:latin typeface="Arial"/>
              <a:cs typeface="Arial"/>
            </a:endParaRPr>
          </a:p>
          <a:p>
            <a:pPr marL="12700" marR="38176">
              <a:lnSpc>
                <a:spcPct val="101725"/>
              </a:lnSpc>
              <a:spcBef>
                <a:spcPts val="861"/>
              </a:spcBef>
            </a:pPr>
            <a:r>
              <a:rPr sz="1600" spc="0" dirty="0" smtClean="0">
                <a:latin typeface="Calibri"/>
                <a:cs typeface="Calibri"/>
              </a:rPr>
              <a:t>2</a:t>
            </a:r>
            <a:r>
              <a:rPr sz="1600" spc="-8" dirty="0" smtClean="0">
                <a:latin typeface="Calibri"/>
                <a:cs typeface="Calibri"/>
              </a:rPr>
              <a:t> </a:t>
            </a:r>
            <a:r>
              <a:rPr sz="1600" spc="-25" dirty="0" smtClean="0">
                <a:latin typeface="Calibri"/>
                <a:cs typeface="Calibri"/>
              </a:rPr>
              <a:t>e</a:t>
            </a:r>
            <a:r>
              <a:rPr sz="1600" spc="4" dirty="0" smtClean="0">
                <a:latin typeface="Calibri"/>
                <a:cs typeface="Calibri"/>
              </a:rPr>
              <a:t>xt</a:t>
            </a:r>
            <a:r>
              <a:rPr sz="1600" spc="-29" dirty="0" smtClean="0">
                <a:latin typeface="Calibri"/>
                <a:cs typeface="Calibri"/>
              </a:rPr>
              <a:t>r</a:t>
            </a:r>
            <a:r>
              <a:rPr sz="1600" spc="0" dirty="0" smtClean="0">
                <a:latin typeface="Calibri"/>
                <a:cs typeface="Calibri"/>
              </a:rPr>
              <a:t>é</a:t>
            </a:r>
            <a:r>
              <a:rPr sz="1600" spc="-4" dirty="0" smtClean="0">
                <a:latin typeface="Calibri"/>
                <a:cs typeface="Calibri"/>
              </a:rPr>
              <a:t>m</a:t>
            </a:r>
            <a:r>
              <a:rPr sz="1600" spc="4" dirty="0" smtClean="0">
                <a:latin typeface="Calibri"/>
                <a:cs typeface="Calibri"/>
              </a:rPr>
              <a:t>i</a:t>
            </a:r>
            <a:r>
              <a:rPr sz="1600" spc="-4" dirty="0" smtClean="0">
                <a:latin typeface="Calibri"/>
                <a:cs typeface="Calibri"/>
              </a:rPr>
              <a:t>t</a:t>
            </a:r>
            <a:r>
              <a:rPr sz="1600" spc="0" dirty="0" smtClean="0">
                <a:latin typeface="Calibri"/>
                <a:cs typeface="Calibri"/>
              </a:rPr>
              <a:t>é</a:t>
            </a:r>
            <a:r>
              <a:rPr sz="1600" spc="9" dirty="0" smtClean="0">
                <a:latin typeface="Calibri"/>
                <a:cs typeface="Calibri"/>
              </a:rPr>
              <a:t>s</a:t>
            </a:r>
            <a:r>
              <a:rPr sz="1600" spc="0" dirty="0" smtClean="0">
                <a:latin typeface="Calibri"/>
                <a:cs typeface="Calibri"/>
              </a:rPr>
              <a:t>: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750893" y="234331"/>
            <a:ext cx="4351943" cy="101865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30403">
              <a:lnSpc>
                <a:spcPts val="2150"/>
              </a:lnSpc>
              <a:spcBef>
                <a:spcPts val="107"/>
              </a:spcBef>
            </a:pPr>
            <a:r>
              <a:rPr sz="2000" spc="0" dirty="0" smtClean="0">
                <a:solidFill>
                  <a:srgbClr val="003399"/>
                </a:solidFill>
                <a:latin typeface="Arial"/>
                <a:cs typeface="Arial"/>
              </a:rPr>
              <a:t>d’AA</a:t>
            </a:r>
            <a:r>
              <a:rPr sz="2000" spc="-109" dirty="0" smtClean="0">
                <a:solidFill>
                  <a:srgbClr val="003399"/>
                </a:solidFill>
                <a:latin typeface="Arial"/>
                <a:cs typeface="Arial"/>
              </a:rPr>
              <a:t> </a:t>
            </a:r>
            <a:r>
              <a:rPr sz="2000" spc="0" dirty="0" smtClean="0">
                <a:solidFill>
                  <a:srgbClr val="003399"/>
                </a:solidFill>
                <a:latin typeface="Arial"/>
                <a:cs typeface="Arial"/>
              </a:rPr>
              <a:t>e</a:t>
            </a:r>
            <a:r>
              <a:rPr sz="2000" spc="4" dirty="0" smtClean="0">
                <a:solidFill>
                  <a:srgbClr val="003399"/>
                </a:solidFill>
                <a:latin typeface="Arial"/>
                <a:cs typeface="Arial"/>
              </a:rPr>
              <a:t>s</a:t>
            </a:r>
            <a:r>
              <a:rPr sz="2000" spc="0" dirty="0" smtClean="0">
                <a:solidFill>
                  <a:srgbClr val="003399"/>
                </a:solidFill>
                <a:latin typeface="Arial"/>
                <a:cs typeface="Arial"/>
              </a:rPr>
              <a:t>t</a:t>
            </a:r>
            <a:r>
              <a:rPr sz="2000" spc="-19" dirty="0" smtClean="0">
                <a:solidFill>
                  <a:srgbClr val="003399"/>
                </a:solidFill>
                <a:latin typeface="Arial"/>
                <a:cs typeface="Arial"/>
              </a:rPr>
              <a:t> </a:t>
            </a:r>
            <a:r>
              <a:rPr sz="2000" spc="0" dirty="0" smtClean="0">
                <a:solidFill>
                  <a:srgbClr val="003399"/>
                </a:solidFill>
                <a:latin typeface="Arial"/>
                <a:cs typeface="Arial"/>
              </a:rPr>
              <a:t>app</a:t>
            </a:r>
            <a:r>
              <a:rPr sz="2000" spc="4" dirty="0" smtClean="0">
                <a:solidFill>
                  <a:srgbClr val="003399"/>
                </a:solidFill>
                <a:latin typeface="Arial"/>
                <a:cs typeface="Arial"/>
              </a:rPr>
              <a:t>e</a:t>
            </a:r>
            <a:r>
              <a:rPr sz="2000" spc="0" dirty="0" smtClean="0">
                <a:solidFill>
                  <a:srgbClr val="003399"/>
                </a:solidFill>
                <a:latin typeface="Arial"/>
                <a:cs typeface="Arial"/>
              </a:rPr>
              <a:t>lée</a:t>
            </a:r>
            <a:r>
              <a:rPr sz="2000" spc="-14" dirty="0" smtClean="0">
                <a:solidFill>
                  <a:srgbClr val="003399"/>
                </a:solidFill>
                <a:latin typeface="Arial"/>
                <a:cs typeface="Arial"/>
              </a:rPr>
              <a:t> </a:t>
            </a:r>
            <a:r>
              <a:rPr sz="2000" spc="0" dirty="0" smtClean="0">
                <a:solidFill>
                  <a:srgbClr val="FF0000"/>
                </a:solidFill>
                <a:latin typeface="Arial"/>
                <a:cs typeface="Arial"/>
              </a:rPr>
              <a:t>polypeptide</a:t>
            </a:r>
            <a:r>
              <a:rPr sz="2000" spc="0" dirty="0" smtClean="0">
                <a:solidFill>
                  <a:srgbClr val="003399"/>
                </a:solidFill>
                <a:latin typeface="Arial"/>
                <a:cs typeface="Arial"/>
              </a:rPr>
              <a:t>.</a:t>
            </a:r>
            <a:endParaRPr sz="2000">
              <a:latin typeface="Arial"/>
              <a:cs typeface="Arial"/>
            </a:endParaRPr>
          </a:p>
          <a:p>
            <a:pPr marL="581582" marR="30403">
              <a:lnSpc>
                <a:spcPct val="101725"/>
              </a:lnSpc>
              <a:spcBef>
                <a:spcPts val="861"/>
              </a:spcBef>
            </a:pPr>
            <a:r>
              <a:rPr sz="1600" spc="0" dirty="0" smtClean="0">
                <a:latin typeface="Calibri"/>
                <a:cs typeface="Calibri"/>
              </a:rPr>
              <a:t>-</a:t>
            </a:r>
            <a:r>
              <a:rPr sz="1600" spc="-4" dirty="0" smtClean="0">
                <a:latin typeface="Calibri"/>
                <a:cs typeface="Calibri"/>
              </a:rPr>
              <a:t> </a:t>
            </a:r>
            <a:r>
              <a:rPr sz="1600" spc="-25" dirty="0" smtClean="0">
                <a:latin typeface="Calibri"/>
                <a:cs typeface="Calibri"/>
              </a:rPr>
              <a:t>e</a:t>
            </a:r>
            <a:r>
              <a:rPr sz="1600" spc="4" dirty="0" smtClean="0">
                <a:latin typeface="Calibri"/>
                <a:cs typeface="Calibri"/>
              </a:rPr>
              <a:t>xt</a:t>
            </a:r>
            <a:r>
              <a:rPr sz="1600" spc="-29" dirty="0" smtClean="0">
                <a:latin typeface="Calibri"/>
                <a:cs typeface="Calibri"/>
              </a:rPr>
              <a:t>r</a:t>
            </a:r>
            <a:r>
              <a:rPr sz="1600" spc="0" dirty="0" smtClean="0">
                <a:latin typeface="Calibri"/>
                <a:cs typeface="Calibri"/>
              </a:rPr>
              <a:t>é</a:t>
            </a:r>
            <a:r>
              <a:rPr sz="1600" spc="-4" dirty="0" smtClean="0">
                <a:latin typeface="Calibri"/>
                <a:cs typeface="Calibri"/>
              </a:rPr>
              <a:t>m</a:t>
            </a:r>
            <a:r>
              <a:rPr sz="1600" spc="4" dirty="0" smtClean="0">
                <a:latin typeface="Calibri"/>
                <a:cs typeface="Calibri"/>
              </a:rPr>
              <a:t>i</a:t>
            </a:r>
            <a:r>
              <a:rPr sz="1600" spc="-4" dirty="0" smtClean="0">
                <a:latin typeface="Calibri"/>
                <a:cs typeface="Calibri"/>
              </a:rPr>
              <a:t>t</a:t>
            </a:r>
            <a:r>
              <a:rPr sz="1600" spc="0" dirty="0" smtClean="0">
                <a:latin typeface="Calibri"/>
                <a:cs typeface="Calibri"/>
              </a:rPr>
              <a:t>é</a:t>
            </a:r>
            <a:r>
              <a:rPr sz="1600" spc="-37" dirty="0" smtClean="0">
                <a:latin typeface="Calibri"/>
                <a:cs typeface="Calibri"/>
              </a:rPr>
              <a:t> </a:t>
            </a:r>
            <a:r>
              <a:rPr sz="1600" spc="0" dirty="0" smtClean="0">
                <a:latin typeface="Calibri"/>
                <a:cs typeface="Calibri"/>
              </a:rPr>
              <a:t>am</a:t>
            </a:r>
            <a:r>
              <a:rPr sz="1600" spc="4" dirty="0" smtClean="0">
                <a:latin typeface="Calibri"/>
                <a:cs typeface="Calibri"/>
              </a:rPr>
              <a:t>i</a:t>
            </a:r>
            <a:r>
              <a:rPr sz="1600" spc="0" dirty="0" smtClean="0">
                <a:latin typeface="Calibri"/>
                <a:cs typeface="Calibri"/>
              </a:rPr>
              <a:t>no</a:t>
            </a:r>
            <a:r>
              <a:rPr sz="1600" spc="-40" dirty="0" smtClean="0">
                <a:latin typeface="Calibri"/>
                <a:cs typeface="Calibri"/>
              </a:rPr>
              <a:t> </a:t>
            </a:r>
            <a:r>
              <a:rPr sz="1600" spc="-4" dirty="0" smtClean="0">
                <a:latin typeface="Calibri"/>
                <a:cs typeface="Calibri"/>
              </a:rPr>
              <a:t>t</a:t>
            </a:r>
            <a:r>
              <a:rPr sz="1600" spc="0" dirty="0" smtClean="0">
                <a:latin typeface="Calibri"/>
                <a:cs typeface="Calibri"/>
              </a:rPr>
              <a:t>e</a:t>
            </a:r>
            <a:r>
              <a:rPr sz="1600" spc="-4" dirty="0" smtClean="0">
                <a:latin typeface="Calibri"/>
                <a:cs typeface="Calibri"/>
              </a:rPr>
              <a:t>r</a:t>
            </a:r>
            <a:r>
              <a:rPr sz="1600" spc="0" dirty="0" smtClean="0">
                <a:latin typeface="Calibri"/>
                <a:cs typeface="Calibri"/>
              </a:rPr>
              <a:t>min</a:t>
            </a:r>
            <a:r>
              <a:rPr sz="1600" spc="4" dirty="0" smtClean="0">
                <a:latin typeface="Calibri"/>
                <a:cs typeface="Calibri"/>
              </a:rPr>
              <a:t>al</a:t>
            </a:r>
            <a:r>
              <a:rPr sz="1600" spc="0" dirty="0" smtClean="0">
                <a:latin typeface="Calibri"/>
                <a:cs typeface="Calibri"/>
              </a:rPr>
              <a:t>e</a:t>
            </a:r>
            <a:r>
              <a:rPr sz="1600" spc="-57" dirty="0" smtClean="0">
                <a:latin typeface="Calibri"/>
                <a:cs typeface="Calibri"/>
              </a:rPr>
              <a:t> </a:t>
            </a:r>
            <a:r>
              <a:rPr sz="1600" spc="-4" dirty="0" smtClean="0">
                <a:latin typeface="Calibri"/>
                <a:cs typeface="Calibri"/>
              </a:rPr>
              <a:t>(</a:t>
            </a:r>
            <a:r>
              <a:rPr sz="1600" spc="4" dirty="0" smtClean="0">
                <a:latin typeface="Calibri"/>
                <a:cs typeface="Calibri"/>
              </a:rPr>
              <a:t>N-</a:t>
            </a:r>
            <a:r>
              <a:rPr sz="1600" spc="-4" dirty="0" smtClean="0">
                <a:latin typeface="Calibri"/>
                <a:cs typeface="Calibri"/>
              </a:rPr>
              <a:t>t</a:t>
            </a:r>
            <a:r>
              <a:rPr sz="1600" spc="0" dirty="0" smtClean="0">
                <a:latin typeface="Calibri"/>
                <a:cs typeface="Calibri"/>
              </a:rPr>
              <a:t>e</a:t>
            </a:r>
            <a:r>
              <a:rPr sz="1600" spc="-4" dirty="0" smtClean="0">
                <a:latin typeface="Calibri"/>
                <a:cs typeface="Calibri"/>
              </a:rPr>
              <a:t>r</a:t>
            </a:r>
            <a:r>
              <a:rPr sz="1600" spc="0" dirty="0" smtClean="0">
                <a:latin typeface="Calibri"/>
                <a:cs typeface="Calibri"/>
              </a:rPr>
              <a:t>min</a:t>
            </a:r>
            <a:r>
              <a:rPr sz="1600" spc="4" dirty="0" smtClean="0">
                <a:latin typeface="Calibri"/>
                <a:cs typeface="Calibri"/>
              </a:rPr>
              <a:t>al</a:t>
            </a:r>
            <a:r>
              <a:rPr sz="1600" spc="0" dirty="0" smtClean="0">
                <a:latin typeface="Calibri"/>
                <a:cs typeface="Calibri"/>
              </a:rPr>
              <a:t>)</a:t>
            </a:r>
            <a:endParaRPr sz="1600">
              <a:latin typeface="Calibri"/>
              <a:cs typeface="Calibri"/>
            </a:endParaRPr>
          </a:p>
          <a:p>
            <a:pPr marL="581582">
              <a:lnSpc>
                <a:spcPct val="101725"/>
              </a:lnSpc>
              <a:spcBef>
                <a:spcPts val="928"/>
              </a:spcBef>
            </a:pPr>
            <a:r>
              <a:rPr sz="1600" spc="0" dirty="0" smtClean="0">
                <a:latin typeface="Calibri"/>
                <a:cs typeface="Calibri"/>
              </a:rPr>
              <a:t>-</a:t>
            </a:r>
            <a:r>
              <a:rPr sz="1600" spc="-4" dirty="0" smtClean="0">
                <a:latin typeface="Calibri"/>
                <a:cs typeface="Calibri"/>
              </a:rPr>
              <a:t> </a:t>
            </a:r>
            <a:r>
              <a:rPr sz="1600" spc="-25" dirty="0" smtClean="0">
                <a:latin typeface="Calibri"/>
                <a:cs typeface="Calibri"/>
              </a:rPr>
              <a:t>e</a:t>
            </a:r>
            <a:r>
              <a:rPr sz="1600" spc="4" dirty="0" smtClean="0">
                <a:latin typeface="Calibri"/>
                <a:cs typeface="Calibri"/>
              </a:rPr>
              <a:t>xt</a:t>
            </a:r>
            <a:r>
              <a:rPr sz="1600" spc="-29" dirty="0" smtClean="0">
                <a:latin typeface="Calibri"/>
                <a:cs typeface="Calibri"/>
              </a:rPr>
              <a:t>r</a:t>
            </a:r>
            <a:r>
              <a:rPr sz="1600" spc="0" dirty="0" smtClean="0">
                <a:latin typeface="Calibri"/>
                <a:cs typeface="Calibri"/>
              </a:rPr>
              <a:t>é</a:t>
            </a:r>
            <a:r>
              <a:rPr sz="1600" spc="-4" dirty="0" smtClean="0">
                <a:latin typeface="Calibri"/>
                <a:cs typeface="Calibri"/>
              </a:rPr>
              <a:t>m</a:t>
            </a:r>
            <a:r>
              <a:rPr sz="1600" spc="4" dirty="0" smtClean="0">
                <a:latin typeface="Calibri"/>
                <a:cs typeface="Calibri"/>
              </a:rPr>
              <a:t>i</a:t>
            </a:r>
            <a:r>
              <a:rPr sz="1600" spc="-4" dirty="0" smtClean="0">
                <a:latin typeface="Calibri"/>
                <a:cs typeface="Calibri"/>
              </a:rPr>
              <a:t>t</a:t>
            </a:r>
            <a:r>
              <a:rPr sz="1600" spc="0" dirty="0" smtClean="0">
                <a:latin typeface="Calibri"/>
                <a:cs typeface="Calibri"/>
              </a:rPr>
              <a:t>é</a:t>
            </a:r>
            <a:r>
              <a:rPr sz="1600" spc="-47" dirty="0" smtClean="0">
                <a:latin typeface="Calibri"/>
                <a:cs typeface="Calibri"/>
              </a:rPr>
              <a:t> </a:t>
            </a:r>
            <a:r>
              <a:rPr sz="1600" spc="-14" dirty="0" smtClean="0">
                <a:latin typeface="Calibri"/>
                <a:cs typeface="Calibri"/>
              </a:rPr>
              <a:t>c</a:t>
            </a:r>
            <a:r>
              <a:rPr sz="1600" spc="0" dirty="0" smtClean="0">
                <a:latin typeface="Calibri"/>
                <a:cs typeface="Calibri"/>
              </a:rPr>
              <a:t>arb</a:t>
            </a:r>
            <a:r>
              <a:rPr sz="1600" spc="-34" dirty="0" smtClean="0">
                <a:latin typeface="Calibri"/>
                <a:cs typeface="Calibri"/>
              </a:rPr>
              <a:t>o</a:t>
            </a:r>
            <a:r>
              <a:rPr sz="1600" spc="4" dirty="0" smtClean="0">
                <a:latin typeface="Calibri"/>
                <a:cs typeface="Calibri"/>
              </a:rPr>
              <a:t>x</a:t>
            </a:r>
            <a:r>
              <a:rPr sz="1600" spc="0" dirty="0" smtClean="0">
                <a:latin typeface="Calibri"/>
                <a:cs typeface="Calibri"/>
              </a:rPr>
              <a:t>yle</a:t>
            </a:r>
            <a:r>
              <a:rPr sz="1600" spc="-42" dirty="0" smtClean="0">
                <a:latin typeface="Calibri"/>
                <a:cs typeface="Calibri"/>
              </a:rPr>
              <a:t> </a:t>
            </a:r>
            <a:r>
              <a:rPr sz="1600" spc="-4" dirty="0" smtClean="0">
                <a:latin typeface="Calibri"/>
                <a:cs typeface="Calibri"/>
              </a:rPr>
              <a:t>t</a:t>
            </a:r>
            <a:r>
              <a:rPr sz="1600" spc="0" dirty="0" smtClean="0">
                <a:latin typeface="Calibri"/>
                <a:cs typeface="Calibri"/>
              </a:rPr>
              <a:t>e</a:t>
            </a:r>
            <a:r>
              <a:rPr sz="1600" spc="-4" dirty="0" smtClean="0">
                <a:latin typeface="Calibri"/>
                <a:cs typeface="Calibri"/>
              </a:rPr>
              <a:t>r</a:t>
            </a:r>
            <a:r>
              <a:rPr sz="1600" spc="0" dirty="0" smtClean="0">
                <a:latin typeface="Calibri"/>
                <a:cs typeface="Calibri"/>
              </a:rPr>
              <a:t>min</a:t>
            </a:r>
            <a:r>
              <a:rPr sz="1600" spc="4" dirty="0" smtClean="0">
                <a:latin typeface="Calibri"/>
                <a:cs typeface="Calibri"/>
              </a:rPr>
              <a:t>al</a:t>
            </a:r>
            <a:r>
              <a:rPr sz="1600" spc="0" dirty="0" smtClean="0">
                <a:latin typeface="Calibri"/>
                <a:cs typeface="Calibri"/>
              </a:rPr>
              <a:t>e</a:t>
            </a:r>
            <a:r>
              <a:rPr sz="1600" spc="-57" dirty="0" smtClean="0">
                <a:latin typeface="Calibri"/>
                <a:cs typeface="Calibri"/>
              </a:rPr>
              <a:t> </a:t>
            </a:r>
            <a:r>
              <a:rPr sz="1600" spc="-4" dirty="0" smtClean="0">
                <a:latin typeface="Calibri"/>
                <a:cs typeface="Calibri"/>
              </a:rPr>
              <a:t>(</a:t>
            </a:r>
            <a:r>
              <a:rPr sz="1600" spc="14" dirty="0" smtClean="0">
                <a:latin typeface="Calibri"/>
                <a:cs typeface="Calibri"/>
              </a:rPr>
              <a:t>C</a:t>
            </a:r>
            <a:r>
              <a:rPr sz="1600" spc="4" dirty="0" smtClean="0">
                <a:latin typeface="Calibri"/>
                <a:cs typeface="Calibri"/>
              </a:rPr>
              <a:t>-</a:t>
            </a:r>
            <a:r>
              <a:rPr sz="1600" spc="-4" dirty="0" smtClean="0">
                <a:latin typeface="Calibri"/>
                <a:cs typeface="Calibri"/>
              </a:rPr>
              <a:t>t</a:t>
            </a:r>
            <a:r>
              <a:rPr sz="1600" spc="0" dirty="0" smtClean="0">
                <a:latin typeface="Calibri"/>
                <a:cs typeface="Calibri"/>
              </a:rPr>
              <a:t>e</a:t>
            </a:r>
            <a:r>
              <a:rPr sz="1600" spc="-4" dirty="0" smtClean="0">
                <a:latin typeface="Calibri"/>
                <a:cs typeface="Calibri"/>
              </a:rPr>
              <a:t>r</a:t>
            </a:r>
            <a:r>
              <a:rPr sz="1600" spc="0" dirty="0" smtClean="0">
                <a:latin typeface="Calibri"/>
                <a:cs typeface="Calibri"/>
              </a:rPr>
              <a:t>min</a:t>
            </a:r>
            <a:r>
              <a:rPr sz="1600" spc="4" dirty="0" smtClean="0">
                <a:latin typeface="Calibri"/>
                <a:cs typeface="Calibri"/>
              </a:rPr>
              <a:t>al</a:t>
            </a:r>
            <a:r>
              <a:rPr sz="1600" spc="0" dirty="0" smtClean="0">
                <a:latin typeface="Calibri"/>
                <a:cs typeface="Calibri"/>
              </a:rPr>
              <a:t>e)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661922" y="658876"/>
            <a:ext cx="1556008" cy="2280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25"/>
              </a:lnSpc>
              <a:spcBef>
                <a:spcPts val="86"/>
              </a:spcBef>
            </a:pPr>
            <a:r>
              <a:rPr sz="2400" spc="0" baseline="3413" dirty="0" smtClean="0">
                <a:latin typeface="Calibri"/>
                <a:cs typeface="Calibri"/>
              </a:rPr>
              <a:t>po</a:t>
            </a:r>
            <a:r>
              <a:rPr sz="2400" spc="4" baseline="3413" dirty="0" smtClean="0">
                <a:latin typeface="Calibri"/>
                <a:cs typeface="Calibri"/>
              </a:rPr>
              <a:t>l</a:t>
            </a:r>
            <a:r>
              <a:rPr sz="2400" spc="0" baseline="3413" dirty="0" smtClean="0">
                <a:latin typeface="Calibri"/>
                <a:cs typeface="Calibri"/>
              </a:rPr>
              <a:t>y</a:t>
            </a:r>
            <a:r>
              <a:rPr sz="2400" spc="-4" baseline="3413" dirty="0" smtClean="0">
                <a:latin typeface="Calibri"/>
                <a:cs typeface="Calibri"/>
              </a:rPr>
              <a:t>m</a:t>
            </a:r>
            <a:r>
              <a:rPr sz="2400" spc="0" baseline="3413" dirty="0" smtClean="0">
                <a:latin typeface="Calibri"/>
                <a:cs typeface="Calibri"/>
              </a:rPr>
              <a:t>è</a:t>
            </a:r>
            <a:r>
              <a:rPr sz="2400" spc="-29" baseline="3413" dirty="0" smtClean="0">
                <a:latin typeface="Calibri"/>
                <a:cs typeface="Calibri"/>
              </a:rPr>
              <a:t>r</a:t>
            </a:r>
            <a:r>
              <a:rPr sz="2400" spc="0" baseline="3413" dirty="0" smtClean="0">
                <a:latin typeface="Calibri"/>
                <a:cs typeface="Calibri"/>
              </a:rPr>
              <a:t>e</a:t>
            </a:r>
            <a:r>
              <a:rPr sz="2400" spc="-26" baseline="3413" dirty="0" smtClean="0">
                <a:latin typeface="Calibri"/>
                <a:cs typeface="Calibri"/>
              </a:rPr>
              <a:t> </a:t>
            </a:r>
            <a:r>
              <a:rPr sz="2400" spc="4" baseline="3413" dirty="0" smtClean="0">
                <a:latin typeface="Calibri"/>
                <a:cs typeface="Calibri"/>
              </a:rPr>
              <a:t>li</a:t>
            </a:r>
            <a:r>
              <a:rPr sz="2400" spc="0" baseline="3413" dirty="0" smtClean="0">
                <a:latin typeface="Calibri"/>
                <a:cs typeface="Calibri"/>
              </a:rPr>
              <a:t>néa</a:t>
            </a:r>
            <a:r>
              <a:rPr sz="2400" spc="4" baseline="3413" dirty="0" smtClean="0">
                <a:latin typeface="Calibri"/>
                <a:cs typeface="Calibri"/>
              </a:rPr>
              <a:t>i</a:t>
            </a:r>
            <a:r>
              <a:rPr sz="2400" spc="-29" baseline="3413" dirty="0" smtClean="0">
                <a:latin typeface="Calibri"/>
                <a:cs typeface="Calibri"/>
              </a:rPr>
              <a:t>r</a:t>
            </a:r>
            <a:r>
              <a:rPr sz="2400" spc="0" baseline="3413" dirty="0" smtClean="0">
                <a:latin typeface="Calibri"/>
                <a:cs typeface="Calibri"/>
              </a:rPr>
              <a:t>e: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499230" y="4051935"/>
            <a:ext cx="5224263" cy="2280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25"/>
              </a:lnSpc>
              <a:spcBef>
                <a:spcPts val="86"/>
              </a:spcBef>
            </a:pPr>
            <a:r>
              <a:rPr sz="2400" spc="0" baseline="3413" dirty="0" smtClean="0">
                <a:solidFill>
                  <a:srgbClr val="FF0000"/>
                </a:solidFill>
                <a:latin typeface="Calibri"/>
                <a:cs typeface="Calibri"/>
              </a:rPr>
              <a:t>Lectu</a:t>
            </a:r>
            <a:r>
              <a:rPr sz="2400" spc="-25" baseline="3413" dirty="0" smtClean="0">
                <a:solidFill>
                  <a:srgbClr val="FF0000"/>
                </a:solidFill>
                <a:latin typeface="Calibri"/>
                <a:cs typeface="Calibri"/>
              </a:rPr>
              <a:t>r</a:t>
            </a:r>
            <a:r>
              <a:rPr sz="2400" spc="0" baseline="3413" dirty="0" smtClean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2400" spc="-18" baseline="3413" dirty="0" smtClean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spc="0" baseline="3413" dirty="0" smtClean="0">
                <a:solidFill>
                  <a:srgbClr val="FF0000"/>
                </a:solidFill>
                <a:latin typeface="Calibri"/>
                <a:cs typeface="Calibri"/>
              </a:rPr>
              <a:t>de</a:t>
            </a:r>
            <a:r>
              <a:rPr sz="2400" spc="-16" baseline="3413" dirty="0" smtClean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spc="0" baseline="3413" dirty="0" smtClean="0">
                <a:solidFill>
                  <a:srgbClr val="FF0000"/>
                </a:solidFill>
                <a:latin typeface="Calibri"/>
                <a:cs typeface="Calibri"/>
              </a:rPr>
              <a:t>l</a:t>
            </a:r>
            <a:r>
              <a:rPr sz="2400" spc="-104" baseline="3413" dirty="0" smtClean="0">
                <a:solidFill>
                  <a:srgbClr val="FF0000"/>
                </a:solidFill>
                <a:latin typeface="Calibri"/>
                <a:cs typeface="Calibri"/>
              </a:rPr>
              <a:t>’</a:t>
            </a:r>
            <a:r>
              <a:rPr sz="2400" spc="-25" baseline="3413" dirty="0" smtClean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2400" spc="4" baseline="3413" dirty="0" smtClean="0">
                <a:solidFill>
                  <a:srgbClr val="FF0000"/>
                </a:solidFill>
                <a:latin typeface="Calibri"/>
                <a:cs typeface="Calibri"/>
              </a:rPr>
              <a:t>xt</a:t>
            </a:r>
            <a:r>
              <a:rPr sz="2400" spc="-29" baseline="3413" dirty="0" smtClean="0">
                <a:solidFill>
                  <a:srgbClr val="FF0000"/>
                </a:solidFill>
                <a:latin typeface="Calibri"/>
                <a:cs typeface="Calibri"/>
              </a:rPr>
              <a:t>r</a:t>
            </a:r>
            <a:r>
              <a:rPr sz="2400" spc="0" baseline="3413" dirty="0" smtClean="0">
                <a:solidFill>
                  <a:srgbClr val="FF0000"/>
                </a:solidFill>
                <a:latin typeface="Calibri"/>
                <a:cs typeface="Calibri"/>
              </a:rPr>
              <a:t>é</a:t>
            </a:r>
            <a:r>
              <a:rPr sz="2400" spc="-4" baseline="3413" dirty="0" smtClean="0">
                <a:solidFill>
                  <a:srgbClr val="FF0000"/>
                </a:solidFill>
                <a:latin typeface="Calibri"/>
                <a:cs typeface="Calibri"/>
              </a:rPr>
              <a:t>m</a:t>
            </a:r>
            <a:r>
              <a:rPr sz="2400" spc="4" baseline="3413" dirty="0" smtClean="0">
                <a:solidFill>
                  <a:srgbClr val="FF0000"/>
                </a:solidFill>
                <a:latin typeface="Calibri"/>
                <a:cs typeface="Calibri"/>
              </a:rPr>
              <a:t>i</a:t>
            </a:r>
            <a:r>
              <a:rPr sz="2400" spc="-4" baseline="3413" dirty="0" smtClean="0">
                <a:solidFill>
                  <a:srgbClr val="FF0000"/>
                </a:solidFill>
                <a:latin typeface="Calibri"/>
                <a:cs typeface="Calibri"/>
              </a:rPr>
              <a:t>t</a:t>
            </a:r>
            <a:r>
              <a:rPr sz="2400" spc="0" baseline="3413" dirty="0" smtClean="0">
                <a:solidFill>
                  <a:srgbClr val="FF0000"/>
                </a:solidFill>
                <a:latin typeface="Calibri"/>
                <a:cs typeface="Calibri"/>
              </a:rPr>
              <a:t>é</a:t>
            </a:r>
            <a:r>
              <a:rPr sz="2400" spc="-38" baseline="3413" dirty="0" smtClean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spc="9" baseline="3413" dirty="0" smtClean="0">
                <a:solidFill>
                  <a:srgbClr val="FF0000"/>
                </a:solidFill>
                <a:latin typeface="Calibri"/>
                <a:cs typeface="Calibri"/>
              </a:rPr>
              <a:t>N</a:t>
            </a:r>
            <a:r>
              <a:rPr sz="2400" spc="4" baseline="3413" dirty="0" smtClean="0">
                <a:solidFill>
                  <a:srgbClr val="FF0000"/>
                </a:solidFill>
                <a:latin typeface="Calibri"/>
                <a:cs typeface="Calibri"/>
              </a:rPr>
              <a:t>-</a:t>
            </a:r>
            <a:r>
              <a:rPr sz="2400" spc="-4" baseline="3413" dirty="0" smtClean="0">
                <a:solidFill>
                  <a:srgbClr val="FF0000"/>
                </a:solidFill>
                <a:latin typeface="Calibri"/>
                <a:cs typeface="Calibri"/>
              </a:rPr>
              <a:t>t</a:t>
            </a:r>
            <a:r>
              <a:rPr sz="2400" spc="0" baseline="3413" dirty="0" smtClean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2400" spc="-9" baseline="3413" dirty="0" smtClean="0">
                <a:solidFill>
                  <a:srgbClr val="FF0000"/>
                </a:solidFill>
                <a:latin typeface="Calibri"/>
                <a:cs typeface="Calibri"/>
              </a:rPr>
              <a:t>r</a:t>
            </a:r>
            <a:r>
              <a:rPr sz="2400" spc="0" baseline="3413" dirty="0" smtClean="0">
                <a:solidFill>
                  <a:srgbClr val="FF0000"/>
                </a:solidFill>
                <a:latin typeface="Calibri"/>
                <a:cs typeface="Calibri"/>
              </a:rPr>
              <a:t>min</a:t>
            </a:r>
            <a:r>
              <a:rPr sz="2400" spc="4" baseline="3413" dirty="0" smtClean="0">
                <a:solidFill>
                  <a:srgbClr val="FF0000"/>
                </a:solidFill>
                <a:latin typeface="Calibri"/>
                <a:cs typeface="Calibri"/>
              </a:rPr>
              <a:t>al</a:t>
            </a:r>
            <a:r>
              <a:rPr sz="2400" spc="0" baseline="3413" dirty="0" smtClean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2400" spc="-69" baseline="3413" dirty="0" smtClean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spc="-19" baseline="3413" dirty="0" smtClean="0">
                <a:solidFill>
                  <a:srgbClr val="FF0000"/>
                </a:solidFill>
                <a:latin typeface="Calibri"/>
                <a:cs typeface="Calibri"/>
              </a:rPr>
              <a:t>v</a:t>
            </a:r>
            <a:r>
              <a:rPr sz="2400" spc="0" baseline="3413" dirty="0" smtClean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2400" spc="-29" baseline="3413" dirty="0" smtClean="0">
                <a:solidFill>
                  <a:srgbClr val="FF0000"/>
                </a:solidFill>
                <a:latin typeface="Calibri"/>
                <a:cs typeface="Calibri"/>
              </a:rPr>
              <a:t>r</a:t>
            </a:r>
            <a:r>
              <a:rPr sz="2400" spc="0" baseline="3413" dirty="0" smtClean="0">
                <a:solidFill>
                  <a:srgbClr val="FF0000"/>
                </a:solidFill>
                <a:latin typeface="Calibri"/>
                <a:cs typeface="Calibri"/>
              </a:rPr>
              <a:t>s</a:t>
            </a:r>
            <a:r>
              <a:rPr sz="2400" spc="-7" baseline="3413" dirty="0" smtClean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spc="4" baseline="3413" dirty="0" smtClean="0">
                <a:solidFill>
                  <a:srgbClr val="FF0000"/>
                </a:solidFill>
                <a:latin typeface="Calibri"/>
                <a:cs typeface="Calibri"/>
              </a:rPr>
              <a:t>l</a:t>
            </a:r>
            <a:r>
              <a:rPr sz="2400" spc="-109" baseline="3413" dirty="0" smtClean="0">
                <a:solidFill>
                  <a:srgbClr val="FF0000"/>
                </a:solidFill>
                <a:latin typeface="Calibri"/>
                <a:cs typeface="Calibri"/>
              </a:rPr>
              <a:t>’</a:t>
            </a:r>
            <a:r>
              <a:rPr sz="2400" spc="-25" baseline="3413" dirty="0" smtClean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2400" spc="4" baseline="3413" dirty="0" smtClean="0">
                <a:solidFill>
                  <a:srgbClr val="FF0000"/>
                </a:solidFill>
                <a:latin typeface="Calibri"/>
                <a:cs typeface="Calibri"/>
              </a:rPr>
              <a:t>xt</a:t>
            </a:r>
            <a:r>
              <a:rPr sz="2400" spc="-29" baseline="3413" dirty="0" smtClean="0">
                <a:solidFill>
                  <a:srgbClr val="FF0000"/>
                </a:solidFill>
                <a:latin typeface="Calibri"/>
                <a:cs typeface="Calibri"/>
              </a:rPr>
              <a:t>r</a:t>
            </a:r>
            <a:r>
              <a:rPr sz="2400" spc="0" baseline="3413" dirty="0" smtClean="0">
                <a:solidFill>
                  <a:srgbClr val="FF0000"/>
                </a:solidFill>
                <a:latin typeface="Calibri"/>
                <a:cs typeface="Calibri"/>
              </a:rPr>
              <a:t>é</a:t>
            </a:r>
            <a:r>
              <a:rPr sz="2400" spc="-4" baseline="3413" dirty="0" smtClean="0">
                <a:solidFill>
                  <a:srgbClr val="FF0000"/>
                </a:solidFill>
                <a:latin typeface="Calibri"/>
                <a:cs typeface="Calibri"/>
              </a:rPr>
              <a:t>m</a:t>
            </a:r>
            <a:r>
              <a:rPr sz="2400" spc="4" baseline="3413" dirty="0" smtClean="0">
                <a:solidFill>
                  <a:srgbClr val="FF0000"/>
                </a:solidFill>
                <a:latin typeface="Calibri"/>
                <a:cs typeface="Calibri"/>
              </a:rPr>
              <a:t>i</a:t>
            </a:r>
            <a:r>
              <a:rPr sz="2400" spc="-4" baseline="3413" dirty="0" smtClean="0">
                <a:solidFill>
                  <a:srgbClr val="FF0000"/>
                </a:solidFill>
                <a:latin typeface="Calibri"/>
                <a:cs typeface="Calibri"/>
              </a:rPr>
              <a:t>t</a:t>
            </a:r>
            <a:r>
              <a:rPr sz="2400" spc="0" baseline="3413" dirty="0" smtClean="0">
                <a:solidFill>
                  <a:srgbClr val="FF0000"/>
                </a:solidFill>
                <a:latin typeface="Calibri"/>
                <a:cs typeface="Calibri"/>
              </a:rPr>
              <a:t>é</a:t>
            </a:r>
            <a:r>
              <a:rPr sz="2400" spc="-43" baseline="3413" dirty="0" smtClean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spc="14" baseline="3413" dirty="0" smtClean="0">
                <a:solidFill>
                  <a:srgbClr val="FF0000"/>
                </a:solidFill>
                <a:latin typeface="Calibri"/>
                <a:cs typeface="Calibri"/>
              </a:rPr>
              <a:t>C</a:t>
            </a:r>
            <a:r>
              <a:rPr sz="2400" spc="4" baseline="3413" dirty="0" smtClean="0">
                <a:solidFill>
                  <a:srgbClr val="FF0000"/>
                </a:solidFill>
                <a:latin typeface="Calibri"/>
                <a:cs typeface="Calibri"/>
              </a:rPr>
              <a:t>-</a:t>
            </a:r>
            <a:r>
              <a:rPr sz="2400" spc="-4" baseline="3413" dirty="0" smtClean="0">
                <a:solidFill>
                  <a:srgbClr val="FF0000"/>
                </a:solidFill>
                <a:latin typeface="Calibri"/>
                <a:cs typeface="Calibri"/>
              </a:rPr>
              <a:t>t</a:t>
            </a:r>
            <a:r>
              <a:rPr sz="2400" spc="0" baseline="3413" dirty="0" smtClean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2400" spc="-4" baseline="3413" dirty="0" smtClean="0">
                <a:solidFill>
                  <a:srgbClr val="FF0000"/>
                </a:solidFill>
                <a:latin typeface="Calibri"/>
                <a:cs typeface="Calibri"/>
              </a:rPr>
              <a:t>r</a:t>
            </a:r>
            <a:r>
              <a:rPr sz="2400" spc="0" baseline="3413" dirty="0" smtClean="0">
                <a:solidFill>
                  <a:srgbClr val="FF0000"/>
                </a:solidFill>
                <a:latin typeface="Calibri"/>
                <a:cs typeface="Calibri"/>
              </a:rPr>
              <a:t>min</a:t>
            </a:r>
            <a:r>
              <a:rPr sz="2400" spc="4" baseline="3413" dirty="0" smtClean="0">
                <a:solidFill>
                  <a:srgbClr val="FF0000"/>
                </a:solidFill>
                <a:latin typeface="Calibri"/>
                <a:cs typeface="Calibri"/>
              </a:rPr>
              <a:t>al</a:t>
            </a:r>
            <a:r>
              <a:rPr sz="2400" spc="0" baseline="3413" dirty="0" smtClean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712321" y="6531508"/>
            <a:ext cx="231966" cy="204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0"/>
              </a:lnSpc>
              <a:spcBef>
                <a:spcPts val="76"/>
              </a:spcBef>
            </a:pPr>
            <a:r>
              <a:rPr sz="2100" spc="-4" baseline="1950" dirty="0" smtClean="0">
                <a:solidFill>
                  <a:srgbClr val="C00000"/>
                </a:solidFill>
                <a:latin typeface="Calibri"/>
                <a:cs typeface="Calibri"/>
              </a:rPr>
              <a:t>79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448290" y="6548518"/>
            <a:ext cx="692400" cy="1518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60"/>
              </a:lnSpc>
              <a:spcBef>
                <a:spcPts val="57"/>
              </a:spcBef>
            </a:pPr>
            <a:r>
              <a:rPr sz="1000" spc="0" dirty="0" smtClean="0">
                <a:latin typeface="Segoe UI"/>
                <a:cs typeface="Segoe UI"/>
              </a:rPr>
              <a:t>E</a:t>
            </a:r>
            <a:r>
              <a:rPr sz="1000" spc="-4" dirty="0" smtClean="0">
                <a:latin typeface="Segoe UI"/>
                <a:cs typeface="Segoe UI"/>
              </a:rPr>
              <a:t>C</a:t>
            </a:r>
            <a:r>
              <a:rPr sz="1000" spc="4" dirty="0" smtClean="0">
                <a:latin typeface="Segoe UI"/>
                <a:cs typeface="Segoe UI"/>
              </a:rPr>
              <a:t>A</a:t>
            </a:r>
            <a:r>
              <a:rPr sz="1000" spc="0" dirty="0" smtClean="0">
                <a:latin typeface="Segoe UI"/>
                <a:cs typeface="Segoe UI"/>
              </a:rPr>
              <a:t>M</a:t>
            </a:r>
            <a:r>
              <a:rPr sz="1000" spc="-6" dirty="0" smtClean="0">
                <a:latin typeface="Segoe UI"/>
                <a:cs typeface="Segoe UI"/>
              </a:rPr>
              <a:t> </a:t>
            </a:r>
            <a:r>
              <a:rPr sz="1000" spc="0" dirty="0" smtClean="0">
                <a:latin typeface="Segoe UI"/>
                <a:cs typeface="Segoe UI"/>
              </a:rPr>
              <a:t>2015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4" name="object 4"/>
          <p:cNvSpPr txBox="1"/>
          <p:nvPr/>
        </p:nvSpPr>
        <p:spPr>
          <a:xfrm rot="16200000">
            <a:off x="0" y="1761345"/>
            <a:ext cx="3562100" cy="19494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2040-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Ch</a:t>
            </a:r>
            <a:r>
              <a:rPr sz="1400" b="1" i="1" spc="4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400" b="1" i="1" spc="4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400" b="1" i="1" spc="-39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1400" b="1" i="1" spc="-9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1400" b="1" i="1" spc="4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va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400" b="1" i="1" spc="-25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et</a:t>
            </a:r>
            <a:r>
              <a:rPr sz="1400" b="1" i="1" spc="-14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1400" b="1" i="1" spc="4" dirty="0" smtClean="0">
                <a:solidFill>
                  <a:srgbClr val="FFFFFF"/>
                </a:solidFill>
                <a:latin typeface="Arial"/>
                <a:cs typeface="Arial"/>
              </a:rPr>
              <a:t>ir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onn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eme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1876" y="1735836"/>
            <a:ext cx="11225784" cy="197053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" name="object 2"/>
          <p:cNvSpPr txBox="1"/>
          <p:nvPr/>
        </p:nvSpPr>
        <p:spPr>
          <a:xfrm>
            <a:off x="0" y="0"/>
            <a:ext cx="330708" cy="68579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object 79"/>
          <p:cNvSpPr txBox="1"/>
          <p:nvPr/>
        </p:nvSpPr>
        <p:spPr>
          <a:xfrm>
            <a:off x="5807964" y="4436364"/>
            <a:ext cx="1728215" cy="36118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76727">
              <a:lnSpc>
                <a:spcPct val="95825"/>
              </a:lnSpc>
              <a:spcBef>
                <a:spcPts val="204"/>
              </a:spcBef>
            </a:pPr>
            <a:r>
              <a:rPr sz="1450" spc="4" dirty="0" smtClean="0">
                <a:latin typeface="Arial"/>
                <a:cs typeface="Arial"/>
              </a:rPr>
              <a:t>N</a:t>
            </a:r>
            <a:r>
              <a:rPr sz="1450" spc="-4" dirty="0" smtClean="0">
                <a:latin typeface="Arial"/>
                <a:cs typeface="Arial"/>
              </a:rPr>
              <a:t>-</a:t>
            </a:r>
            <a:r>
              <a:rPr sz="1450" spc="0" dirty="0" smtClean="0">
                <a:latin typeface="Arial"/>
                <a:cs typeface="Arial"/>
              </a:rPr>
              <a:t>é</a:t>
            </a:r>
            <a:r>
              <a:rPr sz="1450" spc="-4" dirty="0" smtClean="0">
                <a:latin typeface="Arial"/>
                <a:cs typeface="Arial"/>
              </a:rPr>
              <a:t>t</a:t>
            </a:r>
            <a:r>
              <a:rPr sz="1450" spc="0" dirty="0" smtClean="0">
                <a:latin typeface="Arial"/>
                <a:cs typeface="Arial"/>
              </a:rPr>
              <a:t>hy</a:t>
            </a:r>
            <a:r>
              <a:rPr sz="1450" spc="4" dirty="0" smtClean="0">
                <a:latin typeface="Arial"/>
                <a:cs typeface="Arial"/>
              </a:rPr>
              <a:t>l</a:t>
            </a:r>
            <a:r>
              <a:rPr sz="1450" spc="0" dirty="0" smtClean="0">
                <a:latin typeface="Arial"/>
                <a:cs typeface="Arial"/>
              </a:rPr>
              <a:t>benza</a:t>
            </a:r>
            <a:r>
              <a:rPr sz="1450" spc="-4" dirty="0" smtClean="0">
                <a:latin typeface="Arial"/>
                <a:cs typeface="Arial"/>
              </a:rPr>
              <a:t>m</a:t>
            </a:r>
            <a:r>
              <a:rPr sz="1450" spc="4" dirty="0" smtClean="0">
                <a:latin typeface="Arial"/>
                <a:cs typeface="Arial"/>
              </a:rPr>
              <a:t>i</a:t>
            </a:r>
            <a:r>
              <a:rPr sz="1450" spc="0" dirty="0" smtClean="0">
                <a:latin typeface="Arial"/>
                <a:cs typeface="Arial"/>
              </a:rPr>
              <a:t>de</a:t>
            </a:r>
            <a:endParaRPr sz="1450">
              <a:latin typeface="Arial"/>
              <a:cs typeface="Arial"/>
            </a:endParaRPr>
          </a:p>
        </p:txBody>
      </p:sp>
      <p:sp>
        <p:nvSpPr>
          <p:cNvPr id="78" name="object 78"/>
          <p:cNvSpPr txBox="1"/>
          <p:nvPr/>
        </p:nvSpPr>
        <p:spPr>
          <a:xfrm>
            <a:off x="5807964" y="5300472"/>
            <a:ext cx="2449067" cy="50444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600"/>
              </a:lnSpc>
              <a:spcBef>
                <a:spcPts val="20"/>
              </a:spcBef>
            </a:pPr>
            <a:endParaRPr sz="600"/>
          </a:p>
          <a:p>
            <a:pPr marL="76727">
              <a:lnSpc>
                <a:spcPct val="95825"/>
              </a:lnSpc>
            </a:pPr>
            <a:r>
              <a:rPr sz="1450" spc="4" dirty="0" smtClean="0">
                <a:latin typeface="Arial"/>
                <a:cs typeface="Arial"/>
              </a:rPr>
              <a:t>N</a:t>
            </a:r>
            <a:r>
              <a:rPr sz="1450" spc="-4" dirty="0" smtClean="0">
                <a:latin typeface="Arial"/>
                <a:cs typeface="Arial"/>
              </a:rPr>
              <a:t>,</a:t>
            </a:r>
            <a:r>
              <a:rPr sz="1450" spc="-89" dirty="0" smtClean="0">
                <a:latin typeface="Arial"/>
                <a:cs typeface="Arial"/>
              </a:rPr>
              <a:t>N</a:t>
            </a:r>
            <a:r>
              <a:rPr sz="1450" spc="-4" dirty="0" smtClean="0">
                <a:latin typeface="Arial"/>
                <a:cs typeface="Arial"/>
              </a:rPr>
              <a:t>-</a:t>
            </a:r>
            <a:r>
              <a:rPr sz="1450" spc="0" dirty="0" smtClean="0">
                <a:latin typeface="Arial"/>
                <a:cs typeface="Arial"/>
              </a:rPr>
              <a:t>é</a:t>
            </a:r>
            <a:r>
              <a:rPr sz="1450" spc="-4" dirty="0" smtClean="0">
                <a:latin typeface="Arial"/>
                <a:cs typeface="Arial"/>
              </a:rPr>
              <a:t>t</a:t>
            </a:r>
            <a:r>
              <a:rPr sz="1450" spc="0" dirty="0" smtClean="0">
                <a:latin typeface="Arial"/>
                <a:cs typeface="Arial"/>
              </a:rPr>
              <a:t>hy</a:t>
            </a:r>
            <a:r>
              <a:rPr sz="1450" spc="4" dirty="0" smtClean="0">
                <a:latin typeface="Arial"/>
                <a:cs typeface="Arial"/>
              </a:rPr>
              <a:t>l</a:t>
            </a:r>
            <a:r>
              <a:rPr sz="1450" spc="-4" dirty="0" smtClean="0">
                <a:latin typeface="Arial"/>
                <a:cs typeface="Arial"/>
              </a:rPr>
              <a:t>m</a:t>
            </a:r>
            <a:r>
              <a:rPr sz="1450" spc="0" dirty="0" smtClean="0">
                <a:latin typeface="Arial"/>
                <a:cs typeface="Arial"/>
              </a:rPr>
              <a:t>é</a:t>
            </a:r>
            <a:r>
              <a:rPr sz="1450" spc="-4" dirty="0" smtClean="0">
                <a:latin typeface="Arial"/>
                <a:cs typeface="Arial"/>
              </a:rPr>
              <a:t>t</a:t>
            </a:r>
            <a:r>
              <a:rPr sz="1450" spc="0" dirty="0" smtClean="0">
                <a:latin typeface="Arial"/>
                <a:cs typeface="Arial"/>
              </a:rPr>
              <a:t>hy</a:t>
            </a:r>
            <a:r>
              <a:rPr sz="1450" spc="4" dirty="0" smtClean="0">
                <a:latin typeface="Arial"/>
                <a:cs typeface="Arial"/>
              </a:rPr>
              <a:t>l</a:t>
            </a:r>
            <a:r>
              <a:rPr sz="1450" spc="0" dirty="0" smtClean="0">
                <a:latin typeface="Arial"/>
                <a:cs typeface="Arial"/>
              </a:rPr>
              <a:t>benza</a:t>
            </a:r>
            <a:r>
              <a:rPr sz="1450" spc="-4" dirty="0" smtClean="0">
                <a:latin typeface="Arial"/>
                <a:cs typeface="Arial"/>
              </a:rPr>
              <a:t>m</a:t>
            </a:r>
            <a:r>
              <a:rPr sz="1450" spc="4" dirty="0" smtClean="0">
                <a:latin typeface="Arial"/>
                <a:cs typeface="Arial"/>
              </a:rPr>
              <a:t>i</a:t>
            </a:r>
            <a:r>
              <a:rPr sz="1450" spc="0" dirty="0" smtClean="0">
                <a:latin typeface="Arial"/>
                <a:cs typeface="Arial"/>
              </a:rPr>
              <a:t>de</a:t>
            </a:r>
            <a:endParaRPr sz="1450">
              <a:latin typeface="Arial"/>
              <a:cs typeface="Arial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5736336" y="6309360"/>
            <a:ext cx="2231136" cy="35966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600"/>
              </a:lnSpc>
              <a:spcBef>
                <a:spcPts val="25"/>
              </a:spcBef>
            </a:pPr>
            <a:endParaRPr sz="600"/>
          </a:p>
          <a:p>
            <a:pPr marL="113134">
              <a:lnSpc>
                <a:spcPct val="95825"/>
              </a:lnSpc>
            </a:pPr>
            <a:r>
              <a:rPr sz="1450" spc="4" dirty="0" smtClean="0">
                <a:latin typeface="Arial"/>
                <a:cs typeface="Arial"/>
              </a:rPr>
              <a:t>N</a:t>
            </a:r>
            <a:r>
              <a:rPr sz="1450" spc="-4" dirty="0" smtClean="0">
                <a:latin typeface="Arial"/>
                <a:cs typeface="Arial"/>
              </a:rPr>
              <a:t>,</a:t>
            </a:r>
            <a:r>
              <a:rPr sz="1450" spc="-84" dirty="0" smtClean="0">
                <a:latin typeface="Arial"/>
                <a:cs typeface="Arial"/>
              </a:rPr>
              <a:t>N</a:t>
            </a:r>
            <a:r>
              <a:rPr sz="1450" spc="-4" dirty="0" smtClean="0">
                <a:latin typeface="Arial"/>
                <a:cs typeface="Arial"/>
              </a:rPr>
              <a:t>-</a:t>
            </a:r>
            <a:r>
              <a:rPr sz="1450" spc="0" dirty="0" smtClean="0">
                <a:latin typeface="Arial"/>
                <a:cs typeface="Arial"/>
              </a:rPr>
              <a:t>d</a:t>
            </a:r>
            <a:r>
              <a:rPr sz="1450" spc="4" dirty="0" smtClean="0">
                <a:latin typeface="Arial"/>
                <a:cs typeface="Arial"/>
              </a:rPr>
              <a:t>i</a:t>
            </a:r>
            <a:r>
              <a:rPr sz="1450" spc="-94" dirty="0" smtClean="0">
                <a:latin typeface="Arial"/>
                <a:cs typeface="Arial"/>
              </a:rPr>
              <a:t>m</a:t>
            </a:r>
            <a:r>
              <a:rPr sz="1450" spc="0" dirty="0" smtClean="0">
                <a:latin typeface="Arial"/>
                <a:cs typeface="Arial"/>
              </a:rPr>
              <a:t>é</a:t>
            </a:r>
            <a:r>
              <a:rPr sz="1450" spc="-4" dirty="0" smtClean="0">
                <a:latin typeface="Arial"/>
                <a:cs typeface="Arial"/>
              </a:rPr>
              <a:t>t</a:t>
            </a:r>
            <a:r>
              <a:rPr sz="1450" spc="0" dirty="0" smtClean="0">
                <a:latin typeface="Arial"/>
                <a:cs typeface="Arial"/>
              </a:rPr>
              <a:t>hy</a:t>
            </a:r>
            <a:r>
              <a:rPr sz="1450" spc="4" dirty="0" smtClean="0">
                <a:latin typeface="Arial"/>
                <a:cs typeface="Arial"/>
              </a:rPr>
              <a:t>l</a:t>
            </a:r>
            <a:r>
              <a:rPr sz="1450" spc="-4" dirty="0" smtClean="0">
                <a:latin typeface="Arial"/>
                <a:cs typeface="Arial"/>
              </a:rPr>
              <a:t>f</a:t>
            </a:r>
            <a:r>
              <a:rPr sz="1450" spc="0" dirty="0" smtClean="0">
                <a:latin typeface="Arial"/>
                <a:cs typeface="Arial"/>
              </a:rPr>
              <a:t>o</a:t>
            </a:r>
            <a:r>
              <a:rPr sz="1450" spc="-4" dirty="0" smtClean="0">
                <a:latin typeface="Arial"/>
                <a:cs typeface="Arial"/>
              </a:rPr>
              <a:t>rm</a:t>
            </a:r>
            <a:r>
              <a:rPr sz="1450" spc="4" dirty="0" smtClean="0">
                <a:latin typeface="Arial"/>
                <a:cs typeface="Arial"/>
              </a:rPr>
              <a:t>a</a:t>
            </a:r>
            <a:r>
              <a:rPr sz="1450" spc="-4" dirty="0" smtClean="0">
                <a:latin typeface="Arial"/>
                <a:cs typeface="Arial"/>
              </a:rPr>
              <a:t>m</a:t>
            </a:r>
            <a:r>
              <a:rPr sz="1450" spc="4" dirty="0" smtClean="0">
                <a:latin typeface="Arial"/>
                <a:cs typeface="Arial"/>
              </a:rPr>
              <a:t>i</a:t>
            </a:r>
            <a:r>
              <a:rPr sz="1450" spc="0" dirty="0" smtClean="0">
                <a:latin typeface="Arial"/>
                <a:cs typeface="Arial"/>
              </a:rPr>
              <a:t>de</a:t>
            </a:r>
            <a:endParaRPr sz="1450">
              <a:latin typeface="Arial"/>
              <a:cs typeface="Arial"/>
            </a:endParaRPr>
          </a:p>
        </p:txBody>
      </p:sp>
      <p:sp>
        <p:nvSpPr>
          <p:cNvPr id="76" name="object 76"/>
          <p:cNvSpPr/>
          <p:nvPr/>
        </p:nvSpPr>
        <p:spPr>
          <a:xfrm>
            <a:off x="11415522" y="6528054"/>
            <a:ext cx="0" cy="347470"/>
          </a:xfrm>
          <a:custGeom>
            <a:avLst/>
            <a:gdLst/>
            <a:ahLst/>
            <a:cxnLst/>
            <a:rect l="l" t="t" r="r" b="b"/>
            <a:pathLst>
              <a:path h="347470">
                <a:moveTo>
                  <a:pt x="0" y="0"/>
                </a:moveTo>
                <a:lnTo>
                  <a:pt x="0" y="329943"/>
                </a:lnTo>
              </a:path>
            </a:pathLst>
          </a:custGeom>
          <a:ln w="25908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-12192" y="0"/>
            <a:ext cx="3429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-12192" y="0"/>
            <a:ext cx="342900" cy="6858000"/>
          </a:xfrm>
          <a:custGeom>
            <a:avLst/>
            <a:gdLst/>
            <a:ahLst/>
            <a:cxnLst/>
            <a:rect l="l" t="t" r="r" b="b"/>
            <a:pathLst>
              <a:path w="342900" h="6858000">
                <a:moveTo>
                  <a:pt x="342900" y="0"/>
                </a:moveTo>
                <a:lnTo>
                  <a:pt x="12192" y="0"/>
                </a:lnTo>
              </a:path>
              <a:path w="342900" h="6858000">
                <a:moveTo>
                  <a:pt x="12192" y="6858000"/>
                </a:moveTo>
                <a:lnTo>
                  <a:pt x="342900" y="6858000"/>
                </a:lnTo>
                <a:lnTo>
                  <a:pt x="342900" y="0"/>
                </a:lnTo>
              </a:path>
            </a:pathLst>
          </a:custGeom>
          <a:ln w="9144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-21336" y="6385560"/>
            <a:ext cx="361188" cy="3352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-18288" y="5987224"/>
            <a:ext cx="361188" cy="31908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4328042" y="3747246"/>
            <a:ext cx="164766" cy="0"/>
          </a:xfrm>
          <a:custGeom>
            <a:avLst/>
            <a:gdLst/>
            <a:ahLst/>
            <a:cxnLst/>
            <a:rect l="l" t="t" r="r" b="b"/>
            <a:pathLst>
              <a:path w="164766">
                <a:moveTo>
                  <a:pt x="0" y="0"/>
                </a:moveTo>
                <a:lnTo>
                  <a:pt x="164766" y="0"/>
                </a:lnTo>
              </a:path>
            </a:pathLst>
          </a:custGeom>
          <a:ln w="592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4598703" y="3524161"/>
            <a:ext cx="0" cy="124297"/>
          </a:xfrm>
          <a:custGeom>
            <a:avLst/>
            <a:gdLst/>
            <a:ahLst/>
            <a:cxnLst/>
            <a:rect l="l" t="t" r="r" b="b"/>
            <a:pathLst>
              <a:path h="124297">
                <a:moveTo>
                  <a:pt x="0" y="124297"/>
                </a:moveTo>
                <a:lnTo>
                  <a:pt x="0" y="0"/>
                </a:lnTo>
              </a:path>
            </a:pathLst>
          </a:custGeom>
          <a:ln w="592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4560192" y="3524161"/>
            <a:ext cx="0" cy="124297"/>
          </a:xfrm>
          <a:custGeom>
            <a:avLst/>
            <a:gdLst/>
            <a:ahLst/>
            <a:cxnLst/>
            <a:rect l="l" t="t" r="r" b="b"/>
            <a:pathLst>
              <a:path h="124297">
                <a:moveTo>
                  <a:pt x="0" y="124297"/>
                </a:moveTo>
                <a:lnTo>
                  <a:pt x="0" y="0"/>
                </a:lnTo>
              </a:path>
            </a:pathLst>
          </a:custGeom>
          <a:ln w="592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4667215" y="3747246"/>
            <a:ext cx="140328" cy="0"/>
          </a:xfrm>
          <a:custGeom>
            <a:avLst/>
            <a:gdLst/>
            <a:ahLst/>
            <a:cxnLst/>
            <a:rect l="l" t="t" r="r" b="b"/>
            <a:pathLst>
              <a:path w="140328">
                <a:moveTo>
                  <a:pt x="0" y="0"/>
                </a:moveTo>
                <a:lnTo>
                  <a:pt x="140328" y="0"/>
                </a:lnTo>
              </a:path>
            </a:pathLst>
          </a:custGeom>
          <a:ln w="592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4339519" y="4513126"/>
            <a:ext cx="165137" cy="0"/>
          </a:xfrm>
          <a:custGeom>
            <a:avLst/>
            <a:gdLst/>
            <a:ahLst/>
            <a:cxnLst/>
            <a:rect l="l" t="t" r="r" b="b"/>
            <a:pathLst>
              <a:path w="165137">
                <a:moveTo>
                  <a:pt x="0" y="0"/>
                </a:moveTo>
                <a:lnTo>
                  <a:pt x="165137" y="0"/>
                </a:lnTo>
              </a:path>
            </a:pathLst>
          </a:custGeom>
          <a:ln w="592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4610181" y="4290350"/>
            <a:ext cx="0" cy="123987"/>
          </a:xfrm>
          <a:custGeom>
            <a:avLst/>
            <a:gdLst/>
            <a:ahLst/>
            <a:cxnLst/>
            <a:rect l="l" t="t" r="r" b="b"/>
            <a:pathLst>
              <a:path h="123987">
                <a:moveTo>
                  <a:pt x="0" y="123987"/>
                </a:moveTo>
                <a:lnTo>
                  <a:pt x="0" y="0"/>
                </a:lnTo>
              </a:path>
            </a:pathLst>
          </a:custGeom>
          <a:ln w="592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4572041" y="4290350"/>
            <a:ext cx="0" cy="123987"/>
          </a:xfrm>
          <a:custGeom>
            <a:avLst/>
            <a:gdLst/>
            <a:ahLst/>
            <a:cxnLst/>
            <a:rect l="l" t="t" r="r" b="b"/>
            <a:pathLst>
              <a:path h="123987">
                <a:moveTo>
                  <a:pt x="0" y="123987"/>
                </a:moveTo>
                <a:lnTo>
                  <a:pt x="0" y="0"/>
                </a:lnTo>
              </a:path>
            </a:pathLst>
          </a:custGeom>
          <a:ln w="592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4678693" y="4513126"/>
            <a:ext cx="140699" cy="0"/>
          </a:xfrm>
          <a:custGeom>
            <a:avLst/>
            <a:gdLst/>
            <a:ahLst/>
            <a:cxnLst/>
            <a:rect l="l" t="t" r="r" b="b"/>
            <a:pathLst>
              <a:path w="140699">
                <a:moveTo>
                  <a:pt x="0" y="0"/>
                </a:moveTo>
                <a:lnTo>
                  <a:pt x="140699" y="0"/>
                </a:lnTo>
              </a:path>
            </a:pathLst>
          </a:custGeom>
          <a:ln w="592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4981949" y="4513126"/>
            <a:ext cx="141811" cy="0"/>
          </a:xfrm>
          <a:custGeom>
            <a:avLst/>
            <a:gdLst/>
            <a:ahLst/>
            <a:cxnLst/>
            <a:rect l="l" t="t" r="r" b="b"/>
            <a:pathLst>
              <a:path w="141811">
                <a:moveTo>
                  <a:pt x="0" y="0"/>
                </a:moveTo>
                <a:lnTo>
                  <a:pt x="141811" y="0"/>
                </a:lnTo>
              </a:path>
            </a:pathLst>
          </a:custGeom>
          <a:ln w="592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4900477" y="4600010"/>
            <a:ext cx="0" cy="124297"/>
          </a:xfrm>
          <a:custGeom>
            <a:avLst/>
            <a:gdLst/>
            <a:ahLst/>
            <a:cxnLst/>
            <a:rect l="l" t="t" r="r" b="b"/>
            <a:pathLst>
              <a:path h="124297">
                <a:moveTo>
                  <a:pt x="0" y="0"/>
                </a:moveTo>
                <a:lnTo>
                  <a:pt x="0" y="124297"/>
                </a:lnTo>
              </a:path>
            </a:pathLst>
          </a:custGeom>
          <a:ln w="592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4351368" y="5464632"/>
            <a:ext cx="164766" cy="0"/>
          </a:xfrm>
          <a:custGeom>
            <a:avLst/>
            <a:gdLst/>
            <a:ahLst/>
            <a:cxnLst/>
            <a:rect l="l" t="t" r="r" b="b"/>
            <a:pathLst>
              <a:path w="164766">
                <a:moveTo>
                  <a:pt x="0" y="0"/>
                </a:moveTo>
                <a:lnTo>
                  <a:pt x="164766" y="0"/>
                </a:lnTo>
              </a:path>
            </a:pathLst>
          </a:custGeom>
          <a:ln w="592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4622030" y="5241918"/>
            <a:ext cx="0" cy="124312"/>
          </a:xfrm>
          <a:custGeom>
            <a:avLst/>
            <a:gdLst/>
            <a:ahLst/>
            <a:cxnLst/>
            <a:rect l="l" t="t" r="r" b="b"/>
            <a:pathLst>
              <a:path h="124312">
                <a:moveTo>
                  <a:pt x="0" y="124312"/>
                </a:moveTo>
                <a:lnTo>
                  <a:pt x="0" y="0"/>
                </a:lnTo>
              </a:path>
            </a:pathLst>
          </a:custGeom>
          <a:ln w="592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4583534" y="5241918"/>
            <a:ext cx="0" cy="124312"/>
          </a:xfrm>
          <a:custGeom>
            <a:avLst/>
            <a:gdLst/>
            <a:ahLst/>
            <a:cxnLst/>
            <a:rect l="l" t="t" r="r" b="b"/>
            <a:pathLst>
              <a:path h="124312">
                <a:moveTo>
                  <a:pt x="0" y="124312"/>
                </a:moveTo>
                <a:lnTo>
                  <a:pt x="0" y="0"/>
                </a:lnTo>
              </a:path>
            </a:pathLst>
          </a:custGeom>
          <a:ln w="592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4690541" y="5464632"/>
            <a:ext cx="140328" cy="0"/>
          </a:xfrm>
          <a:custGeom>
            <a:avLst/>
            <a:gdLst/>
            <a:ahLst/>
            <a:cxnLst/>
            <a:rect l="l" t="t" r="r" b="b"/>
            <a:pathLst>
              <a:path w="140328">
                <a:moveTo>
                  <a:pt x="0" y="0"/>
                </a:moveTo>
                <a:lnTo>
                  <a:pt x="140328" y="0"/>
                </a:lnTo>
              </a:path>
            </a:pathLst>
          </a:custGeom>
          <a:ln w="592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4993427" y="5464632"/>
            <a:ext cx="141811" cy="0"/>
          </a:xfrm>
          <a:custGeom>
            <a:avLst/>
            <a:gdLst/>
            <a:ahLst/>
            <a:cxnLst/>
            <a:rect l="l" t="t" r="r" b="b"/>
            <a:pathLst>
              <a:path w="141811">
                <a:moveTo>
                  <a:pt x="0" y="0"/>
                </a:moveTo>
                <a:lnTo>
                  <a:pt x="141811" y="0"/>
                </a:lnTo>
              </a:path>
            </a:pathLst>
          </a:custGeom>
          <a:ln w="592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4912326" y="5551949"/>
            <a:ext cx="0" cy="123941"/>
          </a:xfrm>
          <a:custGeom>
            <a:avLst/>
            <a:gdLst/>
            <a:ahLst/>
            <a:cxnLst/>
            <a:rect l="l" t="t" r="r" b="b"/>
            <a:pathLst>
              <a:path h="123941">
                <a:moveTo>
                  <a:pt x="0" y="0"/>
                </a:moveTo>
                <a:lnTo>
                  <a:pt x="0" y="123941"/>
                </a:lnTo>
              </a:path>
            </a:pathLst>
          </a:custGeom>
          <a:ln w="592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4072550" y="6474654"/>
            <a:ext cx="141440" cy="0"/>
          </a:xfrm>
          <a:custGeom>
            <a:avLst/>
            <a:gdLst/>
            <a:ahLst/>
            <a:cxnLst/>
            <a:rect l="l" t="t" r="r" b="b"/>
            <a:pathLst>
              <a:path w="141440">
                <a:moveTo>
                  <a:pt x="0" y="0"/>
                </a:moveTo>
                <a:lnTo>
                  <a:pt x="141440" y="0"/>
                </a:lnTo>
              </a:path>
            </a:pathLst>
          </a:custGeom>
          <a:ln w="592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4319885" y="6251553"/>
            <a:ext cx="0" cy="124312"/>
          </a:xfrm>
          <a:custGeom>
            <a:avLst/>
            <a:gdLst/>
            <a:ahLst/>
            <a:cxnLst/>
            <a:rect l="l" t="t" r="r" b="b"/>
            <a:pathLst>
              <a:path h="124312">
                <a:moveTo>
                  <a:pt x="0" y="124312"/>
                </a:moveTo>
                <a:lnTo>
                  <a:pt x="0" y="0"/>
                </a:lnTo>
              </a:path>
            </a:pathLst>
          </a:custGeom>
          <a:ln w="592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4281374" y="6251553"/>
            <a:ext cx="0" cy="124312"/>
          </a:xfrm>
          <a:custGeom>
            <a:avLst/>
            <a:gdLst/>
            <a:ahLst/>
            <a:cxnLst/>
            <a:rect l="l" t="t" r="r" b="b"/>
            <a:pathLst>
              <a:path h="124312">
                <a:moveTo>
                  <a:pt x="0" y="124312"/>
                </a:moveTo>
                <a:lnTo>
                  <a:pt x="0" y="0"/>
                </a:lnTo>
              </a:path>
            </a:pathLst>
          </a:custGeom>
          <a:ln w="592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4388397" y="6474654"/>
            <a:ext cx="140699" cy="0"/>
          </a:xfrm>
          <a:custGeom>
            <a:avLst/>
            <a:gdLst/>
            <a:ahLst/>
            <a:cxnLst/>
            <a:rect l="l" t="t" r="r" b="b"/>
            <a:pathLst>
              <a:path w="140699">
                <a:moveTo>
                  <a:pt x="0" y="0"/>
                </a:moveTo>
                <a:lnTo>
                  <a:pt x="140699" y="0"/>
                </a:lnTo>
              </a:path>
            </a:pathLst>
          </a:custGeom>
          <a:ln w="592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5807964" y="4436364"/>
            <a:ext cx="1728215" cy="361188"/>
          </a:xfrm>
          <a:custGeom>
            <a:avLst/>
            <a:gdLst/>
            <a:ahLst/>
            <a:cxnLst/>
            <a:rect l="l" t="t" r="r" b="b"/>
            <a:pathLst>
              <a:path w="1728215" h="361188">
                <a:moveTo>
                  <a:pt x="0" y="361188"/>
                </a:moveTo>
                <a:lnTo>
                  <a:pt x="1728215" y="361188"/>
                </a:lnTo>
                <a:lnTo>
                  <a:pt x="1728215" y="0"/>
                </a:lnTo>
                <a:lnTo>
                  <a:pt x="0" y="0"/>
                </a:lnTo>
                <a:lnTo>
                  <a:pt x="0" y="361188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5736336" y="6309360"/>
            <a:ext cx="2231136" cy="359664"/>
          </a:xfrm>
          <a:custGeom>
            <a:avLst/>
            <a:gdLst/>
            <a:ahLst/>
            <a:cxnLst/>
            <a:rect l="l" t="t" r="r" b="b"/>
            <a:pathLst>
              <a:path w="2231136" h="359663">
                <a:moveTo>
                  <a:pt x="0" y="359663"/>
                </a:moveTo>
                <a:lnTo>
                  <a:pt x="2231136" y="359663"/>
                </a:lnTo>
                <a:lnTo>
                  <a:pt x="2231136" y="0"/>
                </a:lnTo>
                <a:lnTo>
                  <a:pt x="0" y="0"/>
                </a:lnTo>
                <a:lnTo>
                  <a:pt x="0" y="359663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>
            <a:off x="1782318" y="109159"/>
            <a:ext cx="2782038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000"/>
              </a:lnSpc>
              <a:spcBef>
                <a:spcPts val="100"/>
              </a:spcBef>
            </a:pPr>
            <a:r>
              <a:rPr sz="2700" spc="4" baseline="2657" dirty="0" smtClean="0">
                <a:latin typeface="Comic Sans MS"/>
                <a:cs typeface="Comic Sans MS"/>
              </a:rPr>
              <a:t>N</a:t>
            </a:r>
            <a:r>
              <a:rPr sz="2700" spc="0" baseline="2657" dirty="0" smtClean="0">
                <a:latin typeface="Comic Sans MS"/>
                <a:cs typeface="Comic Sans MS"/>
              </a:rPr>
              <a:t>o</a:t>
            </a:r>
            <a:r>
              <a:rPr sz="2700" spc="4" baseline="2657" dirty="0" smtClean="0">
                <a:latin typeface="Comic Sans MS"/>
                <a:cs typeface="Comic Sans MS"/>
              </a:rPr>
              <a:t>m</a:t>
            </a:r>
            <a:r>
              <a:rPr sz="2700" spc="0" baseline="2657" dirty="0" smtClean="0">
                <a:latin typeface="Comic Sans MS"/>
                <a:cs typeface="Comic Sans MS"/>
              </a:rPr>
              <a:t>encla</a:t>
            </a:r>
            <a:r>
              <a:rPr sz="2700" spc="9" baseline="2657" dirty="0" smtClean="0">
                <a:latin typeface="Comic Sans MS"/>
                <a:cs typeface="Comic Sans MS"/>
              </a:rPr>
              <a:t>t</a:t>
            </a:r>
            <a:r>
              <a:rPr sz="2700" spc="0" baseline="2657" dirty="0" smtClean="0">
                <a:latin typeface="Comic Sans MS"/>
                <a:cs typeface="Comic Sans MS"/>
              </a:rPr>
              <a:t>ure des a</a:t>
            </a:r>
            <a:r>
              <a:rPr sz="2700" spc="4" baseline="2657" dirty="0" smtClean="0">
                <a:latin typeface="Comic Sans MS"/>
                <a:cs typeface="Comic Sans MS"/>
              </a:rPr>
              <a:t>m</a:t>
            </a:r>
            <a:r>
              <a:rPr sz="2700" spc="0" baseline="2657" dirty="0" smtClean="0">
                <a:latin typeface="Comic Sans MS"/>
                <a:cs typeface="Comic Sans MS"/>
              </a:rPr>
              <a:t>ides</a:t>
            </a:r>
            <a:endParaRPr sz="1800">
              <a:latin typeface="Comic Sans MS"/>
              <a:cs typeface="Comic Sans MS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1926717" y="874990"/>
            <a:ext cx="750672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sz="2100" spc="0" baseline="1708" dirty="0" smtClean="0">
                <a:solidFill>
                  <a:srgbClr val="FF0000"/>
                </a:solidFill>
                <a:latin typeface="Comic Sans MS"/>
                <a:cs typeface="Comic Sans MS"/>
              </a:rPr>
              <a:t>a)</a:t>
            </a:r>
            <a:r>
              <a:rPr sz="2100" spc="-19" baseline="1708" dirty="0" smtClean="0">
                <a:solidFill>
                  <a:srgbClr val="FF0000"/>
                </a:solidFill>
                <a:latin typeface="Comic Sans MS"/>
                <a:cs typeface="Comic Sans MS"/>
              </a:rPr>
              <a:t> </a:t>
            </a:r>
            <a:r>
              <a:rPr sz="2100" spc="0" baseline="1708" dirty="0" smtClean="0">
                <a:solidFill>
                  <a:srgbClr val="FF0000"/>
                </a:solidFill>
                <a:latin typeface="Comic Sans MS"/>
                <a:cs typeface="Comic Sans MS"/>
              </a:rPr>
              <a:t>-</a:t>
            </a:r>
            <a:r>
              <a:rPr sz="2100" spc="4" baseline="1708" dirty="0" smtClean="0">
                <a:solidFill>
                  <a:srgbClr val="FF0000"/>
                </a:solidFill>
                <a:latin typeface="Comic Sans MS"/>
                <a:cs typeface="Comic Sans MS"/>
              </a:rPr>
              <a:t> </a:t>
            </a:r>
            <a:r>
              <a:rPr sz="2100" spc="0" baseline="1708" dirty="0" smtClean="0">
                <a:solidFill>
                  <a:srgbClr val="FF0000"/>
                </a:solidFill>
                <a:latin typeface="Comic Sans MS"/>
                <a:cs typeface="Comic Sans MS"/>
              </a:rPr>
              <a:t>a</a:t>
            </a:r>
            <a:r>
              <a:rPr sz="2100" spc="4" baseline="1708" dirty="0" smtClean="0">
                <a:solidFill>
                  <a:srgbClr val="FF0000"/>
                </a:solidFill>
                <a:latin typeface="Comic Sans MS"/>
                <a:cs typeface="Comic Sans MS"/>
              </a:rPr>
              <a:t>m</a:t>
            </a:r>
            <a:r>
              <a:rPr sz="2100" spc="0" baseline="1708" dirty="0" smtClean="0">
                <a:solidFill>
                  <a:srgbClr val="FF0000"/>
                </a:solidFill>
                <a:latin typeface="Comic Sans MS"/>
                <a:cs typeface="Comic Sans MS"/>
              </a:rPr>
              <a:t>i</a:t>
            </a:r>
            <a:r>
              <a:rPr sz="2100" spc="9" baseline="1708" dirty="0" smtClean="0">
                <a:solidFill>
                  <a:srgbClr val="FF0000"/>
                </a:solidFill>
                <a:latin typeface="Comic Sans MS"/>
                <a:cs typeface="Comic Sans MS"/>
              </a:rPr>
              <a:t>d</a:t>
            </a:r>
            <a:r>
              <a:rPr sz="2100" spc="0" baseline="1708" dirty="0" smtClean="0">
                <a:solidFill>
                  <a:srgbClr val="FF0000"/>
                </a:solidFill>
                <a:latin typeface="Comic Sans MS"/>
                <a:cs typeface="Comic Sans MS"/>
              </a:rPr>
              <a:t>es</a:t>
            </a:r>
            <a:r>
              <a:rPr sz="2100" spc="-29" baseline="1708" dirty="0" smtClean="0">
                <a:solidFill>
                  <a:srgbClr val="FF0000"/>
                </a:solidFill>
                <a:latin typeface="Comic Sans MS"/>
                <a:cs typeface="Comic Sans MS"/>
              </a:rPr>
              <a:t> </a:t>
            </a:r>
            <a:r>
              <a:rPr sz="2100" spc="4" baseline="1708" dirty="0" smtClean="0">
                <a:solidFill>
                  <a:srgbClr val="FF0000"/>
                </a:solidFill>
                <a:latin typeface="Comic Sans MS"/>
                <a:cs typeface="Comic Sans MS"/>
              </a:rPr>
              <a:t>p</a:t>
            </a:r>
            <a:r>
              <a:rPr sz="2100" spc="0" baseline="1708" dirty="0" smtClean="0">
                <a:solidFill>
                  <a:srgbClr val="FF0000"/>
                </a:solidFill>
                <a:latin typeface="Comic Sans MS"/>
                <a:cs typeface="Comic Sans MS"/>
              </a:rPr>
              <a:t>ri</a:t>
            </a:r>
            <a:r>
              <a:rPr sz="2100" spc="4" baseline="1708" dirty="0" smtClean="0">
                <a:solidFill>
                  <a:srgbClr val="FF0000"/>
                </a:solidFill>
                <a:latin typeface="Comic Sans MS"/>
                <a:cs typeface="Comic Sans MS"/>
              </a:rPr>
              <a:t>m</a:t>
            </a:r>
            <a:r>
              <a:rPr sz="2100" spc="0" baseline="1708" dirty="0" smtClean="0">
                <a:solidFill>
                  <a:srgbClr val="FF0000"/>
                </a:solidFill>
                <a:latin typeface="Comic Sans MS"/>
                <a:cs typeface="Comic Sans MS"/>
              </a:rPr>
              <a:t>a</a:t>
            </a:r>
            <a:r>
              <a:rPr sz="2100" spc="4" baseline="1708" dirty="0" smtClean="0">
                <a:solidFill>
                  <a:srgbClr val="FF0000"/>
                </a:solidFill>
                <a:latin typeface="Comic Sans MS"/>
                <a:cs typeface="Comic Sans MS"/>
              </a:rPr>
              <a:t>i</a:t>
            </a:r>
            <a:r>
              <a:rPr sz="2100" spc="0" baseline="1708" dirty="0" smtClean="0">
                <a:solidFill>
                  <a:srgbClr val="FF0000"/>
                </a:solidFill>
                <a:latin typeface="Comic Sans MS"/>
                <a:cs typeface="Comic Sans MS"/>
              </a:rPr>
              <a:t>res</a:t>
            </a:r>
            <a:r>
              <a:rPr sz="2100" spc="-29" baseline="1708" dirty="0" smtClean="0">
                <a:solidFill>
                  <a:srgbClr val="FF0000"/>
                </a:solidFill>
                <a:latin typeface="Comic Sans MS"/>
                <a:cs typeface="Comic Sans MS"/>
              </a:rPr>
              <a:t> </a:t>
            </a:r>
            <a:r>
              <a:rPr sz="2100" spc="0" baseline="1708" dirty="0" smtClean="0">
                <a:solidFill>
                  <a:srgbClr val="FF0000"/>
                </a:solidFill>
                <a:latin typeface="Comic Sans MS"/>
                <a:cs typeface="Comic Sans MS"/>
              </a:rPr>
              <a:t>ne</a:t>
            </a:r>
            <a:r>
              <a:rPr sz="2100" spc="-9" baseline="1708" dirty="0" smtClean="0">
                <a:solidFill>
                  <a:srgbClr val="FF0000"/>
                </a:solidFill>
                <a:latin typeface="Comic Sans MS"/>
                <a:cs typeface="Comic Sans MS"/>
              </a:rPr>
              <a:t> </a:t>
            </a:r>
            <a:r>
              <a:rPr sz="2100" spc="4" baseline="1708" dirty="0" smtClean="0">
                <a:solidFill>
                  <a:srgbClr val="FF0000"/>
                </a:solidFill>
                <a:latin typeface="Comic Sans MS"/>
                <a:cs typeface="Comic Sans MS"/>
              </a:rPr>
              <a:t>po</a:t>
            </a:r>
            <a:r>
              <a:rPr sz="2100" spc="0" baseline="1708" dirty="0" smtClean="0">
                <a:solidFill>
                  <a:srgbClr val="FF0000"/>
                </a:solidFill>
                <a:latin typeface="Comic Sans MS"/>
                <a:cs typeface="Comic Sans MS"/>
              </a:rPr>
              <a:t>s</a:t>
            </a:r>
            <a:r>
              <a:rPr sz="2100" spc="4" baseline="1708" dirty="0" smtClean="0">
                <a:solidFill>
                  <a:srgbClr val="FF0000"/>
                </a:solidFill>
                <a:latin typeface="Comic Sans MS"/>
                <a:cs typeface="Comic Sans MS"/>
              </a:rPr>
              <a:t>s</a:t>
            </a:r>
            <a:r>
              <a:rPr sz="2100" spc="0" baseline="1708" dirty="0" smtClean="0">
                <a:solidFill>
                  <a:srgbClr val="FF0000"/>
                </a:solidFill>
                <a:latin typeface="Comic Sans MS"/>
                <a:cs typeface="Comic Sans MS"/>
              </a:rPr>
              <a:t>é</a:t>
            </a:r>
            <a:r>
              <a:rPr sz="2100" spc="4" baseline="1708" dirty="0" smtClean="0">
                <a:solidFill>
                  <a:srgbClr val="FF0000"/>
                </a:solidFill>
                <a:latin typeface="Comic Sans MS"/>
                <a:cs typeface="Comic Sans MS"/>
              </a:rPr>
              <a:t>d</a:t>
            </a:r>
            <a:r>
              <a:rPr sz="2100" spc="0" baseline="1708" dirty="0" smtClean="0">
                <a:solidFill>
                  <a:srgbClr val="FF0000"/>
                </a:solidFill>
                <a:latin typeface="Comic Sans MS"/>
                <a:cs typeface="Comic Sans MS"/>
              </a:rPr>
              <a:t>ent</a:t>
            </a:r>
            <a:r>
              <a:rPr sz="2100" spc="-4" baseline="1708" dirty="0" smtClean="0">
                <a:solidFill>
                  <a:srgbClr val="FF0000"/>
                </a:solidFill>
                <a:latin typeface="Comic Sans MS"/>
                <a:cs typeface="Comic Sans MS"/>
              </a:rPr>
              <a:t> </a:t>
            </a:r>
            <a:r>
              <a:rPr sz="2100" spc="4" baseline="1708" dirty="0" smtClean="0">
                <a:solidFill>
                  <a:srgbClr val="FF0000"/>
                </a:solidFill>
                <a:latin typeface="Comic Sans MS"/>
                <a:cs typeface="Comic Sans MS"/>
              </a:rPr>
              <a:t>p</a:t>
            </a:r>
            <a:r>
              <a:rPr sz="2100" spc="0" baseline="1708" dirty="0" smtClean="0">
                <a:solidFill>
                  <a:srgbClr val="FF0000"/>
                </a:solidFill>
                <a:latin typeface="Comic Sans MS"/>
                <a:cs typeface="Comic Sans MS"/>
              </a:rPr>
              <a:t>as</a:t>
            </a:r>
            <a:r>
              <a:rPr sz="2100" spc="-14" baseline="1708" dirty="0" smtClean="0">
                <a:solidFill>
                  <a:srgbClr val="FF0000"/>
                </a:solidFill>
                <a:latin typeface="Comic Sans MS"/>
                <a:cs typeface="Comic Sans MS"/>
              </a:rPr>
              <a:t> </a:t>
            </a:r>
            <a:r>
              <a:rPr sz="2100" spc="4" baseline="1708" dirty="0" smtClean="0">
                <a:solidFill>
                  <a:srgbClr val="FF0000"/>
                </a:solidFill>
                <a:latin typeface="Comic Sans MS"/>
                <a:cs typeface="Comic Sans MS"/>
              </a:rPr>
              <a:t>d</a:t>
            </a:r>
            <a:r>
              <a:rPr sz="2100" spc="0" baseline="1708" dirty="0" smtClean="0">
                <a:solidFill>
                  <a:srgbClr val="FF0000"/>
                </a:solidFill>
                <a:latin typeface="Comic Sans MS"/>
                <a:cs typeface="Comic Sans MS"/>
              </a:rPr>
              <a:t>e</a:t>
            </a:r>
            <a:r>
              <a:rPr sz="2100" spc="-9" baseline="1708" dirty="0" smtClean="0">
                <a:solidFill>
                  <a:srgbClr val="FF0000"/>
                </a:solidFill>
                <a:latin typeface="Comic Sans MS"/>
                <a:cs typeface="Comic Sans MS"/>
              </a:rPr>
              <a:t> </a:t>
            </a:r>
            <a:r>
              <a:rPr sz="2100" spc="0" baseline="1708" dirty="0" smtClean="0">
                <a:solidFill>
                  <a:srgbClr val="FF0000"/>
                </a:solidFill>
                <a:latin typeface="Comic Sans MS"/>
                <a:cs typeface="Comic Sans MS"/>
              </a:rPr>
              <a:t>gr</a:t>
            </a:r>
            <a:r>
              <a:rPr sz="2100" spc="9" baseline="1708" dirty="0" smtClean="0">
                <a:solidFill>
                  <a:srgbClr val="FF0000"/>
                </a:solidFill>
                <a:latin typeface="Comic Sans MS"/>
                <a:cs typeface="Comic Sans MS"/>
              </a:rPr>
              <a:t>o</a:t>
            </a:r>
            <a:r>
              <a:rPr sz="2100" spc="4" baseline="1708" dirty="0" smtClean="0">
                <a:solidFill>
                  <a:srgbClr val="FF0000"/>
                </a:solidFill>
                <a:latin typeface="Comic Sans MS"/>
                <a:cs typeface="Comic Sans MS"/>
              </a:rPr>
              <a:t>up</a:t>
            </a:r>
            <a:r>
              <a:rPr sz="2100" spc="0" baseline="1708" dirty="0" smtClean="0">
                <a:solidFill>
                  <a:srgbClr val="FF0000"/>
                </a:solidFill>
                <a:latin typeface="Comic Sans MS"/>
                <a:cs typeface="Comic Sans MS"/>
              </a:rPr>
              <a:t>e</a:t>
            </a:r>
            <a:r>
              <a:rPr sz="2100" spc="4" baseline="1708" dirty="0" smtClean="0">
                <a:solidFill>
                  <a:srgbClr val="FF0000"/>
                </a:solidFill>
                <a:latin typeface="Comic Sans MS"/>
                <a:cs typeface="Comic Sans MS"/>
              </a:rPr>
              <a:t>m</a:t>
            </a:r>
            <a:r>
              <a:rPr sz="2100" spc="0" baseline="1708" dirty="0" smtClean="0">
                <a:solidFill>
                  <a:srgbClr val="FF0000"/>
                </a:solidFill>
                <a:latin typeface="Comic Sans MS"/>
                <a:cs typeface="Comic Sans MS"/>
              </a:rPr>
              <a:t>ents</a:t>
            </a:r>
            <a:r>
              <a:rPr sz="2100" spc="-29" baseline="1708" dirty="0" smtClean="0">
                <a:solidFill>
                  <a:srgbClr val="FF0000"/>
                </a:solidFill>
                <a:latin typeface="Comic Sans MS"/>
                <a:cs typeface="Comic Sans MS"/>
              </a:rPr>
              <a:t> </a:t>
            </a:r>
            <a:r>
              <a:rPr sz="2100" spc="4" baseline="1708" dirty="0" smtClean="0">
                <a:solidFill>
                  <a:srgbClr val="FF0000"/>
                </a:solidFill>
                <a:latin typeface="Comic Sans MS"/>
                <a:cs typeface="Comic Sans MS"/>
              </a:rPr>
              <a:t>h</a:t>
            </a:r>
            <a:r>
              <a:rPr sz="2100" spc="0" baseline="1708" dirty="0" smtClean="0">
                <a:solidFill>
                  <a:srgbClr val="FF0000"/>
                </a:solidFill>
                <a:latin typeface="Comic Sans MS"/>
                <a:cs typeface="Comic Sans MS"/>
              </a:rPr>
              <a:t>y</a:t>
            </a:r>
            <a:r>
              <a:rPr sz="2100" spc="9" baseline="1708" dirty="0" smtClean="0">
                <a:solidFill>
                  <a:srgbClr val="FF0000"/>
                </a:solidFill>
                <a:latin typeface="Comic Sans MS"/>
                <a:cs typeface="Comic Sans MS"/>
              </a:rPr>
              <a:t>d</a:t>
            </a:r>
            <a:r>
              <a:rPr sz="2100" spc="0" baseline="1708" dirty="0" smtClean="0">
                <a:solidFill>
                  <a:srgbClr val="FF0000"/>
                </a:solidFill>
                <a:latin typeface="Comic Sans MS"/>
                <a:cs typeface="Comic Sans MS"/>
              </a:rPr>
              <a:t>r</a:t>
            </a:r>
            <a:r>
              <a:rPr sz="2100" spc="4" baseline="1708" dirty="0" smtClean="0">
                <a:solidFill>
                  <a:srgbClr val="FF0000"/>
                </a:solidFill>
                <a:latin typeface="Comic Sans MS"/>
                <a:cs typeface="Comic Sans MS"/>
              </a:rPr>
              <a:t>o</a:t>
            </a:r>
            <a:r>
              <a:rPr sz="2100" spc="0" baseline="1708" dirty="0" smtClean="0">
                <a:solidFill>
                  <a:srgbClr val="FF0000"/>
                </a:solidFill>
                <a:latin typeface="Comic Sans MS"/>
                <a:cs typeface="Comic Sans MS"/>
              </a:rPr>
              <a:t>c</a:t>
            </a:r>
            <a:r>
              <a:rPr sz="2100" spc="4" baseline="1708" dirty="0" smtClean="0">
                <a:solidFill>
                  <a:srgbClr val="FF0000"/>
                </a:solidFill>
                <a:latin typeface="Comic Sans MS"/>
                <a:cs typeface="Comic Sans MS"/>
              </a:rPr>
              <a:t>a</a:t>
            </a:r>
            <a:r>
              <a:rPr sz="2100" spc="0" baseline="1708" dirty="0" smtClean="0">
                <a:solidFill>
                  <a:srgbClr val="FF0000"/>
                </a:solidFill>
                <a:latin typeface="Comic Sans MS"/>
                <a:cs typeface="Comic Sans MS"/>
              </a:rPr>
              <a:t>rb</a:t>
            </a:r>
            <a:r>
              <a:rPr sz="2100" spc="4" baseline="1708" dirty="0" smtClean="0">
                <a:solidFill>
                  <a:srgbClr val="FF0000"/>
                </a:solidFill>
                <a:latin typeface="Comic Sans MS"/>
                <a:cs typeface="Comic Sans MS"/>
              </a:rPr>
              <a:t>o</a:t>
            </a:r>
            <a:r>
              <a:rPr sz="2100" spc="0" baseline="1708" dirty="0" smtClean="0">
                <a:solidFill>
                  <a:srgbClr val="FF0000"/>
                </a:solidFill>
                <a:latin typeface="Comic Sans MS"/>
                <a:cs typeface="Comic Sans MS"/>
              </a:rPr>
              <a:t>nés</a:t>
            </a:r>
            <a:r>
              <a:rPr sz="2100" spc="-29" baseline="1708" dirty="0" smtClean="0">
                <a:solidFill>
                  <a:srgbClr val="FF0000"/>
                </a:solidFill>
                <a:latin typeface="Comic Sans MS"/>
                <a:cs typeface="Comic Sans MS"/>
              </a:rPr>
              <a:t> </a:t>
            </a:r>
            <a:r>
              <a:rPr sz="2100" spc="0" baseline="1708" dirty="0" smtClean="0">
                <a:solidFill>
                  <a:srgbClr val="FF0000"/>
                </a:solidFill>
                <a:latin typeface="Comic Sans MS"/>
                <a:cs typeface="Comic Sans MS"/>
              </a:rPr>
              <a:t>s</a:t>
            </a:r>
            <a:r>
              <a:rPr sz="2100" spc="4" baseline="1708" dirty="0" smtClean="0">
                <a:solidFill>
                  <a:srgbClr val="FF0000"/>
                </a:solidFill>
                <a:latin typeface="Comic Sans MS"/>
                <a:cs typeface="Comic Sans MS"/>
              </a:rPr>
              <a:t>u</a:t>
            </a:r>
            <a:r>
              <a:rPr sz="2100" spc="0" baseline="1708" dirty="0" smtClean="0">
                <a:solidFill>
                  <a:srgbClr val="FF0000"/>
                </a:solidFill>
                <a:latin typeface="Comic Sans MS"/>
                <a:cs typeface="Comic Sans MS"/>
              </a:rPr>
              <a:t>r l’at</a:t>
            </a:r>
            <a:r>
              <a:rPr sz="2100" spc="9" baseline="1708" dirty="0" smtClean="0">
                <a:solidFill>
                  <a:srgbClr val="FF0000"/>
                </a:solidFill>
                <a:latin typeface="Comic Sans MS"/>
                <a:cs typeface="Comic Sans MS"/>
              </a:rPr>
              <a:t>o</a:t>
            </a:r>
            <a:r>
              <a:rPr sz="2100" spc="0" baseline="1708" dirty="0" smtClean="0">
                <a:solidFill>
                  <a:srgbClr val="FF0000"/>
                </a:solidFill>
                <a:latin typeface="Comic Sans MS"/>
                <a:cs typeface="Comic Sans MS"/>
              </a:rPr>
              <a:t>me</a:t>
            </a:r>
            <a:r>
              <a:rPr sz="2100" spc="-19" baseline="1708" dirty="0" smtClean="0">
                <a:solidFill>
                  <a:srgbClr val="FF0000"/>
                </a:solidFill>
                <a:latin typeface="Comic Sans MS"/>
                <a:cs typeface="Comic Sans MS"/>
              </a:rPr>
              <a:t> </a:t>
            </a:r>
            <a:r>
              <a:rPr sz="2100" spc="4" baseline="1708" dirty="0" smtClean="0">
                <a:solidFill>
                  <a:srgbClr val="FF0000"/>
                </a:solidFill>
                <a:latin typeface="Comic Sans MS"/>
                <a:cs typeface="Comic Sans MS"/>
              </a:rPr>
              <a:t>d</a:t>
            </a:r>
            <a:r>
              <a:rPr sz="2100" spc="0" baseline="1708" dirty="0" smtClean="0">
                <a:solidFill>
                  <a:srgbClr val="FF0000"/>
                </a:solidFill>
                <a:latin typeface="Comic Sans MS"/>
                <a:cs typeface="Comic Sans MS"/>
              </a:rPr>
              <a:t>’a</a:t>
            </a:r>
            <a:r>
              <a:rPr sz="2100" spc="4" baseline="1708" dirty="0" smtClean="0">
                <a:solidFill>
                  <a:srgbClr val="FF0000"/>
                </a:solidFill>
                <a:latin typeface="Comic Sans MS"/>
                <a:cs typeface="Comic Sans MS"/>
              </a:rPr>
              <a:t>zo</a:t>
            </a:r>
            <a:r>
              <a:rPr sz="2100" spc="0" baseline="1708" dirty="0" smtClean="0">
                <a:solidFill>
                  <a:srgbClr val="FF0000"/>
                </a:solidFill>
                <a:latin typeface="Comic Sans MS"/>
                <a:cs typeface="Comic Sans MS"/>
              </a:rPr>
              <a:t>te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2269617" y="1301710"/>
            <a:ext cx="6415942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sz="2100" spc="0" baseline="1708" dirty="0" smtClean="0">
                <a:latin typeface="Comic Sans MS"/>
                <a:cs typeface="Comic Sans MS"/>
              </a:rPr>
              <a:t>-</a:t>
            </a:r>
            <a:r>
              <a:rPr sz="2100" spc="-4" baseline="1708" dirty="0" smtClean="0">
                <a:latin typeface="Comic Sans MS"/>
                <a:cs typeface="Comic Sans MS"/>
              </a:rPr>
              <a:t> </a:t>
            </a:r>
            <a:r>
              <a:rPr sz="2100" spc="0" baseline="1708" dirty="0" smtClean="0">
                <a:latin typeface="Comic Sans MS"/>
                <a:cs typeface="Comic Sans MS"/>
              </a:rPr>
              <a:t>re</a:t>
            </a:r>
            <a:r>
              <a:rPr sz="2100" spc="4" baseline="1708" dirty="0" smtClean="0">
                <a:latin typeface="Comic Sans MS"/>
                <a:cs typeface="Comic Sans MS"/>
              </a:rPr>
              <a:t>mp</a:t>
            </a:r>
            <a:r>
              <a:rPr sz="2100" spc="0" baseline="1708" dirty="0" smtClean="0">
                <a:latin typeface="Comic Sans MS"/>
                <a:cs typeface="Comic Sans MS"/>
              </a:rPr>
              <a:t>lac</a:t>
            </a:r>
            <a:r>
              <a:rPr sz="2100" spc="4" baseline="1708" dirty="0" smtClean="0">
                <a:latin typeface="Comic Sans MS"/>
                <a:cs typeface="Comic Sans MS"/>
              </a:rPr>
              <a:t>e</a:t>
            </a:r>
            <a:r>
              <a:rPr sz="2100" spc="0" baseline="1708" dirty="0" smtClean="0">
                <a:latin typeface="Comic Sans MS"/>
                <a:cs typeface="Comic Sans MS"/>
              </a:rPr>
              <a:t>r</a:t>
            </a:r>
            <a:r>
              <a:rPr sz="2100" spc="-34" baseline="1708" dirty="0" smtClean="0">
                <a:latin typeface="Comic Sans MS"/>
                <a:cs typeface="Comic Sans MS"/>
              </a:rPr>
              <a:t> </a:t>
            </a:r>
            <a:r>
              <a:rPr sz="2100" spc="0" baseline="1708" dirty="0" smtClean="0">
                <a:latin typeface="Comic Sans MS"/>
                <a:cs typeface="Comic Sans MS"/>
              </a:rPr>
              <a:t>la</a:t>
            </a:r>
            <a:r>
              <a:rPr sz="2100" spc="4" baseline="1708" dirty="0" smtClean="0">
                <a:latin typeface="Comic Sans MS"/>
                <a:cs typeface="Comic Sans MS"/>
              </a:rPr>
              <a:t> </a:t>
            </a:r>
            <a:r>
              <a:rPr sz="2100" spc="0" baseline="1708" dirty="0" smtClean="0">
                <a:latin typeface="Comic Sans MS"/>
                <a:cs typeface="Comic Sans MS"/>
              </a:rPr>
              <a:t>te</a:t>
            </a:r>
            <a:r>
              <a:rPr sz="2100" spc="-4" baseline="1708" dirty="0" smtClean="0">
                <a:latin typeface="Comic Sans MS"/>
                <a:cs typeface="Comic Sans MS"/>
              </a:rPr>
              <a:t>r</a:t>
            </a:r>
            <a:r>
              <a:rPr sz="2100" spc="0" baseline="1708" dirty="0" smtClean="0">
                <a:latin typeface="Comic Sans MS"/>
                <a:cs typeface="Comic Sans MS"/>
              </a:rPr>
              <a:t>mina</a:t>
            </a:r>
            <a:r>
              <a:rPr sz="2100" spc="4" baseline="1708" dirty="0" smtClean="0">
                <a:latin typeface="Comic Sans MS"/>
                <a:cs typeface="Comic Sans MS"/>
              </a:rPr>
              <a:t>i</a:t>
            </a:r>
            <a:r>
              <a:rPr sz="2100" spc="0" baseline="1708" dirty="0" smtClean="0">
                <a:latin typeface="Comic Sans MS"/>
                <a:cs typeface="Comic Sans MS"/>
              </a:rPr>
              <a:t>s</a:t>
            </a:r>
            <a:r>
              <a:rPr sz="2100" spc="4" baseline="1708" dirty="0" smtClean="0">
                <a:latin typeface="Comic Sans MS"/>
                <a:cs typeface="Comic Sans MS"/>
              </a:rPr>
              <a:t>o</a:t>
            </a:r>
            <a:r>
              <a:rPr sz="2100" spc="0" baseline="1708" dirty="0" smtClean="0">
                <a:latin typeface="Comic Sans MS"/>
                <a:cs typeface="Comic Sans MS"/>
              </a:rPr>
              <a:t>n</a:t>
            </a:r>
            <a:r>
              <a:rPr sz="2100" spc="-34" baseline="1708" dirty="0" smtClean="0">
                <a:latin typeface="Comic Sans MS"/>
                <a:cs typeface="Comic Sans MS"/>
              </a:rPr>
              <a:t> </a:t>
            </a:r>
            <a:r>
              <a:rPr sz="2100" b="1" spc="4" baseline="1708" dirty="0" smtClean="0">
                <a:latin typeface="Comic Sans MS"/>
                <a:cs typeface="Comic Sans MS"/>
              </a:rPr>
              <a:t>–iqu</a:t>
            </a:r>
            <a:r>
              <a:rPr sz="2100" b="1" spc="0" baseline="1708" dirty="0" smtClean="0">
                <a:latin typeface="Comic Sans MS"/>
                <a:cs typeface="Comic Sans MS"/>
              </a:rPr>
              <a:t>e</a:t>
            </a:r>
            <a:r>
              <a:rPr sz="2100" b="1" spc="-229" baseline="1708" dirty="0" smtClean="0">
                <a:latin typeface="Comic Sans MS"/>
                <a:cs typeface="Comic Sans MS"/>
              </a:rPr>
              <a:t> </a:t>
            </a:r>
            <a:r>
              <a:rPr sz="2100" spc="4" baseline="1708" dirty="0" smtClean="0">
                <a:latin typeface="Comic Sans MS"/>
                <a:cs typeface="Comic Sans MS"/>
              </a:rPr>
              <a:t>o</a:t>
            </a:r>
            <a:r>
              <a:rPr sz="2100" spc="0" baseline="1708" dirty="0" smtClean="0">
                <a:latin typeface="Comic Sans MS"/>
                <a:cs typeface="Comic Sans MS"/>
              </a:rPr>
              <a:t>u</a:t>
            </a:r>
            <a:r>
              <a:rPr sz="2100" spc="-4" baseline="1708" dirty="0" smtClean="0">
                <a:latin typeface="Comic Sans MS"/>
                <a:cs typeface="Comic Sans MS"/>
              </a:rPr>
              <a:t> </a:t>
            </a:r>
            <a:r>
              <a:rPr sz="2100" b="1" spc="4" baseline="1708" dirty="0" smtClean="0">
                <a:latin typeface="Comic Sans MS"/>
                <a:cs typeface="Comic Sans MS"/>
              </a:rPr>
              <a:t>–o</a:t>
            </a:r>
            <a:r>
              <a:rPr sz="2100" b="1" spc="0" baseline="1708" dirty="0" smtClean="0">
                <a:latin typeface="Comic Sans MS"/>
                <a:cs typeface="Comic Sans MS"/>
              </a:rPr>
              <a:t>ïq</a:t>
            </a:r>
            <a:r>
              <a:rPr sz="2100" b="1" spc="-9" baseline="1708" dirty="0" smtClean="0">
                <a:latin typeface="Comic Sans MS"/>
                <a:cs typeface="Comic Sans MS"/>
              </a:rPr>
              <a:t>u</a:t>
            </a:r>
            <a:r>
              <a:rPr sz="2100" b="1" spc="0" baseline="1708" dirty="0" smtClean="0">
                <a:latin typeface="Comic Sans MS"/>
                <a:cs typeface="Comic Sans MS"/>
              </a:rPr>
              <a:t>e</a:t>
            </a:r>
            <a:r>
              <a:rPr sz="2100" b="1" spc="-224" baseline="1708" dirty="0" smtClean="0">
                <a:latin typeface="Comic Sans MS"/>
                <a:cs typeface="Comic Sans MS"/>
              </a:rPr>
              <a:t> </a:t>
            </a:r>
            <a:r>
              <a:rPr sz="2100" spc="4" baseline="1708" dirty="0" smtClean="0">
                <a:latin typeface="Comic Sans MS"/>
                <a:cs typeface="Comic Sans MS"/>
              </a:rPr>
              <a:t>d</a:t>
            </a:r>
            <a:r>
              <a:rPr sz="2100" spc="0" baseline="1708" dirty="0" smtClean="0">
                <a:latin typeface="Comic Sans MS"/>
                <a:cs typeface="Comic Sans MS"/>
              </a:rPr>
              <a:t>e</a:t>
            </a:r>
            <a:r>
              <a:rPr sz="2100" spc="-9" baseline="1708" dirty="0" smtClean="0">
                <a:latin typeface="Comic Sans MS"/>
                <a:cs typeface="Comic Sans MS"/>
              </a:rPr>
              <a:t> </a:t>
            </a:r>
            <a:r>
              <a:rPr sz="2100" spc="0" baseline="1708" dirty="0" smtClean="0">
                <a:latin typeface="Comic Sans MS"/>
                <a:cs typeface="Comic Sans MS"/>
              </a:rPr>
              <a:t>l’aci</a:t>
            </a:r>
            <a:r>
              <a:rPr sz="2100" spc="4" baseline="1708" dirty="0" smtClean="0">
                <a:latin typeface="Comic Sans MS"/>
                <a:cs typeface="Comic Sans MS"/>
              </a:rPr>
              <a:t>d</a:t>
            </a:r>
            <a:r>
              <a:rPr sz="2100" spc="0" baseline="1708" dirty="0" smtClean="0">
                <a:latin typeface="Comic Sans MS"/>
                <a:cs typeface="Comic Sans MS"/>
              </a:rPr>
              <a:t>e</a:t>
            </a:r>
            <a:r>
              <a:rPr sz="2100" spc="-19" baseline="1708" dirty="0" smtClean="0">
                <a:latin typeface="Comic Sans MS"/>
                <a:cs typeface="Comic Sans MS"/>
              </a:rPr>
              <a:t> </a:t>
            </a:r>
            <a:r>
              <a:rPr sz="2100" spc="4" baseline="1708" dirty="0" smtClean="0">
                <a:latin typeface="Comic Sans MS"/>
                <a:cs typeface="Comic Sans MS"/>
              </a:rPr>
              <a:t>p</a:t>
            </a:r>
            <a:r>
              <a:rPr sz="2100" spc="0" baseline="1708" dirty="0" smtClean="0">
                <a:latin typeface="Comic Sans MS"/>
                <a:cs typeface="Comic Sans MS"/>
              </a:rPr>
              <a:t>ar</a:t>
            </a:r>
            <a:r>
              <a:rPr sz="2100" spc="-19" baseline="1708" dirty="0" smtClean="0">
                <a:latin typeface="Comic Sans MS"/>
                <a:cs typeface="Comic Sans MS"/>
              </a:rPr>
              <a:t> </a:t>
            </a:r>
            <a:r>
              <a:rPr sz="2100" spc="0" baseline="1708" dirty="0" smtClean="0">
                <a:latin typeface="Comic Sans MS"/>
                <a:cs typeface="Comic Sans MS"/>
              </a:rPr>
              <a:t>la</a:t>
            </a:r>
            <a:r>
              <a:rPr sz="2100" spc="-9" baseline="1708" dirty="0" smtClean="0">
                <a:latin typeface="Comic Sans MS"/>
                <a:cs typeface="Comic Sans MS"/>
              </a:rPr>
              <a:t> </a:t>
            </a:r>
            <a:r>
              <a:rPr sz="2100" spc="0" baseline="1708" dirty="0" smtClean="0">
                <a:latin typeface="Comic Sans MS"/>
                <a:cs typeface="Comic Sans MS"/>
              </a:rPr>
              <a:t>te</a:t>
            </a:r>
            <a:r>
              <a:rPr sz="2100" spc="-4" baseline="1708" dirty="0" smtClean="0">
                <a:latin typeface="Comic Sans MS"/>
                <a:cs typeface="Comic Sans MS"/>
              </a:rPr>
              <a:t>r</a:t>
            </a:r>
            <a:r>
              <a:rPr sz="2100" spc="0" baseline="1708" dirty="0" smtClean="0">
                <a:latin typeface="Comic Sans MS"/>
                <a:cs typeface="Comic Sans MS"/>
              </a:rPr>
              <a:t>mina</a:t>
            </a:r>
            <a:r>
              <a:rPr sz="2100" spc="4" baseline="1708" dirty="0" smtClean="0">
                <a:latin typeface="Comic Sans MS"/>
                <a:cs typeface="Comic Sans MS"/>
              </a:rPr>
              <a:t>i</a:t>
            </a:r>
            <a:r>
              <a:rPr sz="2100" spc="0" baseline="1708" dirty="0" smtClean="0">
                <a:latin typeface="Comic Sans MS"/>
                <a:cs typeface="Comic Sans MS"/>
              </a:rPr>
              <a:t>s</a:t>
            </a:r>
            <a:r>
              <a:rPr sz="2100" spc="4" baseline="1708" dirty="0" smtClean="0">
                <a:latin typeface="Comic Sans MS"/>
                <a:cs typeface="Comic Sans MS"/>
              </a:rPr>
              <a:t>o</a:t>
            </a:r>
            <a:r>
              <a:rPr sz="2100" spc="0" baseline="1708" dirty="0" smtClean="0">
                <a:latin typeface="Comic Sans MS"/>
                <a:cs typeface="Comic Sans MS"/>
              </a:rPr>
              <a:t>n</a:t>
            </a:r>
            <a:r>
              <a:rPr sz="2100" spc="-19" baseline="1708" dirty="0" smtClean="0">
                <a:latin typeface="Comic Sans MS"/>
                <a:cs typeface="Comic Sans MS"/>
              </a:rPr>
              <a:t> </a:t>
            </a:r>
            <a:r>
              <a:rPr sz="2100" b="1" spc="0" baseline="1708" dirty="0" smtClean="0">
                <a:latin typeface="Comic Sans MS"/>
                <a:cs typeface="Comic Sans MS"/>
              </a:rPr>
              <a:t>ami</a:t>
            </a:r>
            <a:r>
              <a:rPr sz="2100" b="1" spc="4" baseline="1708" dirty="0" smtClean="0">
                <a:latin typeface="Comic Sans MS"/>
                <a:cs typeface="Comic Sans MS"/>
              </a:rPr>
              <a:t>d</a:t>
            </a:r>
            <a:r>
              <a:rPr sz="2100" b="1" spc="-4" baseline="1708" dirty="0" smtClean="0">
                <a:latin typeface="Comic Sans MS"/>
                <a:cs typeface="Comic Sans MS"/>
              </a:rPr>
              <a:t>e</a:t>
            </a:r>
            <a:r>
              <a:rPr sz="2100" spc="0" baseline="1708" dirty="0" smtClean="0">
                <a:latin typeface="Comic Sans MS"/>
                <a:cs typeface="Comic Sans MS"/>
              </a:rPr>
              <a:t>.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1926717" y="1941790"/>
            <a:ext cx="2969745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sz="2100" spc="-4" baseline="1708" dirty="0" smtClean="0">
                <a:solidFill>
                  <a:srgbClr val="FF0000"/>
                </a:solidFill>
                <a:latin typeface="Comic Sans MS"/>
                <a:cs typeface="Comic Sans MS"/>
              </a:rPr>
              <a:t>b</a:t>
            </a:r>
            <a:r>
              <a:rPr sz="2100" spc="0" baseline="1708" dirty="0" smtClean="0">
                <a:solidFill>
                  <a:srgbClr val="FF0000"/>
                </a:solidFill>
                <a:latin typeface="Comic Sans MS"/>
                <a:cs typeface="Comic Sans MS"/>
              </a:rPr>
              <a:t>)</a:t>
            </a:r>
            <a:r>
              <a:rPr sz="2100" spc="-9" baseline="1708" dirty="0" smtClean="0">
                <a:solidFill>
                  <a:srgbClr val="FF0000"/>
                </a:solidFill>
                <a:latin typeface="Comic Sans MS"/>
                <a:cs typeface="Comic Sans MS"/>
              </a:rPr>
              <a:t> </a:t>
            </a:r>
            <a:r>
              <a:rPr sz="2100" spc="0" baseline="1708" dirty="0" smtClean="0">
                <a:solidFill>
                  <a:srgbClr val="FF0000"/>
                </a:solidFill>
                <a:latin typeface="Comic Sans MS"/>
                <a:cs typeface="Comic Sans MS"/>
              </a:rPr>
              <a:t>am</a:t>
            </a:r>
            <a:r>
              <a:rPr sz="2100" spc="4" baseline="1708" dirty="0" smtClean="0">
                <a:solidFill>
                  <a:srgbClr val="FF0000"/>
                </a:solidFill>
                <a:latin typeface="Comic Sans MS"/>
                <a:cs typeface="Comic Sans MS"/>
              </a:rPr>
              <a:t>i</a:t>
            </a:r>
            <a:r>
              <a:rPr sz="2100" spc="0" baseline="1708" dirty="0" smtClean="0">
                <a:solidFill>
                  <a:srgbClr val="FF0000"/>
                </a:solidFill>
                <a:latin typeface="Comic Sans MS"/>
                <a:cs typeface="Comic Sans MS"/>
              </a:rPr>
              <a:t>des</a:t>
            </a:r>
            <a:r>
              <a:rPr sz="2100" spc="-24" baseline="1708" dirty="0" smtClean="0">
                <a:solidFill>
                  <a:srgbClr val="FF0000"/>
                </a:solidFill>
                <a:latin typeface="Comic Sans MS"/>
                <a:cs typeface="Comic Sans MS"/>
              </a:rPr>
              <a:t> </a:t>
            </a:r>
            <a:r>
              <a:rPr sz="2100" spc="0" baseline="1708" dirty="0" smtClean="0">
                <a:solidFill>
                  <a:srgbClr val="FF0000"/>
                </a:solidFill>
                <a:latin typeface="Comic Sans MS"/>
                <a:cs typeface="Comic Sans MS"/>
              </a:rPr>
              <a:t>secon</a:t>
            </a:r>
            <a:r>
              <a:rPr sz="2100" spc="4" baseline="1708" dirty="0" smtClean="0">
                <a:solidFill>
                  <a:srgbClr val="FF0000"/>
                </a:solidFill>
                <a:latin typeface="Comic Sans MS"/>
                <a:cs typeface="Comic Sans MS"/>
              </a:rPr>
              <a:t>d</a:t>
            </a:r>
            <a:r>
              <a:rPr sz="2100" spc="0" baseline="1708" dirty="0" smtClean="0">
                <a:solidFill>
                  <a:srgbClr val="FF0000"/>
                </a:solidFill>
                <a:latin typeface="Comic Sans MS"/>
                <a:cs typeface="Comic Sans MS"/>
              </a:rPr>
              <a:t>aires</a:t>
            </a:r>
            <a:r>
              <a:rPr sz="2100" spc="-19" baseline="1708" dirty="0" smtClean="0">
                <a:solidFill>
                  <a:srgbClr val="FF0000"/>
                </a:solidFill>
                <a:latin typeface="Comic Sans MS"/>
                <a:cs typeface="Comic Sans MS"/>
              </a:rPr>
              <a:t> </a:t>
            </a:r>
            <a:r>
              <a:rPr sz="2100" spc="0" baseline="1708" dirty="0" smtClean="0">
                <a:solidFill>
                  <a:srgbClr val="FF0000"/>
                </a:solidFill>
                <a:latin typeface="Comic Sans MS"/>
                <a:cs typeface="Comic Sans MS"/>
              </a:rPr>
              <a:t>et</a:t>
            </a:r>
            <a:r>
              <a:rPr sz="2100" spc="-9" baseline="1708" dirty="0" smtClean="0">
                <a:solidFill>
                  <a:srgbClr val="FF0000"/>
                </a:solidFill>
                <a:latin typeface="Comic Sans MS"/>
                <a:cs typeface="Comic Sans MS"/>
              </a:rPr>
              <a:t> </a:t>
            </a:r>
            <a:r>
              <a:rPr sz="2100" spc="0" baseline="1708" dirty="0" smtClean="0">
                <a:solidFill>
                  <a:srgbClr val="FF0000"/>
                </a:solidFill>
                <a:latin typeface="Comic Sans MS"/>
                <a:cs typeface="Comic Sans MS"/>
              </a:rPr>
              <a:t>te</a:t>
            </a:r>
            <a:r>
              <a:rPr sz="2100" spc="-4" baseline="1708" dirty="0" smtClean="0">
                <a:solidFill>
                  <a:srgbClr val="FF0000"/>
                </a:solidFill>
                <a:latin typeface="Comic Sans MS"/>
                <a:cs typeface="Comic Sans MS"/>
              </a:rPr>
              <a:t>r</a:t>
            </a:r>
            <a:r>
              <a:rPr sz="2100" spc="0" baseline="1708" dirty="0" smtClean="0">
                <a:solidFill>
                  <a:srgbClr val="FF0000"/>
                </a:solidFill>
                <a:latin typeface="Comic Sans MS"/>
                <a:cs typeface="Comic Sans MS"/>
              </a:rPr>
              <a:t>tia</a:t>
            </a:r>
            <a:r>
              <a:rPr sz="2100" spc="4" baseline="1708" dirty="0" smtClean="0">
                <a:solidFill>
                  <a:srgbClr val="FF0000"/>
                </a:solidFill>
                <a:latin typeface="Comic Sans MS"/>
                <a:cs typeface="Comic Sans MS"/>
              </a:rPr>
              <a:t>i</a:t>
            </a:r>
            <a:r>
              <a:rPr sz="2100" spc="0" baseline="1708" dirty="0" smtClean="0">
                <a:solidFill>
                  <a:srgbClr val="FF0000"/>
                </a:solidFill>
                <a:latin typeface="Comic Sans MS"/>
                <a:cs typeface="Comic Sans MS"/>
              </a:rPr>
              <a:t>res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2269617" y="2368764"/>
            <a:ext cx="7951497" cy="41706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20"/>
              </a:lnSpc>
              <a:spcBef>
                <a:spcPts val="81"/>
              </a:spcBef>
            </a:pPr>
            <a:r>
              <a:rPr sz="2100" spc="0" baseline="3417" dirty="0" smtClean="0">
                <a:latin typeface="Comic Sans MS"/>
                <a:cs typeface="Comic Sans MS"/>
              </a:rPr>
              <a:t>-</a:t>
            </a:r>
            <a:r>
              <a:rPr sz="2100" spc="39" baseline="3417" dirty="0" smtClean="0">
                <a:latin typeface="Comic Sans MS"/>
                <a:cs typeface="Comic Sans MS"/>
              </a:rPr>
              <a:t> </a:t>
            </a:r>
            <a:r>
              <a:rPr sz="2100" spc="0" baseline="3417" dirty="0" smtClean="0">
                <a:latin typeface="Comic Sans MS"/>
                <a:cs typeface="Comic Sans MS"/>
              </a:rPr>
              <a:t>aj</a:t>
            </a:r>
            <a:r>
              <a:rPr sz="2100" spc="9" baseline="3417" dirty="0" smtClean="0">
                <a:latin typeface="Comic Sans MS"/>
                <a:cs typeface="Comic Sans MS"/>
              </a:rPr>
              <a:t>o</a:t>
            </a:r>
            <a:r>
              <a:rPr sz="2100" spc="4" baseline="3417" dirty="0" smtClean="0">
                <a:latin typeface="Comic Sans MS"/>
                <a:cs typeface="Comic Sans MS"/>
              </a:rPr>
              <a:t>u</a:t>
            </a:r>
            <a:r>
              <a:rPr sz="2100" spc="-9" baseline="3417" dirty="0" smtClean="0">
                <a:latin typeface="Comic Sans MS"/>
                <a:cs typeface="Comic Sans MS"/>
              </a:rPr>
              <a:t>t</a:t>
            </a:r>
            <a:r>
              <a:rPr sz="2100" spc="0" baseline="3417" dirty="0" smtClean="0">
                <a:latin typeface="Comic Sans MS"/>
                <a:cs typeface="Comic Sans MS"/>
              </a:rPr>
              <a:t>er</a:t>
            </a:r>
            <a:r>
              <a:rPr sz="2100" spc="44" baseline="3417" dirty="0" smtClean="0">
                <a:latin typeface="Comic Sans MS"/>
                <a:cs typeface="Comic Sans MS"/>
              </a:rPr>
              <a:t> </a:t>
            </a:r>
            <a:r>
              <a:rPr sz="2100" spc="0" baseline="3417" dirty="0" smtClean="0">
                <a:latin typeface="Comic Sans MS"/>
                <a:cs typeface="Comic Sans MS"/>
              </a:rPr>
              <a:t>en</a:t>
            </a:r>
            <a:r>
              <a:rPr sz="2100" spc="49" baseline="3417" dirty="0" smtClean="0">
                <a:latin typeface="Comic Sans MS"/>
                <a:cs typeface="Comic Sans MS"/>
              </a:rPr>
              <a:t> </a:t>
            </a:r>
            <a:r>
              <a:rPr sz="2100" spc="4" baseline="3417" dirty="0" smtClean="0">
                <a:latin typeface="Comic Sans MS"/>
                <a:cs typeface="Comic Sans MS"/>
              </a:rPr>
              <a:t>p</a:t>
            </a:r>
            <a:r>
              <a:rPr sz="2100" spc="-14" baseline="3417" dirty="0" smtClean="0">
                <a:latin typeface="Comic Sans MS"/>
                <a:cs typeface="Comic Sans MS"/>
              </a:rPr>
              <a:t>r</a:t>
            </a:r>
            <a:r>
              <a:rPr sz="2100" spc="0" baseline="3417" dirty="0" smtClean="0">
                <a:latin typeface="Comic Sans MS"/>
                <a:cs typeface="Comic Sans MS"/>
              </a:rPr>
              <a:t>é</a:t>
            </a:r>
            <a:r>
              <a:rPr sz="2100" spc="-4" baseline="3417" dirty="0" smtClean="0">
                <a:latin typeface="Comic Sans MS"/>
                <a:cs typeface="Comic Sans MS"/>
              </a:rPr>
              <a:t>f</a:t>
            </a:r>
            <a:r>
              <a:rPr sz="2100" spc="-9" baseline="3417" dirty="0" smtClean="0">
                <a:latin typeface="Comic Sans MS"/>
                <a:cs typeface="Comic Sans MS"/>
              </a:rPr>
              <a:t>i</a:t>
            </a:r>
            <a:r>
              <a:rPr sz="2100" spc="0" baseline="3417" dirty="0" smtClean="0">
                <a:latin typeface="Comic Sans MS"/>
                <a:cs typeface="Comic Sans MS"/>
              </a:rPr>
              <a:t>xe</a:t>
            </a:r>
            <a:r>
              <a:rPr sz="2100" spc="49" baseline="3417" dirty="0" smtClean="0">
                <a:latin typeface="Comic Sans MS"/>
                <a:cs typeface="Comic Sans MS"/>
              </a:rPr>
              <a:t> </a:t>
            </a:r>
            <a:r>
              <a:rPr sz="2100" spc="0" baseline="3417" dirty="0" smtClean="0">
                <a:latin typeface="Comic Sans MS"/>
                <a:cs typeface="Comic Sans MS"/>
              </a:rPr>
              <a:t>l</a:t>
            </a:r>
            <a:r>
              <a:rPr sz="2100" spc="-14" baseline="3417" dirty="0" smtClean="0">
                <a:latin typeface="Comic Sans MS"/>
                <a:cs typeface="Comic Sans MS"/>
              </a:rPr>
              <a:t>e</a:t>
            </a:r>
            <a:r>
              <a:rPr sz="2100" spc="0" baseline="3417" dirty="0" smtClean="0">
                <a:latin typeface="Comic Sans MS"/>
                <a:cs typeface="Comic Sans MS"/>
              </a:rPr>
              <a:t>(s)</a:t>
            </a:r>
            <a:r>
              <a:rPr sz="2100" spc="54" baseline="3417" dirty="0" smtClean="0">
                <a:latin typeface="Comic Sans MS"/>
                <a:cs typeface="Comic Sans MS"/>
              </a:rPr>
              <a:t> </a:t>
            </a:r>
            <a:r>
              <a:rPr sz="2100" spc="0" baseline="3417" dirty="0" smtClean="0">
                <a:latin typeface="Comic Sans MS"/>
                <a:cs typeface="Comic Sans MS"/>
              </a:rPr>
              <a:t>no</a:t>
            </a:r>
            <a:r>
              <a:rPr sz="2100" spc="-4" baseline="3417" dirty="0" smtClean="0">
                <a:latin typeface="Comic Sans MS"/>
                <a:cs typeface="Comic Sans MS"/>
              </a:rPr>
              <a:t>m</a:t>
            </a:r>
            <a:r>
              <a:rPr sz="2100" spc="0" baseline="3417" dirty="0" smtClean="0">
                <a:latin typeface="Comic Sans MS"/>
                <a:cs typeface="Comic Sans MS"/>
              </a:rPr>
              <a:t>(s)</a:t>
            </a:r>
            <a:r>
              <a:rPr sz="2100" spc="54" baseline="3417" dirty="0" smtClean="0">
                <a:latin typeface="Comic Sans MS"/>
                <a:cs typeface="Comic Sans MS"/>
              </a:rPr>
              <a:t> </a:t>
            </a:r>
            <a:r>
              <a:rPr sz="2100" spc="-9" baseline="3417" dirty="0" smtClean="0">
                <a:latin typeface="Comic Sans MS"/>
                <a:cs typeface="Comic Sans MS"/>
              </a:rPr>
              <a:t>d</a:t>
            </a:r>
            <a:r>
              <a:rPr sz="2100" spc="0" baseline="3417" dirty="0" smtClean="0">
                <a:latin typeface="Comic Sans MS"/>
                <a:cs typeface="Comic Sans MS"/>
              </a:rPr>
              <a:t>u</a:t>
            </a:r>
            <a:r>
              <a:rPr sz="2100" spc="39" baseline="3417" dirty="0" smtClean="0">
                <a:latin typeface="Comic Sans MS"/>
                <a:cs typeface="Comic Sans MS"/>
              </a:rPr>
              <a:t> </a:t>
            </a:r>
            <a:r>
              <a:rPr sz="2100" spc="0" baseline="3417" dirty="0" smtClean="0">
                <a:latin typeface="Comic Sans MS"/>
                <a:cs typeface="Comic Sans MS"/>
              </a:rPr>
              <a:t>gro</a:t>
            </a:r>
            <a:r>
              <a:rPr sz="2100" spc="-9" baseline="3417" dirty="0" smtClean="0">
                <a:latin typeface="Comic Sans MS"/>
                <a:cs typeface="Comic Sans MS"/>
              </a:rPr>
              <a:t>u</a:t>
            </a:r>
            <a:r>
              <a:rPr sz="2100" spc="4" baseline="3417" dirty="0" smtClean="0">
                <a:latin typeface="Comic Sans MS"/>
                <a:cs typeface="Comic Sans MS"/>
              </a:rPr>
              <a:t>p</a:t>
            </a:r>
            <a:r>
              <a:rPr sz="2100" spc="-14" baseline="3417" dirty="0" smtClean="0">
                <a:latin typeface="Comic Sans MS"/>
                <a:cs typeface="Comic Sans MS"/>
              </a:rPr>
              <a:t>e</a:t>
            </a:r>
            <a:r>
              <a:rPr sz="2100" spc="0" baseline="3417" dirty="0" smtClean="0">
                <a:latin typeface="Comic Sans MS"/>
                <a:cs typeface="Comic Sans MS"/>
              </a:rPr>
              <a:t>ment(s)</a:t>
            </a:r>
            <a:r>
              <a:rPr sz="2100" spc="39" baseline="3417" dirty="0" smtClean="0">
                <a:latin typeface="Comic Sans MS"/>
                <a:cs typeface="Comic Sans MS"/>
              </a:rPr>
              <a:t> </a:t>
            </a:r>
            <a:r>
              <a:rPr sz="2100" spc="0" baseline="3417" dirty="0" smtClean="0">
                <a:latin typeface="Comic Sans MS"/>
                <a:cs typeface="Comic Sans MS"/>
              </a:rPr>
              <a:t>R</a:t>
            </a:r>
            <a:r>
              <a:rPr sz="2100" spc="44" baseline="3417" dirty="0" smtClean="0">
                <a:latin typeface="Comic Sans MS"/>
                <a:cs typeface="Comic Sans MS"/>
              </a:rPr>
              <a:t> </a:t>
            </a:r>
            <a:r>
              <a:rPr sz="2100" spc="-4" baseline="3417" dirty="0" smtClean="0">
                <a:latin typeface="Comic Sans MS"/>
                <a:cs typeface="Comic Sans MS"/>
              </a:rPr>
              <a:t>p</a:t>
            </a:r>
            <a:r>
              <a:rPr sz="2100" spc="0" baseline="3417" dirty="0" smtClean="0">
                <a:latin typeface="Comic Sans MS"/>
                <a:cs typeface="Comic Sans MS"/>
              </a:rPr>
              <a:t>ré</a:t>
            </a:r>
            <a:r>
              <a:rPr sz="2100" spc="-4" baseline="3417" dirty="0" smtClean="0">
                <a:latin typeface="Comic Sans MS"/>
                <a:cs typeface="Comic Sans MS"/>
              </a:rPr>
              <a:t>c</a:t>
            </a:r>
            <a:r>
              <a:rPr sz="2100" spc="0" baseline="3417" dirty="0" smtClean="0">
                <a:latin typeface="Comic Sans MS"/>
                <a:cs typeface="Comic Sans MS"/>
              </a:rPr>
              <a:t>édé(s)</a:t>
            </a:r>
            <a:r>
              <a:rPr sz="2100" spc="44" baseline="3417" dirty="0" smtClean="0">
                <a:latin typeface="Comic Sans MS"/>
                <a:cs typeface="Comic Sans MS"/>
              </a:rPr>
              <a:t> </a:t>
            </a:r>
            <a:r>
              <a:rPr sz="2100" spc="4" baseline="3417" dirty="0" smtClean="0">
                <a:latin typeface="Comic Sans MS"/>
                <a:cs typeface="Comic Sans MS"/>
              </a:rPr>
              <a:t>d</a:t>
            </a:r>
            <a:r>
              <a:rPr sz="2100" spc="0" baseline="3417" dirty="0" smtClean="0">
                <a:latin typeface="Comic Sans MS"/>
                <a:cs typeface="Comic Sans MS"/>
              </a:rPr>
              <a:t>e</a:t>
            </a:r>
            <a:r>
              <a:rPr sz="2100" spc="34" baseline="3417" dirty="0" smtClean="0">
                <a:latin typeface="Comic Sans MS"/>
                <a:cs typeface="Comic Sans MS"/>
              </a:rPr>
              <a:t> </a:t>
            </a:r>
            <a:r>
              <a:rPr sz="2100" spc="0" baseline="3417" dirty="0" smtClean="0">
                <a:latin typeface="Comic Sans MS"/>
                <a:cs typeface="Comic Sans MS"/>
              </a:rPr>
              <a:t>la</a:t>
            </a:r>
            <a:r>
              <a:rPr sz="2100" spc="50" baseline="3417" dirty="0" smtClean="0">
                <a:latin typeface="Comic Sans MS"/>
                <a:cs typeface="Comic Sans MS"/>
              </a:rPr>
              <a:t> </a:t>
            </a:r>
            <a:r>
              <a:rPr sz="2100" spc="0" baseline="3417" dirty="0" smtClean="0">
                <a:latin typeface="Comic Sans MS"/>
                <a:cs typeface="Comic Sans MS"/>
              </a:rPr>
              <a:t>le</a:t>
            </a:r>
            <a:r>
              <a:rPr sz="2100" spc="-14" baseline="3417" dirty="0" smtClean="0">
                <a:latin typeface="Comic Sans MS"/>
                <a:cs typeface="Comic Sans MS"/>
              </a:rPr>
              <a:t>t</a:t>
            </a:r>
            <a:r>
              <a:rPr sz="2100" spc="0" baseline="3417" dirty="0" smtClean="0">
                <a:latin typeface="Comic Sans MS"/>
                <a:cs typeface="Comic Sans MS"/>
              </a:rPr>
              <a:t>tre</a:t>
            </a:r>
            <a:r>
              <a:rPr sz="2100" spc="44" baseline="3417" dirty="0" smtClean="0">
                <a:latin typeface="Comic Sans MS"/>
                <a:cs typeface="Comic Sans MS"/>
              </a:rPr>
              <a:t> </a:t>
            </a:r>
            <a:r>
              <a:rPr sz="2100" spc="0" baseline="3417" dirty="0" smtClean="0">
                <a:latin typeface="Comic Sans MS"/>
                <a:cs typeface="Comic Sans MS"/>
              </a:rPr>
              <a:t>N</a:t>
            </a:r>
            <a:r>
              <a:rPr sz="2100" spc="50" baseline="3417" dirty="0" smtClean="0">
                <a:latin typeface="Comic Sans MS"/>
                <a:cs typeface="Comic Sans MS"/>
              </a:rPr>
              <a:t> </a:t>
            </a:r>
            <a:r>
              <a:rPr sz="2100" spc="0" baseline="3417" dirty="0" smtClean="0">
                <a:latin typeface="Comic Sans MS"/>
                <a:cs typeface="Comic Sans MS"/>
              </a:rPr>
              <a:t>(</a:t>
            </a:r>
            <a:r>
              <a:rPr sz="2100" spc="-9" baseline="3417" dirty="0" smtClean="0">
                <a:latin typeface="Comic Sans MS"/>
                <a:cs typeface="Comic Sans MS"/>
              </a:rPr>
              <a:t>s</a:t>
            </a:r>
            <a:r>
              <a:rPr sz="2100" spc="0" baseline="3417" dirty="0" smtClean="0">
                <a:latin typeface="Comic Sans MS"/>
                <a:cs typeface="Comic Sans MS"/>
              </a:rPr>
              <a:t>igni</a:t>
            </a:r>
            <a:r>
              <a:rPr sz="2100" spc="-14" baseline="3417" dirty="0" smtClean="0">
                <a:latin typeface="Comic Sans MS"/>
                <a:cs typeface="Comic Sans MS"/>
              </a:rPr>
              <a:t>f</a:t>
            </a:r>
            <a:r>
              <a:rPr sz="2100" spc="0" baseline="3417" dirty="0" smtClean="0">
                <a:latin typeface="Comic Sans MS"/>
                <a:cs typeface="Comic Sans MS"/>
              </a:rPr>
              <a:t>iant</a:t>
            </a:r>
            <a:r>
              <a:rPr sz="2100" spc="39" baseline="3417" dirty="0" smtClean="0">
                <a:latin typeface="Comic Sans MS"/>
                <a:cs typeface="Comic Sans MS"/>
              </a:rPr>
              <a:t> </a:t>
            </a:r>
            <a:r>
              <a:rPr sz="2100" spc="-9" baseline="3417" dirty="0" smtClean="0">
                <a:latin typeface="Comic Sans MS"/>
                <a:cs typeface="Comic Sans MS"/>
              </a:rPr>
              <a:t>q</a:t>
            </a:r>
            <a:r>
              <a:rPr sz="2100" spc="0" baseline="3417" dirty="0" smtClean="0">
                <a:latin typeface="Comic Sans MS"/>
                <a:cs typeface="Comic Sans MS"/>
              </a:rPr>
              <a:t>u’ils</a:t>
            </a:r>
            <a:endParaRPr sz="1400">
              <a:latin typeface="Comic Sans MS"/>
              <a:cs typeface="Comic Sans MS"/>
            </a:endParaRPr>
          </a:p>
          <a:p>
            <a:pPr marL="12700" marR="26746">
              <a:lnSpc>
                <a:spcPts val="1664"/>
              </a:lnSpc>
              <a:spcBef>
                <a:spcPts val="2"/>
              </a:spcBef>
            </a:pPr>
            <a:r>
              <a:rPr sz="2100" spc="0" baseline="1708" dirty="0" smtClean="0">
                <a:latin typeface="Comic Sans MS"/>
                <a:cs typeface="Comic Sans MS"/>
              </a:rPr>
              <a:t>s</a:t>
            </a:r>
            <a:r>
              <a:rPr sz="2100" spc="9" baseline="1708" dirty="0" smtClean="0">
                <a:latin typeface="Comic Sans MS"/>
                <a:cs typeface="Comic Sans MS"/>
              </a:rPr>
              <a:t>o</a:t>
            </a:r>
            <a:r>
              <a:rPr sz="2100" spc="0" baseline="1708" dirty="0" smtClean="0">
                <a:latin typeface="Comic Sans MS"/>
                <a:cs typeface="Comic Sans MS"/>
              </a:rPr>
              <a:t>nt sur</a:t>
            </a:r>
            <a:r>
              <a:rPr sz="2100" spc="-9" baseline="1708" dirty="0" smtClean="0">
                <a:latin typeface="Comic Sans MS"/>
                <a:cs typeface="Comic Sans MS"/>
              </a:rPr>
              <a:t> </a:t>
            </a:r>
            <a:r>
              <a:rPr sz="2100" spc="0" baseline="1708" dirty="0" smtClean="0">
                <a:latin typeface="Comic Sans MS"/>
                <a:cs typeface="Comic Sans MS"/>
              </a:rPr>
              <a:t>l’az</a:t>
            </a:r>
            <a:r>
              <a:rPr sz="2100" spc="4" baseline="1708" dirty="0" smtClean="0">
                <a:latin typeface="Comic Sans MS"/>
                <a:cs typeface="Comic Sans MS"/>
              </a:rPr>
              <a:t>o</a:t>
            </a:r>
            <a:r>
              <a:rPr sz="2100" spc="0" baseline="1708" dirty="0" smtClean="0">
                <a:latin typeface="Comic Sans MS"/>
                <a:cs typeface="Comic Sans MS"/>
              </a:rPr>
              <a:t>te)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4501210" y="3337839"/>
            <a:ext cx="197922" cy="21142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95"/>
              </a:lnSpc>
              <a:spcBef>
                <a:spcPts val="79"/>
              </a:spcBef>
            </a:pPr>
            <a:r>
              <a:rPr sz="1450" spc="0" dirty="0" smtClean="0">
                <a:latin typeface="Arial"/>
                <a:cs typeface="Arial"/>
              </a:rPr>
              <a:t>O</a:t>
            </a:r>
            <a:endParaRPr sz="1450">
              <a:latin typeface="Arial"/>
              <a:cs typeface="Aria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5790581" y="3601274"/>
            <a:ext cx="2201951" cy="21142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95"/>
              </a:lnSpc>
              <a:spcBef>
                <a:spcPts val="79"/>
              </a:spcBef>
            </a:pPr>
            <a:r>
              <a:rPr sz="1450" spc="0" dirty="0" smtClean="0">
                <a:latin typeface="Arial"/>
                <a:cs typeface="Arial"/>
              </a:rPr>
              <a:t>acé</a:t>
            </a:r>
            <a:r>
              <a:rPr sz="1450" spc="-4" dirty="0" smtClean="0">
                <a:latin typeface="Arial"/>
                <a:cs typeface="Arial"/>
              </a:rPr>
              <a:t>t</a:t>
            </a:r>
            <a:r>
              <a:rPr sz="1450" spc="4" dirty="0" smtClean="0">
                <a:latin typeface="Arial"/>
                <a:cs typeface="Arial"/>
              </a:rPr>
              <a:t>a</a:t>
            </a:r>
            <a:r>
              <a:rPr sz="1450" spc="-4" dirty="0" smtClean="0">
                <a:latin typeface="Arial"/>
                <a:cs typeface="Arial"/>
              </a:rPr>
              <a:t>m</a:t>
            </a:r>
            <a:r>
              <a:rPr sz="1450" spc="4" dirty="0" smtClean="0">
                <a:latin typeface="Arial"/>
                <a:cs typeface="Arial"/>
              </a:rPr>
              <a:t>i</a:t>
            </a:r>
            <a:r>
              <a:rPr sz="1450" spc="0" dirty="0" smtClean="0">
                <a:latin typeface="Arial"/>
                <a:cs typeface="Arial"/>
              </a:rPr>
              <a:t>de</a:t>
            </a:r>
            <a:r>
              <a:rPr sz="1450" spc="4" dirty="0" smtClean="0">
                <a:latin typeface="Arial"/>
                <a:cs typeface="Arial"/>
              </a:rPr>
              <a:t> </a:t>
            </a:r>
            <a:r>
              <a:rPr sz="1450" spc="0" dirty="0" smtClean="0">
                <a:latin typeface="Arial"/>
                <a:cs typeface="Arial"/>
              </a:rPr>
              <a:t>ou é</a:t>
            </a:r>
            <a:r>
              <a:rPr sz="1450" spc="-4" dirty="0" smtClean="0">
                <a:latin typeface="Arial"/>
                <a:cs typeface="Arial"/>
              </a:rPr>
              <a:t>t</a:t>
            </a:r>
            <a:r>
              <a:rPr sz="1450" spc="0" dirty="0" smtClean="0">
                <a:latin typeface="Arial"/>
                <a:cs typeface="Arial"/>
              </a:rPr>
              <a:t>ha</a:t>
            </a:r>
            <a:r>
              <a:rPr sz="1450" spc="89" dirty="0" smtClean="0">
                <a:latin typeface="Arial"/>
                <a:cs typeface="Arial"/>
              </a:rPr>
              <a:t>n</a:t>
            </a:r>
            <a:r>
              <a:rPr sz="1450" spc="0" dirty="0" smtClean="0">
                <a:latin typeface="Arial"/>
                <a:cs typeface="Arial"/>
              </a:rPr>
              <a:t>a</a:t>
            </a:r>
            <a:r>
              <a:rPr sz="1450" spc="-4" dirty="0" smtClean="0">
                <a:latin typeface="Arial"/>
                <a:cs typeface="Arial"/>
              </a:rPr>
              <a:t>m</a:t>
            </a:r>
            <a:r>
              <a:rPr sz="1450" spc="4" dirty="0" smtClean="0">
                <a:latin typeface="Arial"/>
                <a:cs typeface="Arial"/>
              </a:rPr>
              <a:t>i</a:t>
            </a:r>
            <a:r>
              <a:rPr sz="1450" spc="0" dirty="0" smtClean="0">
                <a:latin typeface="Arial"/>
                <a:cs typeface="Arial"/>
              </a:rPr>
              <a:t>de</a:t>
            </a:r>
            <a:endParaRPr sz="1450"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3952836" y="3647499"/>
            <a:ext cx="404157" cy="23735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70"/>
              </a:lnSpc>
              <a:spcBef>
                <a:spcPts val="88"/>
              </a:spcBef>
            </a:pPr>
            <a:r>
              <a:rPr sz="2175" spc="4" baseline="5997" dirty="0" smtClean="0">
                <a:latin typeface="Arial"/>
                <a:cs typeface="Arial"/>
              </a:rPr>
              <a:t>CH</a:t>
            </a:r>
            <a:r>
              <a:rPr sz="1650" spc="0" baseline="-7905" dirty="0" smtClean="0">
                <a:latin typeface="Arial"/>
                <a:cs typeface="Arial"/>
              </a:rPr>
              <a:t>3</a:t>
            </a:r>
            <a:endParaRPr sz="1100"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4501210" y="3647499"/>
            <a:ext cx="187512" cy="21142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95"/>
              </a:lnSpc>
              <a:spcBef>
                <a:spcPts val="79"/>
              </a:spcBef>
            </a:pPr>
            <a:r>
              <a:rPr sz="1450" spc="0" dirty="0" smtClean="0">
                <a:latin typeface="Arial"/>
                <a:cs typeface="Arial"/>
              </a:rPr>
              <a:t>C</a:t>
            </a:r>
            <a:endParaRPr sz="1450"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4815945" y="3647499"/>
            <a:ext cx="404166" cy="23735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70"/>
              </a:lnSpc>
              <a:spcBef>
                <a:spcPts val="88"/>
              </a:spcBef>
            </a:pPr>
            <a:r>
              <a:rPr sz="2175" spc="4" baseline="5997" dirty="0" smtClean="0">
                <a:latin typeface="Arial"/>
                <a:cs typeface="Arial"/>
              </a:rPr>
              <a:t>NH</a:t>
            </a:r>
            <a:r>
              <a:rPr sz="1650" spc="0" baseline="-7905" dirty="0" smtClean="0">
                <a:latin typeface="Arial"/>
                <a:cs typeface="Arial"/>
              </a:rPr>
              <a:t>2</a:t>
            </a:r>
            <a:endParaRPr sz="110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4512688" y="4103564"/>
            <a:ext cx="197922" cy="21142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95"/>
              </a:lnSpc>
              <a:spcBef>
                <a:spcPts val="79"/>
              </a:spcBef>
            </a:pPr>
            <a:r>
              <a:rPr sz="1450" spc="0" dirty="0" smtClean="0">
                <a:latin typeface="Arial"/>
                <a:cs typeface="Arial"/>
              </a:rPr>
              <a:t>O</a:t>
            </a:r>
            <a:endParaRPr sz="1450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3883223" y="4413688"/>
            <a:ext cx="481926" cy="23735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70"/>
              </a:lnSpc>
              <a:spcBef>
                <a:spcPts val="88"/>
              </a:spcBef>
            </a:pPr>
            <a:r>
              <a:rPr sz="2175" spc="4" baseline="5997" dirty="0" smtClean="0">
                <a:latin typeface="Arial"/>
                <a:cs typeface="Arial"/>
              </a:rPr>
              <a:t>C</a:t>
            </a:r>
            <a:r>
              <a:rPr sz="1650" spc="4" baseline="-7905" dirty="0" smtClean="0">
                <a:latin typeface="Arial"/>
                <a:cs typeface="Arial"/>
              </a:rPr>
              <a:t>6</a:t>
            </a:r>
            <a:r>
              <a:rPr sz="2175" spc="4" baseline="5997" dirty="0" smtClean="0">
                <a:latin typeface="Arial"/>
                <a:cs typeface="Arial"/>
              </a:rPr>
              <a:t>H</a:t>
            </a:r>
            <a:r>
              <a:rPr sz="1650" spc="0" baseline="-7905" dirty="0" smtClean="0">
                <a:latin typeface="Arial"/>
                <a:cs typeface="Arial"/>
              </a:rPr>
              <a:t>5</a:t>
            </a:r>
            <a:endParaRPr sz="1100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4512688" y="4413688"/>
            <a:ext cx="187512" cy="21142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95"/>
              </a:lnSpc>
              <a:spcBef>
                <a:spcPts val="79"/>
              </a:spcBef>
            </a:pPr>
            <a:r>
              <a:rPr sz="1450" spc="0" dirty="0" smtClean="0">
                <a:latin typeface="Arial"/>
                <a:cs typeface="Arial"/>
              </a:rPr>
              <a:t>C</a:t>
            </a:r>
            <a:endParaRPr sz="145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4827423" y="4413688"/>
            <a:ext cx="187512" cy="21142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95"/>
              </a:lnSpc>
              <a:spcBef>
                <a:spcPts val="79"/>
              </a:spcBef>
            </a:pPr>
            <a:r>
              <a:rPr sz="1450" spc="0" dirty="0" smtClean="0">
                <a:latin typeface="Arial"/>
                <a:cs typeface="Arial"/>
              </a:rPr>
              <a:t>N</a:t>
            </a:r>
            <a:endParaRPr sz="145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5131792" y="4413688"/>
            <a:ext cx="470376" cy="23735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70"/>
              </a:lnSpc>
              <a:spcBef>
                <a:spcPts val="88"/>
              </a:spcBef>
            </a:pPr>
            <a:r>
              <a:rPr sz="2175" spc="4" baseline="5997" dirty="0" smtClean="0">
                <a:latin typeface="Arial"/>
                <a:cs typeface="Arial"/>
              </a:rPr>
              <a:t>C</a:t>
            </a:r>
            <a:r>
              <a:rPr sz="1650" spc="4" baseline="-7905" dirty="0" smtClean="0">
                <a:latin typeface="Arial"/>
                <a:cs typeface="Arial"/>
              </a:rPr>
              <a:t>2</a:t>
            </a:r>
            <a:r>
              <a:rPr sz="2175" spc="-84" baseline="5997" dirty="0" smtClean="0">
                <a:latin typeface="Arial"/>
                <a:cs typeface="Arial"/>
              </a:rPr>
              <a:t>H</a:t>
            </a:r>
            <a:r>
              <a:rPr sz="1650" spc="0" baseline="-7905" dirty="0" smtClean="0">
                <a:latin typeface="Arial"/>
                <a:cs typeface="Arial"/>
              </a:rPr>
              <a:t>5</a:t>
            </a:r>
            <a:endParaRPr sz="110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4827423" y="4723349"/>
            <a:ext cx="187512" cy="21142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95"/>
              </a:lnSpc>
              <a:spcBef>
                <a:spcPts val="79"/>
              </a:spcBef>
            </a:pPr>
            <a:r>
              <a:rPr sz="1450" spc="0" dirty="0" smtClean="0">
                <a:latin typeface="Arial"/>
                <a:cs typeface="Arial"/>
              </a:rPr>
              <a:t>H</a:t>
            </a:r>
            <a:endParaRPr sz="145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4524537" y="5055163"/>
            <a:ext cx="197922" cy="21142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95"/>
              </a:lnSpc>
              <a:spcBef>
                <a:spcPts val="79"/>
              </a:spcBef>
            </a:pPr>
            <a:r>
              <a:rPr sz="1450" spc="0" dirty="0" smtClean="0">
                <a:latin typeface="Arial"/>
                <a:cs typeface="Arial"/>
              </a:rPr>
              <a:t>O</a:t>
            </a:r>
            <a:endParaRPr sz="145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3894703" y="5365195"/>
            <a:ext cx="481925" cy="23735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70"/>
              </a:lnSpc>
              <a:spcBef>
                <a:spcPts val="88"/>
              </a:spcBef>
            </a:pPr>
            <a:r>
              <a:rPr sz="2175" spc="4" baseline="5997" dirty="0" smtClean="0">
                <a:latin typeface="Arial"/>
                <a:cs typeface="Arial"/>
              </a:rPr>
              <a:t>C</a:t>
            </a:r>
            <a:r>
              <a:rPr sz="1650" spc="4" baseline="-7905" dirty="0" smtClean="0">
                <a:latin typeface="Arial"/>
                <a:cs typeface="Arial"/>
              </a:rPr>
              <a:t>6</a:t>
            </a:r>
            <a:r>
              <a:rPr sz="2175" spc="4" baseline="5997" dirty="0" smtClean="0">
                <a:latin typeface="Arial"/>
                <a:cs typeface="Arial"/>
              </a:rPr>
              <a:t>H</a:t>
            </a:r>
            <a:r>
              <a:rPr sz="1650" spc="0" baseline="-7905" dirty="0" smtClean="0">
                <a:latin typeface="Arial"/>
                <a:cs typeface="Arial"/>
              </a:rPr>
              <a:t>5</a:t>
            </a:r>
            <a:endParaRPr sz="11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4524537" y="5365195"/>
            <a:ext cx="187512" cy="21142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95"/>
              </a:lnSpc>
              <a:spcBef>
                <a:spcPts val="79"/>
              </a:spcBef>
            </a:pPr>
            <a:r>
              <a:rPr sz="1450" spc="0" dirty="0" smtClean="0">
                <a:latin typeface="Arial"/>
                <a:cs typeface="Arial"/>
              </a:rPr>
              <a:t>C</a:t>
            </a:r>
            <a:endParaRPr sz="145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4839271" y="5365195"/>
            <a:ext cx="187512" cy="21142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95"/>
              </a:lnSpc>
              <a:spcBef>
                <a:spcPts val="79"/>
              </a:spcBef>
            </a:pPr>
            <a:r>
              <a:rPr sz="1450" spc="0" dirty="0" smtClean="0">
                <a:latin typeface="Arial"/>
                <a:cs typeface="Arial"/>
              </a:rPr>
              <a:t>N</a:t>
            </a:r>
            <a:endParaRPr sz="145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143640" y="5365195"/>
            <a:ext cx="470113" cy="23735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70"/>
              </a:lnSpc>
              <a:spcBef>
                <a:spcPts val="88"/>
              </a:spcBef>
            </a:pPr>
            <a:r>
              <a:rPr sz="2175" spc="4" baseline="5997" dirty="0" smtClean="0">
                <a:latin typeface="Arial"/>
                <a:cs typeface="Arial"/>
              </a:rPr>
              <a:t>C</a:t>
            </a:r>
            <a:r>
              <a:rPr sz="1650" spc="4" baseline="-7905" dirty="0" smtClean="0">
                <a:latin typeface="Arial"/>
                <a:cs typeface="Arial"/>
              </a:rPr>
              <a:t>2</a:t>
            </a:r>
            <a:r>
              <a:rPr sz="2175" spc="-89" baseline="5997" dirty="0" smtClean="0">
                <a:latin typeface="Arial"/>
                <a:cs typeface="Arial"/>
              </a:rPr>
              <a:t>H</a:t>
            </a:r>
            <a:r>
              <a:rPr sz="1650" spc="0" baseline="-7905" dirty="0" smtClean="0">
                <a:latin typeface="Arial"/>
                <a:cs typeface="Arial"/>
              </a:rPr>
              <a:t>5</a:t>
            </a:r>
            <a:endParaRPr sz="11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833355" y="5675241"/>
            <a:ext cx="404164" cy="23733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70"/>
              </a:lnSpc>
              <a:spcBef>
                <a:spcPts val="88"/>
              </a:spcBef>
            </a:pPr>
            <a:r>
              <a:rPr sz="2175" spc="4" baseline="5997" dirty="0" smtClean="0">
                <a:latin typeface="Arial"/>
                <a:cs typeface="Arial"/>
              </a:rPr>
              <a:t>CH</a:t>
            </a:r>
            <a:r>
              <a:rPr sz="1650" spc="0" baseline="-7905" dirty="0" smtClean="0">
                <a:latin typeface="Arial"/>
                <a:cs typeface="Arial"/>
              </a:rPr>
              <a:t>3</a:t>
            </a:r>
            <a:endParaRPr sz="11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222392" y="6065185"/>
            <a:ext cx="197922" cy="21142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95"/>
              </a:lnSpc>
              <a:spcBef>
                <a:spcPts val="79"/>
              </a:spcBef>
            </a:pPr>
            <a:r>
              <a:rPr sz="1450" spc="0" dirty="0" smtClean="0">
                <a:latin typeface="Arial"/>
                <a:cs typeface="Arial"/>
              </a:rPr>
              <a:t>O</a:t>
            </a:r>
            <a:endParaRPr sz="145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918029" y="6374841"/>
            <a:ext cx="187512" cy="21142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95"/>
              </a:lnSpc>
              <a:spcBef>
                <a:spcPts val="79"/>
              </a:spcBef>
            </a:pPr>
            <a:r>
              <a:rPr sz="1450" spc="0" dirty="0" smtClean="0">
                <a:latin typeface="Arial"/>
                <a:cs typeface="Arial"/>
              </a:rPr>
              <a:t>H</a:t>
            </a:r>
            <a:endParaRPr sz="145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222392" y="6374841"/>
            <a:ext cx="187512" cy="21142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95"/>
              </a:lnSpc>
              <a:spcBef>
                <a:spcPts val="79"/>
              </a:spcBef>
            </a:pPr>
            <a:r>
              <a:rPr sz="1450" spc="0" dirty="0" smtClean="0">
                <a:latin typeface="Arial"/>
                <a:cs typeface="Arial"/>
              </a:rPr>
              <a:t>C</a:t>
            </a:r>
            <a:endParaRPr sz="145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537127" y="6374841"/>
            <a:ext cx="739631" cy="23734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70"/>
              </a:lnSpc>
              <a:spcBef>
                <a:spcPts val="88"/>
              </a:spcBef>
            </a:pPr>
            <a:r>
              <a:rPr sz="2175" spc="4" baseline="5997" dirty="0" smtClean="0">
                <a:latin typeface="Arial"/>
                <a:cs typeface="Arial"/>
              </a:rPr>
              <a:t>N</a:t>
            </a:r>
            <a:r>
              <a:rPr sz="2175" spc="-4" baseline="5997" dirty="0" smtClean="0">
                <a:latin typeface="Arial"/>
                <a:cs typeface="Arial"/>
              </a:rPr>
              <a:t>(</a:t>
            </a:r>
            <a:r>
              <a:rPr sz="2175" spc="4" baseline="5997" dirty="0" smtClean="0">
                <a:latin typeface="Arial"/>
                <a:cs typeface="Arial"/>
              </a:rPr>
              <a:t>CH</a:t>
            </a:r>
            <a:r>
              <a:rPr sz="1650" spc="4" baseline="-7905" dirty="0" smtClean="0">
                <a:latin typeface="Arial"/>
                <a:cs typeface="Arial"/>
              </a:rPr>
              <a:t>3</a:t>
            </a:r>
            <a:r>
              <a:rPr sz="2175" spc="-4" baseline="5997" dirty="0" smtClean="0">
                <a:latin typeface="Arial"/>
                <a:cs typeface="Arial"/>
              </a:rPr>
              <a:t>)</a:t>
            </a:r>
            <a:r>
              <a:rPr sz="1650" spc="0" baseline="-7905" dirty="0" smtClean="0">
                <a:latin typeface="Arial"/>
                <a:cs typeface="Arial"/>
              </a:rPr>
              <a:t>2</a:t>
            </a:r>
            <a:endParaRPr sz="11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1087862" y="6473351"/>
            <a:ext cx="206461" cy="1518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35"/>
              </a:lnSpc>
              <a:spcBef>
                <a:spcPts val="56"/>
              </a:spcBef>
            </a:pPr>
            <a:r>
              <a:rPr sz="1000" spc="4" dirty="0" smtClean="0">
                <a:latin typeface="Verdana"/>
                <a:cs typeface="Verdana"/>
              </a:rPr>
              <a:t>80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1712321" y="6531508"/>
            <a:ext cx="231966" cy="204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0"/>
              </a:lnSpc>
              <a:spcBef>
                <a:spcPts val="76"/>
              </a:spcBef>
            </a:pPr>
            <a:r>
              <a:rPr sz="2100" spc="-4" baseline="1950" dirty="0" smtClean="0">
                <a:solidFill>
                  <a:srgbClr val="C00000"/>
                </a:solidFill>
                <a:latin typeface="Calibri"/>
                <a:cs typeface="Calibri"/>
              </a:rPr>
              <a:t>80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0448290" y="6548518"/>
            <a:ext cx="692400" cy="1518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60"/>
              </a:lnSpc>
              <a:spcBef>
                <a:spcPts val="57"/>
              </a:spcBef>
            </a:pPr>
            <a:r>
              <a:rPr sz="1000" spc="0" dirty="0" smtClean="0">
                <a:latin typeface="Segoe UI"/>
                <a:cs typeface="Segoe UI"/>
              </a:rPr>
              <a:t>E</a:t>
            </a:r>
            <a:r>
              <a:rPr sz="1000" spc="-4" dirty="0" smtClean="0">
                <a:latin typeface="Segoe UI"/>
                <a:cs typeface="Segoe UI"/>
              </a:rPr>
              <a:t>C</a:t>
            </a:r>
            <a:r>
              <a:rPr sz="1000" spc="4" dirty="0" smtClean="0">
                <a:latin typeface="Segoe UI"/>
                <a:cs typeface="Segoe UI"/>
              </a:rPr>
              <a:t>A</a:t>
            </a:r>
            <a:r>
              <a:rPr sz="1000" spc="0" dirty="0" smtClean="0">
                <a:latin typeface="Segoe UI"/>
                <a:cs typeface="Segoe UI"/>
              </a:rPr>
              <a:t>M</a:t>
            </a:r>
            <a:r>
              <a:rPr sz="1000" spc="-6" dirty="0" smtClean="0">
                <a:latin typeface="Segoe UI"/>
                <a:cs typeface="Segoe UI"/>
              </a:rPr>
              <a:t> </a:t>
            </a:r>
            <a:r>
              <a:rPr sz="1000" spc="0" dirty="0" smtClean="0">
                <a:latin typeface="Segoe UI"/>
                <a:cs typeface="Segoe UI"/>
              </a:rPr>
              <a:t>2015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16" name="object 16"/>
          <p:cNvSpPr txBox="1"/>
          <p:nvPr/>
        </p:nvSpPr>
        <p:spPr>
          <a:xfrm rot="16200000">
            <a:off x="0" y="1761345"/>
            <a:ext cx="3562100" cy="19494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2040-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Ch</a:t>
            </a:r>
            <a:r>
              <a:rPr sz="1400" b="1" i="1" spc="4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400" b="1" i="1" spc="4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400" b="1" i="1" spc="-39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1400" b="1" i="1" spc="-9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1400" b="1" i="1" spc="4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va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400" b="1" i="1" spc="-25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et</a:t>
            </a:r>
            <a:r>
              <a:rPr sz="1400" b="1" i="1" spc="-14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1400" b="1" i="1" spc="4" dirty="0" smtClean="0">
                <a:solidFill>
                  <a:srgbClr val="FFFFFF"/>
                </a:solidFill>
                <a:latin typeface="Arial"/>
                <a:cs typeface="Arial"/>
              </a:rPr>
              <a:t>ir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onn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eme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endParaRPr sz="14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736336" y="6309360"/>
            <a:ext cx="2231136" cy="35966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3" name="object 13"/>
          <p:cNvSpPr txBox="1"/>
          <p:nvPr/>
        </p:nvSpPr>
        <p:spPr>
          <a:xfrm>
            <a:off x="5807964" y="4436364"/>
            <a:ext cx="1728215" cy="36118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2" name="object 12"/>
          <p:cNvSpPr txBox="1"/>
          <p:nvPr/>
        </p:nvSpPr>
        <p:spPr>
          <a:xfrm>
            <a:off x="0" y="0"/>
            <a:ext cx="330708" cy="68579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1" name="object 11"/>
          <p:cNvSpPr txBox="1"/>
          <p:nvPr/>
        </p:nvSpPr>
        <p:spPr>
          <a:xfrm>
            <a:off x="4328042" y="3607546"/>
            <a:ext cx="164766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0" name="object 10"/>
          <p:cNvSpPr txBox="1"/>
          <p:nvPr/>
        </p:nvSpPr>
        <p:spPr>
          <a:xfrm>
            <a:off x="4667215" y="3607546"/>
            <a:ext cx="140328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9" name="object 9"/>
          <p:cNvSpPr txBox="1"/>
          <p:nvPr/>
        </p:nvSpPr>
        <p:spPr>
          <a:xfrm>
            <a:off x="4339519" y="4373426"/>
            <a:ext cx="165137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8" name="object 8"/>
          <p:cNvSpPr txBox="1"/>
          <p:nvPr/>
        </p:nvSpPr>
        <p:spPr>
          <a:xfrm>
            <a:off x="4678693" y="4373426"/>
            <a:ext cx="140699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7" name="object 7"/>
          <p:cNvSpPr txBox="1"/>
          <p:nvPr/>
        </p:nvSpPr>
        <p:spPr>
          <a:xfrm>
            <a:off x="4981949" y="4373426"/>
            <a:ext cx="141811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6" name="object 6"/>
          <p:cNvSpPr txBox="1"/>
          <p:nvPr/>
        </p:nvSpPr>
        <p:spPr>
          <a:xfrm>
            <a:off x="4351368" y="5324932"/>
            <a:ext cx="164766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5" name="object 5"/>
          <p:cNvSpPr txBox="1"/>
          <p:nvPr/>
        </p:nvSpPr>
        <p:spPr>
          <a:xfrm>
            <a:off x="4690541" y="5324932"/>
            <a:ext cx="140328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4" name="object 4"/>
          <p:cNvSpPr txBox="1"/>
          <p:nvPr/>
        </p:nvSpPr>
        <p:spPr>
          <a:xfrm>
            <a:off x="4993427" y="5324932"/>
            <a:ext cx="141811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3" name="object 3"/>
          <p:cNvSpPr txBox="1"/>
          <p:nvPr/>
        </p:nvSpPr>
        <p:spPr>
          <a:xfrm>
            <a:off x="4072550" y="6334954"/>
            <a:ext cx="141440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" name="object 2"/>
          <p:cNvSpPr txBox="1"/>
          <p:nvPr/>
        </p:nvSpPr>
        <p:spPr>
          <a:xfrm>
            <a:off x="4388397" y="6334954"/>
            <a:ext cx="140699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object 187"/>
          <p:cNvSpPr/>
          <p:nvPr/>
        </p:nvSpPr>
        <p:spPr>
          <a:xfrm>
            <a:off x="11415522" y="6528054"/>
            <a:ext cx="0" cy="347470"/>
          </a:xfrm>
          <a:custGeom>
            <a:avLst/>
            <a:gdLst/>
            <a:ahLst/>
            <a:cxnLst/>
            <a:rect l="l" t="t" r="r" b="b"/>
            <a:pathLst>
              <a:path h="347470">
                <a:moveTo>
                  <a:pt x="0" y="0"/>
                </a:moveTo>
                <a:lnTo>
                  <a:pt x="0" y="329943"/>
                </a:lnTo>
              </a:path>
            </a:pathLst>
          </a:custGeom>
          <a:ln w="25908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3" name="object 183"/>
          <p:cNvSpPr/>
          <p:nvPr/>
        </p:nvSpPr>
        <p:spPr>
          <a:xfrm>
            <a:off x="-12192" y="0"/>
            <a:ext cx="3429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4" name="object 184"/>
          <p:cNvSpPr/>
          <p:nvPr/>
        </p:nvSpPr>
        <p:spPr>
          <a:xfrm>
            <a:off x="-12192" y="0"/>
            <a:ext cx="342900" cy="6858000"/>
          </a:xfrm>
          <a:custGeom>
            <a:avLst/>
            <a:gdLst/>
            <a:ahLst/>
            <a:cxnLst/>
            <a:rect l="l" t="t" r="r" b="b"/>
            <a:pathLst>
              <a:path w="342900" h="6858000">
                <a:moveTo>
                  <a:pt x="342900" y="0"/>
                </a:moveTo>
                <a:lnTo>
                  <a:pt x="12192" y="0"/>
                </a:lnTo>
              </a:path>
              <a:path w="342900" h="6858000">
                <a:moveTo>
                  <a:pt x="12192" y="6858000"/>
                </a:moveTo>
                <a:lnTo>
                  <a:pt x="342900" y="6858000"/>
                </a:lnTo>
                <a:lnTo>
                  <a:pt x="342900" y="0"/>
                </a:lnTo>
              </a:path>
            </a:pathLst>
          </a:custGeom>
          <a:ln w="9144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5" name="object 185"/>
          <p:cNvSpPr/>
          <p:nvPr/>
        </p:nvSpPr>
        <p:spPr>
          <a:xfrm>
            <a:off x="-21336" y="6385560"/>
            <a:ext cx="361188" cy="3352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6" name="object 186"/>
          <p:cNvSpPr/>
          <p:nvPr/>
        </p:nvSpPr>
        <p:spPr>
          <a:xfrm>
            <a:off x="-18288" y="5987224"/>
            <a:ext cx="361188" cy="31908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7" name="object 177"/>
          <p:cNvSpPr/>
          <p:nvPr/>
        </p:nvSpPr>
        <p:spPr>
          <a:xfrm>
            <a:off x="5630074" y="1181449"/>
            <a:ext cx="171549" cy="99149"/>
          </a:xfrm>
          <a:custGeom>
            <a:avLst/>
            <a:gdLst/>
            <a:ahLst/>
            <a:cxnLst/>
            <a:rect l="l" t="t" r="r" b="b"/>
            <a:pathLst>
              <a:path w="171549" h="99149">
                <a:moveTo>
                  <a:pt x="171549" y="0"/>
                </a:moveTo>
                <a:lnTo>
                  <a:pt x="0" y="99149"/>
                </a:lnTo>
              </a:path>
            </a:pathLst>
          </a:custGeom>
          <a:ln w="38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8" name="object 178"/>
          <p:cNvSpPr/>
          <p:nvPr/>
        </p:nvSpPr>
        <p:spPr>
          <a:xfrm>
            <a:off x="5801624" y="1181449"/>
            <a:ext cx="171569" cy="99149"/>
          </a:xfrm>
          <a:custGeom>
            <a:avLst/>
            <a:gdLst/>
            <a:ahLst/>
            <a:cxnLst/>
            <a:rect l="l" t="t" r="r" b="b"/>
            <a:pathLst>
              <a:path w="171569" h="99149">
                <a:moveTo>
                  <a:pt x="171569" y="99149"/>
                </a:moveTo>
                <a:lnTo>
                  <a:pt x="0" y="0"/>
                </a:lnTo>
              </a:path>
            </a:pathLst>
          </a:custGeom>
          <a:ln w="38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9" name="object 179"/>
          <p:cNvSpPr/>
          <p:nvPr/>
        </p:nvSpPr>
        <p:spPr>
          <a:xfrm>
            <a:off x="5973193" y="1280598"/>
            <a:ext cx="0" cy="198773"/>
          </a:xfrm>
          <a:custGeom>
            <a:avLst/>
            <a:gdLst/>
            <a:ahLst/>
            <a:cxnLst/>
            <a:rect l="l" t="t" r="r" b="b"/>
            <a:pathLst>
              <a:path h="198773">
                <a:moveTo>
                  <a:pt x="0" y="198773"/>
                </a:moveTo>
                <a:lnTo>
                  <a:pt x="0" y="0"/>
                </a:lnTo>
              </a:path>
            </a:pathLst>
          </a:custGeom>
          <a:ln w="379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0" name="object 180"/>
          <p:cNvSpPr/>
          <p:nvPr/>
        </p:nvSpPr>
        <p:spPr>
          <a:xfrm>
            <a:off x="5801624" y="1479372"/>
            <a:ext cx="171569" cy="99158"/>
          </a:xfrm>
          <a:custGeom>
            <a:avLst/>
            <a:gdLst/>
            <a:ahLst/>
            <a:cxnLst/>
            <a:rect l="l" t="t" r="r" b="b"/>
            <a:pathLst>
              <a:path w="171569" h="99158">
                <a:moveTo>
                  <a:pt x="0" y="99158"/>
                </a:moveTo>
                <a:lnTo>
                  <a:pt x="171569" y="0"/>
                </a:lnTo>
              </a:path>
            </a:pathLst>
          </a:custGeom>
          <a:ln w="38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1" name="object 181"/>
          <p:cNvSpPr/>
          <p:nvPr/>
        </p:nvSpPr>
        <p:spPr>
          <a:xfrm>
            <a:off x="5630074" y="1479372"/>
            <a:ext cx="171549" cy="99158"/>
          </a:xfrm>
          <a:custGeom>
            <a:avLst/>
            <a:gdLst/>
            <a:ahLst/>
            <a:cxnLst/>
            <a:rect l="l" t="t" r="r" b="b"/>
            <a:pathLst>
              <a:path w="171549" h="99158">
                <a:moveTo>
                  <a:pt x="0" y="0"/>
                </a:moveTo>
                <a:lnTo>
                  <a:pt x="171549" y="99158"/>
                </a:lnTo>
              </a:path>
            </a:pathLst>
          </a:custGeom>
          <a:ln w="38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2" name="object 182"/>
          <p:cNvSpPr/>
          <p:nvPr/>
        </p:nvSpPr>
        <p:spPr>
          <a:xfrm>
            <a:off x="5630074" y="1280598"/>
            <a:ext cx="0" cy="198773"/>
          </a:xfrm>
          <a:custGeom>
            <a:avLst/>
            <a:gdLst/>
            <a:ahLst/>
            <a:cxnLst/>
            <a:rect l="l" t="t" r="r" b="b"/>
            <a:pathLst>
              <a:path h="198773">
                <a:moveTo>
                  <a:pt x="0" y="0"/>
                </a:moveTo>
                <a:lnTo>
                  <a:pt x="0" y="198773"/>
                </a:lnTo>
              </a:path>
            </a:pathLst>
          </a:custGeom>
          <a:ln w="379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1" name="object 171"/>
          <p:cNvSpPr/>
          <p:nvPr/>
        </p:nvSpPr>
        <p:spPr>
          <a:xfrm>
            <a:off x="6476953" y="1240990"/>
            <a:ext cx="188575" cy="61909"/>
          </a:xfrm>
          <a:custGeom>
            <a:avLst/>
            <a:gdLst/>
            <a:ahLst/>
            <a:cxnLst/>
            <a:rect l="l" t="t" r="r" b="b"/>
            <a:pathLst>
              <a:path w="188575" h="61909">
                <a:moveTo>
                  <a:pt x="188575" y="0"/>
                </a:moveTo>
                <a:lnTo>
                  <a:pt x="0" y="61909"/>
                </a:lnTo>
              </a:path>
            </a:pathLst>
          </a:custGeom>
          <a:ln w="38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2" name="object 172"/>
          <p:cNvSpPr/>
          <p:nvPr/>
        </p:nvSpPr>
        <p:spPr>
          <a:xfrm>
            <a:off x="6665529" y="1240990"/>
            <a:ext cx="115818" cy="161058"/>
          </a:xfrm>
          <a:custGeom>
            <a:avLst/>
            <a:gdLst/>
            <a:ahLst/>
            <a:cxnLst/>
            <a:rect l="l" t="t" r="r" b="b"/>
            <a:pathLst>
              <a:path w="115818" h="161058">
                <a:moveTo>
                  <a:pt x="115818" y="161058"/>
                </a:moveTo>
                <a:lnTo>
                  <a:pt x="0" y="0"/>
                </a:lnTo>
              </a:path>
            </a:pathLst>
          </a:custGeom>
          <a:ln w="379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3" name="object 173"/>
          <p:cNvSpPr/>
          <p:nvPr/>
        </p:nvSpPr>
        <p:spPr>
          <a:xfrm>
            <a:off x="6665529" y="1402049"/>
            <a:ext cx="115818" cy="160821"/>
          </a:xfrm>
          <a:custGeom>
            <a:avLst/>
            <a:gdLst/>
            <a:ahLst/>
            <a:cxnLst/>
            <a:rect l="l" t="t" r="r" b="b"/>
            <a:pathLst>
              <a:path w="115818" h="160821">
                <a:moveTo>
                  <a:pt x="0" y="160821"/>
                </a:moveTo>
                <a:lnTo>
                  <a:pt x="115818" y="0"/>
                </a:lnTo>
              </a:path>
            </a:pathLst>
          </a:custGeom>
          <a:ln w="379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4" name="object 174"/>
          <p:cNvSpPr/>
          <p:nvPr/>
        </p:nvSpPr>
        <p:spPr>
          <a:xfrm>
            <a:off x="6476953" y="1501674"/>
            <a:ext cx="188575" cy="61196"/>
          </a:xfrm>
          <a:custGeom>
            <a:avLst/>
            <a:gdLst/>
            <a:ahLst/>
            <a:cxnLst/>
            <a:rect l="l" t="t" r="r" b="b"/>
            <a:pathLst>
              <a:path w="188575" h="61196">
                <a:moveTo>
                  <a:pt x="0" y="0"/>
                </a:moveTo>
                <a:lnTo>
                  <a:pt x="188575" y="61196"/>
                </a:lnTo>
              </a:path>
            </a:pathLst>
          </a:custGeom>
          <a:ln w="38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5" name="object 175"/>
          <p:cNvSpPr/>
          <p:nvPr/>
        </p:nvSpPr>
        <p:spPr>
          <a:xfrm>
            <a:off x="6476953" y="1302900"/>
            <a:ext cx="0" cy="198773"/>
          </a:xfrm>
          <a:custGeom>
            <a:avLst/>
            <a:gdLst/>
            <a:ahLst/>
            <a:cxnLst/>
            <a:rect l="l" t="t" r="r" b="b"/>
            <a:pathLst>
              <a:path h="198773">
                <a:moveTo>
                  <a:pt x="0" y="0"/>
                </a:moveTo>
                <a:lnTo>
                  <a:pt x="0" y="198773"/>
                </a:lnTo>
              </a:path>
            </a:pathLst>
          </a:custGeom>
          <a:ln w="379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6" name="object 176"/>
          <p:cNvSpPr/>
          <p:nvPr/>
        </p:nvSpPr>
        <p:spPr>
          <a:xfrm>
            <a:off x="6665529" y="1562870"/>
            <a:ext cx="34151" cy="128805"/>
          </a:xfrm>
          <a:custGeom>
            <a:avLst/>
            <a:gdLst/>
            <a:ahLst/>
            <a:cxnLst/>
            <a:rect l="l" t="t" r="r" b="b"/>
            <a:pathLst>
              <a:path w="34151" h="128805">
                <a:moveTo>
                  <a:pt x="0" y="0"/>
                </a:moveTo>
                <a:lnTo>
                  <a:pt x="34151" y="128805"/>
                </a:lnTo>
              </a:path>
            </a:pathLst>
          </a:custGeom>
          <a:ln w="379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6" name="object 166"/>
          <p:cNvSpPr/>
          <p:nvPr/>
        </p:nvSpPr>
        <p:spPr>
          <a:xfrm>
            <a:off x="7263428" y="1220115"/>
            <a:ext cx="291426" cy="0"/>
          </a:xfrm>
          <a:custGeom>
            <a:avLst/>
            <a:gdLst/>
            <a:ahLst/>
            <a:cxnLst/>
            <a:rect l="l" t="t" r="r" b="b"/>
            <a:pathLst>
              <a:path w="291426">
                <a:moveTo>
                  <a:pt x="291426" y="0"/>
                </a:moveTo>
                <a:lnTo>
                  <a:pt x="0" y="0"/>
                </a:lnTo>
              </a:path>
            </a:pathLst>
          </a:custGeom>
          <a:ln w="380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7" name="object 167"/>
          <p:cNvSpPr/>
          <p:nvPr/>
        </p:nvSpPr>
        <p:spPr>
          <a:xfrm>
            <a:off x="7554854" y="1220116"/>
            <a:ext cx="0" cy="291995"/>
          </a:xfrm>
          <a:custGeom>
            <a:avLst/>
            <a:gdLst/>
            <a:ahLst/>
            <a:cxnLst/>
            <a:rect l="l" t="t" r="r" b="b"/>
            <a:pathLst>
              <a:path h="291995">
                <a:moveTo>
                  <a:pt x="0" y="291995"/>
                </a:moveTo>
                <a:lnTo>
                  <a:pt x="0" y="0"/>
                </a:lnTo>
              </a:path>
            </a:pathLst>
          </a:custGeom>
          <a:ln w="379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8" name="object 168"/>
          <p:cNvSpPr/>
          <p:nvPr/>
        </p:nvSpPr>
        <p:spPr>
          <a:xfrm>
            <a:off x="7263428" y="1512111"/>
            <a:ext cx="291426" cy="0"/>
          </a:xfrm>
          <a:custGeom>
            <a:avLst/>
            <a:gdLst/>
            <a:ahLst/>
            <a:cxnLst/>
            <a:rect l="l" t="t" r="r" b="b"/>
            <a:pathLst>
              <a:path w="291426">
                <a:moveTo>
                  <a:pt x="0" y="0"/>
                </a:moveTo>
                <a:lnTo>
                  <a:pt x="291426" y="0"/>
                </a:lnTo>
              </a:path>
            </a:pathLst>
          </a:custGeom>
          <a:ln w="380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9" name="object 169"/>
          <p:cNvSpPr/>
          <p:nvPr/>
        </p:nvSpPr>
        <p:spPr>
          <a:xfrm>
            <a:off x="7263428" y="1220115"/>
            <a:ext cx="0" cy="291995"/>
          </a:xfrm>
          <a:custGeom>
            <a:avLst/>
            <a:gdLst/>
            <a:ahLst/>
            <a:cxnLst/>
            <a:rect l="l" t="t" r="r" b="b"/>
            <a:pathLst>
              <a:path h="291995">
                <a:moveTo>
                  <a:pt x="0" y="0"/>
                </a:moveTo>
                <a:lnTo>
                  <a:pt x="0" y="291995"/>
                </a:lnTo>
              </a:path>
            </a:pathLst>
          </a:custGeom>
          <a:ln w="379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0" name="object 170"/>
          <p:cNvSpPr/>
          <p:nvPr/>
        </p:nvSpPr>
        <p:spPr>
          <a:xfrm>
            <a:off x="7554854" y="1124763"/>
            <a:ext cx="95822" cy="95352"/>
          </a:xfrm>
          <a:custGeom>
            <a:avLst/>
            <a:gdLst/>
            <a:ahLst/>
            <a:cxnLst/>
            <a:rect l="l" t="t" r="r" b="b"/>
            <a:pathLst>
              <a:path w="95822" h="95352">
                <a:moveTo>
                  <a:pt x="0" y="95352"/>
                </a:moveTo>
                <a:lnTo>
                  <a:pt x="95822" y="0"/>
                </a:lnTo>
              </a:path>
            </a:pathLst>
          </a:custGeom>
          <a:ln w="379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0" name="object 160"/>
          <p:cNvSpPr/>
          <p:nvPr/>
        </p:nvSpPr>
        <p:spPr>
          <a:xfrm>
            <a:off x="8296090" y="1242417"/>
            <a:ext cx="291327" cy="0"/>
          </a:xfrm>
          <a:custGeom>
            <a:avLst/>
            <a:gdLst/>
            <a:ahLst/>
            <a:cxnLst/>
            <a:rect l="l" t="t" r="r" b="b"/>
            <a:pathLst>
              <a:path w="291327">
                <a:moveTo>
                  <a:pt x="291327" y="0"/>
                </a:moveTo>
                <a:lnTo>
                  <a:pt x="0" y="0"/>
                </a:lnTo>
              </a:path>
            </a:pathLst>
          </a:custGeom>
          <a:ln w="380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1" name="object 161"/>
          <p:cNvSpPr/>
          <p:nvPr/>
        </p:nvSpPr>
        <p:spPr>
          <a:xfrm>
            <a:off x="8587418" y="1242417"/>
            <a:ext cx="0" cy="292223"/>
          </a:xfrm>
          <a:custGeom>
            <a:avLst/>
            <a:gdLst/>
            <a:ahLst/>
            <a:cxnLst/>
            <a:rect l="l" t="t" r="r" b="b"/>
            <a:pathLst>
              <a:path h="292223">
                <a:moveTo>
                  <a:pt x="0" y="292223"/>
                </a:moveTo>
                <a:lnTo>
                  <a:pt x="0" y="0"/>
                </a:lnTo>
              </a:path>
            </a:pathLst>
          </a:custGeom>
          <a:ln w="379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2" name="object 162"/>
          <p:cNvSpPr/>
          <p:nvPr/>
        </p:nvSpPr>
        <p:spPr>
          <a:xfrm>
            <a:off x="8296090" y="1534641"/>
            <a:ext cx="291327" cy="0"/>
          </a:xfrm>
          <a:custGeom>
            <a:avLst/>
            <a:gdLst/>
            <a:ahLst/>
            <a:cxnLst/>
            <a:rect l="l" t="t" r="r" b="b"/>
            <a:pathLst>
              <a:path w="291327">
                <a:moveTo>
                  <a:pt x="0" y="0"/>
                </a:moveTo>
                <a:lnTo>
                  <a:pt x="291327" y="0"/>
                </a:lnTo>
              </a:path>
            </a:pathLst>
          </a:custGeom>
          <a:ln w="380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3" name="object 163"/>
          <p:cNvSpPr/>
          <p:nvPr/>
        </p:nvSpPr>
        <p:spPr>
          <a:xfrm>
            <a:off x="8296090" y="1242417"/>
            <a:ext cx="0" cy="292223"/>
          </a:xfrm>
          <a:custGeom>
            <a:avLst/>
            <a:gdLst/>
            <a:ahLst/>
            <a:cxnLst/>
            <a:rect l="l" t="t" r="r" b="b"/>
            <a:pathLst>
              <a:path h="292223">
                <a:moveTo>
                  <a:pt x="0" y="0"/>
                </a:moveTo>
                <a:lnTo>
                  <a:pt x="0" y="292223"/>
                </a:lnTo>
              </a:path>
            </a:pathLst>
          </a:custGeom>
          <a:ln w="379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4" name="object 164"/>
          <p:cNvSpPr/>
          <p:nvPr/>
        </p:nvSpPr>
        <p:spPr>
          <a:xfrm>
            <a:off x="8587418" y="1147055"/>
            <a:ext cx="95624" cy="95362"/>
          </a:xfrm>
          <a:custGeom>
            <a:avLst/>
            <a:gdLst/>
            <a:ahLst/>
            <a:cxnLst/>
            <a:rect l="l" t="t" r="r" b="b"/>
            <a:pathLst>
              <a:path w="95624" h="95362">
                <a:moveTo>
                  <a:pt x="0" y="95362"/>
                </a:moveTo>
                <a:lnTo>
                  <a:pt x="95624" y="0"/>
                </a:lnTo>
              </a:path>
            </a:pathLst>
          </a:custGeom>
          <a:ln w="379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5" name="object 165"/>
          <p:cNvSpPr/>
          <p:nvPr/>
        </p:nvSpPr>
        <p:spPr>
          <a:xfrm>
            <a:off x="8587418" y="1534641"/>
            <a:ext cx="92060" cy="92270"/>
          </a:xfrm>
          <a:custGeom>
            <a:avLst/>
            <a:gdLst/>
            <a:ahLst/>
            <a:cxnLst/>
            <a:rect l="l" t="t" r="r" b="b"/>
            <a:pathLst>
              <a:path w="92060" h="92270">
                <a:moveTo>
                  <a:pt x="0" y="0"/>
                </a:moveTo>
                <a:lnTo>
                  <a:pt x="92060" y="92270"/>
                </a:lnTo>
              </a:path>
            </a:pathLst>
          </a:custGeom>
          <a:ln w="379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5" name="object 155"/>
          <p:cNvSpPr/>
          <p:nvPr/>
        </p:nvSpPr>
        <p:spPr>
          <a:xfrm>
            <a:off x="9430515" y="1201610"/>
            <a:ext cx="169371" cy="294840"/>
          </a:xfrm>
          <a:custGeom>
            <a:avLst/>
            <a:gdLst/>
            <a:ahLst/>
            <a:cxnLst/>
            <a:rect l="l" t="t" r="r" b="b"/>
            <a:pathLst>
              <a:path w="169371" h="294840">
                <a:moveTo>
                  <a:pt x="169371" y="294840"/>
                </a:moveTo>
                <a:lnTo>
                  <a:pt x="0" y="0"/>
                </a:lnTo>
              </a:path>
            </a:pathLst>
          </a:custGeom>
          <a:ln w="379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6" name="object 156"/>
          <p:cNvSpPr/>
          <p:nvPr/>
        </p:nvSpPr>
        <p:spPr>
          <a:xfrm>
            <a:off x="9261044" y="1496450"/>
            <a:ext cx="338842" cy="0"/>
          </a:xfrm>
          <a:custGeom>
            <a:avLst/>
            <a:gdLst/>
            <a:ahLst/>
            <a:cxnLst/>
            <a:rect l="l" t="t" r="r" b="b"/>
            <a:pathLst>
              <a:path w="338842">
                <a:moveTo>
                  <a:pt x="0" y="0"/>
                </a:moveTo>
                <a:lnTo>
                  <a:pt x="338842" y="0"/>
                </a:lnTo>
              </a:path>
            </a:pathLst>
          </a:custGeom>
          <a:ln w="380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7" name="object 157"/>
          <p:cNvSpPr/>
          <p:nvPr/>
        </p:nvSpPr>
        <p:spPr>
          <a:xfrm>
            <a:off x="9261044" y="1201610"/>
            <a:ext cx="169470" cy="294840"/>
          </a:xfrm>
          <a:custGeom>
            <a:avLst/>
            <a:gdLst/>
            <a:ahLst/>
            <a:cxnLst/>
            <a:rect l="l" t="t" r="r" b="b"/>
            <a:pathLst>
              <a:path w="169470" h="294840">
                <a:moveTo>
                  <a:pt x="169470" y="0"/>
                </a:moveTo>
                <a:lnTo>
                  <a:pt x="0" y="294840"/>
                </a:lnTo>
              </a:path>
            </a:pathLst>
          </a:custGeom>
          <a:ln w="379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8" name="object 158"/>
          <p:cNvSpPr/>
          <p:nvPr/>
        </p:nvSpPr>
        <p:spPr>
          <a:xfrm>
            <a:off x="9430515" y="1059295"/>
            <a:ext cx="0" cy="142315"/>
          </a:xfrm>
          <a:custGeom>
            <a:avLst/>
            <a:gdLst/>
            <a:ahLst/>
            <a:cxnLst/>
            <a:rect l="l" t="t" r="r" b="b"/>
            <a:pathLst>
              <a:path h="142315">
                <a:moveTo>
                  <a:pt x="0" y="142315"/>
                </a:moveTo>
                <a:lnTo>
                  <a:pt x="0" y="0"/>
                </a:lnTo>
              </a:path>
            </a:pathLst>
          </a:custGeom>
          <a:ln w="379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9" name="object 159"/>
          <p:cNvSpPr/>
          <p:nvPr/>
        </p:nvSpPr>
        <p:spPr>
          <a:xfrm>
            <a:off x="9599887" y="1496450"/>
            <a:ext cx="115818" cy="67133"/>
          </a:xfrm>
          <a:custGeom>
            <a:avLst/>
            <a:gdLst/>
            <a:ahLst/>
            <a:cxnLst/>
            <a:rect l="l" t="t" r="r" b="b"/>
            <a:pathLst>
              <a:path w="115818" h="67133">
                <a:moveTo>
                  <a:pt x="0" y="0"/>
                </a:moveTo>
                <a:lnTo>
                  <a:pt x="115818" y="67133"/>
                </a:lnTo>
              </a:path>
            </a:pathLst>
          </a:custGeom>
          <a:ln w="38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3703375" y="3435196"/>
            <a:ext cx="192534" cy="329818"/>
          </a:xfrm>
          <a:custGeom>
            <a:avLst/>
            <a:gdLst/>
            <a:ahLst/>
            <a:cxnLst/>
            <a:rect l="l" t="t" r="r" b="b"/>
            <a:pathLst>
              <a:path w="192534" h="329818">
                <a:moveTo>
                  <a:pt x="0" y="0"/>
                </a:moveTo>
                <a:lnTo>
                  <a:pt x="192534" y="329818"/>
                </a:lnTo>
              </a:path>
            </a:pathLst>
          </a:custGeom>
          <a:ln w="486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3703375" y="3435196"/>
            <a:ext cx="385690" cy="0"/>
          </a:xfrm>
          <a:custGeom>
            <a:avLst/>
            <a:gdLst/>
            <a:ahLst/>
            <a:cxnLst/>
            <a:rect l="l" t="t" r="r" b="b"/>
            <a:pathLst>
              <a:path w="385690">
                <a:moveTo>
                  <a:pt x="385690" y="0"/>
                </a:moveTo>
                <a:lnTo>
                  <a:pt x="0" y="0"/>
                </a:lnTo>
              </a:path>
            </a:pathLst>
          </a:custGeom>
          <a:ln w="484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4" name="object 154"/>
          <p:cNvSpPr/>
          <p:nvPr/>
        </p:nvSpPr>
        <p:spPr>
          <a:xfrm>
            <a:off x="3895910" y="3435196"/>
            <a:ext cx="193156" cy="329818"/>
          </a:xfrm>
          <a:custGeom>
            <a:avLst/>
            <a:gdLst/>
            <a:ahLst/>
            <a:cxnLst/>
            <a:rect l="l" t="t" r="r" b="b"/>
            <a:pathLst>
              <a:path w="193156" h="329818">
                <a:moveTo>
                  <a:pt x="0" y="329818"/>
                </a:moveTo>
                <a:lnTo>
                  <a:pt x="193156" y="0"/>
                </a:lnTo>
              </a:path>
            </a:pathLst>
          </a:custGeom>
          <a:ln w="486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4735704" y="3425520"/>
            <a:ext cx="364460" cy="0"/>
          </a:xfrm>
          <a:custGeom>
            <a:avLst/>
            <a:gdLst/>
            <a:ahLst/>
            <a:cxnLst/>
            <a:rect l="l" t="t" r="r" b="b"/>
            <a:pathLst>
              <a:path w="364460">
                <a:moveTo>
                  <a:pt x="364460" y="0"/>
                </a:moveTo>
                <a:lnTo>
                  <a:pt x="0" y="0"/>
                </a:lnTo>
              </a:path>
            </a:pathLst>
          </a:custGeom>
          <a:ln w="484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5100164" y="3425520"/>
            <a:ext cx="0" cy="365203"/>
          </a:xfrm>
          <a:custGeom>
            <a:avLst/>
            <a:gdLst/>
            <a:ahLst/>
            <a:cxnLst/>
            <a:rect l="l" t="t" r="r" b="b"/>
            <a:pathLst>
              <a:path h="365203">
                <a:moveTo>
                  <a:pt x="0" y="365203"/>
                </a:moveTo>
                <a:lnTo>
                  <a:pt x="0" y="0"/>
                </a:lnTo>
              </a:path>
            </a:pathLst>
          </a:custGeom>
          <a:ln w="486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4735704" y="3790723"/>
            <a:ext cx="364460" cy="0"/>
          </a:xfrm>
          <a:custGeom>
            <a:avLst/>
            <a:gdLst/>
            <a:ahLst/>
            <a:cxnLst/>
            <a:rect l="l" t="t" r="r" b="b"/>
            <a:pathLst>
              <a:path w="364460">
                <a:moveTo>
                  <a:pt x="0" y="0"/>
                </a:moveTo>
                <a:lnTo>
                  <a:pt x="364460" y="0"/>
                </a:lnTo>
              </a:path>
            </a:pathLst>
          </a:custGeom>
          <a:ln w="484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4735704" y="3425520"/>
            <a:ext cx="0" cy="365203"/>
          </a:xfrm>
          <a:custGeom>
            <a:avLst/>
            <a:gdLst/>
            <a:ahLst/>
            <a:cxnLst/>
            <a:rect l="l" t="t" r="r" b="b"/>
            <a:pathLst>
              <a:path h="365203">
                <a:moveTo>
                  <a:pt x="0" y="0"/>
                </a:moveTo>
                <a:lnTo>
                  <a:pt x="0" y="365203"/>
                </a:lnTo>
              </a:path>
            </a:pathLst>
          </a:custGeom>
          <a:ln w="486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5819187" y="3378058"/>
            <a:ext cx="300882" cy="16018"/>
          </a:xfrm>
          <a:custGeom>
            <a:avLst/>
            <a:gdLst/>
            <a:ahLst/>
            <a:cxnLst/>
            <a:rect l="l" t="t" r="r" b="b"/>
            <a:pathLst>
              <a:path w="300882" h="16018">
                <a:moveTo>
                  <a:pt x="300882" y="0"/>
                </a:moveTo>
                <a:lnTo>
                  <a:pt x="0" y="16018"/>
                </a:lnTo>
              </a:path>
            </a:pathLst>
          </a:custGeom>
          <a:ln w="484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6120070" y="3378058"/>
            <a:ext cx="107612" cy="283873"/>
          </a:xfrm>
          <a:custGeom>
            <a:avLst/>
            <a:gdLst/>
            <a:ahLst/>
            <a:cxnLst/>
            <a:rect l="l" t="t" r="r" b="b"/>
            <a:pathLst>
              <a:path w="107612" h="283873">
                <a:moveTo>
                  <a:pt x="107612" y="283873"/>
                </a:moveTo>
                <a:lnTo>
                  <a:pt x="0" y="0"/>
                </a:lnTo>
              </a:path>
            </a:pathLst>
          </a:custGeom>
          <a:ln w="486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5993549" y="3661931"/>
            <a:ext cx="234132" cy="191665"/>
          </a:xfrm>
          <a:custGeom>
            <a:avLst/>
            <a:gdLst/>
            <a:ahLst/>
            <a:cxnLst/>
            <a:rect l="l" t="t" r="r" b="b"/>
            <a:pathLst>
              <a:path w="234132" h="191665">
                <a:moveTo>
                  <a:pt x="0" y="191665"/>
                </a:moveTo>
                <a:lnTo>
                  <a:pt x="234132" y="0"/>
                </a:lnTo>
              </a:path>
            </a:pathLst>
          </a:custGeom>
          <a:ln w="485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5741016" y="3687626"/>
            <a:ext cx="252533" cy="165970"/>
          </a:xfrm>
          <a:custGeom>
            <a:avLst/>
            <a:gdLst/>
            <a:ahLst/>
            <a:cxnLst/>
            <a:rect l="l" t="t" r="r" b="b"/>
            <a:pathLst>
              <a:path w="252533" h="165970">
                <a:moveTo>
                  <a:pt x="0" y="0"/>
                </a:moveTo>
                <a:lnTo>
                  <a:pt x="252533" y="165970"/>
                </a:lnTo>
              </a:path>
            </a:pathLst>
          </a:custGeom>
          <a:ln w="485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5741016" y="3394076"/>
            <a:ext cx="78171" cy="293549"/>
          </a:xfrm>
          <a:custGeom>
            <a:avLst/>
            <a:gdLst/>
            <a:ahLst/>
            <a:cxnLst/>
            <a:rect l="l" t="t" r="r" b="b"/>
            <a:pathLst>
              <a:path w="78171" h="293549">
                <a:moveTo>
                  <a:pt x="78171" y="0"/>
                </a:moveTo>
                <a:lnTo>
                  <a:pt x="0" y="293549"/>
                </a:lnTo>
              </a:path>
            </a:pathLst>
          </a:custGeom>
          <a:ln w="486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6697978" y="3337848"/>
            <a:ext cx="219919" cy="126972"/>
          </a:xfrm>
          <a:custGeom>
            <a:avLst/>
            <a:gdLst/>
            <a:ahLst/>
            <a:cxnLst/>
            <a:rect l="l" t="t" r="r" b="b"/>
            <a:pathLst>
              <a:path w="219919" h="126972">
                <a:moveTo>
                  <a:pt x="219919" y="0"/>
                </a:moveTo>
                <a:lnTo>
                  <a:pt x="0" y="126972"/>
                </a:lnTo>
              </a:path>
            </a:pathLst>
          </a:custGeom>
          <a:ln w="485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6917898" y="3337848"/>
            <a:ext cx="220173" cy="126972"/>
          </a:xfrm>
          <a:custGeom>
            <a:avLst/>
            <a:gdLst/>
            <a:ahLst/>
            <a:cxnLst/>
            <a:rect l="l" t="t" r="r" b="b"/>
            <a:pathLst>
              <a:path w="220173" h="126972">
                <a:moveTo>
                  <a:pt x="220173" y="126972"/>
                </a:moveTo>
                <a:lnTo>
                  <a:pt x="0" y="0"/>
                </a:lnTo>
              </a:path>
            </a:pathLst>
          </a:custGeom>
          <a:ln w="485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7138072" y="3464821"/>
            <a:ext cx="0" cy="254249"/>
          </a:xfrm>
          <a:custGeom>
            <a:avLst/>
            <a:gdLst/>
            <a:ahLst/>
            <a:cxnLst/>
            <a:rect l="l" t="t" r="r" b="b"/>
            <a:pathLst>
              <a:path h="254249">
                <a:moveTo>
                  <a:pt x="0" y="254249"/>
                </a:moveTo>
                <a:lnTo>
                  <a:pt x="0" y="0"/>
                </a:lnTo>
              </a:path>
            </a:pathLst>
          </a:custGeom>
          <a:ln w="486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6917898" y="3719070"/>
            <a:ext cx="220173" cy="126669"/>
          </a:xfrm>
          <a:custGeom>
            <a:avLst/>
            <a:gdLst/>
            <a:ahLst/>
            <a:cxnLst/>
            <a:rect l="l" t="t" r="r" b="b"/>
            <a:pathLst>
              <a:path w="220173" h="126669">
                <a:moveTo>
                  <a:pt x="0" y="126669"/>
                </a:moveTo>
                <a:lnTo>
                  <a:pt x="220173" y="0"/>
                </a:lnTo>
              </a:path>
            </a:pathLst>
          </a:custGeom>
          <a:ln w="485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6697978" y="3719070"/>
            <a:ext cx="219919" cy="126669"/>
          </a:xfrm>
          <a:custGeom>
            <a:avLst/>
            <a:gdLst/>
            <a:ahLst/>
            <a:cxnLst/>
            <a:rect l="l" t="t" r="r" b="b"/>
            <a:pathLst>
              <a:path w="219919" h="126669">
                <a:moveTo>
                  <a:pt x="0" y="0"/>
                </a:moveTo>
                <a:lnTo>
                  <a:pt x="219919" y="126669"/>
                </a:lnTo>
              </a:path>
            </a:pathLst>
          </a:custGeom>
          <a:ln w="485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6697978" y="3464821"/>
            <a:ext cx="0" cy="254249"/>
          </a:xfrm>
          <a:custGeom>
            <a:avLst/>
            <a:gdLst/>
            <a:ahLst/>
            <a:cxnLst/>
            <a:rect l="l" t="t" r="r" b="b"/>
            <a:pathLst>
              <a:path h="254249">
                <a:moveTo>
                  <a:pt x="0" y="0"/>
                </a:moveTo>
                <a:lnTo>
                  <a:pt x="0" y="254249"/>
                </a:lnTo>
              </a:path>
            </a:pathLst>
          </a:custGeom>
          <a:ln w="486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7645423" y="3312152"/>
            <a:ext cx="165859" cy="223108"/>
          </a:xfrm>
          <a:custGeom>
            <a:avLst/>
            <a:gdLst/>
            <a:ahLst/>
            <a:cxnLst/>
            <a:rect l="l" t="t" r="r" b="b"/>
            <a:pathLst>
              <a:path w="165859" h="223108">
                <a:moveTo>
                  <a:pt x="165859" y="0"/>
                </a:moveTo>
                <a:lnTo>
                  <a:pt x="0" y="223108"/>
                </a:lnTo>
              </a:path>
            </a:pathLst>
          </a:custGeom>
          <a:ln w="485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7811283" y="3301869"/>
            <a:ext cx="278928" cy="10283"/>
          </a:xfrm>
          <a:custGeom>
            <a:avLst/>
            <a:gdLst/>
            <a:ahLst/>
            <a:cxnLst/>
            <a:rect l="l" t="t" r="r" b="b"/>
            <a:pathLst>
              <a:path w="278928" h="10283">
                <a:moveTo>
                  <a:pt x="278928" y="0"/>
                </a:moveTo>
                <a:lnTo>
                  <a:pt x="0" y="10283"/>
                </a:lnTo>
              </a:path>
            </a:pathLst>
          </a:custGeom>
          <a:ln w="484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8090212" y="3301869"/>
            <a:ext cx="182737" cy="209516"/>
          </a:xfrm>
          <a:custGeom>
            <a:avLst/>
            <a:gdLst/>
            <a:ahLst/>
            <a:cxnLst/>
            <a:rect l="l" t="t" r="r" b="b"/>
            <a:pathLst>
              <a:path w="182737" h="209516">
                <a:moveTo>
                  <a:pt x="182737" y="209516"/>
                </a:moveTo>
                <a:lnTo>
                  <a:pt x="0" y="0"/>
                </a:lnTo>
              </a:path>
            </a:pathLst>
          </a:custGeom>
          <a:ln w="485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8220666" y="3511385"/>
            <a:ext cx="52283" cy="272680"/>
          </a:xfrm>
          <a:custGeom>
            <a:avLst/>
            <a:gdLst/>
            <a:ahLst/>
            <a:cxnLst/>
            <a:rect l="l" t="t" r="r" b="b"/>
            <a:pathLst>
              <a:path w="52283" h="272680">
                <a:moveTo>
                  <a:pt x="0" y="272680"/>
                </a:moveTo>
                <a:lnTo>
                  <a:pt x="52283" y="0"/>
                </a:lnTo>
              </a:path>
            </a:pathLst>
          </a:custGeom>
          <a:ln w="486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7973970" y="3784066"/>
            <a:ext cx="246696" cy="129398"/>
          </a:xfrm>
          <a:custGeom>
            <a:avLst/>
            <a:gdLst/>
            <a:ahLst/>
            <a:cxnLst/>
            <a:rect l="l" t="t" r="r" b="b"/>
            <a:pathLst>
              <a:path w="246696" h="129398">
                <a:moveTo>
                  <a:pt x="0" y="129398"/>
                </a:moveTo>
                <a:lnTo>
                  <a:pt x="246696" y="0"/>
                </a:lnTo>
              </a:path>
            </a:pathLst>
          </a:custGeom>
          <a:ln w="484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7717883" y="3803116"/>
            <a:ext cx="256086" cy="110348"/>
          </a:xfrm>
          <a:custGeom>
            <a:avLst/>
            <a:gdLst/>
            <a:ahLst/>
            <a:cxnLst/>
            <a:rect l="l" t="t" r="r" b="b"/>
            <a:pathLst>
              <a:path w="256086" h="110348">
                <a:moveTo>
                  <a:pt x="0" y="0"/>
                </a:moveTo>
                <a:lnTo>
                  <a:pt x="256086" y="110348"/>
                </a:lnTo>
              </a:path>
            </a:pathLst>
          </a:custGeom>
          <a:ln w="484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7645423" y="3535261"/>
            <a:ext cx="72460" cy="267854"/>
          </a:xfrm>
          <a:custGeom>
            <a:avLst/>
            <a:gdLst/>
            <a:ahLst/>
            <a:cxnLst/>
            <a:rect l="l" t="t" r="r" b="b"/>
            <a:pathLst>
              <a:path w="72460" h="267854">
                <a:moveTo>
                  <a:pt x="0" y="0"/>
                </a:moveTo>
                <a:lnTo>
                  <a:pt x="72460" y="267854"/>
                </a:lnTo>
              </a:path>
            </a:pathLst>
          </a:custGeom>
          <a:ln w="486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1524000" y="4724400"/>
            <a:ext cx="2682240" cy="186080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4056001" y="5494361"/>
            <a:ext cx="154178" cy="154108"/>
          </a:xfrm>
          <a:custGeom>
            <a:avLst/>
            <a:gdLst/>
            <a:ahLst/>
            <a:cxnLst/>
            <a:rect l="l" t="t" r="r" b="b"/>
            <a:pathLst>
              <a:path w="154178" h="154108">
                <a:moveTo>
                  <a:pt x="154178" y="154108"/>
                </a:moveTo>
                <a:lnTo>
                  <a:pt x="26455" y="0"/>
                </a:lnTo>
                <a:lnTo>
                  <a:pt x="0" y="27609"/>
                </a:lnTo>
                <a:lnTo>
                  <a:pt x="154178" y="1541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4056001" y="5494361"/>
            <a:ext cx="154178" cy="154108"/>
          </a:xfrm>
          <a:custGeom>
            <a:avLst/>
            <a:gdLst/>
            <a:ahLst/>
            <a:cxnLst/>
            <a:rect l="l" t="t" r="r" b="b"/>
            <a:pathLst>
              <a:path w="154178" h="154108">
                <a:moveTo>
                  <a:pt x="154178" y="154108"/>
                </a:moveTo>
                <a:lnTo>
                  <a:pt x="26455" y="0"/>
                </a:lnTo>
                <a:lnTo>
                  <a:pt x="0" y="27609"/>
                </a:lnTo>
                <a:lnTo>
                  <a:pt x="154178" y="154108"/>
                </a:lnTo>
                <a:close/>
              </a:path>
            </a:pathLst>
          </a:custGeom>
          <a:ln w="486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4110128" y="5781650"/>
            <a:ext cx="121036" cy="176546"/>
          </a:xfrm>
          <a:custGeom>
            <a:avLst/>
            <a:gdLst/>
            <a:ahLst/>
            <a:cxnLst/>
            <a:rect l="l" t="t" r="r" b="b"/>
            <a:pathLst>
              <a:path w="121036" h="176546">
                <a:moveTo>
                  <a:pt x="121036" y="0"/>
                </a:moveTo>
                <a:lnTo>
                  <a:pt x="0" y="176546"/>
                </a:lnTo>
                <a:lnTo>
                  <a:pt x="38328" y="176546"/>
                </a:lnTo>
                <a:lnTo>
                  <a:pt x="12103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4110128" y="5781650"/>
            <a:ext cx="121036" cy="176546"/>
          </a:xfrm>
          <a:custGeom>
            <a:avLst/>
            <a:gdLst/>
            <a:ahLst/>
            <a:cxnLst/>
            <a:rect l="l" t="t" r="r" b="b"/>
            <a:pathLst>
              <a:path w="121036" h="176546">
                <a:moveTo>
                  <a:pt x="121036" y="0"/>
                </a:moveTo>
                <a:lnTo>
                  <a:pt x="0" y="176546"/>
                </a:lnTo>
                <a:lnTo>
                  <a:pt x="38328" y="176546"/>
                </a:lnTo>
                <a:lnTo>
                  <a:pt x="121036" y="0"/>
                </a:lnTo>
                <a:close/>
              </a:path>
            </a:pathLst>
          </a:custGeom>
          <a:ln w="486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7696200" y="4221480"/>
            <a:ext cx="2971800" cy="206044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4887427" y="5642702"/>
            <a:ext cx="913" cy="0"/>
          </a:xfrm>
          <a:custGeom>
            <a:avLst/>
            <a:gdLst/>
            <a:ahLst/>
            <a:cxnLst/>
            <a:rect l="l" t="t" r="r" b="b"/>
            <a:pathLst>
              <a:path w="913">
                <a:moveTo>
                  <a:pt x="0" y="0"/>
                </a:moveTo>
                <a:lnTo>
                  <a:pt x="913" y="0"/>
                </a:lnTo>
              </a:path>
            </a:pathLst>
          </a:custGeom>
          <a:ln w="486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4857015" y="5608425"/>
            <a:ext cx="5480" cy="0"/>
          </a:xfrm>
          <a:custGeom>
            <a:avLst/>
            <a:gdLst/>
            <a:ahLst/>
            <a:cxnLst/>
            <a:rect l="l" t="t" r="r" b="b"/>
            <a:pathLst>
              <a:path w="5480">
                <a:moveTo>
                  <a:pt x="0" y="0"/>
                </a:moveTo>
                <a:lnTo>
                  <a:pt x="5480" y="0"/>
                </a:lnTo>
              </a:path>
            </a:pathLst>
          </a:custGeom>
          <a:ln w="486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4825386" y="5574148"/>
            <a:ext cx="10644" cy="0"/>
          </a:xfrm>
          <a:custGeom>
            <a:avLst/>
            <a:gdLst/>
            <a:ahLst/>
            <a:cxnLst/>
            <a:rect l="l" t="t" r="r" b="b"/>
            <a:pathLst>
              <a:path w="10644">
                <a:moveTo>
                  <a:pt x="0" y="0"/>
                </a:moveTo>
                <a:lnTo>
                  <a:pt x="10644" y="0"/>
                </a:lnTo>
              </a:path>
            </a:pathLst>
          </a:custGeom>
          <a:ln w="486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4794987" y="5540174"/>
            <a:ext cx="15199" cy="0"/>
          </a:xfrm>
          <a:custGeom>
            <a:avLst/>
            <a:gdLst/>
            <a:ahLst/>
            <a:cxnLst/>
            <a:rect l="l" t="t" r="r" b="b"/>
            <a:pathLst>
              <a:path w="15199">
                <a:moveTo>
                  <a:pt x="0" y="0"/>
                </a:moveTo>
                <a:lnTo>
                  <a:pt x="15199" y="0"/>
                </a:lnTo>
              </a:path>
            </a:pathLst>
          </a:custGeom>
          <a:ln w="486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4764576" y="5504984"/>
            <a:ext cx="18853" cy="0"/>
          </a:xfrm>
          <a:custGeom>
            <a:avLst/>
            <a:gdLst/>
            <a:ahLst/>
            <a:cxnLst/>
            <a:rect l="l" t="t" r="r" b="b"/>
            <a:pathLst>
              <a:path w="18853">
                <a:moveTo>
                  <a:pt x="0" y="0"/>
                </a:moveTo>
                <a:lnTo>
                  <a:pt x="18853" y="0"/>
                </a:lnTo>
              </a:path>
            </a:pathLst>
          </a:custGeom>
          <a:ln w="486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4732946" y="5470707"/>
            <a:ext cx="24930" cy="0"/>
          </a:xfrm>
          <a:custGeom>
            <a:avLst/>
            <a:gdLst/>
            <a:ahLst/>
            <a:cxnLst/>
            <a:rect l="l" t="t" r="r" b="b"/>
            <a:pathLst>
              <a:path w="24930">
                <a:moveTo>
                  <a:pt x="0" y="0"/>
                </a:moveTo>
                <a:lnTo>
                  <a:pt x="24930" y="0"/>
                </a:lnTo>
              </a:path>
            </a:pathLst>
          </a:custGeom>
          <a:ln w="486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4702535" y="5436417"/>
            <a:ext cx="28584" cy="0"/>
          </a:xfrm>
          <a:custGeom>
            <a:avLst/>
            <a:gdLst/>
            <a:ahLst/>
            <a:cxnLst/>
            <a:rect l="l" t="t" r="r" b="b"/>
            <a:pathLst>
              <a:path w="28584">
                <a:moveTo>
                  <a:pt x="0" y="0"/>
                </a:moveTo>
                <a:lnTo>
                  <a:pt x="28584" y="0"/>
                </a:lnTo>
              </a:path>
            </a:pathLst>
          </a:custGeom>
          <a:ln w="486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4671210" y="5402139"/>
            <a:ext cx="34369" cy="0"/>
          </a:xfrm>
          <a:custGeom>
            <a:avLst/>
            <a:gdLst/>
            <a:ahLst/>
            <a:cxnLst/>
            <a:rect l="l" t="t" r="r" b="b"/>
            <a:pathLst>
              <a:path w="34369">
                <a:moveTo>
                  <a:pt x="0" y="0"/>
                </a:moveTo>
                <a:lnTo>
                  <a:pt x="34369" y="0"/>
                </a:lnTo>
              </a:path>
            </a:pathLst>
          </a:custGeom>
          <a:ln w="486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4640799" y="5367862"/>
            <a:ext cx="38011" cy="0"/>
          </a:xfrm>
          <a:custGeom>
            <a:avLst/>
            <a:gdLst/>
            <a:ahLst/>
            <a:cxnLst/>
            <a:rect l="l" t="t" r="r" b="b"/>
            <a:pathLst>
              <a:path w="38011">
                <a:moveTo>
                  <a:pt x="0" y="0"/>
                </a:moveTo>
                <a:lnTo>
                  <a:pt x="38011" y="0"/>
                </a:lnTo>
              </a:path>
            </a:pathLst>
          </a:custGeom>
          <a:ln w="486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4343688" y="5710053"/>
            <a:ext cx="528539" cy="0"/>
          </a:xfrm>
          <a:custGeom>
            <a:avLst/>
            <a:gdLst/>
            <a:ahLst/>
            <a:cxnLst/>
            <a:rect l="l" t="t" r="r" b="b"/>
            <a:pathLst>
              <a:path w="528539">
                <a:moveTo>
                  <a:pt x="0" y="0"/>
                </a:moveTo>
                <a:lnTo>
                  <a:pt x="528539" y="0"/>
                </a:lnTo>
              </a:path>
            </a:pathLst>
          </a:custGeom>
          <a:ln w="486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4555959" y="5691241"/>
            <a:ext cx="104606" cy="37928"/>
          </a:xfrm>
          <a:custGeom>
            <a:avLst/>
            <a:gdLst/>
            <a:ahLst/>
            <a:cxnLst/>
            <a:rect l="l" t="t" r="r" b="b"/>
            <a:pathLst>
              <a:path w="104606" h="37928">
                <a:moveTo>
                  <a:pt x="100952" y="0"/>
                </a:moveTo>
                <a:lnTo>
                  <a:pt x="3641" y="0"/>
                </a:lnTo>
                <a:lnTo>
                  <a:pt x="0" y="37928"/>
                </a:lnTo>
                <a:lnTo>
                  <a:pt x="104606" y="37928"/>
                </a:lnTo>
                <a:lnTo>
                  <a:pt x="10095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4593056" y="5691241"/>
            <a:ext cx="29497" cy="0"/>
          </a:xfrm>
          <a:custGeom>
            <a:avLst/>
            <a:gdLst/>
            <a:ahLst/>
            <a:cxnLst/>
            <a:rect l="l" t="t" r="r" b="b"/>
            <a:pathLst>
              <a:path w="29497">
                <a:moveTo>
                  <a:pt x="29497" y="0"/>
                </a:moveTo>
                <a:lnTo>
                  <a:pt x="0" y="0"/>
                </a:lnTo>
              </a:path>
            </a:pathLst>
          </a:custGeom>
          <a:ln w="486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4591229" y="5736750"/>
            <a:ext cx="34369" cy="0"/>
          </a:xfrm>
          <a:custGeom>
            <a:avLst/>
            <a:gdLst/>
            <a:ahLst/>
            <a:cxnLst/>
            <a:rect l="l" t="t" r="r" b="b"/>
            <a:pathLst>
              <a:path w="34369">
                <a:moveTo>
                  <a:pt x="34369" y="0"/>
                </a:moveTo>
                <a:lnTo>
                  <a:pt x="0" y="0"/>
                </a:lnTo>
              </a:path>
            </a:pathLst>
          </a:custGeom>
          <a:ln w="486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4536801" y="5367862"/>
            <a:ext cx="38315" cy="0"/>
          </a:xfrm>
          <a:custGeom>
            <a:avLst/>
            <a:gdLst/>
            <a:ahLst/>
            <a:cxnLst/>
            <a:rect l="l" t="t" r="r" b="b"/>
            <a:pathLst>
              <a:path w="38315">
                <a:moveTo>
                  <a:pt x="38315" y="0"/>
                </a:moveTo>
                <a:lnTo>
                  <a:pt x="0" y="0"/>
                </a:lnTo>
              </a:path>
            </a:pathLst>
          </a:custGeom>
          <a:ln w="486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4511249" y="5402139"/>
            <a:ext cx="33151" cy="0"/>
          </a:xfrm>
          <a:custGeom>
            <a:avLst/>
            <a:gdLst/>
            <a:ahLst/>
            <a:cxnLst/>
            <a:rect l="l" t="t" r="r" b="b"/>
            <a:pathLst>
              <a:path w="33151">
                <a:moveTo>
                  <a:pt x="33151" y="0"/>
                </a:moveTo>
                <a:lnTo>
                  <a:pt x="0" y="0"/>
                </a:lnTo>
              </a:path>
            </a:pathLst>
          </a:custGeom>
          <a:ln w="486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4484491" y="5436417"/>
            <a:ext cx="29497" cy="0"/>
          </a:xfrm>
          <a:custGeom>
            <a:avLst/>
            <a:gdLst/>
            <a:ahLst/>
            <a:cxnLst/>
            <a:rect l="l" t="t" r="r" b="b"/>
            <a:pathLst>
              <a:path w="29497">
                <a:moveTo>
                  <a:pt x="29497" y="0"/>
                </a:moveTo>
                <a:lnTo>
                  <a:pt x="0" y="0"/>
                </a:lnTo>
              </a:path>
            </a:pathLst>
          </a:custGeom>
          <a:ln w="486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4458939" y="5470707"/>
            <a:ext cx="23725" cy="0"/>
          </a:xfrm>
          <a:custGeom>
            <a:avLst/>
            <a:gdLst/>
            <a:ahLst/>
            <a:cxnLst/>
            <a:rect l="l" t="t" r="r" b="b"/>
            <a:pathLst>
              <a:path w="23725">
                <a:moveTo>
                  <a:pt x="23725" y="0"/>
                </a:moveTo>
                <a:lnTo>
                  <a:pt x="0" y="0"/>
                </a:lnTo>
              </a:path>
            </a:pathLst>
          </a:custGeom>
          <a:ln w="486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4432182" y="5504984"/>
            <a:ext cx="20071" cy="0"/>
          </a:xfrm>
          <a:custGeom>
            <a:avLst/>
            <a:gdLst/>
            <a:ahLst/>
            <a:cxnLst/>
            <a:rect l="l" t="t" r="r" b="b"/>
            <a:pathLst>
              <a:path w="20071">
                <a:moveTo>
                  <a:pt x="20071" y="0"/>
                </a:moveTo>
                <a:lnTo>
                  <a:pt x="0" y="0"/>
                </a:lnTo>
              </a:path>
            </a:pathLst>
          </a:custGeom>
          <a:ln w="486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4406338" y="5540174"/>
            <a:ext cx="15199" cy="0"/>
          </a:xfrm>
          <a:custGeom>
            <a:avLst/>
            <a:gdLst/>
            <a:ahLst/>
            <a:cxnLst/>
            <a:rect l="l" t="t" r="r" b="b"/>
            <a:pathLst>
              <a:path w="15199">
                <a:moveTo>
                  <a:pt x="15199" y="0"/>
                </a:moveTo>
                <a:lnTo>
                  <a:pt x="0" y="0"/>
                </a:lnTo>
              </a:path>
            </a:pathLst>
          </a:custGeom>
          <a:ln w="486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4379872" y="5574148"/>
            <a:ext cx="10340" cy="0"/>
          </a:xfrm>
          <a:custGeom>
            <a:avLst/>
            <a:gdLst/>
            <a:ahLst/>
            <a:cxnLst/>
            <a:rect l="l" t="t" r="r" b="b"/>
            <a:pathLst>
              <a:path w="10340">
                <a:moveTo>
                  <a:pt x="10340" y="0"/>
                </a:moveTo>
                <a:lnTo>
                  <a:pt x="0" y="0"/>
                </a:lnTo>
              </a:path>
            </a:pathLst>
          </a:custGeom>
          <a:ln w="486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4354028" y="5608425"/>
            <a:ext cx="5772" cy="0"/>
          </a:xfrm>
          <a:custGeom>
            <a:avLst/>
            <a:gdLst/>
            <a:ahLst/>
            <a:cxnLst/>
            <a:rect l="l" t="t" r="r" b="b"/>
            <a:pathLst>
              <a:path w="5772">
                <a:moveTo>
                  <a:pt x="5772" y="0"/>
                </a:moveTo>
                <a:lnTo>
                  <a:pt x="0" y="0"/>
                </a:lnTo>
              </a:path>
            </a:pathLst>
          </a:custGeom>
          <a:ln w="486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4327271" y="5642702"/>
            <a:ext cx="900" cy="0"/>
          </a:xfrm>
          <a:custGeom>
            <a:avLst/>
            <a:gdLst/>
            <a:ahLst/>
            <a:cxnLst/>
            <a:rect l="l" t="t" r="r" b="b"/>
            <a:pathLst>
              <a:path w="900">
                <a:moveTo>
                  <a:pt x="900" y="0"/>
                </a:moveTo>
                <a:lnTo>
                  <a:pt x="0" y="0"/>
                </a:lnTo>
              </a:path>
            </a:pathLst>
          </a:custGeom>
          <a:ln w="486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4989306" y="5438242"/>
            <a:ext cx="131376" cy="194154"/>
          </a:xfrm>
          <a:custGeom>
            <a:avLst/>
            <a:gdLst/>
            <a:ahLst/>
            <a:cxnLst/>
            <a:rect l="l" t="t" r="r" b="b"/>
            <a:pathLst>
              <a:path w="131376" h="194154">
                <a:moveTo>
                  <a:pt x="0" y="194154"/>
                </a:moveTo>
                <a:lnTo>
                  <a:pt x="131376" y="0"/>
                </a:lnTo>
                <a:lnTo>
                  <a:pt x="93365" y="0"/>
                </a:lnTo>
                <a:lnTo>
                  <a:pt x="0" y="19415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4989306" y="5438242"/>
            <a:ext cx="131376" cy="194154"/>
          </a:xfrm>
          <a:custGeom>
            <a:avLst/>
            <a:gdLst/>
            <a:ahLst/>
            <a:cxnLst/>
            <a:rect l="l" t="t" r="r" b="b"/>
            <a:pathLst>
              <a:path w="131376" h="194154">
                <a:moveTo>
                  <a:pt x="0" y="194154"/>
                </a:moveTo>
                <a:lnTo>
                  <a:pt x="131376" y="0"/>
                </a:lnTo>
                <a:lnTo>
                  <a:pt x="93365" y="0"/>
                </a:lnTo>
                <a:lnTo>
                  <a:pt x="0" y="194154"/>
                </a:lnTo>
                <a:close/>
              </a:path>
            </a:pathLst>
          </a:custGeom>
          <a:ln w="486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4985347" y="5781650"/>
            <a:ext cx="128636" cy="190807"/>
          </a:xfrm>
          <a:custGeom>
            <a:avLst/>
            <a:gdLst/>
            <a:ahLst/>
            <a:cxnLst/>
            <a:rect l="l" t="t" r="r" b="b"/>
            <a:pathLst>
              <a:path w="128636" h="190807">
                <a:moveTo>
                  <a:pt x="0" y="0"/>
                </a:moveTo>
                <a:lnTo>
                  <a:pt x="90625" y="190807"/>
                </a:lnTo>
                <a:lnTo>
                  <a:pt x="128636" y="190807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4985347" y="5781650"/>
            <a:ext cx="128636" cy="190807"/>
          </a:xfrm>
          <a:custGeom>
            <a:avLst/>
            <a:gdLst/>
            <a:ahLst/>
            <a:cxnLst/>
            <a:rect l="l" t="t" r="r" b="b"/>
            <a:pathLst>
              <a:path w="128636" h="190807">
                <a:moveTo>
                  <a:pt x="0" y="0"/>
                </a:moveTo>
                <a:lnTo>
                  <a:pt x="90625" y="190807"/>
                </a:lnTo>
                <a:lnTo>
                  <a:pt x="128636" y="190807"/>
                </a:lnTo>
                <a:lnTo>
                  <a:pt x="0" y="0"/>
                </a:lnTo>
                <a:close/>
              </a:path>
            </a:pathLst>
          </a:custGeom>
          <a:ln w="486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4607342" y="5224402"/>
            <a:ext cx="913" cy="0"/>
          </a:xfrm>
          <a:custGeom>
            <a:avLst/>
            <a:gdLst/>
            <a:ahLst/>
            <a:cxnLst/>
            <a:rect l="l" t="t" r="r" b="b"/>
            <a:pathLst>
              <a:path w="913">
                <a:moveTo>
                  <a:pt x="0" y="0"/>
                </a:moveTo>
                <a:lnTo>
                  <a:pt x="913" y="0"/>
                </a:lnTo>
              </a:path>
            </a:pathLst>
          </a:custGeom>
          <a:ln w="486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4603701" y="5173062"/>
            <a:ext cx="8513" cy="0"/>
          </a:xfrm>
          <a:custGeom>
            <a:avLst/>
            <a:gdLst/>
            <a:ahLst/>
            <a:cxnLst/>
            <a:rect l="l" t="t" r="r" b="b"/>
            <a:pathLst>
              <a:path w="8513">
                <a:moveTo>
                  <a:pt x="0" y="0"/>
                </a:moveTo>
                <a:lnTo>
                  <a:pt x="8513" y="0"/>
                </a:lnTo>
              </a:path>
            </a:pathLst>
          </a:custGeom>
          <a:ln w="486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4599743" y="5122736"/>
            <a:ext cx="16125" cy="0"/>
          </a:xfrm>
          <a:custGeom>
            <a:avLst/>
            <a:gdLst/>
            <a:ahLst/>
            <a:cxnLst/>
            <a:rect l="l" t="t" r="r" b="b"/>
            <a:pathLst>
              <a:path w="16125">
                <a:moveTo>
                  <a:pt x="0" y="0"/>
                </a:moveTo>
                <a:lnTo>
                  <a:pt x="16125" y="0"/>
                </a:lnTo>
              </a:path>
            </a:pathLst>
          </a:custGeom>
          <a:ln w="486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4597002" y="5072410"/>
            <a:ext cx="22811" cy="0"/>
          </a:xfrm>
          <a:custGeom>
            <a:avLst/>
            <a:gdLst/>
            <a:ahLst/>
            <a:cxnLst/>
            <a:rect l="l" t="t" r="r" b="b"/>
            <a:pathLst>
              <a:path w="22811">
                <a:moveTo>
                  <a:pt x="0" y="0"/>
                </a:moveTo>
                <a:lnTo>
                  <a:pt x="22811" y="0"/>
                </a:lnTo>
              </a:path>
            </a:pathLst>
          </a:custGeom>
          <a:ln w="486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4593056" y="5020816"/>
            <a:ext cx="30411" cy="0"/>
          </a:xfrm>
          <a:custGeom>
            <a:avLst/>
            <a:gdLst/>
            <a:ahLst/>
            <a:cxnLst/>
            <a:rect l="l" t="t" r="r" b="b"/>
            <a:pathLst>
              <a:path w="30411">
                <a:moveTo>
                  <a:pt x="0" y="0"/>
                </a:moveTo>
                <a:lnTo>
                  <a:pt x="30411" y="0"/>
                </a:lnTo>
              </a:path>
            </a:pathLst>
          </a:custGeom>
          <a:ln w="486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4589402" y="4970490"/>
            <a:ext cx="38011" cy="0"/>
          </a:xfrm>
          <a:custGeom>
            <a:avLst/>
            <a:gdLst/>
            <a:ahLst/>
            <a:cxnLst/>
            <a:rect l="l" t="t" r="r" b="b"/>
            <a:pathLst>
              <a:path w="38011">
                <a:moveTo>
                  <a:pt x="0" y="0"/>
                </a:moveTo>
                <a:lnTo>
                  <a:pt x="38011" y="0"/>
                </a:lnTo>
              </a:path>
            </a:pathLst>
          </a:custGeom>
          <a:ln w="486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4607342" y="5376660"/>
            <a:ext cx="913" cy="0"/>
          </a:xfrm>
          <a:custGeom>
            <a:avLst/>
            <a:gdLst/>
            <a:ahLst/>
            <a:cxnLst/>
            <a:rect l="l" t="t" r="r" b="b"/>
            <a:pathLst>
              <a:path w="913">
                <a:moveTo>
                  <a:pt x="913" y="0"/>
                </a:moveTo>
                <a:lnTo>
                  <a:pt x="0" y="0"/>
                </a:lnTo>
              </a:path>
            </a:pathLst>
          </a:custGeom>
          <a:ln w="486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4605528" y="5421256"/>
            <a:ext cx="4554" cy="0"/>
          </a:xfrm>
          <a:custGeom>
            <a:avLst/>
            <a:gdLst/>
            <a:ahLst/>
            <a:cxnLst/>
            <a:rect l="l" t="t" r="r" b="b"/>
            <a:pathLst>
              <a:path w="4554">
                <a:moveTo>
                  <a:pt x="4554" y="0"/>
                </a:moveTo>
                <a:lnTo>
                  <a:pt x="0" y="0"/>
                </a:lnTo>
              </a:path>
            </a:pathLst>
          </a:custGeom>
          <a:ln w="486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4603701" y="5466752"/>
            <a:ext cx="9426" cy="0"/>
          </a:xfrm>
          <a:custGeom>
            <a:avLst/>
            <a:gdLst/>
            <a:ahLst/>
            <a:cxnLst/>
            <a:rect l="l" t="t" r="r" b="b"/>
            <a:pathLst>
              <a:path w="9426">
                <a:moveTo>
                  <a:pt x="9426" y="0"/>
                </a:moveTo>
                <a:lnTo>
                  <a:pt x="0" y="0"/>
                </a:lnTo>
              </a:path>
            </a:pathLst>
          </a:custGeom>
          <a:ln w="486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4601570" y="5511652"/>
            <a:ext cx="13385" cy="0"/>
          </a:xfrm>
          <a:custGeom>
            <a:avLst/>
            <a:gdLst/>
            <a:ahLst/>
            <a:cxnLst/>
            <a:rect l="l" t="t" r="r" b="b"/>
            <a:pathLst>
              <a:path w="13385">
                <a:moveTo>
                  <a:pt x="13385" y="0"/>
                </a:moveTo>
                <a:lnTo>
                  <a:pt x="0" y="0"/>
                </a:lnTo>
              </a:path>
            </a:pathLst>
          </a:custGeom>
          <a:ln w="486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4599743" y="5556248"/>
            <a:ext cx="17026" cy="0"/>
          </a:xfrm>
          <a:custGeom>
            <a:avLst/>
            <a:gdLst/>
            <a:ahLst/>
            <a:cxnLst/>
            <a:rect l="l" t="t" r="r" b="b"/>
            <a:pathLst>
              <a:path w="17026">
                <a:moveTo>
                  <a:pt x="17026" y="0"/>
                </a:moveTo>
                <a:lnTo>
                  <a:pt x="0" y="0"/>
                </a:lnTo>
              </a:path>
            </a:pathLst>
          </a:custGeom>
          <a:ln w="486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4597002" y="5601757"/>
            <a:ext cx="21898" cy="0"/>
          </a:xfrm>
          <a:custGeom>
            <a:avLst/>
            <a:gdLst/>
            <a:ahLst/>
            <a:cxnLst/>
            <a:rect l="l" t="t" r="r" b="b"/>
            <a:pathLst>
              <a:path w="21898">
                <a:moveTo>
                  <a:pt x="21898" y="0"/>
                </a:moveTo>
                <a:lnTo>
                  <a:pt x="0" y="0"/>
                </a:lnTo>
              </a:path>
            </a:pathLst>
          </a:custGeom>
          <a:ln w="486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4594883" y="5646645"/>
            <a:ext cx="25843" cy="0"/>
          </a:xfrm>
          <a:custGeom>
            <a:avLst/>
            <a:gdLst/>
            <a:ahLst/>
            <a:cxnLst/>
            <a:rect l="l" t="t" r="r" b="b"/>
            <a:pathLst>
              <a:path w="25843">
                <a:moveTo>
                  <a:pt x="25843" y="0"/>
                </a:moveTo>
                <a:lnTo>
                  <a:pt x="0" y="0"/>
                </a:lnTo>
              </a:path>
            </a:pathLst>
          </a:custGeom>
          <a:ln w="486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4589403" y="5781650"/>
            <a:ext cx="38011" cy="0"/>
          </a:xfrm>
          <a:custGeom>
            <a:avLst/>
            <a:gdLst/>
            <a:ahLst/>
            <a:cxnLst/>
            <a:rect l="l" t="t" r="r" b="b"/>
            <a:pathLst>
              <a:path w="38011">
                <a:moveTo>
                  <a:pt x="38011" y="0"/>
                </a:moveTo>
                <a:lnTo>
                  <a:pt x="0" y="0"/>
                </a:lnTo>
              </a:path>
            </a:pathLst>
          </a:custGeom>
          <a:ln w="486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5668430" y="5710053"/>
            <a:ext cx="47323" cy="0"/>
          </a:xfrm>
          <a:custGeom>
            <a:avLst/>
            <a:gdLst/>
            <a:ahLst/>
            <a:cxnLst/>
            <a:rect l="l" t="t" r="r" b="b"/>
            <a:pathLst>
              <a:path w="47323">
                <a:moveTo>
                  <a:pt x="47323" y="0"/>
                </a:moveTo>
                <a:lnTo>
                  <a:pt x="0" y="0"/>
                </a:lnTo>
              </a:path>
            </a:pathLst>
          </a:custGeom>
          <a:ln w="486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5573149" y="5710053"/>
            <a:ext cx="47450" cy="0"/>
          </a:xfrm>
          <a:custGeom>
            <a:avLst/>
            <a:gdLst/>
            <a:ahLst/>
            <a:cxnLst/>
            <a:rect l="l" t="t" r="r" b="b"/>
            <a:pathLst>
              <a:path w="47450">
                <a:moveTo>
                  <a:pt x="47450" y="0"/>
                </a:moveTo>
                <a:lnTo>
                  <a:pt x="0" y="0"/>
                </a:lnTo>
              </a:path>
            </a:pathLst>
          </a:custGeom>
          <a:ln w="486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5477740" y="5710053"/>
            <a:ext cx="47704" cy="0"/>
          </a:xfrm>
          <a:custGeom>
            <a:avLst/>
            <a:gdLst/>
            <a:ahLst/>
            <a:cxnLst/>
            <a:rect l="l" t="t" r="r" b="b"/>
            <a:pathLst>
              <a:path w="47704">
                <a:moveTo>
                  <a:pt x="47704" y="0"/>
                </a:moveTo>
                <a:lnTo>
                  <a:pt x="0" y="0"/>
                </a:lnTo>
              </a:path>
            </a:pathLst>
          </a:custGeom>
          <a:ln w="486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5382459" y="5710053"/>
            <a:ext cx="47831" cy="0"/>
          </a:xfrm>
          <a:custGeom>
            <a:avLst/>
            <a:gdLst/>
            <a:ahLst/>
            <a:cxnLst/>
            <a:rect l="l" t="t" r="r" b="b"/>
            <a:pathLst>
              <a:path w="47831">
                <a:moveTo>
                  <a:pt x="47831" y="0"/>
                </a:moveTo>
                <a:lnTo>
                  <a:pt x="0" y="0"/>
                </a:lnTo>
              </a:path>
            </a:pathLst>
          </a:custGeom>
          <a:ln w="486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5287304" y="5710053"/>
            <a:ext cx="47831" cy="0"/>
          </a:xfrm>
          <a:custGeom>
            <a:avLst/>
            <a:gdLst/>
            <a:ahLst/>
            <a:cxnLst/>
            <a:rect l="l" t="t" r="r" b="b"/>
            <a:pathLst>
              <a:path w="47831">
                <a:moveTo>
                  <a:pt x="47831" y="0"/>
                </a:moveTo>
                <a:lnTo>
                  <a:pt x="0" y="0"/>
                </a:lnTo>
              </a:path>
            </a:pathLst>
          </a:custGeom>
          <a:ln w="486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5208263" y="5681543"/>
            <a:ext cx="95154" cy="57323"/>
          </a:xfrm>
          <a:custGeom>
            <a:avLst/>
            <a:gdLst/>
            <a:ahLst/>
            <a:cxnLst/>
            <a:rect l="l" t="t" r="r" b="b"/>
            <a:pathLst>
              <a:path w="95154" h="57323">
                <a:moveTo>
                  <a:pt x="76377" y="28509"/>
                </a:moveTo>
                <a:lnTo>
                  <a:pt x="95154" y="0"/>
                </a:lnTo>
                <a:lnTo>
                  <a:pt x="0" y="28509"/>
                </a:lnTo>
                <a:lnTo>
                  <a:pt x="95154" y="57323"/>
                </a:lnTo>
                <a:lnTo>
                  <a:pt x="76377" y="2850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5208263" y="5710053"/>
            <a:ext cx="31591" cy="0"/>
          </a:xfrm>
          <a:custGeom>
            <a:avLst/>
            <a:gdLst/>
            <a:ahLst/>
            <a:cxnLst/>
            <a:rect l="l" t="t" r="r" b="b"/>
            <a:pathLst>
              <a:path w="31591">
                <a:moveTo>
                  <a:pt x="31591" y="0"/>
                </a:moveTo>
                <a:lnTo>
                  <a:pt x="0" y="0"/>
                </a:lnTo>
              </a:path>
            </a:pathLst>
          </a:custGeom>
          <a:ln w="486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5208263" y="5681543"/>
            <a:ext cx="95154" cy="57323"/>
          </a:xfrm>
          <a:custGeom>
            <a:avLst/>
            <a:gdLst/>
            <a:ahLst/>
            <a:cxnLst/>
            <a:rect l="l" t="t" r="r" b="b"/>
            <a:pathLst>
              <a:path w="95154" h="57323">
                <a:moveTo>
                  <a:pt x="0" y="28509"/>
                </a:moveTo>
                <a:lnTo>
                  <a:pt x="95154" y="0"/>
                </a:lnTo>
                <a:lnTo>
                  <a:pt x="76377" y="28509"/>
                </a:lnTo>
                <a:lnTo>
                  <a:pt x="95154" y="57323"/>
                </a:lnTo>
                <a:lnTo>
                  <a:pt x="0" y="28509"/>
                </a:lnTo>
                <a:close/>
              </a:path>
            </a:pathLst>
          </a:custGeom>
          <a:ln w="486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6609319" y="5375443"/>
            <a:ext cx="459152" cy="458383"/>
          </a:xfrm>
          <a:custGeom>
            <a:avLst/>
            <a:gdLst/>
            <a:ahLst/>
            <a:cxnLst/>
            <a:rect l="l" t="t" r="r" b="b"/>
            <a:pathLst>
              <a:path w="459152" h="458383">
                <a:moveTo>
                  <a:pt x="170516" y="9710"/>
                </a:moveTo>
                <a:lnTo>
                  <a:pt x="223803" y="0"/>
                </a:lnTo>
                <a:lnTo>
                  <a:pt x="272395" y="2129"/>
                </a:lnTo>
                <a:lnTo>
                  <a:pt x="316293" y="14261"/>
                </a:lnTo>
                <a:lnTo>
                  <a:pt x="355116" y="34277"/>
                </a:lnTo>
                <a:lnTo>
                  <a:pt x="388611" y="60074"/>
                </a:lnTo>
                <a:lnTo>
                  <a:pt x="415127" y="93438"/>
                </a:lnTo>
                <a:lnTo>
                  <a:pt x="436061" y="130454"/>
                </a:lnTo>
                <a:lnTo>
                  <a:pt x="451540" y="170195"/>
                </a:lnTo>
                <a:lnTo>
                  <a:pt x="458010" y="212053"/>
                </a:lnTo>
                <a:lnTo>
                  <a:pt x="459152" y="254823"/>
                </a:lnTo>
                <a:lnTo>
                  <a:pt x="451540" y="296694"/>
                </a:lnTo>
                <a:lnTo>
                  <a:pt x="436061" y="336739"/>
                </a:lnTo>
                <a:lnTo>
                  <a:pt x="412336" y="372829"/>
                </a:lnTo>
                <a:lnTo>
                  <a:pt x="380999" y="404077"/>
                </a:lnTo>
                <a:lnTo>
                  <a:pt x="339004" y="430774"/>
                </a:lnTo>
                <a:lnTo>
                  <a:pt x="289523" y="449890"/>
                </a:lnTo>
                <a:lnTo>
                  <a:pt x="235349" y="458383"/>
                </a:lnTo>
                <a:lnTo>
                  <a:pt x="186629" y="456558"/>
                </a:lnTo>
                <a:lnTo>
                  <a:pt x="142858" y="445035"/>
                </a:lnTo>
                <a:lnTo>
                  <a:pt x="103655" y="425006"/>
                </a:lnTo>
                <a:lnTo>
                  <a:pt x="71429" y="398309"/>
                </a:lnTo>
                <a:lnTo>
                  <a:pt x="43771" y="366162"/>
                </a:lnTo>
                <a:lnTo>
                  <a:pt x="22710" y="329146"/>
                </a:lnTo>
                <a:lnTo>
                  <a:pt x="8500" y="289101"/>
                </a:lnTo>
                <a:lnTo>
                  <a:pt x="0" y="246330"/>
                </a:lnTo>
                <a:lnTo>
                  <a:pt x="0" y="204472"/>
                </a:lnTo>
                <a:lnTo>
                  <a:pt x="7612" y="161689"/>
                </a:lnTo>
                <a:lnTo>
                  <a:pt x="22710" y="122861"/>
                </a:lnTo>
                <a:lnTo>
                  <a:pt x="46435" y="85554"/>
                </a:lnTo>
                <a:lnTo>
                  <a:pt x="79041" y="54306"/>
                </a:lnTo>
                <a:lnTo>
                  <a:pt x="120148" y="27609"/>
                </a:lnTo>
                <a:lnTo>
                  <a:pt x="170516" y="9710"/>
                </a:lnTo>
                <a:close/>
              </a:path>
            </a:pathLst>
          </a:custGeom>
          <a:ln w="486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6920664" y="5595989"/>
            <a:ext cx="515230" cy="38219"/>
          </a:xfrm>
          <a:custGeom>
            <a:avLst/>
            <a:gdLst/>
            <a:ahLst/>
            <a:cxnLst/>
            <a:rect l="l" t="t" r="r" b="b"/>
            <a:pathLst>
              <a:path w="515230" h="38219">
                <a:moveTo>
                  <a:pt x="0" y="19116"/>
                </a:moveTo>
                <a:lnTo>
                  <a:pt x="515230" y="38219"/>
                </a:lnTo>
                <a:lnTo>
                  <a:pt x="515230" y="0"/>
                </a:lnTo>
                <a:lnTo>
                  <a:pt x="0" y="191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6920664" y="5595989"/>
            <a:ext cx="515230" cy="38219"/>
          </a:xfrm>
          <a:custGeom>
            <a:avLst/>
            <a:gdLst/>
            <a:ahLst/>
            <a:cxnLst/>
            <a:rect l="l" t="t" r="r" b="b"/>
            <a:pathLst>
              <a:path w="515230" h="38219">
                <a:moveTo>
                  <a:pt x="0" y="19116"/>
                </a:moveTo>
                <a:lnTo>
                  <a:pt x="515230" y="38219"/>
                </a:lnTo>
                <a:lnTo>
                  <a:pt x="515230" y="0"/>
                </a:lnTo>
                <a:lnTo>
                  <a:pt x="0" y="19116"/>
                </a:lnTo>
                <a:close/>
              </a:path>
            </a:pathLst>
          </a:custGeom>
          <a:ln w="486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7435895" y="5577177"/>
            <a:ext cx="0" cy="37928"/>
          </a:xfrm>
          <a:custGeom>
            <a:avLst/>
            <a:gdLst/>
            <a:ahLst/>
            <a:cxnLst/>
            <a:rect l="l" t="t" r="r" b="b"/>
            <a:pathLst>
              <a:path h="37928">
                <a:moveTo>
                  <a:pt x="0" y="37928"/>
                </a:moveTo>
                <a:lnTo>
                  <a:pt x="0" y="0"/>
                </a:lnTo>
              </a:path>
            </a:pathLst>
          </a:custGeom>
          <a:ln w="486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7387429" y="5566567"/>
            <a:ext cx="0" cy="33364"/>
          </a:xfrm>
          <a:custGeom>
            <a:avLst/>
            <a:gdLst/>
            <a:ahLst/>
            <a:cxnLst/>
            <a:rect l="l" t="t" r="r" b="b"/>
            <a:pathLst>
              <a:path h="33364">
                <a:moveTo>
                  <a:pt x="0" y="33364"/>
                </a:moveTo>
                <a:lnTo>
                  <a:pt x="0" y="0"/>
                </a:lnTo>
              </a:path>
            </a:pathLst>
          </a:custGeom>
          <a:ln w="486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7338837" y="5555336"/>
            <a:ext cx="0" cy="29434"/>
          </a:xfrm>
          <a:custGeom>
            <a:avLst/>
            <a:gdLst/>
            <a:ahLst/>
            <a:cxnLst/>
            <a:rect l="l" t="t" r="r" b="b"/>
            <a:pathLst>
              <a:path h="29434">
                <a:moveTo>
                  <a:pt x="0" y="29434"/>
                </a:moveTo>
                <a:lnTo>
                  <a:pt x="0" y="0"/>
                </a:lnTo>
              </a:path>
            </a:pathLst>
          </a:custGeom>
          <a:ln w="486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7290118" y="5544725"/>
            <a:ext cx="0" cy="23958"/>
          </a:xfrm>
          <a:custGeom>
            <a:avLst/>
            <a:gdLst/>
            <a:ahLst/>
            <a:cxnLst/>
            <a:rect l="l" t="t" r="r" b="b"/>
            <a:pathLst>
              <a:path h="23958">
                <a:moveTo>
                  <a:pt x="0" y="23958"/>
                </a:moveTo>
                <a:lnTo>
                  <a:pt x="0" y="0"/>
                </a:lnTo>
              </a:path>
            </a:pathLst>
          </a:custGeom>
          <a:ln w="486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7094988" y="5501942"/>
            <a:ext cx="0" cy="5767"/>
          </a:xfrm>
          <a:custGeom>
            <a:avLst/>
            <a:gdLst/>
            <a:ahLst/>
            <a:cxnLst/>
            <a:rect l="l" t="t" r="r" b="b"/>
            <a:pathLst>
              <a:path h="5767">
                <a:moveTo>
                  <a:pt x="0" y="5767"/>
                </a:moveTo>
                <a:lnTo>
                  <a:pt x="0" y="0"/>
                </a:lnTo>
              </a:path>
            </a:pathLst>
          </a:custGeom>
          <a:ln w="486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6423450" y="5190048"/>
            <a:ext cx="363998" cy="363170"/>
          </a:xfrm>
          <a:custGeom>
            <a:avLst/>
            <a:gdLst/>
            <a:ahLst/>
            <a:cxnLst/>
            <a:rect l="l" t="t" r="r" b="b"/>
            <a:pathLst>
              <a:path w="363998" h="363170">
                <a:moveTo>
                  <a:pt x="363998" y="363170"/>
                </a:moveTo>
                <a:lnTo>
                  <a:pt x="27658" y="0"/>
                </a:lnTo>
                <a:lnTo>
                  <a:pt x="0" y="27634"/>
                </a:lnTo>
                <a:lnTo>
                  <a:pt x="363998" y="36317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7046649" y="5491636"/>
            <a:ext cx="0" cy="912"/>
          </a:xfrm>
          <a:custGeom>
            <a:avLst/>
            <a:gdLst/>
            <a:ahLst/>
            <a:cxnLst/>
            <a:rect l="l" t="t" r="r" b="b"/>
            <a:pathLst>
              <a:path h="912">
                <a:moveTo>
                  <a:pt x="0" y="912"/>
                </a:moveTo>
                <a:lnTo>
                  <a:pt x="0" y="0"/>
                </a:lnTo>
              </a:path>
            </a:pathLst>
          </a:custGeom>
          <a:ln w="486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6423450" y="5190048"/>
            <a:ext cx="363998" cy="363170"/>
          </a:xfrm>
          <a:custGeom>
            <a:avLst/>
            <a:gdLst/>
            <a:ahLst/>
            <a:cxnLst/>
            <a:rect l="l" t="t" r="r" b="b"/>
            <a:pathLst>
              <a:path w="363998" h="363170">
                <a:moveTo>
                  <a:pt x="363998" y="363170"/>
                </a:moveTo>
                <a:lnTo>
                  <a:pt x="27658" y="0"/>
                </a:lnTo>
                <a:lnTo>
                  <a:pt x="0" y="27634"/>
                </a:lnTo>
                <a:lnTo>
                  <a:pt x="363998" y="363170"/>
                </a:lnTo>
                <a:close/>
              </a:path>
            </a:pathLst>
          </a:custGeom>
          <a:ln w="486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6456945" y="5672137"/>
            <a:ext cx="335070" cy="334597"/>
          </a:xfrm>
          <a:custGeom>
            <a:avLst/>
            <a:gdLst/>
            <a:ahLst/>
            <a:cxnLst/>
            <a:rect l="l" t="t" r="r" b="b"/>
            <a:pathLst>
              <a:path w="335070" h="334597">
                <a:moveTo>
                  <a:pt x="335070" y="0"/>
                </a:moveTo>
                <a:lnTo>
                  <a:pt x="0" y="307900"/>
                </a:lnTo>
                <a:lnTo>
                  <a:pt x="26770" y="334597"/>
                </a:lnTo>
                <a:lnTo>
                  <a:pt x="33507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6456945" y="5672137"/>
            <a:ext cx="335070" cy="334597"/>
          </a:xfrm>
          <a:custGeom>
            <a:avLst/>
            <a:gdLst/>
            <a:ahLst/>
            <a:cxnLst/>
            <a:rect l="l" t="t" r="r" b="b"/>
            <a:pathLst>
              <a:path w="335070" h="334597">
                <a:moveTo>
                  <a:pt x="335070" y="0"/>
                </a:moveTo>
                <a:lnTo>
                  <a:pt x="0" y="307900"/>
                </a:lnTo>
                <a:lnTo>
                  <a:pt x="26770" y="334597"/>
                </a:lnTo>
                <a:lnTo>
                  <a:pt x="335070" y="0"/>
                </a:lnTo>
                <a:close/>
              </a:path>
            </a:pathLst>
          </a:custGeom>
          <a:ln w="486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6734923" y="5396384"/>
            <a:ext cx="1141" cy="0"/>
          </a:xfrm>
          <a:custGeom>
            <a:avLst/>
            <a:gdLst/>
            <a:ahLst/>
            <a:cxnLst/>
            <a:rect l="l" t="t" r="r" b="b"/>
            <a:pathLst>
              <a:path w="1141">
                <a:moveTo>
                  <a:pt x="0" y="0"/>
                </a:moveTo>
                <a:lnTo>
                  <a:pt x="1141" y="0"/>
                </a:lnTo>
              </a:path>
            </a:pathLst>
          </a:custGeom>
          <a:ln w="486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6705361" y="5354514"/>
            <a:ext cx="10657" cy="0"/>
          </a:xfrm>
          <a:custGeom>
            <a:avLst/>
            <a:gdLst/>
            <a:ahLst/>
            <a:cxnLst/>
            <a:rect l="l" t="t" r="r" b="b"/>
            <a:pathLst>
              <a:path w="10657">
                <a:moveTo>
                  <a:pt x="0" y="0"/>
                </a:moveTo>
                <a:lnTo>
                  <a:pt x="10657" y="0"/>
                </a:lnTo>
              </a:path>
            </a:pathLst>
          </a:custGeom>
          <a:ln w="486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6676815" y="5311743"/>
            <a:ext cx="19157" cy="0"/>
          </a:xfrm>
          <a:custGeom>
            <a:avLst/>
            <a:gdLst/>
            <a:ahLst/>
            <a:cxnLst/>
            <a:rect l="l" t="t" r="r" b="b"/>
            <a:pathLst>
              <a:path w="19157">
                <a:moveTo>
                  <a:pt x="0" y="0"/>
                </a:moveTo>
                <a:lnTo>
                  <a:pt x="19157" y="0"/>
                </a:lnTo>
              </a:path>
            </a:pathLst>
          </a:custGeom>
          <a:ln w="486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6647254" y="5270177"/>
            <a:ext cx="28673" cy="0"/>
          </a:xfrm>
          <a:custGeom>
            <a:avLst/>
            <a:gdLst/>
            <a:ahLst/>
            <a:cxnLst/>
            <a:rect l="l" t="t" r="r" b="b"/>
            <a:pathLst>
              <a:path w="28673">
                <a:moveTo>
                  <a:pt x="0" y="0"/>
                </a:moveTo>
                <a:lnTo>
                  <a:pt x="28673" y="0"/>
                </a:lnTo>
              </a:path>
            </a:pathLst>
          </a:custGeom>
          <a:ln w="486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6618707" y="5228331"/>
            <a:ext cx="38315" cy="0"/>
          </a:xfrm>
          <a:custGeom>
            <a:avLst/>
            <a:gdLst/>
            <a:ahLst/>
            <a:cxnLst/>
            <a:rect l="l" t="t" r="r" b="b"/>
            <a:pathLst>
              <a:path w="38315">
                <a:moveTo>
                  <a:pt x="0" y="0"/>
                </a:moveTo>
                <a:lnTo>
                  <a:pt x="38315" y="0"/>
                </a:lnTo>
              </a:path>
            </a:pathLst>
          </a:custGeom>
          <a:ln w="486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6763469" y="5824421"/>
            <a:ext cx="1268" cy="0"/>
          </a:xfrm>
          <a:custGeom>
            <a:avLst/>
            <a:gdLst/>
            <a:ahLst/>
            <a:cxnLst/>
            <a:rect l="l" t="t" r="r" b="b"/>
            <a:pathLst>
              <a:path w="1268">
                <a:moveTo>
                  <a:pt x="1268" y="0"/>
                </a:moveTo>
                <a:lnTo>
                  <a:pt x="0" y="0"/>
                </a:lnTo>
              </a:path>
            </a:pathLst>
          </a:custGeom>
          <a:ln w="486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6729467" y="5871742"/>
            <a:ext cx="13067" cy="0"/>
          </a:xfrm>
          <a:custGeom>
            <a:avLst/>
            <a:gdLst/>
            <a:ahLst/>
            <a:cxnLst/>
            <a:rect l="l" t="t" r="r" b="b"/>
            <a:pathLst>
              <a:path w="13067">
                <a:moveTo>
                  <a:pt x="13067" y="0"/>
                </a:moveTo>
                <a:lnTo>
                  <a:pt x="0" y="0"/>
                </a:lnTo>
              </a:path>
            </a:pathLst>
          </a:custGeom>
          <a:ln w="486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6695973" y="5919368"/>
            <a:ext cx="25882" cy="0"/>
          </a:xfrm>
          <a:custGeom>
            <a:avLst/>
            <a:gdLst/>
            <a:ahLst/>
            <a:cxnLst/>
            <a:rect l="l" t="t" r="r" b="b"/>
            <a:pathLst>
              <a:path w="25882">
                <a:moveTo>
                  <a:pt x="25882" y="0"/>
                </a:moveTo>
                <a:lnTo>
                  <a:pt x="0" y="0"/>
                </a:lnTo>
              </a:path>
            </a:pathLst>
          </a:custGeom>
          <a:ln w="486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6661590" y="5967906"/>
            <a:ext cx="38315" cy="0"/>
          </a:xfrm>
          <a:custGeom>
            <a:avLst/>
            <a:gdLst/>
            <a:ahLst/>
            <a:cxnLst/>
            <a:rect l="l" t="t" r="r" b="b"/>
            <a:pathLst>
              <a:path w="38315">
                <a:moveTo>
                  <a:pt x="38315" y="0"/>
                </a:moveTo>
                <a:lnTo>
                  <a:pt x="0" y="0"/>
                </a:lnTo>
              </a:path>
            </a:pathLst>
          </a:custGeom>
          <a:ln w="486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7241779" y="5534407"/>
            <a:ext cx="0" cy="18811"/>
          </a:xfrm>
          <a:custGeom>
            <a:avLst/>
            <a:gdLst/>
            <a:ahLst/>
            <a:cxnLst/>
            <a:rect l="l" t="t" r="r" b="b"/>
            <a:pathLst>
              <a:path h="18811">
                <a:moveTo>
                  <a:pt x="0" y="18811"/>
                </a:moveTo>
                <a:lnTo>
                  <a:pt x="0" y="0"/>
                </a:lnTo>
              </a:path>
            </a:pathLst>
          </a:custGeom>
          <a:ln w="486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7193187" y="5523784"/>
            <a:ext cx="0" cy="14261"/>
          </a:xfrm>
          <a:custGeom>
            <a:avLst/>
            <a:gdLst/>
            <a:ahLst/>
            <a:cxnLst/>
            <a:rect l="l" t="t" r="r" b="b"/>
            <a:pathLst>
              <a:path h="14261">
                <a:moveTo>
                  <a:pt x="0" y="14261"/>
                </a:moveTo>
                <a:lnTo>
                  <a:pt x="0" y="0"/>
                </a:lnTo>
              </a:path>
            </a:pathLst>
          </a:custGeom>
          <a:ln w="486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7143580" y="5512565"/>
            <a:ext cx="0" cy="10318"/>
          </a:xfrm>
          <a:custGeom>
            <a:avLst/>
            <a:gdLst/>
            <a:ahLst/>
            <a:cxnLst/>
            <a:rect l="l" t="t" r="r" b="b"/>
            <a:pathLst>
              <a:path h="10318">
                <a:moveTo>
                  <a:pt x="0" y="10318"/>
                </a:moveTo>
                <a:lnTo>
                  <a:pt x="0" y="0"/>
                </a:lnTo>
              </a:path>
            </a:pathLst>
          </a:custGeom>
          <a:ln w="486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0" name="object 50"/>
          <p:cNvSpPr txBox="1"/>
          <p:nvPr/>
        </p:nvSpPr>
        <p:spPr>
          <a:xfrm>
            <a:off x="621893" y="251553"/>
            <a:ext cx="4859401" cy="2280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30"/>
              </a:lnSpc>
              <a:spcBef>
                <a:spcPts val="86"/>
              </a:spcBef>
            </a:pPr>
            <a:r>
              <a:rPr sz="1600" b="1" spc="0" dirty="0" smtClean="0">
                <a:solidFill>
                  <a:srgbClr val="5B9BD4"/>
                </a:solidFill>
                <a:latin typeface="Arial"/>
                <a:cs typeface="Arial"/>
              </a:rPr>
              <a:t>2.</a:t>
            </a:r>
            <a:r>
              <a:rPr sz="1600" b="1" spc="-3" dirty="0" smtClean="0">
                <a:solidFill>
                  <a:srgbClr val="5B9BD4"/>
                </a:solidFill>
                <a:latin typeface="Arial"/>
                <a:cs typeface="Arial"/>
              </a:rPr>
              <a:t> </a:t>
            </a:r>
            <a:r>
              <a:rPr sz="1600" b="1" spc="0" dirty="0" smtClean="0">
                <a:solidFill>
                  <a:srgbClr val="5B9BD4"/>
                </a:solidFill>
                <a:latin typeface="Arial"/>
                <a:cs typeface="Arial"/>
              </a:rPr>
              <a:t>LES</a:t>
            </a:r>
            <a:r>
              <a:rPr sz="1600" b="1" spc="-31" dirty="0" smtClean="0">
                <a:solidFill>
                  <a:srgbClr val="5B9BD4"/>
                </a:solidFill>
                <a:latin typeface="Arial"/>
                <a:cs typeface="Arial"/>
              </a:rPr>
              <a:t> </a:t>
            </a:r>
            <a:r>
              <a:rPr sz="1600" b="1" spc="0" dirty="0" smtClean="0">
                <a:solidFill>
                  <a:srgbClr val="5B9BD4"/>
                </a:solidFill>
                <a:latin typeface="Arial"/>
                <a:cs typeface="Arial"/>
              </a:rPr>
              <a:t>H</a:t>
            </a:r>
            <a:r>
              <a:rPr sz="1600" b="1" spc="4" dirty="0" smtClean="0">
                <a:solidFill>
                  <a:srgbClr val="5B9BD4"/>
                </a:solidFill>
                <a:latin typeface="Arial"/>
                <a:cs typeface="Arial"/>
              </a:rPr>
              <a:t>Y</a:t>
            </a:r>
            <a:r>
              <a:rPr sz="1600" b="1" spc="0" dirty="0" smtClean="0">
                <a:solidFill>
                  <a:srgbClr val="5B9BD4"/>
                </a:solidFill>
                <a:latin typeface="Arial"/>
                <a:cs typeface="Arial"/>
              </a:rPr>
              <a:t>DR</a:t>
            </a:r>
            <a:r>
              <a:rPr sz="1600" b="1" spc="-4" dirty="0" smtClean="0">
                <a:solidFill>
                  <a:srgbClr val="5B9BD4"/>
                </a:solidFill>
                <a:latin typeface="Arial"/>
                <a:cs typeface="Arial"/>
              </a:rPr>
              <a:t>O</a:t>
            </a:r>
            <a:r>
              <a:rPr sz="1600" b="1" spc="0" dirty="0" smtClean="0">
                <a:solidFill>
                  <a:srgbClr val="5B9BD4"/>
                </a:solidFill>
                <a:latin typeface="Arial"/>
                <a:cs typeface="Arial"/>
              </a:rPr>
              <a:t>C</a:t>
            </a:r>
            <a:r>
              <a:rPr sz="1600" b="1" spc="-50" dirty="0" smtClean="0">
                <a:solidFill>
                  <a:srgbClr val="5B9BD4"/>
                </a:solidFill>
                <a:latin typeface="Arial"/>
                <a:cs typeface="Arial"/>
              </a:rPr>
              <a:t>A</a:t>
            </a:r>
            <a:r>
              <a:rPr sz="1600" b="1" spc="0" dirty="0" smtClean="0">
                <a:solidFill>
                  <a:srgbClr val="5B9BD4"/>
                </a:solidFill>
                <a:latin typeface="Arial"/>
                <a:cs typeface="Arial"/>
              </a:rPr>
              <a:t>RBURES</a:t>
            </a:r>
            <a:r>
              <a:rPr sz="1600" b="1" spc="-108" dirty="0" smtClean="0">
                <a:solidFill>
                  <a:srgbClr val="5B9BD4"/>
                </a:solidFill>
                <a:latin typeface="Arial"/>
                <a:cs typeface="Arial"/>
              </a:rPr>
              <a:t> </a:t>
            </a:r>
            <a:r>
              <a:rPr sz="1600" b="1" spc="0" dirty="0" smtClean="0">
                <a:solidFill>
                  <a:srgbClr val="5B9BD4"/>
                </a:solidFill>
                <a:latin typeface="Arial"/>
                <a:cs typeface="Arial"/>
              </a:rPr>
              <a:t>S</a:t>
            </a:r>
            <a:r>
              <a:rPr sz="1600" b="1" spc="-164" dirty="0" smtClean="0">
                <a:solidFill>
                  <a:srgbClr val="5B9BD4"/>
                </a:solidFill>
                <a:latin typeface="Arial"/>
                <a:cs typeface="Arial"/>
              </a:rPr>
              <a:t>A</a:t>
            </a:r>
            <a:r>
              <a:rPr sz="1600" b="1" spc="0" dirty="0" smtClean="0">
                <a:solidFill>
                  <a:srgbClr val="5B9BD4"/>
                </a:solidFill>
                <a:latin typeface="Arial"/>
                <a:cs typeface="Arial"/>
              </a:rPr>
              <a:t>TURÉS</a:t>
            </a:r>
            <a:r>
              <a:rPr sz="1600" b="1" spc="-36" dirty="0" smtClean="0">
                <a:solidFill>
                  <a:srgbClr val="5B9BD4"/>
                </a:solidFill>
                <a:latin typeface="Arial"/>
                <a:cs typeface="Arial"/>
              </a:rPr>
              <a:t> </a:t>
            </a:r>
            <a:r>
              <a:rPr sz="1600" b="1" spc="0" dirty="0" smtClean="0">
                <a:solidFill>
                  <a:srgbClr val="5B9BD4"/>
                </a:solidFill>
                <a:latin typeface="Arial"/>
                <a:cs typeface="Arial"/>
              </a:rPr>
              <a:t>CYCLI</a:t>
            </a:r>
            <a:r>
              <a:rPr sz="1600" b="1" spc="-4" dirty="0" smtClean="0">
                <a:solidFill>
                  <a:srgbClr val="5B9BD4"/>
                </a:solidFill>
                <a:latin typeface="Arial"/>
                <a:cs typeface="Arial"/>
              </a:rPr>
              <a:t>Q</a:t>
            </a:r>
            <a:r>
              <a:rPr sz="1600" b="1" spc="0" dirty="0" smtClean="0">
                <a:solidFill>
                  <a:srgbClr val="5B9BD4"/>
                </a:solidFill>
                <a:latin typeface="Arial"/>
                <a:cs typeface="Arial"/>
              </a:rPr>
              <a:t>UES</a:t>
            </a:r>
            <a:endParaRPr sz="1600">
              <a:latin typeface="Arial"/>
              <a:cs typeface="Arial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8692714" y="697893"/>
            <a:ext cx="1593094" cy="39842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ts val="1065"/>
              </a:lnSpc>
              <a:spcBef>
                <a:spcPts val="53"/>
              </a:spcBef>
            </a:pPr>
            <a:r>
              <a:rPr sz="950" dirty="0" smtClean="0">
                <a:latin typeface="Arial"/>
                <a:cs typeface="Arial"/>
              </a:rPr>
              <a:t>1</a:t>
            </a:r>
            <a:r>
              <a:rPr sz="950" spc="-4" dirty="0" smtClean="0">
                <a:latin typeface="Arial"/>
                <a:cs typeface="Arial"/>
              </a:rPr>
              <a:t>-</a:t>
            </a:r>
            <a:r>
              <a:rPr sz="950" spc="0" dirty="0" smtClean="0">
                <a:latin typeface="Arial"/>
                <a:cs typeface="Arial"/>
              </a:rPr>
              <a:t>é</a:t>
            </a:r>
            <a:r>
              <a:rPr sz="950" spc="-4" dirty="0" smtClean="0">
                <a:latin typeface="Arial"/>
                <a:cs typeface="Arial"/>
              </a:rPr>
              <a:t>t</a:t>
            </a:r>
            <a:r>
              <a:rPr sz="950" spc="0" dirty="0" smtClean="0">
                <a:latin typeface="Arial"/>
                <a:cs typeface="Arial"/>
              </a:rPr>
              <a:t>hyl</a:t>
            </a:r>
            <a:r>
              <a:rPr sz="950" spc="-4" dirty="0" smtClean="0">
                <a:latin typeface="Arial"/>
                <a:cs typeface="Arial"/>
              </a:rPr>
              <a:t>-</a:t>
            </a:r>
            <a:r>
              <a:rPr sz="950" spc="0" dirty="0" smtClean="0">
                <a:latin typeface="Arial"/>
                <a:cs typeface="Arial"/>
              </a:rPr>
              <a:t>2</a:t>
            </a:r>
            <a:r>
              <a:rPr sz="950" spc="-4" dirty="0" smtClean="0">
                <a:latin typeface="Arial"/>
                <a:cs typeface="Arial"/>
              </a:rPr>
              <a:t>-m</a:t>
            </a:r>
            <a:r>
              <a:rPr sz="950" spc="0" dirty="0" smtClean="0">
                <a:latin typeface="Arial"/>
                <a:cs typeface="Arial"/>
              </a:rPr>
              <a:t>é</a:t>
            </a:r>
            <a:r>
              <a:rPr sz="950" spc="-4" dirty="0" smtClean="0">
                <a:latin typeface="Arial"/>
                <a:cs typeface="Arial"/>
              </a:rPr>
              <a:t>th</a:t>
            </a:r>
            <a:r>
              <a:rPr sz="950" spc="0" dirty="0" smtClean="0">
                <a:latin typeface="Arial"/>
                <a:cs typeface="Arial"/>
              </a:rPr>
              <a:t>ylcyc</a:t>
            </a:r>
            <a:r>
              <a:rPr sz="950" spc="4" dirty="0" smtClean="0">
                <a:latin typeface="Arial"/>
                <a:cs typeface="Arial"/>
              </a:rPr>
              <a:t>l</a:t>
            </a:r>
            <a:r>
              <a:rPr sz="950" spc="-4" dirty="0" smtClean="0">
                <a:latin typeface="Arial"/>
                <a:cs typeface="Arial"/>
              </a:rPr>
              <a:t>o</a:t>
            </a:r>
            <a:r>
              <a:rPr sz="950" spc="0" dirty="0" smtClean="0">
                <a:latin typeface="Arial"/>
                <a:cs typeface="Arial"/>
              </a:rPr>
              <a:t>p</a:t>
            </a:r>
            <a:r>
              <a:rPr sz="950" spc="-4" dirty="0" smtClean="0">
                <a:latin typeface="Arial"/>
                <a:cs typeface="Arial"/>
              </a:rPr>
              <a:t>ro</a:t>
            </a:r>
            <a:r>
              <a:rPr sz="950" spc="0" dirty="0" smtClean="0">
                <a:latin typeface="Arial"/>
                <a:cs typeface="Arial"/>
              </a:rPr>
              <a:t>pa</a:t>
            </a:r>
            <a:r>
              <a:rPr sz="950" spc="-4" dirty="0" smtClean="0">
                <a:latin typeface="Arial"/>
                <a:cs typeface="Arial"/>
              </a:rPr>
              <a:t>n</a:t>
            </a:r>
            <a:r>
              <a:rPr sz="950" spc="0" dirty="0" smtClean="0">
                <a:latin typeface="Arial"/>
                <a:cs typeface="Arial"/>
              </a:rPr>
              <a:t>e</a:t>
            </a:r>
            <a:endParaRPr sz="950">
              <a:latin typeface="Arial"/>
              <a:cs typeface="Arial"/>
            </a:endParaRPr>
          </a:p>
          <a:p>
            <a:pPr marL="672622" marR="652674" algn="ctr">
              <a:lnSpc>
                <a:spcPts val="1092"/>
              </a:lnSpc>
              <a:spcBef>
                <a:spcPts val="719"/>
              </a:spcBef>
            </a:pPr>
            <a:r>
              <a:rPr sz="950" dirty="0" smtClean="0">
                <a:latin typeface="Arial"/>
                <a:cs typeface="Arial"/>
              </a:rPr>
              <a:t>CH</a:t>
            </a:r>
            <a:r>
              <a:rPr sz="1050" baseline="-16564" dirty="0" smtClean="0">
                <a:latin typeface="Arial"/>
                <a:cs typeface="Arial"/>
              </a:rPr>
              <a:t>3</a:t>
            </a:r>
            <a:endParaRPr sz="700">
              <a:latin typeface="Arial"/>
              <a:cs typeface="Arial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682853" y="708514"/>
            <a:ext cx="2862276" cy="2280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95"/>
              </a:lnSpc>
              <a:spcBef>
                <a:spcPts val="89"/>
              </a:spcBef>
            </a:pPr>
            <a:r>
              <a:rPr sz="2400" spc="0" baseline="1494" dirty="0" smtClean="0">
                <a:solidFill>
                  <a:srgbClr val="0462C1"/>
                </a:solidFill>
                <a:latin typeface="Comic Sans MS"/>
                <a:cs typeface="Comic Sans MS"/>
              </a:rPr>
              <a:t>I</a:t>
            </a:r>
            <a:r>
              <a:rPr sz="2400" spc="4" baseline="1494" dirty="0" smtClean="0">
                <a:solidFill>
                  <a:srgbClr val="0462C1"/>
                </a:solidFill>
                <a:latin typeface="Comic Sans MS"/>
                <a:cs typeface="Comic Sans MS"/>
              </a:rPr>
              <a:t>s</a:t>
            </a:r>
            <a:r>
              <a:rPr sz="2400" spc="0" baseline="1494" dirty="0" smtClean="0">
                <a:solidFill>
                  <a:srgbClr val="0462C1"/>
                </a:solidFill>
                <a:latin typeface="Comic Sans MS"/>
                <a:cs typeface="Comic Sans MS"/>
              </a:rPr>
              <a:t>omérie</a:t>
            </a:r>
            <a:r>
              <a:rPr sz="2400" spc="-76" baseline="1494" dirty="0" smtClean="0">
                <a:solidFill>
                  <a:srgbClr val="0462C1"/>
                </a:solidFill>
                <a:latin typeface="Comic Sans MS"/>
                <a:cs typeface="Comic Sans MS"/>
              </a:rPr>
              <a:t> </a:t>
            </a:r>
            <a:r>
              <a:rPr sz="2400" spc="0" baseline="1494" dirty="0" smtClean="0">
                <a:solidFill>
                  <a:srgbClr val="0462C1"/>
                </a:solidFill>
                <a:latin typeface="Comic Sans MS"/>
                <a:cs typeface="Comic Sans MS"/>
              </a:rPr>
              <a:t>p</a:t>
            </a:r>
            <a:r>
              <a:rPr sz="2400" spc="-4" baseline="1494" dirty="0" smtClean="0">
                <a:solidFill>
                  <a:srgbClr val="0462C1"/>
                </a:solidFill>
                <a:latin typeface="Comic Sans MS"/>
                <a:cs typeface="Comic Sans MS"/>
              </a:rPr>
              <a:t>l</a:t>
            </a:r>
            <a:r>
              <a:rPr sz="2400" spc="0" baseline="1494" dirty="0" smtClean="0">
                <a:solidFill>
                  <a:srgbClr val="0462C1"/>
                </a:solidFill>
                <a:latin typeface="Comic Sans MS"/>
                <a:cs typeface="Comic Sans MS"/>
              </a:rPr>
              <a:t>ane</a:t>
            </a:r>
            <a:r>
              <a:rPr sz="2400" spc="-18" baseline="1494" dirty="0" smtClean="0">
                <a:solidFill>
                  <a:srgbClr val="0462C1"/>
                </a:solidFill>
                <a:latin typeface="Comic Sans MS"/>
                <a:cs typeface="Comic Sans MS"/>
              </a:rPr>
              <a:t> </a:t>
            </a:r>
            <a:r>
              <a:rPr sz="2400" spc="0" baseline="1494" dirty="0" smtClean="0">
                <a:latin typeface="Comic Sans MS"/>
                <a:cs typeface="Comic Sans MS"/>
              </a:rPr>
              <a:t>(de</a:t>
            </a:r>
            <a:r>
              <a:rPr sz="2400" spc="-28" baseline="1494" dirty="0" smtClean="0">
                <a:latin typeface="Comic Sans MS"/>
                <a:cs typeface="Comic Sans MS"/>
              </a:rPr>
              <a:t> </a:t>
            </a:r>
            <a:r>
              <a:rPr sz="2400" spc="0" baseline="1494" dirty="0" smtClean="0">
                <a:latin typeface="Comic Sans MS"/>
                <a:cs typeface="Comic Sans MS"/>
              </a:rPr>
              <a:t>s</a:t>
            </a:r>
            <a:r>
              <a:rPr sz="2400" spc="4" baseline="1494" dirty="0" smtClean="0">
                <a:latin typeface="Comic Sans MS"/>
                <a:cs typeface="Comic Sans MS"/>
              </a:rPr>
              <a:t>t</a:t>
            </a:r>
            <a:r>
              <a:rPr sz="2400" spc="0" baseline="1494" dirty="0" smtClean="0">
                <a:latin typeface="Comic Sans MS"/>
                <a:cs typeface="Comic Sans MS"/>
              </a:rPr>
              <a:t>ructure)</a:t>
            </a:r>
            <a:endParaRPr sz="1600">
              <a:latin typeface="Comic Sans MS"/>
              <a:cs typeface="Comic Sans MS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7065913" y="742398"/>
            <a:ext cx="929025" cy="1449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065"/>
              </a:lnSpc>
              <a:spcBef>
                <a:spcPts val="53"/>
              </a:spcBef>
            </a:pPr>
            <a:r>
              <a:rPr sz="950" spc="-4" dirty="0" smtClean="0">
                <a:latin typeface="Arial"/>
                <a:cs typeface="Arial"/>
              </a:rPr>
              <a:t>ét</a:t>
            </a:r>
            <a:r>
              <a:rPr sz="950" spc="0" dirty="0" smtClean="0">
                <a:latin typeface="Arial"/>
                <a:cs typeface="Arial"/>
              </a:rPr>
              <a:t>h</a:t>
            </a:r>
            <a:r>
              <a:rPr sz="950" spc="-4" dirty="0" smtClean="0">
                <a:latin typeface="Arial"/>
                <a:cs typeface="Arial"/>
              </a:rPr>
              <a:t>y</a:t>
            </a:r>
            <a:r>
              <a:rPr sz="950" spc="4" dirty="0" smtClean="0">
                <a:latin typeface="Arial"/>
                <a:cs typeface="Arial"/>
              </a:rPr>
              <a:t>l</a:t>
            </a:r>
            <a:r>
              <a:rPr sz="950" spc="-4" dirty="0" smtClean="0">
                <a:latin typeface="Arial"/>
                <a:cs typeface="Arial"/>
              </a:rPr>
              <a:t>c</a:t>
            </a:r>
            <a:r>
              <a:rPr sz="950" spc="0" dirty="0" smtClean="0">
                <a:latin typeface="Arial"/>
                <a:cs typeface="Arial"/>
              </a:rPr>
              <a:t>y</a:t>
            </a:r>
            <a:r>
              <a:rPr sz="950" spc="-4" dirty="0" smtClean="0">
                <a:latin typeface="Arial"/>
                <a:cs typeface="Arial"/>
              </a:rPr>
              <a:t>c</a:t>
            </a:r>
            <a:r>
              <a:rPr sz="950" spc="4" dirty="0" smtClean="0">
                <a:latin typeface="Arial"/>
                <a:cs typeface="Arial"/>
              </a:rPr>
              <a:t>l</a:t>
            </a:r>
            <a:r>
              <a:rPr sz="950" spc="0" dirty="0" smtClean="0">
                <a:latin typeface="Arial"/>
                <a:cs typeface="Arial"/>
              </a:rPr>
              <a:t>o</a:t>
            </a:r>
            <a:r>
              <a:rPr sz="950" spc="-4" dirty="0" smtClean="0">
                <a:latin typeface="Arial"/>
                <a:cs typeface="Arial"/>
              </a:rPr>
              <a:t>b</a:t>
            </a:r>
            <a:r>
              <a:rPr sz="950" spc="0" dirty="0" smtClean="0">
                <a:latin typeface="Arial"/>
                <a:cs typeface="Arial"/>
              </a:rPr>
              <a:t>u</a:t>
            </a:r>
            <a:r>
              <a:rPr sz="950" spc="-4" dirty="0" smtClean="0">
                <a:latin typeface="Arial"/>
                <a:cs typeface="Arial"/>
              </a:rPr>
              <a:t>ta</a:t>
            </a:r>
            <a:r>
              <a:rPr sz="950" spc="0" dirty="0" smtClean="0">
                <a:latin typeface="Arial"/>
                <a:cs typeface="Arial"/>
              </a:rPr>
              <a:t>ne</a:t>
            </a:r>
            <a:endParaRPr sz="950">
              <a:latin typeface="Arial"/>
              <a:cs typeface="Arial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5483560" y="750030"/>
            <a:ext cx="704021" cy="1449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065"/>
              </a:lnSpc>
              <a:spcBef>
                <a:spcPts val="53"/>
              </a:spcBef>
            </a:pPr>
            <a:r>
              <a:rPr sz="950" spc="-4" dirty="0" smtClean="0">
                <a:latin typeface="Arial"/>
                <a:cs typeface="Arial"/>
              </a:rPr>
              <a:t>c</a:t>
            </a:r>
            <a:r>
              <a:rPr sz="950" spc="0" dirty="0" smtClean="0">
                <a:latin typeface="Arial"/>
                <a:cs typeface="Arial"/>
              </a:rPr>
              <a:t>y</a:t>
            </a:r>
            <a:r>
              <a:rPr sz="950" spc="-4" dirty="0" smtClean="0">
                <a:latin typeface="Arial"/>
                <a:cs typeface="Arial"/>
              </a:rPr>
              <a:t>c</a:t>
            </a:r>
            <a:r>
              <a:rPr sz="950" spc="0" dirty="0" smtClean="0">
                <a:latin typeface="Arial"/>
                <a:cs typeface="Arial"/>
              </a:rPr>
              <a:t>lo</a:t>
            </a:r>
            <a:r>
              <a:rPr sz="950" spc="-4" dirty="0" smtClean="0">
                <a:latin typeface="Arial"/>
                <a:cs typeface="Arial"/>
              </a:rPr>
              <a:t>h</a:t>
            </a:r>
            <a:r>
              <a:rPr sz="950" spc="0" dirty="0" smtClean="0">
                <a:latin typeface="Arial"/>
                <a:cs typeface="Arial"/>
              </a:rPr>
              <a:t>e</a:t>
            </a:r>
            <a:r>
              <a:rPr sz="950" spc="-9" dirty="0" smtClean="0">
                <a:latin typeface="Arial"/>
                <a:cs typeface="Arial"/>
              </a:rPr>
              <a:t>x</a:t>
            </a:r>
            <a:r>
              <a:rPr sz="950" spc="0" dirty="0" smtClean="0">
                <a:latin typeface="Arial"/>
                <a:cs typeface="Arial"/>
              </a:rPr>
              <a:t>ane</a:t>
            </a:r>
            <a:endParaRPr sz="950">
              <a:latin typeface="Arial"/>
              <a:cs typeface="Arial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640154" y="1011407"/>
            <a:ext cx="489869" cy="16177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210"/>
              </a:lnSpc>
              <a:spcBef>
                <a:spcPts val="60"/>
              </a:spcBef>
            </a:pPr>
            <a:r>
              <a:rPr sz="1425" spc="0" baseline="6102" dirty="0" smtClean="0">
                <a:latin typeface="Arial"/>
                <a:cs typeface="Arial"/>
              </a:rPr>
              <a:t>CH</a:t>
            </a:r>
            <a:r>
              <a:rPr sz="1050" spc="0" baseline="-4141" dirty="0" smtClean="0">
                <a:latin typeface="Arial"/>
                <a:cs typeface="Arial"/>
              </a:rPr>
              <a:t>2</a:t>
            </a:r>
            <a:r>
              <a:rPr sz="1425" spc="0" baseline="6102" dirty="0" smtClean="0">
                <a:latin typeface="Arial"/>
                <a:cs typeface="Arial"/>
              </a:rPr>
              <a:t>CH</a:t>
            </a:r>
            <a:r>
              <a:rPr sz="1050" spc="0" baseline="-4141" dirty="0" smtClean="0">
                <a:latin typeface="Arial"/>
                <a:cs typeface="Arial"/>
              </a:rPr>
              <a:t>3</a:t>
            </a:r>
            <a:endParaRPr sz="700">
              <a:latin typeface="Arial"/>
              <a:cs typeface="Arial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8672718" y="1033957"/>
            <a:ext cx="267797" cy="16153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210"/>
              </a:lnSpc>
              <a:spcBef>
                <a:spcPts val="60"/>
              </a:spcBef>
            </a:pPr>
            <a:r>
              <a:rPr sz="1425" spc="0" baseline="6102" dirty="0" smtClean="0">
                <a:latin typeface="Arial"/>
                <a:cs typeface="Arial"/>
              </a:rPr>
              <a:t>CH</a:t>
            </a:r>
            <a:r>
              <a:rPr sz="1050" spc="0" baseline="-4141" dirty="0" smtClean="0">
                <a:latin typeface="Arial"/>
                <a:cs typeface="Arial"/>
              </a:rPr>
              <a:t>3</a:t>
            </a:r>
            <a:endParaRPr sz="700">
              <a:latin typeface="Arial"/>
              <a:cs typeface="Arial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4883967" y="1293937"/>
            <a:ext cx="367470" cy="16152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85"/>
              </a:lnSpc>
              <a:spcBef>
                <a:spcPts val="59"/>
              </a:spcBef>
            </a:pPr>
            <a:r>
              <a:rPr sz="1425" spc="0" baseline="6102" dirty="0" smtClean="0">
                <a:latin typeface="Arial"/>
                <a:cs typeface="Arial"/>
              </a:rPr>
              <a:t>C</a:t>
            </a:r>
            <a:r>
              <a:rPr sz="1050" spc="0" baseline="-8282" dirty="0" smtClean="0">
                <a:latin typeface="Arial"/>
                <a:cs typeface="Arial"/>
              </a:rPr>
              <a:t>6</a:t>
            </a:r>
            <a:r>
              <a:rPr sz="1425" spc="0" baseline="6102" dirty="0" smtClean="0">
                <a:latin typeface="Arial"/>
                <a:cs typeface="Arial"/>
              </a:rPr>
              <a:t>H</a:t>
            </a:r>
            <a:r>
              <a:rPr sz="1050" spc="0" baseline="-8282" dirty="0" smtClean="0">
                <a:latin typeface="Arial"/>
                <a:cs typeface="Arial"/>
              </a:rPr>
              <a:t>12</a:t>
            </a:r>
            <a:endParaRPr sz="700">
              <a:latin typeface="Arial"/>
              <a:cs typeface="Arial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9716467" y="1527809"/>
            <a:ext cx="489930" cy="16153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210"/>
              </a:lnSpc>
              <a:spcBef>
                <a:spcPts val="60"/>
              </a:spcBef>
            </a:pPr>
            <a:r>
              <a:rPr sz="1425" spc="0" baseline="6102" dirty="0" smtClean="0">
                <a:latin typeface="Arial"/>
                <a:cs typeface="Arial"/>
              </a:rPr>
              <a:t>CH</a:t>
            </a:r>
            <a:r>
              <a:rPr sz="1050" spc="0" baseline="-4141" dirty="0" smtClean="0">
                <a:latin typeface="Arial"/>
                <a:cs typeface="Arial"/>
              </a:rPr>
              <a:t>2</a:t>
            </a:r>
            <a:r>
              <a:rPr sz="1425" spc="0" baseline="6102" dirty="0" smtClean="0">
                <a:latin typeface="Arial"/>
                <a:cs typeface="Arial"/>
              </a:rPr>
              <a:t>CH</a:t>
            </a:r>
            <a:r>
              <a:rPr sz="1050" spc="0" baseline="-4141" dirty="0" smtClean="0">
                <a:latin typeface="Arial"/>
                <a:cs typeface="Arial"/>
              </a:rPr>
              <a:t>3</a:t>
            </a:r>
            <a:endParaRPr sz="700">
              <a:latin typeface="Arial"/>
              <a:cs typeface="Arial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8672718" y="1606797"/>
            <a:ext cx="267797" cy="16153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210"/>
              </a:lnSpc>
              <a:spcBef>
                <a:spcPts val="60"/>
              </a:spcBef>
            </a:pPr>
            <a:r>
              <a:rPr sz="1425" spc="0" baseline="6102" dirty="0" smtClean="0">
                <a:latin typeface="Arial"/>
                <a:cs typeface="Arial"/>
              </a:rPr>
              <a:t>CH</a:t>
            </a:r>
            <a:r>
              <a:rPr sz="1050" spc="0" baseline="-4141" dirty="0" smtClean="0">
                <a:latin typeface="Arial"/>
                <a:cs typeface="Arial"/>
              </a:rPr>
              <a:t>3</a:t>
            </a:r>
            <a:endParaRPr sz="700">
              <a:latin typeface="Arial"/>
              <a:cs typeface="Aria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6166887" y="1686499"/>
            <a:ext cx="1094140" cy="40796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507649" marR="17926">
              <a:lnSpc>
                <a:spcPts val="1210"/>
              </a:lnSpc>
              <a:spcBef>
                <a:spcPts val="60"/>
              </a:spcBef>
            </a:pPr>
            <a:r>
              <a:rPr sz="1425" spc="0" baseline="6102" dirty="0" smtClean="0">
                <a:latin typeface="Arial"/>
                <a:cs typeface="Arial"/>
              </a:rPr>
              <a:t>CH</a:t>
            </a:r>
            <a:r>
              <a:rPr sz="1050" spc="0" baseline="-4141" dirty="0" smtClean="0">
                <a:latin typeface="Arial"/>
                <a:cs typeface="Arial"/>
              </a:rPr>
              <a:t>3</a:t>
            </a:r>
            <a:endParaRPr sz="700">
              <a:latin typeface="Arial"/>
              <a:cs typeface="Arial"/>
            </a:endParaRPr>
          </a:p>
          <a:p>
            <a:pPr marL="12700">
              <a:lnSpc>
                <a:spcPct val="95825"/>
              </a:lnSpc>
              <a:spcBef>
                <a:spcPts val="771"/>
              </a:spcBef>
            </a:pPr>
            <a:r>
              <a:rPr sz="950" spc="-4" dirty="0" smtClean="0">
                <a:latin typeface="Arial"/>
                <a:cs typeface="Arial"/>
              </a:rPr>
              <a:t>mét</a:t>
            </a:r>
            <a:r>
              <a:rPr sz="950" spc="0" dirty="0" smtClean="0">
                <a:latin typeface="Arial"/>
                <a:cs typeface="Arial"/>
              </a:rPr>
              <a:t>h</a:t>
            </a:r>
            <a:r>
              <a:rPr sz="950" spc="-4" dirty="0" smtClean="0">
                <a:latin typeface="Arial"/>
                <a:cs typeface="Arial"/>
              </a:rPr>
              <a:t>y</a:t>
            </a:r>
            <a:r>
              <a:rPr sz="950" spc="4" dirty="0" smtClean="0">
                <a:latin typeface="Arial"/>
                <a:cs typeface="Arial"/>
              </a:rPr>
              <a:t>l</a:t>
            </a:r>
            <a:r>
              <a:rPr sz="950" spc="0" dirty="0" smtClean="0">
                <a:latin typeface="Arial"/>
                <a:cs typeface="Arial"/>
              </a:rPr>
              <a:t>cy</a:t>
            </a:r>
            <a:r>
              <a:rPr sz="950" spc="-4" dirty="0" smtClean="0">
                <a:latin typeface="Arial"/>
                <a:cs typeface="Arial"/>
              </a:rPr>
              <a:t>c</a:t>
            </a:r>
            <a:r>
              <a:rPr sz="950" spc="4" dirty="0" smtClean="0">
                <a:latin typeface="Arial"/>
                <a:cs typeface="Arial"/>
              </a:rPr>
              <a:t>l</a:t>
            </a:r>
            <a:r>
              <a:rPr sz="950" spc="0" dirty="0" smtClean="0">
                <a:latin typeface="Arial"/>
                <a:cs typeface="Arial"/>
              </a:rPr>
              <a:t>o</a:t>
            </a:r>
            <a:r>
              <a:rPr sz="950" spc="-4" dirty="0" smtClean="0">
                <a:latin typeface="Arial"/>
                <a:cs typeface="Arial"/>
              </a:rPr>
              <a:t>p</a:t>
            </a:r>
            <a:r>
              <a:rPr sz="950" spc="0" dirty="0" smtClean="0">
                <a:latin typeface="Arial"/>
                <a:cs typeface="Arial"/>
              </a:rPr>
              <a:t>en</a:t>
            </a:r>
            <a:r>
              <a:rPr sz="950" spc="-4" dirty="0" smtClean="0">
                <a:latin typeface="Arial"/>
                <a:cs typeface="Arial"/>
              </a:rPr>
              <a:t>ta</a:t>
            </a:r>
            <a:r>
              <a:rPr sz="950" spc="0" dirty="0" smtClean="0">
                <a:latin typeface="Arial"/>
                <a:cs typeface="Arial"/>
              </a:rPr>
              <a:t>ne</a:t>
            </a:r>
            <a:endParaRPr sz="950">
              <a:latin typeface="Arial"/>
              <a:cs typeface="Aria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7942370" y="1971853"/>
            <a:ext cx="1325084" cy="1449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065"/>
              </a:lnSpc>
              <a:spcBef>
                <a:spcPts val="53"/>
              </a:spcBef>
            </a:pPr>
            <a:r>
              <a:rPr sz="950" spc="0" dirty="0" smtClean="0">
                <a:latin typeface="Arial"/>
                <a:cs typeface="Arial"/>
              </a:rPr>
              <a:t>1</a:t>
            </a:r>
            <a:r>
              <a:rPr sz="950" spc="-4" dirty="0" smtClean="0">
                <a:latin typeface="Arial"/>
                <a:cs typeface="Arial"/>
              </a:rPr>
              <a:t>,2-</a:t>
            </a:r>
            <a:r>
              <a:rPr sz="950" spc="0" dirty="0" smtClean="0">
                <a:latin typeface="Arial"/>
                <a:cs typeface="Arial"/>
              </a:rPr>
              <a:t>d</a:t>
            </a:r>
            <a:r>
              <a:rPr sz="950" spc="4" dirty="0" smtClean="0">
                <a:latin typeface="Arial"/>
                <a:cs typeface="Arial"/>
              </a:rPr>
              <a:t>i</a:t>
            </a:r>
            <a:r>
              <a:rPr sz="950" spc="-4" dirty="0" smtClean="0">
                <a:latin typeface="Arial"/>
                <a:cs typeface="Arial"/>
              </a:rPr>
              <a:t>m</a:t>
            </a:r>
            <a:r>
              <a:rPr sz="950" spc="0" dirty="0" smtClean="0">
                <a:latin typeface="Arial"/>
                <a:cs typeface="Arial"/>
              </a:rPr>
              <a:t>é</a:t>
            </a:r>
            <a:r>
              <a:rPr sz="950" spc="-4" dirty="0" smtClean="0">
                <a:latin typeface="Arial"/>
                <a:cs typeface="Arial"/>
              </a:rPr>
              <a:t>t</a:t>
            </a:r>
            <a:r>
              <a:rPr sz="950" spc="0" dirty="0" smtClean="0">
                <a:latin typeface="Arial"/>
                <a:cs typeface="Arial"/>
              </a:rPr>
              <a:t>h</a:t>
            </a:r>
            <a:r>
              <a:rPr sz="950" spc="-4" dirty="0" smtClean="0">
                <a:latin typeface="Arial"/>
                <a:cs typeface="Arial"/>
              </a:rPr>
              <a:t>y</a:t>
            </a:r>
            <a:r>
              <a:rPr sz="950" spc="4" dirty="0" smtClean="0">
                <a:latin typeface="Arial"/>
                <a:cs typeface="Arial"/>
              </a:rPr>
              <a:t>l</a:t>
            </a:r>
            <a:r>
              <a:rPr sz="950" spc="0" dirty="0" smtClean="0">
                <a:latin typeface="Arial"/>
                <a:cs typeface="Arial"/>
              </a:rPr>
              <a:t>c</a:t>
            </a:r>
            <a:r>
              <a:rPr sz="950" spc="-4" dirty="0" smtClean="0">
                <a:latin typeface="Arial"/>
                <a:cs typeface="Arial"/>
              </a:rPr>
              <a:t>y</a:t>
            </a:r>
            <a:r>
              <a:rPr sz="950" spc="0" dirty="0" smtClean="0">
                <a:latin typeface="Arial"/>
                <a:cs typeface="Arial"/>
              </a:rPr>
              <a:t>clob</a:t>
            </a:r>
            <a:r>
              <a:rPr sz="950" spc="-4" dirty="0" smtClean="0">
                <a:latin typeface="Arial"/>
                <a:cs typeface="Arial"/>
              </a:rPr>
              <a:t>ut</a:t>
            </a:r>
            <a:r>
              <a:rPr sz="950" spc="0" dirty="0" smtClean="0">
                <a:latin typeface="Arial"/>
                <a:cs typeface="Arial"/>
              </a:rPr>
              <a:t>a</a:t>
            </a:r>
            <a:r>
              <a:rPr sz="950" spc="-4" dirty="0" smtClean="0">
                <a:latin typeface="Arial"/>
                <a:cs typeface="Arial"/>
              </a:rPr>
              <a:t>n</a:t>
            </a:r>
            <a:r>
              <a:rPr sz="950" spc="0" dirty="0" smtClean="0">
                <a:latin typeface="Arial"/>
                <a:cs typeface="Arial"/>
              </a:rPr>
              <a:t>e</a:t>
            </a:r>
            <a:endParaRPr sz="950"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621893" y="2232768"/>
            <a:ext cx="4212108" cy="2280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95"/>
              </a:lnSpc>
              <a:spcBef>
                <a:spcPts val="89"/>
              </a:spcBef>
            </a:pPr>
            <a:r>
              <a:rPr sz="2400" spc="0" baseline="1494" dirty="0" smtClean="0">
                <a:solidFill>
                  <a:srgbClr val="0462C1"/>
                </a:solidFill>
                <a:latin typeface="Comic Sans MS"/>
                <a:cs typeface="Comic Sans MS"/>
              </a:rPr>
              <a:t>Stéréoisomérie</a:t>
            </a:r>
            <a:r>
              <a:rPr sz="2400" spc="-95" baseline="1494" dirty="0" smtClean="0">
                <a:solidFill>
                  <a:srgbClr val="0462C1"/>
                </a:solidFill>
                <a:latin typeface="Comic Sans MS"/>
                <a:cs typeface="Comic Sans MS"/>
              </a:rPr>
              <a:t> </a:t>
            </a:r>
            <a:r>
              <a:rPr sz="2400" spc="0" baseline="1494" dirty="0" smtClean="0">
                <a:latin typeface="Comic Sans MS"/>
                <a:cs typeface="Comic Sans MS"/>
              </a:rPr>
              <a:t>:</a:t>
            </a:r>
            <a:r>
              <a:rPr sz="2400" spc="-4" baseline="1494" dirty="0" smtClean="0">
                <a:latin typeface="Comic Sans MS"/>
                <a:cs typeface="Comic Sans MS"/>
              </a:rPr>
              <a:t> </a:t>
            </a:r>
            <a:r>
              <a:rPr sz="2400" b="1" spc="0" baseline="1494" dirty="0" smtClean="0">
                <a:solidFill>
                  <a:srgbClr val="EC7C30"/>
                </a:solidFill>
                <a:latin typeface="Comic Sans MS"/>
                <a:cs typeface="Comic Sans MS"/>
              </a:rPr>
              <a:t>isom</a:t>
            </a:r>
            <a:r>
              <a:rPr sz="2400" b="1" spc="-9" baseline="1494" dirty="0" smtClean="0">
                <a:solidFill>
                  <a:srgbClr val="EC7C30"/>
                </a:solidFill>
                <a:latin typeface="Comic Sans MS"/>
                <a:cs typeface="Comic Sans MS"/>
              </a:rPr>
              <a:t>è</a:t>
            </a:r>
            <a:r>
              <a:rPr sz="2400" b="1" spc="0" baseline="1494" dirty="0" smtClean="0">
                <a:solidFill>
                  <a:srgbClr val="EC7C30"/>
                </a:solidFill>
                <a:latin typeface="Comic Sans MS"/>
                <a:cs typeface="Comic Sans MS"/>
              </a:rPr>
              <a:t>res</a:t>
            </a:r>
            <a:r>
              <a:rPr sz="2400" b="1" spc="-26" baseline="1494" dirty="0" smtClean="0">
                <a:solidFill>
                  <a:srgbClr val="EC7C30"/>
                </a:solidFill>
                <a:latin typeface="Comic Sans MS"/>
                <a:cs typeface="Comic Sans MS"/>
              </a:rPr>
              <a:t> </a:t>
            </a:r>
            <a:r>
              <a:rPr sz="2400" b="1" spc="0" baseline="1494" dirty="0" smtClean="0">
                <a:solidFill>
                  <a:srgbClr val="EC7C30"/>
                </a:solidFill>
                <a:latin typeface="Comic Sans MS"/>
                <a:cs typeface="Comic Sans MS"/>
              </a:rPr>
              <a:t>de</a:t>
            </a:r>
            <a:r>
              <a:rPr sz="2400" b="1" spc="-8" baseline="1494" dirty="0" smtClean="0">
                <a:solidFill>
                  <a:srgbClr val="EC7C30"/>
                </a:solidFill>
                <a:latin typeface="Comic Sans MS"/>
                <a:cs typeface="Comic Sans MS"/>
              </a:rPr>
              <a:t> </a:t>
            </a:r>
            <a:r>
              <a:rPr sz="2400" b="1" spc="0" baseline="1494" dirty="0" smtClean="0">
                <a:solidFill>
                  <a:srgbClr val="EC7C30"/>
                </a:solidFill>
                <a:latin typeface="Comic Sans MS"/>
                <a:cs typeface="Comic Sans MS"/>
              </a:rPr>
              <a:t>con</a:t>
            </a:r>
            <a:r>
              <a:rPr sz="2400" b="1" spc="4" baseline="1494" dirty="0" smtClean="0">
                <a:solidFill>
                  <a:srgbClr val="EC7C30"/>
                </a:solidFill>
                <a:latin typeface="Comic Sans MS"/>
                <a:cs typeface="Comic Sans MS"/>
              </a:rPr>
              <a:t>f</a:t>
            </a:r>
            <a:r>
              <a:rPr sz="2400" b="1" spc="0" baseline="1494" dirty="0" smtClean="0">
                <a:solidFill>
                  <a:srgbClr val="EC7C30"/>
                </a:solidFill>
                <a:latin typeface="Comic Sans MS"/>
                <a:cs typeface="Comic Sans MS"/>
              </a:rPr>
              <a:t>ormation</a:t>
            </a:r>
            <a:endParaRPr sz="1600">
              <a:latin typeface="Comic Sans MS"/>
              <a:cs typeface="Comic Sans MS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1941702" y="2686016"/>
            <a:ext cx="5870801" cy="23204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825"/>
              </a:lnSpc>
              <a:spcBef>
                <a:spcPts val="91"/>
              </a:spcBef>
            </a:pPr>
            <a:r>
              <a:rPr sz="2100" spc="0" baseline="1708" dirty="0" smtClean="0">
                <a:latin typeface="Comic Sans MS"/>
                <a:cs typeface="Comic Sans MS"/>
              </a:rPr>
              <a:t>:</a:t>
            </a:r>
            <a:r>
              <a:rPr sz="2100" spc="-19" baseline="1708" dirty="0" smtClean="0">
                <a:latin typeface="Comic Sans MS"/>
                <a:cs typeface="Comic Sans MS"/>
              </a:rPr>
              <a:t> </a:t>
            </a:r>
            <a:r>
              <a:rPr sz="2100" spc="0" baseline="1708" dirty="0" smtClean="0">
                <a:latin typeface="Comic Sans MS"/>
                <a:cs typeface="Comic Sans MS"/>
              </a:rPr>
              <a:t>si</a:t>
            </a:r>
            <a:r>
              <a:rPr sz="2100" spc="-4" baseline="1708" dirty="0" smtClean="0">
                <a:latin typeface="Comic Sans MS"/>
                <a:cs typeface="Comic Sans MS"/>
              </a:rPr>
              <a:t> </a:t>
            </a:r>
            <a:r>
              <a:rPr sz="2100" spc="0" baseline="1708" dirty="0" smtClean="0">
                <a:latin typeface="Comic Sans MS"/>
                <a:cs typeface="Comic Sans MS"/>
              </a:rPr>
              <a:t>les dérivés</a:t>
            </a:r>
            <a:r>
              <a:rPr sz="2100" spc="-29" baseline="1708" dirty="0" smtClean="0">
                <a:latin typeface="Comic Sans MS"/>
                <a:cs typeface="Comic Sans MS"/>
              </a:rPr>
              <a:t> </a:t>
            </a:r>
            <a:r>
              <a:rPr sz="2100" spc="0" baseline="1708" dirty="0" smtClean="0">
                <a:latin typeface="Comic Sans MS"/>
                <a:cs typeface="Comic Sans MS"/>
              </a:rPr>
              <a:t>cycliques</a:t>
            </a:r>
            <a:r>
              <a:rPr sz="2100" spc="-14" baseline="1708" dirty="0" smtClean="0">
                <a:latin typeface="Comic Sans MS"/>
                <a:cs typeface="Comic Sans MS"/>
              </a:rPr>
              <a:t> </a:t>
            </a:r>
            <a:r>
              <a:rPr sz="2100" spc="0" baseline="1708" dirty="0" smtClean="0">
                <a:latin typeface="Comic Sans MS"/>
                <a:cs typeface="Comic Sans MS"/>
              </a:rPr>
              <a:t>s</a:t>
            </a:r>
            <a:r>
              <a:rPr sz="2100" spc="4" baseline="1708" dirty="0" smtClean="0">
                <a:latin typeface="Comic Sans MS"/>
                <a:cs typeface="Comic Sans MS"/>
              </a:rPr>
              <a:t>o</a:t>
            </a:r>
            <a:r>
              <a:rPr sz="2100" spc="0" baseline="1708" dirty="0" smtClean="0">
                <a:latin typeface="Comic Sans MS"/>
                <a:cs typeface="Comic Sans MS"/>
              </a:rPr>
              <a:t>nt plans</a:t>
            </a:r>
            <a:r>
              <a:rPr sz="2100" spc="-9" baseline="1708" dirty="0" smtClean="0">
                <a:latin typeface="Comic Sans MS"/>
                <a:cs typeface="Comic Sans MS"/>
              </a:rPr>
              <a:t> </a:t>
            </a:r>
            <a:r>
              <a:rPr sz="2100" spc="0" baseline="1708" dirty="0" smtClean="0">
                <a:latin typeface="Comic Sans MS"/>
                <a:cs typeface="Comic Sans MS"/>
              </a:rPr>
              <a:t>:    </a:t>
            </a:r>
            <a:r>
              <a:rPr sz="2100" spc="174" baseline="1708" dirty="0" smtClean="0">
                <a:latin typeface="Comic Sans MS"/>
                <a:cs typeface="Comic Sans MS"/>
              </a:rPr>
              <a:t> </a:t>
            </a:r>
            <a:r>
              <a:rPr sz="2400" spc="0" baseline="1494" dirty="0" smtClean="0">
                <a:latin typeface="Comic Sans MS"/>
                <a:cs typeface="Comic Sans MS"/>
              </a:rPr>
              <a:t>-</a:t>
            </a:r>
            <a:r>
              <a:rPr sz="2400" spc="-6" baseline="1494" dirty="0" smtClean="0">
                <a:latin typeface="Comic Sans MS"/>
                <a:cs typeface="Comic Sans MS"/>
              </a:rPr>
              <a:t> </a:t>
            </a:r>
            <a:r>
              <a:rPr sz="2400" spc="0" baseline="1494" dirty="0" smtClean="0">
                <a:solidFill>
                  <a:srgbClr val="FF0000"/>
                </a:solidFill>
                <a:latin typeface="Comic Sans MS"/>
                <a:cs typeface="Comic Sans MS"/>
              </a:rPr>
              <a:t>t</a:t>
            </a:r>
            <a:r>
              <a:rPr sz="2400" spc="4" baseline="1494" dirty="0" smtClean="0">
                <a:solidFill>
                  <a:srgbClr val="FF0000"/>
                </a:solidFill>
                <a:latin typeface="Comic Sans MS"/>
                <a:cs typeface="Comic Sans MS"/>
              </a:rPr>
              <a:t>e</a:t>
            </a:r>
            <a:r>
              <a:rPr sz="2400" spc="0" baseline="1494" dirty="0" smtClean="0">
                <a:solidFill>
                  <a:srgbClr val="FF0000"/>
                </a:solidFill>
                <a:latin typeface="Comic Sans MS"/>
                <a:cs typeface="Comic Sans MS"/>
              </a:rPr>
              <a:t>nsion</a:t>
            </a:r>
            <a:r>
              <a:rPr sz="2400" spc="-68" baseline="1494" dirty="0" smtClean="0">
                <a:solidFill>
                  <a:srgbClr val="FF0000"/>
                </a:solidFill>
                <a:latin typeface="Comic Sans MS"/>
                <a:cs typeface="Comic Sans MS"/>
              </a:rPr>
              <a:t> </a:t>
            </a:r>
            <a:r>
              <a:rPr sz="2400" spc="0" baseline="1494" dirty="0" smtClean="0">
                <a:solidFill>
                  <a:srgbClr val="FF0000"/>
                </a:solidFill>
                <a:latin typeface="Comic Sans MS"/>
                <a:cs typeface="Comic Sans MS"/>
              </a:rPr>
              <a:t>an</a:t>
            </a:r>
            <a:r>
              <a:rPr sz="2400" spc="4" baseline="1494" dirty="0" smtClean="0">
                <a:solidFill>
                  <a:srgbClr val="FF0000"/>
                </a:solidFill>
                <a:latin typeface="Comic Sans MS"/>
                <a:cs typeface="Comic Sans MS"/>
              </a:rPr>
              <a:t>g</a:t>
            </a:r>
            <a:r>
              <a:rPr sz="2400" spc="0" baseline="1494" dirty="0" smtClean="0">
                <a:solidFill>
                  <a:srgbClr val="FF0000"/>
                </a:solidFill>
                <a:latin typeface="Comic Sans MS"/>
                <a:cs typeface="Comic Sans MS"/>
              </a:rPr>
              <a:t>u</a:t>
            </a:r>
            <a:r>
              <a:rPr sz="2400" spc="-9" baseline="1494" dirty="0" smtClean="0">
                <a:solidFill>
                  <a:srgbClr val="FF0000"/>
                </a:solidFill>
                <a:latin typeface="Comic Sans MS"/>
                <a:cs typeface="Comic Sans MS"/>
              </a:rPr>
              <a:t>l</a:t>
            </a:r>
            <a:r>
              <a:rPr sz="2400" spc="0" baseline="1494" dirty="0" smtClean="0">
                <a:solidFill>
                  <a:srgbClr val="FF0000"/>
                </a:solidFill>
                <a:latin typeface="Comic Sans MS"/>
                <a:cs typeface="Comic Sans MS"/>
              </a:rPr>
              <a:t>aire</a:t>
            </a:r>
            <a:r>
              <a:rPr sz="2400" spc="444" baseline="1494" dirty="0" smtClean="0">
                <a:solidFill>
                  <a:srgbClr val="FF0000"/>
                </a:solidFill>
                <a:latin typeface="Comic Sans MS"/>
                <a:cs typeface="Comic Sans MS"/>
              </a:rPr>
              <a:t> </a:t>
            </a:r>
            <a:r>
              <a:rPr sz="2400" spc="0" baseline="1494" dirty="0" smtClean="0">
                <a:solidFill>
                  <a:srgbClr val="FF0000"/>
                </a:solidFill>
                <a:latin typeface="Comic Sans MS"/>
                <a:cs typeface="Comic Sans MS"/>
              </a:rPr>
              <a:t>10</a:t>
            </a:r>
            <a:r>
              <a:rPr sz="2400" spc="9" baseline="1494" dirty="0" smtClean="0">
                <a:solidFill>
                  <a:srgbClr val="FF0000"/>
                </a:solidFill>
                <a:latin typeface="Comic Sans MS"/>
                <a:cs typeface="Comic Sans MS"/>
              </a:rPr>
              <a:t>9</a:t>
            </a:r>
            <a:r>
              <a:rPr sz="2400" spc="0" baseline="1811" dirty="0" smtClean="0">
                <a:solidFill>
                  <a:srgbClr val="FF0000"/>
                </a:solidFill>
                <a:latin typeface="Arial"/>
                <a:cs typeface="Arial"/>
              </a:rPr>
              <a:t>°</a:t>
            </a:r>
            <a:r>
              <a:rPr sz="2400" spc="0" baseline="1494" dirty="0" smtClean="0">
                <a:solidFill>
                  <a:srgbClr val="FF0000"/>
                </a:solidFill>
                <a:latin typeface="Comic Sans MS"/>
                <a:cs typeface="Comic Sans MS"/>
              </a:rPr>
              <a:t>28’</a:t>
            </a:r>
            <a:endParaRPr sz="1600">
              <a:latin typeface="Comic Sans MS"/>
              <a:cs typeface="Comic Sans MS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621893" y="2703933"/>
            <a:ext cx="228136" cy="2037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60"/>
              </a:lnSpc>
              <a:spcBef>
                <a:spcPts val="78"/>
              </a:spcBef>
            </a:pPr>
            <a:r>
              <a:rPr sz="1400" spc="0" dirty="0" smtClean="0">
                <a:latin typeface="Symbol"/>
                <a:cs typeface="Symbol"/>
              </a:rPr>
              <a:t></a:t>
            </a:r>
            <a:endParaRPr sz="1400">
              <a:latin typeface="Symbol"/>
              <a:cs typeface="Symbo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964793" y="2709251"/>
            <a:ext cx="951497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sz="2100" b="1" spc="0" baseline="1708" dirty="0" smtClean="0">
                <a:latin typeface="Comic Sans MS"/>
                <a:cs typeface="Comic Sans MS"/>
              </a:rPr>
              <a:t>H</a:t>
            </a:r>
            <a:r>
              <a:rPr sz="2100" b="1" spc="4" baseline="1708" dirty="0" smtClean="0">
                <a:latin typeface="Comic Sans MS"/>
                <a:cs typeface="Comic Sans MS"/>
              </a:rPr>
              <a:t>ypo</a:t>
            </a:r>
            <a:r>
              <a:rPr sz="2100" b="1" spc="0" baseline="1708" dirty="0" smtClean="0">
                <a:latin typeface="Comic Sans MS"/>
                <a:cs typeface="Comic Sans MS"/>
              </a:rPr>
              <a:t>thèse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3428777" y="3009207"/>
            <a:ext cx="955408" cy="17801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30"/>
              </a:lnSpc>
              <a:spcBef>
                <a:spcPts val="66"/>
              </a:spcBef>
            </a:pPr>
            <a:r>
              <a:rPr sz="1200" spc="0" dirty="0" smtClean="0">
                <a:latin typeface="Arial"/>
                <a:cs typeface="Arial"/>
              </a:rPr>
              <a:t>c</a:t>
            </a:r>
            <a:r>
              <a:rPr sz="1200" spc="-4" dirty="0" smtClean="0">
                <a:latin typeface="Arial"/>
                <a:cs typeface="Arial"/>
              </a:rPr>
              <a:t>y</a:t>
            </a:r>
            <a:r>
              <a:rPr sz="1200" spc="0" dirty="0" smtClean="0">
                <a:latin typeface="Arial"/>
                <a:cs typeface="Arial"/>
              </a:rPr>
              <a:t>cl</a:t>
            </a:r>
            <a:r>
              <a:rPr sz="1200" spc="-4" dirty="0" smtClean="0">
                <a:latin typeface="Arial"/>
                <a:cs typeface="Arial"/>
              </a:rPr>
              <a:t>opropan</a:t>
            </a:r>
            <a:r>
              <a:rPr sz="1200" spc="0" dirty="0" smtClean="0">
                <a:latin typeface="Arial"/>
                <a:cs typeface="Arial"/>
              </a:rPr>
              <a:t>e</a:t>
            </a:r>
            <a:endParaRPr sz="1200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4504950" y="3009207"/>
            <a:ext cx="861730" cy="17801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30"/>
              </a:lnSpc>
              <a:spcBef>
                <a:spcPts val="66"/>
              </a:spcBef>
            </a:pPr>
            <a:r>
              <a:rPr sz="1200" spc="-4" dirty="0" smtClean="0">
                <a:latin typeface="Arial"/>
                <a:cs typeface="Arial"/>
              </a:rPr>
              <a:t>c</a:t>
            </a:r>
            <a:r>
              <a:rPr sz="1200" spc="0" dirty="0" smtClean="0">
                <a:latin typeface="Arial"/>
                <a:cs typeface="Arial"/>
              </a:rPr>
              <a:t>y</a:t>
            </a:r>
            <a:r>
              <a:rPr sz="1200" spc="-4" dirty="0" smtClean="0">
                <a:latin typeface="Arial"/>
                <a:cs typeface="Arial"/>
              </a:rPr>
              <a:t>c</a:t>
            </a:r>
            <a:r>
              <a:rPr sz="1200" spc="4" dirty="0" smtClean="0">
                <a:latin typeface="Arial"/>
                <a:cs typeface="Arial"/>
              </a:rPr>
              <a:t>l</a:t>
            </a:r>
            <a:r>
              <a:rPr sz="1200" spc="-4" dirty="0" smtClean="0">
                <a:latin typeface="Arial"/>
                <a:cs typeface="Arial"/>
              </a:rPr>
              <a:t>obutan</a:t>
            </a:r>
            <a:r>
              <a:rPr sz="1200" spc="0" dirty="0" smtClean="0">
                <a:latin typeface="Arial"/>
                <a:cs typeface="Arial"/>
              </a:rPr>
              <a:t>e</a:t>
            </a:r>
            <a:endParaRPr sz="120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5485554" y="3009207"/>
            <a:ext cx="1923601" cy="17801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30"/>
              </a:lnSpc>
              <a:spcBef>
                <a:spcPts val="66"/>
              </a:spcBef>
            </a:pPr>
            <a:r>
              <a:rPr sz="1200" spc="-4" dirty="0" smtClean="0">
                <a:latin typeface="Arial"/>
                <a:cs typeface="Arial"/>
              </a:rPr>
              <a:t>cyc</a:t>
            </a:r>
            <a:r>
              <a:rPr sz="1200" spc="0" dirty="0" smtClean="0">
                <a:latin typeface="Arial"/>
                <a:cs typeface="Arial"/>
              </a:rPr>
              <a:t>l</a:t>
            </a:r>
            <a:r>
              <a:rPr sz="1200" spc="-4" dirty="0" smtClean="0">
                <a:latin typeface="Arial"/>
                <a:cs typeface="Arial"/>
              </a:rPr>
              <a:t>opentan</a:t>
            </a:r>
            <a:r>
              <a:rPr sz="1200" spc="0" dirty="0" smtClean="0">
                <a:latin typeface="Arial"/>
                <a:cs typeface="Arial"/>
              </a:rPr>
              <a:t>e  </a:t>
            </a:r>
            <a:r>
              <a:rPr sz="1200" spc="29" dirty="0" smtClean="0">
                <a:latin typeface="Arial"/>
                <a:cs typeface="Arial"/>
              </a:rPr>
              <a:t> </a:t>
            </a:r>
            <a:r>
              <a:rPr sz="1200" spc="-4" dirty="0" smtClean="0">
                <a:latin typeface="Arial"/>
                <a:cs typeface="Arial"/>
              </a:rPr>
              <a:t>cyc</a:t>
            </a:r>
            <a:r>
              <a:rPr sz="1200" spc="0" dirty="0" smtClean="0">
                <a:latin typeface="Arial"/>
                <a:cs typeface="Arial"/>
              </a:rPr>
              <a:t>l</a:t>
            </a:r>
            <a:r>
              <a:rPr sz="1200" spc="-4" dirty="0" smtClean="0">
                <a:latin typeface="Arial"/>
                <a:cs typeface="Arial"/>
              </a:rPr>
              <a:t>ohe</a:t>
            </a:r>
            <a:r>
              <a:rPr sz="1200" spc="-9" dirty="0" smtClean="0">
                <a:latin typeface="Arial"/>
                <a:cs typeface="Arial"/>
              </a:rPr>
              <a:t>x</a:t>
            </a:r>
            <a:r>
              <a:rPr sz="1200" spc="-4" dirty="0" smtClean="0">
                <a:latin typeface="Arial"/>
                <a:cs typeface="Arial"/>
              </a:rPr>
              <a:t>an</a:t>
            </a:r>
            <a:r>
              <a:rPr sz="1200" spc="0" dirty="0" smtClean="0">
                <a:latin typeface="Arial"/>
                <a:cs typeface="Arial"/>
              </a:rPr>
              <a:t>e</a:t>
            </a:r>
            <a:endParaRPr sz="120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7513816" y="3009207"/>
            <a:ext cx="946588" cy="17801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30"/>
              </a:lnSpc>
              <a:spcBef>
                <a:spcPts val="66"/>
              </a:spcBef>
            </a:pPr>
            <a:r>
              <a:rPr sz="1200" spc="-4" dirty="0" smtClean="0">
                <a:latin typeface="Arial"/>
                <a:cs typeface="Arial"/>
              </a:rPr>
              <a:t>c</a:t>
            </a:r>
            <a:r>
              <a:rPr sz="1200" spc="0" dirty="0" smtClean="0">
                <a:latin typeface="Arial"/>
                <a:cs typeface="Arial"/>
              </a:rPr>
              <a:t>y</a:t>
            </a:r>
            <a:r>
              <a:rPr sz="1200" spc="-4" dirty="0" smtClean="0">
                <a:latin typeface="Arial"/>
                <a:cs typeface="Arial"/>
              </a:rPr>
              <a:t>c</a:t>
            </a:r>
            <a:r>
              <a:rPr sz="1200" spc="4" dirty="0" smtClean="0">
                <a:latin typeface="Arial"/>
                <a:cs typeface="Arial"/>
              </a:rPr>
              <a:t>l</a:t>
            </a:r>
            <a:r>
              <a:rPr sz="1200" spc="-4" dirty="0" smtClean="0">
                <a:latin typeface="Arial"/>
                <a:cs typeface="Arial"/>
              </a:rPr>
              <a:t>oheptan</a:t>
            </a:r>
            <a:r>
              <a:rPr sz="1200" spc="0" dirty="0" smtClean="0">
                <a:latin typeface="Arial"/>
                <a:cs typeface="Arial"/>
              </a:rPr>
              <a:t>e</a:t>
            </a:r>
            <a:endParaRPr sz="120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6666370" y="4023411"/>
            <a:ext cx="632432" cy="17959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50"/>
              </a:lnSpc>
              <a:spcBef>
                <a:spcPts val="67"/>
              </a:spcBef>
            </a:pPr>
            <a:r>
              <a:rPr sz="1200" spc="0" dirty="0" smtClean="0">
                <a:latin typeface="Symbol"/>
                <a:cs typeface="Symbol"/>
              </a:rPr>
              <a:t></a:t>
            </a:r>
            <a:r>
              <a:rPr sz="1200" spc="25" dirty="0" smtClean="0">
                <a:latin typeface="Times New Roman"/>
                <a:cs typeface="Times New Roman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=</a:t>
            </a:r>
            <a:r>
              <a:rPr sz="1200" spc="-14" dirty="0" smtClean="0">
                <a:latin typeface="Arial"/>
                <a:cs typeface="Arial"/>
              </a:rPr>
              <a:t> </a:t>
            </a:r>
            <a:r>
              <a:rPr sz="1200" spc="-4" dirty="0" smtClean="0">
                <a:latin typeface="Arial"/>
                <a:cs typeface="Arial"/>
              </a:rPr>
              <a:t>120</a:t>
            </a:r>
            <a:r>
              <a:rPr sz="1200" spc="0" dirty="0" smtClean="0">
                <a:latin typeface="Arial"/>
                <a:cs typeface="Arial"/>
              </a:rPr>
              <a:t>°</a:t>
            </a:r>
            <a:endParaRPr sz="120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7713686" y="4023411"/>
            <a:ext cx="632686" cy="17959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50"/>
              </a:lnSpc>
              <a:spcBef>
                <a:spcPts val="67"/>
              </a:spcBef>
            </a:pPr>
            <a:r>
              <a:rPr sz="1200" spc="0" dirty="0" smtClean="0">
                <a:latin typeface="Symbol"/>
                <a:cs typeface="Symbol"/>
              </a:rPr>
              <a:t></a:t>
            </a:r>
            <a:r>
              <a:rPr sz="1200" spc="25" dirty="0" smtClean="0">
                <a:latin typeface="Times New Roman"/>
                <a:cs typeface="Times New Roman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=</a:t>
            </a:r>
            <a:r>
              <a:rPr sz="1200" spc="-9" dirty="0" smtClean="0">
                <a:latin typeface="Arial"/>
                <a:cs typeface="Arial"/>
              </a:rPr>
              <a:t> </a:t>
            </a:r>
            <a:r>
              <a:rPr sz="1200" spc="-4" dirty="0" smtClean="0">
                <a:latin typeface="Arial"/>
                <a:cs typeface="Arial"/>
              </a:rPr>
              <a:t>128</a:t>
            </a:r>
            <a:r>
              <a:rPr sz="1200" spc="0" dirty="0" smtClean="0">
                <a:latin typeface="Arial"/>
                <a:cs typeface="Arial"/>
              </a:rPr>
              <a:t>°</a:t>
            </a:r>
            <a:endParaRPr sz="12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3647782" y="4032783"/>
            <a:ext cx="547865" cy="17959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50"/>
              </a:lnSpc>
              <a:spcBef>
                <a:spcPts val="67"/>
              </a:spcBef>
            </a:pPr>
            <a:r>
              <a:rPr sz="1200" spc="0" dirty="0" smtClean="0">
                <a:latin typeface="Symbol"/>
                <a:cs typeface="Symbol"/>
              </a:rPr>
              <a:t></a:t>
            </a:r>
            <a:r>
              <a:rPr sz="1200" spc="25" dirty="0" smtClean="0">
                <a:latin typeface="Times New Roman"/>
                <a:cs typeface="Times New Roman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=</a:t>
            </a:r>
            <a:r>
              <a:rPr sz="1200" spc="-9" dirty="0" smtClean="0">
                <a:latin typeface="Arial"/>
                <a:cs typeface="Arial"/>
              </a:rPr>
              <a:t> </a:t>
            </a:r>
            <a:r>
              <a:rPr sz="1200" spc="-4" dirty="0" smtClean="0">
                <a:latin typeface="Arial"/>
                <a:cs typeface="Arial"/>
              </a:rPr>
              <a:t>60</a:t>
            </a:r>
            <a:r>
              <a:rPr sz="1200" spc="0" dirty="0" smtClean="0">
                <a:latin typeface="Arial"/>
                <a:cs typeface="Arial"/>
              </a:rPr>
              <a:t>°</a:t>
            </a:r>
            <a:endParaRPr sz="12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4666774" y="4032783"/>
            <a:ext cx="547801" cy="17959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50"/>
              </a:lnSpc>
              <a:spcBef>
                <a:spcPts val="67"/>
              </a:spcBef>
            </a:pPr>
            <a:r>
              <a:rPr sz="1200" spc="0" dirty="0" smtClean="0">
                <a:latin typeface="Symbol"/>
                <a:cs typeface="Symbol"/>
              </a:rPr>
              <a:t></a:t>
            </a:r>
            <a:r>
              <a:rPr sz="1200" spc="25" dirty="0" smtClean="0">
                <a:latin typeface="Times New Roman"/>
                <a:cs typeface="Times New Roman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=</a:t>
            </a:r>
            <a:r>
              <a:rPr sz="1200" spc="-9" dirty="0" smtClean="0">
                <a:latin typeface="Arial"/>
                <a:cs typeface="Arial"/>
              </a:rPr>
              <a:t> </a:t>
            </a:r>
            <a:r>
              <a:rPr sz="1200" spc="-4" dirty="0" smtClean="0">
                <a:latin typeface="Arial"/>
                <a:cs typeface="Arial"/>
              </a:rPr>
              <a:t>90</a:t>
            </a:r>
            <a:r>
              <a:rPr sz="1200" spc="0" dirty="0" smtClean="0">
                <a:latin typeface="Arial"/>
                <a:cs typeface="Arial"/>
              </a:rPr>
              <a:t>°</a:t>
            </a:r>
            <a:endParaRPr sz="12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5704585" y="4042456"/>
            <a:ext cx="632812" cy="17959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50"/>
              </a:lnSpc>
              <a:spcBef>
                <a:spcPts val="67"/>
              </a:spcBef>
            </a:pPr>
            <a:r>
              <a:rPr sz="1200" spc="0" dirty="0" smtClean="0">
                <a:latin typeface="Symbol"/>
                <a:cs typeface="Symbol"/>
              </a:rPr>
              <a:t></a:t>
            </a:r>
            <a:r>
              <a:rPr sz="1200" spc="25" dirty="0" smtClean="0">
                <a:latin typeface="Times New Roman"/>
                <a:cs typeface="Times New Roman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=</a:t>
            </a:r>
            <a:r>
              <a:rPr sz="1200" spc="-9" dirty="0" smtClean="0">
                <a:latin typeface="Arial"/>
                <a:cs typeface="Arial"/>
              </a:rPr>
              <a:t> </a:t>
            </a:r>
            <a:r>
              <a:rPr sz="1200" spc="-4" dirty="0" smtClean="0">
                <a:latin typeface="Arial"/>
                <a:cs typeface="Arial"/>
              </a:rPr>
              <a:t>108</a:t>
            </a:r>
            <a:r>
              <a:rPr sz="1200" spc="0" dirty="0" smtClean="0">
                <a:latin typeface="Arial"/>
                <a:cs typeface="Arial"/>
              </a:rPr>
              <a:t>°</a:t>
            </a:r>
            <a:endParaRPr sz="12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194173" y="4640828"/>
            <a:ext cx="1922234" cy="22839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800"/>
              </a:lnSpc>
              <a:spcBef>
                <a:spcPts val="90"/>
              </a:spcBef>
            </a:pPr>
            <a:r>
              <a:rPr sz="2400" spc="0" baseline="1494" dirty="0" smtClean="0">
                <a:solidFill>
                  <a:srgbClr val="FF0000"/>
                </a:solidFill>
                <a:latin typeface="Comic Sans MS"/>
                <a:cs typeface="Comic Sans MS"/>
              </a:rPr>
              <a:t>- énergie de</a:t>
            </a:r>
            <a:r>
              <a:rPr sz="2400" spc="-9" baseline="1494" dirty="0" smtClean="0">
                <a:solidFill>
                  <a:srgbClr val="FF0000"/>
                </a:solidFill>
                <a:latin typeface="Comic Sans MS"/>
                <a:cs typeface="Comic Sans MS"/>
              </a:rPr>
              <a:t> </a:t>
            </a:r>
            <a:r>
              <a:rPr sz="2400" spc="0" baseline="1494" dirty="0" smtClean="0">
                <a:solidFill>
                  <a:srgbClr val="FF0000"/>
                </a:solidFill>
                <a:latin typeface="Comic Sans MS"/>
                <a:cs typeface="Comic Sans MS"/>
              </a:rPr>
              <a:t>torsion</a:t>
            </a:r>
            <a:endParaRPr sz="1600">
              <a:latin typeface="Comic Sans MS"/>
              <a:cs typeface="Comic Sans MS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545986" y="4815546"/>
            <a:ext cx="158239" cy="17763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25"/>
              </a:lnSpc>
              <a:spcBef>
                <a:spcPts val="66"/>
              </a:spcBef>
            </a:pPr>
            <a:r>
              <a:rPr sz="1200" spc="0" dirty="0" smtClean="0">
                <a:latin typeface="Arial"/>
                <a:cs typeface="Arial"/>
              </a:rPr>
              <a:t>H</a:t>
            </a:r>
            <a:endParaRPr sz="12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317372" y="5062865"/>
            <a:ext cx="158239" cy="17763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25"/>
              </a:lnSpc>
              <a:spcBef>
                <a:spcPts val="66"/>
              </a:spcBef>
            </a:pPr>
            <a:r>
              <a:rPr sz="1200" spc="0" dirty="0" smtClean="0">
                <a:latin typeface="Arial"/>
                <a:cs typeface="Arial"/>
              </a:rPr>
              <a:t>H</a:t>
            </a:r>
            <a:endParaRPr sz="12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533690" y="5073133"/>
            <a:ext cx="158239" cy="17763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25"/>
              </a:lnSpc>
              <a:spcBef>
                <a:spcPts val="66"/>
              </a:spcBef>
            </a:pPr>
            <a:r>
              <a:rPr sz="1200" spc="0" dirty="0" smtClean="0">
                <a:latin typeface="Arial"/>
                <a:cs typeface="Arial"/>
              </a:rPr>
              <a:t>H</a:t>
            </a:r>
            <a:endParaRPr sz="12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541432" y="5221487"/>
            <a:ext cx="158239" cy="17763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25"/>
              </a:lnSpc>
              <a:spcBef>
                <a:spcPts val="66"/>
              </a:spcBef>
            </a:pPr>
            <a:r>
              <a:rPr sz="1200" spc="0" dirty="0" smtClean="0">
                <a:latin typeface="Arial"/>
                <a:cs typeface="Arial"/>
              </a:rPr>
              <a:t>C</a:t>
            </a:r>
            <a:endParaRPr sz="12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080311" y="5283374"/>
            <a:ext cx="158239" cy="17763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25"/>
              </a:lnSpc>
              <a:spcBef>
                <a:spcPts val="66"/>
              </a:spcBef>
            </a:pPr>
            <a:r>
              <a:rPr sz="1200" spc="0" dirty="0" smtClean="0">
                <a:latin typeface="Arial"/>
                <a:cs typeface="Arial"/>
              </a:rPr>
              <a:t>H</a:t>
            </a:r>
            <a:endParaRPr sz="12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949941" y="5367711"/>
            <a:ext cx="158239" cy="17763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25"/>
              </a:lnSpc>
              <a:spcBef>
                <a:spcPts val="66"/>
              </a:spcBef>
            </a:pPr>
            <a:r>
              <a:rPr sz="1200" spc="0" dirty="0" smtClean="0">
                <a:latin typeface="Arial"/>
                <a:cs typeface="Arial"/>
              </a:rPr>
              <a:t>H</a:t>
            </a:r>
            <a:endParaRPr sz="12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782360" y="5531226"/>
            <a:ext cx="158239" cy="17763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25"/>
              </a:lnSpc>
              <a:spcBef>
                <a:spcPts val="66"/>
              </a:spcBef>
            </a:pPr>
            <a:r>
              <a:rPr sz="1200" spc="0" dirty="0" smtClean="0">
                <a:latin typeface="Arial"/>
                <a:cs typeface="Arial"/>
              </a:rPr>
              <a:t>C</a:t>
            </a:r>
            <a:endParaRPr sz="12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440450" y="5531226"/>
            <a:ext cx="335764" cy="19893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460"/>
              </a:lnSpc>
              <a:spcBef>
                <a:spcPts val="73"/>
              </a:spcBef>
            </a:pPr>
            <a:r>
              <a:rPr sz="1800" spc="4" baseline="4831" dirty="0" smtClean="0">
                <a:latin typeface="Arial"/>
                <a:cs typeface="Arial"/>
              </a:rPr>
              <a:t>CH</a:t>
            </a:r>
            <a:r>
              <a:rPr sz="1350" spc="0" baseline="-9662" dirty="0" smtClean="0">
                <a:latin typeface="Arial"/>
                <a:cs typeface="Arial"/>
              </a:rPr>
              <a:t>2</a:t>
            </a:r>
            <a:endParaRPr sz="9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205092" y="5626477"/>
            <a:ext cx="158239" cy="17763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25"/>
              </a:lnSpc>
              <a:spcBef>
                <a:spcPts val="66"/>
              </a:spcBef>
            </a:pPr>
            <a:r>
              <a:rPr sz="1200" spc="0" dirty="0" smtClean="0">
                <a:latin typeface="Arial"/>
                <a:cs typeface="Arial"/>
              </a:rPr>
              <a:t>C</a:t>
            </a:r>
            <a:endParaRPr sz="12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876554" y="5626477"/>
            <a:ext cx="158239" cy="17763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25"/>
              </a:lnSpc>
              <a:spcBef>
                <a:spcPts val="66"/>
              </a:spcBef>
            </a:pPr>
            <a:r>
              <a:rPr sz="1200" spc="0" dirty="0" smtClean="0">
                <a:latin typeface="Arial"/>
                <a:cs typeface="Arial"/>
              </a:rPr>
              <a:t>C</a:t>
            </a:r>
            <a:endParaRPr sz="12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545987" y="5778456"/>
            <a:ext cx="158239" cy="17763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25"/>
              </a:lnSpc>
              <a:spcBef>
                <a:spcPts val="66"/>
              </a:spcBef>
            </a:pPr>
            <a:r>
              <a:rPr sz="1200" spc="0" dirty="0" smtClean="0">
                <a:latin typeface="Arial"/>
                <a:cs typeface="Arial"/>
              </a:rPr>
              <a:t>H</a:t>
            </a:r>
            <a:endParaRPr sz="12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020494" y="5955320"/>
            <a:ext cx="158239" cy="17763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25"/>
              </a:lnSpc>
              <a:spcBef>
                <a:spcPts val="66"/>
              </a:spcBef>
            </a:pPr>
            <a:r>
              <a:rPr sz="1200" spc="0" dirty="0" smtClean="0">
                <a:latin typeface="Arial"/>
                <a:cs typeface="Arial"/>
              </a:rPr>
              <a:t>H</a:t>
            </a:r>
            <a:endParaRPr sz="12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572005" y="5964726"/>
            <a:ext cx="158239" cy="17763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25"/>
              </a:lnSpc>
              <a:spcBef>
                <a:spcPts val="66"/>
              </a:spcBef>
            </a:pPr>
            <a:r>
              <a:rPr sz="1200" spc="0" dirty="0" smtClean="0">
                <a:latin typeface="Arial"/>
                <a:cs typeface="Arial"/>
              </a:rPr>
              <a:t>H</a:t>
            </a:r>
            <a:endParaRPr sz="12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080311" y="5969581"/>
            <a:ext cx="158239" cy="17763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25"/>
              </a:lnSpc>
              <a:spcBef>
                <a:spcPts val="66"/>
              </a:spcBef>
            </a:pPr>
            <a:r>
              <a:rPr sz="1200" spc="0" dirty="0" smtClean="0">
                <a:latin typeface="Arial"/>
                <a:cs typeface="Arial"/>
              </a:rPr>
              <a:t>H</a:t>
            </a:r>
            <a:endParaRPr sz="12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350866" y="5966843"/>
            <a:ext cx="158239" cy="17763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25"/>
              </a:lnSpc>
              <a:spcBef>
                <a:spcPts val="66"/>
              </a:spcBef>
            </a:pPr>
            <a:r>
              <a:rPr sz="1200" spc="0" dirty="0" smtClean="0">
                <a:latin typeface="Arial"/>
                <a:cs typeface="Arial"/>
              </a:rPr>
              <a:t>H</a:t>
            </a:r>
            <a:endParaRPr sz="12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760273" y="6349082"/>
            <a:ext cx="2699045" cy="17763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25"/>
              </a:lnSpc>
              <a:spcBef>
                <a:spcPts val="66"/>
              </a:spcBef>
            </a:pPr>
            <a:r>
              <a:rPr sz="1200" spc="4" dirty="0" smtClean="0">
                <a:latin typeface="Arial"/>
                <a:cs typeface="Arial"/>
              </a:rPr>
              <a:t>l</a:t>
            </a:r>
            <a:r>
              <a:rPr sz="1200" spc="0" dirty="0" smtClean="0">
                <a:latin typeface="Arial"/>
                <a:cs typeface="Arial"/>
              </a:rPr>
              <a:t>es</a:t>
            </a:r>
            <a:r>
              <a:rPr sz="1200" spc="-15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6</a:t>
            </a:r>
            <a:r>
              <a:rPr sz="1200" spc="-6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l</a:t>
            </a:r>
            <a:r>
              <a:rPr sz="1200" spc="4" dirty="0" smtClean="0">
                <a:latin typeface="Arial"/>
                <a:cs typeface="Arial"/>
              </a:rPr>
              <a:t>i</a:t>
            </a:r>
            <a:r>
              <a:rPr sz="1200" spc="0" dirty="0" smtClean="0">
                <a:latin typeface="Arial"/>
                <a:cs typeface="Arial"/>
              </a:rPr>
              <a:t>a</a:t>
            </a:r>
            <a:r>
              <a:rPr sz="1200" spc="4" dirty="0" smtClean="0">
                <a:latin typeface="Arial"/>
                <a:cs typeface="Arial"/>
              </a:rPr>
              <a:t>i</a:t>
            </a:r>
            <a:r>
              <a:rPr sz="1200" spc="0" dirty="0" smtClean="0">
                <a:latin typeface="Arial"/>
                <a:cs typeface="Arial"/>
              </a:rPr>
              <a:t>sons</a:t>
            </a:r>
            <a:r>
              <a:rPr sz="1200" spc="-39" dirty="0" smtClean="0">
                <a:latin typeface="Arial"/>
                <a:cs typeface="Arial"/>
              </a:rPr>
              <a:t> </a:t>
            </a:r>
            <a:r>
              <a:rPr sz="1200" spc="4" dirty="0" smtClean="0">
                <a:latin typeface="Arial"/>
                <a:cs typeface="Arial"/>
              </a:rPr>
              <a:t>C</a:t>
            </a:r>
            <a:r>
              <a:rPr sz="1200" spc="0" dirty="0" smtClean="0">
                <a:latin typeface="Arial"/>
                <a:cs typeface="Arial"/>
              </a:rPr>
              <a:t>-H</a:t>
            </a:r>
            <a:r>
              <a:rPr sz="1200" spc="-21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sont</a:t>
            </a:r>
            <a:r>
              <a:rPr sz="1200" spc="-24" dirty="0" smtClean="0">
                <a:latin typeface="Arial"/>
                <a:cs typeface="Arial"/>
              </a:rPr>
              <a:t> </a:t>
            </a:r>
            <a:r>
              <a:rPr sz="1200" spc="-4" dirty="0" smtClean="0">
                <a:latin typeface="Arial"/>
                <a:cs typeface="Arial"/>
              </a:rPr>
              <a:t>t</a:t>
            </a:r>
            <a:r>
              <a:rPr sz="1200" spc="0" dirty="0" smtClean="0">
                <a:latin typeface="Arial"/>
                <a:cs typeface="Arial"/>
              </a:rPr>
              <a:t>ou</a:t>
            </a:r>
            <a:r>
              <a:rPr sz="1200" spc="-4" dirty="0" smtClean="0">
                <a:latin typeface="Arial"/>
                <a:cs typeface="Arial"/>
              </a:rPr>
              <a:t>t</a:t>
            </a:r>
            <a:r>
              <a:rPr sz="1200" spc="0" dirty="0" smtClean="0">
                <a:latin typeface="Arial"/>
                <a:cs typeface="Arial"/>
              </a:rPr>
              <a:t>es</a:t>
            </a:r>
            <a:r>
              <a:rPr sz="1200" spc="-25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éc</a:t>
            </a:r>
            <a:r>
              <a:rPr sz="1200" spc="4" dirty="0" smtClean="0">
                <a:latin typeface="Arial"/>
                <a:cs typeface="Arial"/>
              </a:rPr>
              <a:t>li</a:t>
            </a:r>
            <a:r>
              <a:rPr sz="1200" spc="0" dirty="0" smtClean="0">
                <a:latin typeface="Arial"/>
                <a:cs typeface="Arial"/>
              </a:rPr>
              <a:t>psées</a:t>
            </a:r>
            <a:endParaRPr sz="12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756517" y="6531508"/>
            <a:ext cx="142719" cy="204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0"/>
              </a:lnSpc>
              <a:spcBef>
                <a:spcPts val="76"/>
              </a:spcBef>
            </a:pPr>
            <a:r>
              <a:rPr sz="2100" spc="0" baseline="1950" dirty="0" smtClean="0">
                <a:solidFill>
                  <a:srgbClr val="C00000"/>
                </a:solidFill>
                <a:latin typeface="Calibri"/>
                <a:cs typeface="Calibri"/>
              </a:rPr>
              <a:t>8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448290" y="6548518"/>
            <a:ext cx="692400" cy="1518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60"/>
              </a:lnSpc>
              <a:spcBef>
                <a:spcPts val="57"/>
              </a:spcBef>
            </a:pPr>
            <a:r>
              <a:rPr sz="1000" spc="0" dirty="0" smtClean="0">
                <a:latin typeface="Segoe UI"/>
                <a:cs typeface="Segoe UI"/>
              </a:rPr>
              <a:t>E</a:t>
            </a:r>
            <a:r>
              <a:rPr sz="1000" spc="-4" dirty="0" smtClean="0">
                <a:latin typeface="Segoe UI"/>
                <a:cs typeface="Segoe UI"/>
              </a:rPr>
              <a:t>C</a:t>
            </a:r>
            <a:r>
              <a:rPr sz="1000" spc="4" dirty="0" smtClean="0">
                <a:latin typeface="Segoe UI"/>
                <a:cs typeface="Segoe UI"/>
              </a:rPr>
              <a:t>A</a:t>
            </a:r>
            <a:r>
              <a:rPr sz="1000" spc="0" dirty="0" smtClean="0">
                <a:latin typeface="Segoe UI"/>
                <a:cs typeface="Segoe UI"/>
              </a:rPr>
              <a:t>M</a:t>
            </a:r>
            <a:r>
              <a:rPr sz="1000" spc="-6" dirty="0" smtClean="0">
                <a:latin typeface="Segoe UI"/>
                <a:cs typeface="Segoe UI"/>
              </a:rPr>
              <a:t> </a:t>
            </a:r>
            <a:r>
              <a:rPr sz="1000" spc="0" dirty="0" smtClean="0">
                <a:latin typeface="Segoe UI"/>
                <a:cs typeface="Segoe UI"/>
              </a:rPr>
              <a:t>2015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6" name="object 6"/>
          <p:cNvSpPr txBox="1"/>
          <p:nvPr/>
        </p:nvSpPr>
        <p:spPr>
          <a:xfrm rot="16200000">
            <a:off x="0" y="1761345"/>
            <a:ext cx="3562100" cy="19494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2040-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Ch</a:t>
            </a:r>
            <a:r>
              <a:rPr sz="1400" b="1" i="1" spc="4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400" b="1" i="1" spc="4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400" b="1" i="1" spc="-39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1400" b="1" i="1" spc="-9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1400" b="1" i="1" spc="4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va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400" b="1" i="1" spc="-25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et</a:t>
            </a:r>
            <a:r>
              <a:rPr sz="1400" b="1" i="1" spc="-14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1400" b="1" i="1" spc="4" dirty="0" smtClean="0">
                <a:solidFill>
                  <a:srgbClr val="FFFFFF"/>
                </a:solidFill>
                <a:latin typeface="Arial"/>
                <a:cs typeface="Arial"/>
              </a:rPr>
              <a:t>ir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onn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eme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735704" y="3425520"/>
            <a:ext cx="364460" cy="36520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4" name="object 4"/>
          <p:cNvSpPr txBox="1"/>
          <p:nvPr/>
        </p:nvSpPr>
        <p:spPr>
          <a:xfrm>
            <a:off x="8296090" y="1242417"/>
            <a:ext cx="291327" cy="29222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3" name="object 3"/>
          <p:cNvSpPr txBox="1"/>
          <p:nvPr/>
        </p:nvSpPr>
        <p:spPr>
          <a:xfrm>
            <a:off x="7263428" y="1220115"/>
            <a:ext cx="291426" cy="29199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" name="object 2"/>
          <p:cNvSpPr txBox="1"/>
          <p:nvPr/>
        </p:nvSpPr>
        <p:spPr>
          <a:xfrm>
            <a:off x="0" y="0"/>
            <a:ext cx="330708" cy="68579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bject 15"/>
          <p:cNvSpPr/>
          <p:nvPr/>
        </p:nvSpPr>
        <p:spPr>
          <a:xfrm>
            <a:off x="11415522" y="6528054"/>
            <a:ext cx="0" cy="347470"/>
          </a:xfrm>
          <a:custGeom>
            <a:avLst/>
            <a:gdLst/>
            <a:ahLst/>
            <a:cxnLst/>
            <a:rect l="l" t="t" r="r" b="b"/>
            <a:pathLst>
              <a:path h="347470">
                <a:moveTo>
                  <a:pt x="0" y="0"/>
                </a:moveTo>
                <a:lnTo>
                  <a:pt x="0" y="329943"/>
                </a:lnTo>
              </a:path>
            </a:pathLst>
          </a:custGeom>
          <a:ln w="25908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-12192" y="0"/>
            <a:ext cx="3429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-12192" y="0"/>
            <a:ext cx="342900" cy="6858000"/>
          </a:xfrm>
          <a:custGeom>
            <a:avLst/>
            <a:gdLst/>
            <a:ahLst/>
            <a:cxnLst/>
            <a:rect l="l" t="t" r="r" b="b"/>
            <a:pathLst>
              <a:path w="342900" h="6858000">
                <a:moveTo>
                  <a:pt x="342900" y="0"/>
                </a:moveTo>
                <a:lnTo>
                  <a:pt x="12192" y="0"/>
                </a:lnTo>
              </a:path>
              <a:path w="342900" h="6858000">
                <a:moveTo>
                  <a:pt x="12192" y="6858000"/>
                </a:moveTo>
                <a:lnTo>
                  <a:pt x="342900" y="6858000"/>
                </a:lnTo>
                <a:lnTo>
                  <a:pt x="342900" y="0"/>
                </a:lnTo>
              </a:path>
            </a:pathLst>
          </a:custGeom>
          <a:ln w="9144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-21336" y="6385560"/>
            <a:ext cx="361188" cy="3352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-18288" y="5987224"/>
            <a:ext cx="361188" cy="31908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685032" y="2976372"/>
            <a:ext cx="4329684" cy="333451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671880" y="259588"/>
            <a:ext cx="2180895" cy="2539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5"/>
              </a:lnSpc>
              <a:spcBef>
                <a:spcPts val="96"/>
              </a:spcBef>
            </a:pPr>
            <a:r>
              <a:rPr sz="2700" spc="0" baseline="3034" dirty="0" smtClean="0">
                <a:solidFill>
                  <a:srgbClr val="EC7C30"/>
                </a:solidFill>
                <a:latin typeface="Calibri"/>
                <a:cs typeface="Calibri"/>
              </a:rPr>
              <a:t>D</a:t>
            </a:r>
            <a:r>
              <a:rPr sz="2700" spc="-9" baseline="3034" dirty="0" smtClean="0">
                <a:solidFill>
                  <a:srgbClr val="EC7C30"/>
                </a:solidFill>
                <a:latin typeface="Calibri"/>
                <a:cs typeface="Calibri"/>
              </a:rPr>
              <a:t>iv</a:t>
            </a:r>
            <a:r>
              <a:rPr sz="2700" spc="0" baseline="3034" dirty="0" smtClean="0">
                <a:solidFill>
                  <a:srgbClr val="EC7C30"/>
                </a:solidFill>
                <a:latin typeface="Calibri"/>
                <a:cs typeface="Calibri"/>
              </a:rPr>
              <a:t>e</a:t>
            </a:r>
            <a:r>
              <a:rPr sz="2700" spc="-34" baseline="3034" dirty="0" smtClean="0">
                <a:solidFill>
                  <a:srgbClr val="EC7C30"/>
                </a:solidFill>
                <a:latin typeface="Calibri"/>
                <a:cs typeface="Calibri"/>
              </a:rPr>
              <a:t>r</a:t>
            </a:r>
            <a:r>
              <a:rPr sz="2700" spc="0" baseline="3034" dirty="0" smtClean="0">
                <a:solidFill>
                  <a:srgbClr val="EC7C30"/>
                </a:solidFill>
                <a:latin typeface="Calibri"/>
                <a:cs typeface="Calibri"/>
              </a:rPr>
              <a:t>si</a:t>
            </a:r>
            <a:r>
              <a:rPr sz="2700" spc="-29" baseline="3034" dirty="0" smtClean="0">
                <a:solidFill>
                  <a:srgbClr val="EC7C30"/>
                </a:solidFill>
                <a:latin typeface="Calibri"/>
                <a:cs typeface="Calibri"/>
              </a:rPr>
              <a:t>t</a:t>
            </a:r>
            <a:r>
              <a:rPr sz="2700" spc="0" baseline="3034" dirty="0" smtClean="0">
                <a:solidFill>
                  <a:srgbClr val="EC7C30"/>
                </a:solidFill>
                <a:latin typeface="Calibri"/>
                <a:cs typeface="Calibri"/>
              </a:rPr>
              <a:t>é</a:t>
            </a:r>
            <a:r>
              <a:rPr sz="2700" spc="14" baseline="3034" dirty="0" smtClean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700" spc="0" baseline="3034" dirty="0" smtClean="0">
                <a:solidFill>
                  <a:srgbClr val="EC7C30"/>
                </a:solidFill>
                <a:latin typeface="Calibri"/>
                <a:cs typeface="Calibri"/>
              </a:rPr>
              <a:t>d</a:t>
            </a:r>
            <a:r>
              <a:rPr sz="2700" spc="4" baseline="3034" dirty="0" smtClean="0">
                <a:solidFill>
                  <a:srgbClr val="EC7C30"/>
                </a:solidFill>
                <a:latin typeface="Calibri"/>
                <a:cs typeface="Calibri"/>
              </a:rPr>
              <a:t>e</a:t>
            </a:r>
            <a:r>
              <a:rPr sz="2700" spc="0" baseline="3034" dirty="0" smtClean="0">
                <a:solidFill>
                  <a:srgbClr val="EC7C30"/>
                </a:solidFill>
                <a:latin typeface="Calibri"/>
                <a:cs typeface="Calibri"/>
              </a:rPr>
              <a:t>s p</a:t>
            </a:r>
            <a:r>
              <a:rPr sz="2700" spc="-25" baseline="3034" dirty="0" smtClean="0">
                <a:solidFill>
                  <a:srgbClr val="EC7C30"/>
                </a:solidFill>
                <a:latin typeface="Calibri"/>
                <a:cs typeface="Calibri"/>
              </a:rPr>
              <a:t>r</a:t>
            </a:r>
            <a:r>
              <a:rPr sz="2700" spc="0" baseline="3034" dirty="0" smtClean="0">
                <a:solidFill>
                  <a:srgbClr val="EC7C30"/>
                </a:solidFill>
                <a:latin typeface="Calibri"/>
                <a:cs typeface="Calibri"/>
              </a:rPr>
              <a:t>o</a:t>
            </a:r>
            <a:r>
              <a:rPr sz="2700" spc="-29" baseline="3034" dirty="0" smtClean="0">
                <a:solidFill>
                  <a:srgbClr val="EC7C30"/>
                </a:solidFill>
                <a:latin typeface="Calibri"/>
                <a:cs typeface="Calibri"/>
              </a:rPr>
              <a:t>t</a:t>
            </a:r>
            <a:r>
              <a:rPr sz="2700" spc="0" baseline="3034" dirty="0" smtClean="0">
                <a:solidFill>
                  <a:srgbClr val="EC7C30"/>
                </a:solidFill>
                <a:latin typeface="Calibri"/>
                <a:cs typeface="Calibri"/>
              </a:rPr>
              <a:t>éines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71880" y="828801"/>
            <a:ext cx="11110481" cy="150025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025"/>
              </a:lnSpc>
              <a:spcBef>
                <a:spcPts val="101"/>
              </a:spcBef>
            </a:pPr>
            <a:r>
              <a:rPr sz="2700" spc="-39" baseline="3034" dirty="0" smtClean="0">
                <a:latin typeface="Calibri"/>
                <a:cs typeface="Calibri"/>
              </a:rPr>
              <a:t>P</a:t>
            </a:r>
            <a:r>
              <a:rPr sz="2700" spc="0" baseline="3034" dirty="0" smtClean="0">
                <a:latin typeface="Calibri"/>
                <a:cs typeface="Calibri"/>
              </a:rPr>
              <a:t>our</a:t>
            </a:r>
            <a:r>
              <a:rPr sz="2700" spc="9" baseline="3034" dirty="0" smtClean="0">
                <a:latin typeface="Calibri"/>
                <a:cs typeface="Calibri"/>
              </a:rPr>
              <a:t> </a:t>
            </a:r>
            <a:r>
              <a:rPr sz="2700" spc="0" baseline="3034" dirty="0" smtClean="0">
                <a:latin typeface="Calibri"/>
                <a:cs typeface="Calibri"/>
              </a:rPr>
              <a:t>une</a:t>
            </a:r>
            <a:r>
              <a:rPr sz="2700" spc="14" baseline="3034" dirty="0" smtClean="0">
                <a:latin typeface="Calibri"/>
                <a:cs typeface="Calibri"/>
              </a:rPr>
              <a:t> </a:t>
            </a:r>
            <a:r>
              <a:rPr sz="2700" spc="-4" baseline="3034" dirty="0" smtClean="0">
                <a:latin typeface="Calibri"/>
                <a:cs typeface="Calibri"/>
              </a:rPr>
              <a:t>c</a:t>
            </a:r>
            <a:r>
              <a:rPr sz="2700" spc="0" baseline="3034" dirty="0" smtClean="0">
                <a:latin typeface="Calibri"/>
                <a:cs typeface="Calibri"/>
              </a:rPr>
              <a:t>haîne</a:t>
            </a:r>
            <a:r>
              <a:rPr sz="2700" spc="14" baseline="3034" dirty="0" smtClean="0">
                <a:latin typeface="Calibri"/>
                <a:cs typeface="Calibri"/>
              </a:rPr>
              <a:t> </a:t>
            </a:r>
            <a:r>
              <a:rPr sz="2700" spc="-19" baseline="3034" dirty="0" smtClean="0">
                <a:latin typeface="Calibri"/>
                <a:cs typeface="Calibri"/>
              </a:rPr>
              <a:t>c</a:t>
            </a:r>
            <a:r>
              <a:rPr sz="2700" spc="0" baseline="3034" dirty="0" smtClean="0">
                <a:latin typeface="Calibri"/>
                <a:cs typeface="Calibri"/>
              </a:rPr>
              <a:t>o</a:t>
            </a:r>
            <a:r>
              <a:rPr sz="2700" spc="-9" baseline="3034" dirty="0" smtClean="0">
                <a:latin typeface="Calibri"/>
                <a:cs typeface="Calibri"/>
              </a:rPr>
              <a:t>n</a:t>
            </a:r>
            <a:r>
              <a:rPr sz="2700" spc="-25" baseline="3034" dirty="0" smtClean="0">
                <a:latin typeface="Calibri"/>
                <a:cs typeface="Calibri"/>
              </a:rPr>
              <a:t>t</a:t>
            </a:r>
            <a:r>
              <a:rPr sz="2700" spc="0" baseline="3034" dirty="0" smtClean="0">
                <a:latin typeface="Calibri"/>
                <a:cs typeface="Calibri"/>
              </a:rPr>
              <a:t>e</a:t>
            </a:r>
            <a:r>
              <a:rPr sz="2700" spc="4" baseline="3034" dirty="0" smtClean="0">
                <a:latin typeface="Calibri"/>
                <a:cs typeface="Calibri"/>
              </a:rPr>
              <a:t>n</a:t>
            </a:r>
            <a:r>
              <a:rPr sz="2700" spc="0" baseline="3034" dirty="0" smtClean="0">
                <a:latin typeface="Calibri"/>
                <a:cs typeface="Calibri"/>
              </a:rPr>
              <a:t>a</a:t>
            </a:r>
            <a:r>
              <a:rPr sz="2700" spc="-9" baseline="3034" dirty="0" smtClean="0">
                <a:latin typeface="Calibri"/>
                <a:cs typeface="Calibri"/>
              </a:rPr>
              <a:t>n</a:t>
            </a:r>
            <a:r>
              <a:rPr sz="2700" spc="0" baseline="3034" dirty="0" smtClean="0">
                <a:latin typeface="Calibri"/>
                <a:cs typeface="Calibri"/>
              </a:rPr>
              <a:t>t</a:t>
            </a:r>
            <a:r>
              <a:rPr sz="2700" spc="9" baseline="3034" dirty="0" smtClean="0">
                <a:latin typeface="Calibri"/>
                <a:cs typeface="Calibri"/>
              </a:rPr>
              <a:t> </a:t>
            </a:r>
            <a:r>
              <a:rPr sz="2700" spc="-4" baseline="3034" dirty="0" smtClean="0">
                <a:latin typeface="Calibri"/>
                <a:cs typeface="Calibri"/>
              </a:rPr>
              <a:t>l</a:t>
            </a:r>
            <a:r>
              <a:rPr sz="2700" spc="0" baseline="3034" dirty="0" smtClean="0">
                <a:latin typeface="Calibri"/>
                <a:cs typeface="Calibri"/>
              </a:rPr>
              <a:t>es</a:t>
            </a:r>
            <a:r>
              <a:rPr sz="2700" spc="4" baseline="3034" dirty="0" smtClean="0">
                <a:latin typeface="Calibri"/>
                <a:cs typeface="Calibri"/>
              </a:rPr>
              <a:t> </a:t>
            </a:r>
            <a:r>
              <a:rPr sz="2700" spc="0" baseline="3034" dirty="0" smtClean="0">
                <a:latin typeface="Calibri"/>
                <a:cs typeface="Calibri"/>
              </a:rPr>
              <a:t>20 </a:t>
            </a:r>
            <a:r>
              <a:rPr sz="2700" spc="-25" baseline="3034" dirty="0" smtClean="0">
                <a:latin typeface="Calibri"/>
                <a:cs typeface="Calibri"/>
              </a:rPr>
              <a:t>r</a:t>
            </a:r>
            <a:r>
              <a:rPr sz="2700" spc="0" baseline="3034" dirty="0" smtClean="0">
                <a:latin typeface="Calibri"/>
                <a:cs typeface="Calibri"/>
              </a:rPr>
              <a:t>é</a:t>
            </a:r>
            <a:r>
              <a:rPr sz="2700" spc="4" baseline="3034" dirty="0" smtClean="0">
                <a:latin typeface="Calibri"/>
                <a:cs typeface="Calibri"/>
              </a:rPr>
              <a:t>s</a:t>
            </a:r>
            <a:r>
              <a:rPr sz="2700" spc="-4" baseline="3034" dirty="0" smtClean="0">
                <a:latin typeface="Calibri"/>
                <a:cs typeface="Calibri"/>
              </a:rPr>
              <a:t>i</a:t>
            </a:r>
            <a:r>
              <a:rPr sz="2700" spc="0" baseline="3034" dirty="0" smtClean="0">
                <a:latin typeface="Calibri"/>
                <a:cs typeface="Calibri"/>
              </a:rPr>
              <a:t>dus di</a:t>
            </a:r>
            <a:r>
              <a:rPr sz="2700" spc="-14" baseline="3034" dirty="0" smtClean="0">
                <a:latin typeface="Calibri"/>
                <a:cs typeface="Calibri"/>
              </a:rPr>
              <a:t>f</a:t>
            </a:r>
            <a:r>
              <a:rPr sz="2700" spc="-44" baseline="3034" dirty="0" smtClean="0">
                <a:latin typeface="Calibri"/>
                <a:cs typeface="Calibri"/>
              </a:rPr>
              <a:t>f</a:t>
            </a:r>
            <a:r>
              <a:rPr sz="2700" spc="0" baseline="3034" dirty="0" smtClean="0">
                <a:latin typeface="Calibri"/>
                <a:cs typeface="Calibri"/>
              </a:rPr>
              <a:t>é</a:t>
            </a:r>
            <a:r>
              <a:rPr sz="2700" spc="-25" baseline="3034" dirty="0" smtClean="0">
                <a:latin typeface="Calibri"/>
                <a:cs typeface="Calibri"/>
              </a:rPr>
              <a:t>r</a:t>
            </a:r>
            <a:r>
              <a:rPr sz="2700" spc="0" baseline="3034" dirty="0" smtClean="0">
                <a:latin typeface="Calibri"/>
                <a:cs typeface="Calibri"/>
              </a:rPr>
              <a:t>e</a:t>
            </a:r>
            <a:r>
              <a:rPr sz="2700" spc="-4" baseline="3034" dirty="0" smtClean="0">
                <a:latin typeface="Calibri"/>
                <a:cs typeface="Calibri"/>
              </a:rPr>
              <a:t>n</a:t>
            </a:r>
            <a:r>
              <a:rPr sz="2700" spc="0" baseline="3034" dirty="0" smtClean="0">
                <a:latin typeface="Calibri"/>
                <a:cs typeface="Calibri"/>
              </a:rPr>
              <a:t>ts, </a:t>
            </a:r>
            <a:r>
              <a:rPr sz="2700" spc="-9" baseline="3034" dirty="0" smtClean="0">
                <a:latin typeface="Calibri"/>
                <a:cs typeface="Calibri"/>
              </a:rPr>
              <a:t>l</a:t>
            </a:r>
            <a:r>
              <a:rPr sz="2700" spc="0" baseline="3034" dirty="0" smtClean="0">
                <a:latin typeface="Calibri"/>
                <a:cs typeface="Calibri"/>
              </a:rPr>
              <a:t>e</a:t>
            </a:r>
            <a:r>
              <a:rPr sz="2700" spc="14" baseline="3034" dirty="0" smtClean="0">
                <a:latin typeface="Calibri"/>
                <a:cs typeface="Calibri"/>
              </a:rPr>
              <a:t> </a:t>
            </a:r>
            <a:r>
              <a:rPr sz="2700" spc="0" baseline="3034" dirty="0" smtClean="0">
                <a:latin typeface="Calibri"/>
                <a:cs typeface="Calibri"/>
              </a:rPr>
              <a:t>nom</a:t>
            </a:r>
            <a:r>
              <a:rPr sz="2700" spc="4" baseline="3034" dirty="0" smtClean="0">
                <a:latin typeface="Calibri"/>
                <a:cs typeface="Calibri"/>
              </a:rPr>
              <a:t>b</a:t>
            </a:r>
            <a:r>
              <a:rPr sz="2700" spc="-29" baseline="3034" dirty="0" smtClean="0">
                <a:latin typeface="Calibri"/>
                <a:cs typeface="Calibri"/>
              </a:rPr>
              <a:t>r</a:t>
            </a:r>
            <a:r>
              <a:rPr sz="2700" spc="0" baseline="3034" dirty="0" smtClean="0">
                <a:latin typeface="Calibri"/>
                <a:cs typeface="Calibri"/>
              </a:rPr>
              <a:t>e</a:t>
            </a:r>
            <a:r>
              <a:rPr sz="2700" spc="14" baseline="3034" dirty="0" smtClean="0">
                <a:latin typeface="Calibri"/>
                <a:cs typeface="Calibri"/>
              </a:rPr>
              <a:t> </a:t>
            </a:r>
            <a:r>
              <a:rPr sz="2700" spc="0" baseline="3034" dirty="0" smtClean="0">
                <a:latin typeface="Calibri"/>
                <a:cs typeface="Calibri"/>
              </a:rPr>
              <a:t>de</a:t>
            </a:r>
            <a:r>
              <a:rPr sz="2700" spc="14" baseline="3034" dirty="0" smtClean="0">
                <a:latin typeface="Calibri"/>
                <a:cs typeface="Calibri"/>
              </a:rPr>
              <a:t> </a:t>
            </a:r>
            <a:r>
              <a:rPr sz="2700" spc="0" baseline="3034" dirty="0" smtClean="0">
                <a:latin typeface="Calibri"/>
                <a:cs typeface="Calibri"/>
              </a:rPr>
              <a:t>s</a:t>
            </a:r>
            <a:r>
              <a:rPr sz="2700" spc="4" baseline="3034" dirty="0" smtClean="0">
                <a:latin typeface="Calibri"/>
                <a:cs typeface="Calibri"/>
              </a:rPr>
              <a:t>é</a:t>
            </a:r>
            <a:r>
              <a:rPr sz="2700" spc="0" baseline="3034" dirty="0" smtClean="0">
                <a:latin typeface="Calibri"/>
                <a:cs typeface="Calibri"/>
              </a:rPr>
              <a:t>que</a:t>
            </a:r>
            <a:r>
              <a:rPr sz="2700" spc="4" baseline="3034" dirty="0" smtClean="0">
                <a:latin typeface="Calibri"/>
                <a:cs typeface="Calibri"/>
              </a:rPr>
              <a:t>n</a:t>
            </a:r>
            <a:r>
              <a:rPr sz="2700" spc="-4" baseline="3034" dirty="0" smtClean="0">
                <a:latin typeface="Calibri"/>
                <a:cs typeface="Calibri"/>
              </a:rPr>
              <a:t>c</a:t>
            </a:r>
            <a:r>
              <a:rPr sz="2700" spc="0" baseline="3034" dirty="0" smtClean="0">
                <a:latin typeface="Calibri"/>
                <a:cs typeface="Calibri"/>
              </a:rPr>
              <a:t>es</a:t>
            </a:r>
            <a:r>
              <a:rPr sz="2700" spc="4" baseline="3034" dirty="0" smtClean="0">
                <a:latin typeface="Calibri"/>
                <a:cs typeface="Calibri"/>
              </a:rPr>
              <a:t> </a:t>
            </a:r>
            <a:r>
              <a:rPr sz="2700" spc="0" baseline="3034" dirty="0" smtClean="0">
                <a:latin typeface="Calibri"/>
                <a:cs typeface="Calibri"/>
              </a:rPr>
              <a:t>po</a:t>
            </a:r>
            <a:r>
              <a:rPr sz="2700" spc="4" baseline="3034" dirty="0" smtClean="0">
                <a:latin typeface="Calibri"/>
                <a:cs typeface="Calibri"/>
              </a:rPr>
              <a:t>s</a:t>
            </a:r>
            <a:r>
              <a:rPr sz="2700" spc="0" baseline="3034" dirty="0" smtClean="0">
                <a:latin typeface="Calibri"/>
                <a:cs typeface="Calibri"/>
              </a:rPr>
              <a:t>sibles</a:t>
            </a:r>
            <a:r>
              <a:rPr sz="2700" spc="-4" baseline="3034" dirty="0" smtClean="0">
                <a:latin typeface="Calibri"/>
                <a:cs typeface="Calibri"/>
              </a:rPr>
              <a:t> </a:t>
            </a:r>
            <a:r>
              <a:rPr sz="2700" spc="0" baseline="3034" dirty="0" smtClean="0">
                <a:latin typeface="Calibri"/>
                <a:cs typeface="Calibri"/>
              </a:rPr>
              <a:t>e</a:t>
            </a:r>
            <a:r>
              <a:rPr sz="2700" spc="-14" baseline="3034" dirty="0" smtClean="0">
                <a:latin typeface="Calibri"/>
                <a:cs typeface="Calibri"/>
              </a:rPr>
              <a:t>s</a:t>
            </a:r>
            <a:r>
              <a:rPr sz="2700" spc="0" baseline="3034" dirty="0" smtClean="0">
                <a:latin typeface="Calibri"/>
                <a:cs typeface="Calibri"/>
              </a:rPr>
              <a:t>t de</a:t>
            </a:r>
            <a:r>
              <a:rPr sz="2700" spc="14" baseline="3034" dirty="0" smtClean="0">
                <a:latin typeface="Calibri"/>
                <a:cs typeface="Calibri"/>
              </a:rPr>
              <a:t> </a:t>
            </a:r>
            <a:r>
              <a:rPr sz="2700" spc="0" baseline="3034" dirty="0" smtClean="0">
                <a:latin typeface="Calibri"/>
                <a:cs typeface="Calibri"/>
              </a:rPr>
              <a:t>20 !=</a:t>
            </a:r>
            <a:r>
              <a:rPr sz="2700" spc="14" baseline="3034" dirty="0" smtClean="0">
                <a:latin typeface="Calibri"/>
                <a:cs typeface="Calibri"/>
              </a:rPr>
              <a:t> </a:t>
            </a:r>
            <a:r>
              <a:rPr sz="2700" spc="0" baseline="3034" dirty="0" smtClean="0">
                <a:latin typeface="Calibri"/>
                <a:cs typeface="Calibri"/>
              </a:rPr>
              <a:t>2</a:t>
            </a:r>
            <a:r>
              <a:rPr sz="2700" spc="-4" baseline="3034" dirty="0" smtClean="0">
                <a:latin typeface="Calibri"/>
                <a:cs typeface="Calibri"/>
              </a:rPr>
              <a:t>,</a:t>
            </a:r>
            <a:r>
              <a:rPr sz="2700" spc="0" baseline="3034" dirty="0" smtClean="0">
                <a:latin typeface="Calibri"/>
                <a:cs typeface="Calibri"/>
              </a:rPr>
              <a:t>4.1</a:t>
            </a:r>
            <a:r>
              <a:rPr sz="2700" spc="59" baseline="3034" dirty="0" smtClean="0">
                <a:latin typeface="Calibri"/>
                <a:cs typeface="Calibri"/>
              </a:rPr>
              <a:t>0</a:t>
            </a:r>
            <a:r>
              <a:rPr sz="1800" spc="4" baseline="27306" dirty="0" smtClean="0">
                <a:latin typeface="Calibri"/>
                <a:cs typeface="Calibri"/>
              </a:rPr>
              <a:t>1</a:t>
            </a:r>
            <a:r>
              <a:rPr sz="1800" spc="0" baseline="27306" dirty="0" smtClean="0">
                <a:latin typeface="Calibri"/>
                <a:cs typeface="Calibri"/>
              </a:rPr>
              <a:t>8</a:t>
            </a:r>
            <a:r>
              <a:rPr sz="1800" spc="141" baseline="27306" dirty="0" smtClean="0">
                <a:latin typeface="Calibri"/>
                <a:cs typeface="Calibri"/>
              </a:rPr>
              <a:t> </a:t>
            </a:r>
            <a:r>
              <a:rPr sz="2700" spc="0" baseline="3034" dirty="0" smtClean="0">
                <a:latin typeface="Calibri"/>
                <a:cs typeface="Calibri"/>
              </a:rPr>
              <a:t>po</a:t>
            </a:r>
            <a:r>
              <a:rPr sz="2700" spc="4" baseline="3034" dirty="0" smtClean="0">
                <a:latin typeface="Calibri"/>
                <a:cs typeface="Calibri"/>
              </a:rPr>
              <a:t>s</a:t>
            </a:r>
            <a:r>
              <a:rPr sz="2700" spc="0" baseline="3034" dirty="0" smtClean="0">
                <a:latin typeface="Calibri"/>
                <a:cs typeface="Calibri"/>
              </a:rPr>
              <a:t>sibi</a:t>
            </a:r>
            <a:r>
              <a:rPr sz="2700" spc="-9" baseline="3034" dirty="0" smtClean="0">
                <a:latin typeface="Calibri"/>
                <a:cs typeface="Calibri"/>
              </a:rPr>
              <a:t>l</a:t>
            </a:r>
            <a:r>
              <a:rPr sz="2700" spc="-4" baseline="3034" dirty="0" smtClean="0">
                <a:latin typeface="Calibri"/>
                <a:cs typeface="Calibri"/>
              </a:rPr>
              <a:t>i</a:t>
            </a:r>
            <a:r>
              <a:rPr sz="2700" spc="-25" baseline="3034" dirty="0" smtClean="0">
                <a:latin typeface="Calibri"/>
                <a:cs typeface="Calibri"/>
              </a:rPr>
              <a:t>t</a:t>
            </a:r>
            <a:r>
              <a:rPr sz="2700" spc="0" baseline="3034" dirty="0" smtClean="0">
                <a:latin typeface="Calibri"/>
                <a:cs typeface="Calibri"/>
              </a:rPr>
              <a:t>és</a:t>
            </a:r>
            <a:endParaRPr sz="1800">
              <a:latin typeface="Calibri"/>
              <a:cs typeface="Calibri"/>
            </a:endParaRPr>
          </a:p>
          <a:p>
            <a:pPr marL="12700" marR="36004">
              <a:lnSpc>
                <a:spcPct val="102091"/>
              </a:lnSpc>
              <a:spcBef>
                <a:spcPts val="848"/>
              </a:spcBef>
            </a:pPr>
            <a:r>
              <a:rPr sz="1800" spc="0" dirty="0" smtClean="0">
                <a:solidFill>
                  <a:srgbClr val="FF0000"/>
                </a:solidFill>
                <a:latin typeface="Symbol"/>
                <a:cs typeface="Symbol"/>
              </a:rPr>
              <a:t></a:t>
            </a:r>
            <a:r>
              <a:rPr sz="1800" spc="0" dirty="0" smtClean="0">
                <a:solidFill>
                  <a:srgbClr val="FF0000"/>
                </a:solidFill>
                <a:latin typeface="Calibri"/>
                <a:cs typeface="Calibri"/>
              </a:rPr>
              <a:t>Énorme di</a:t>
            </a:r>
            <a:r>
              <a:rPr sz="1800" spc="-9" dirty="0" smtClean="0">
                <a:solidFill>
                  <a:srgbClr val="FF0000"/>
                </a:solidFill>
                <a:latin typeface="Calibri"/>
                <a:cs typeface="Calibri"/>
              </a:rPr>
              <a:t>v</a:t>
            </a:r>
            <a:r>
              <a:rPr sz="1800" spc="0" dirty="0" smtClean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1800" spc="-34" dirty="0" smtClean="0">
                <a:solidFill>
                  <a:srgbClr val="FF0000"/>
                </a:solidFill>
                <a:latin typeface="Calibri"/>
                <a:cs typeface="Calibri"/>
              </a:rPr>
              <a:t>r</a:t>
            </a:r>
            <a:r>
              <a:rPr sz="1800" spc="0" dirty="0" smtClean="0">
                <a:solidFill>
                  <a:srgbClr val="FF0000"/>
                </a:solidFill>
                <a:latin typeface="Calibri"/>
                <a:cs typeface="Calibri"/>
              </a:rPr>
              <a:t>si</a:t>
            </a:r>
            <a:r>
              <a:rPr sz="1800" spc="-29" dirty="0" smtClean="0">
                <a:solidFill>
                  <a:srgbClr val="FF0000"/>
                </a:solidFill>
                <a:latin typeface="Calibri"/>
                <a:cs typeface="Calibri"/>
              </a:rPr>
              <a:t>t</a:t>
            </a:r>
            <a:r>
              <a:rPr sz="1800" spc="0" dirty="0" smtClean="0">
                <a:solidFill>
                  <a:srgbClr val="FF0000"/>
                </a:solidFill>
                <a:latin typeface="Calibri"/>
                <a:cs typeface="Calibri"/>
              </a:rPr>
              <a:t>é</a:t>
            </a:r>
            <a:r>
              <a:rPr sz="1800" spc="14" dirty="0" smtClean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800" spc="0" dirty="0" smtClean="0">
                <a:solidFill>
                  <a:srgbClr val="FF0000"/>
                </a:solidFill>
                <a:latin typeface="Calibri"/>
                <a:cs typeface="Calibri"/>
              </a:rPr>
              <a:t>d</a:t>
            </a:r>
            <a:r>
              <a:rPr sz="1800" spc="4" dirty="0" smtClean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1800" spc="0" dirty="0" smtClean="0">
                <a:solidFill>
                  <a:srgbClr val="FF0000"/>
                </a:solidFill>
                <a:latin typeface="Calibri"/>
                <a:cs typeface="Calibri"/>
              </a:rPr>
              <a:t>s </a:t>
            </a:r>
            <a:r>
              <a:rPr sz="1800" spc="-19" dirty="0" smtClean="0">
                <a:solidFill>
                  <a:srgbClr val="FF0000"/>
                </a:solidFill>
                <a:latin typeface="Calibri"/>
                <a:cs typeface="Calibri"/>
              </a:rPr>
              <a:t>c</a:t>
            </a:r>
            <a:r>
              <a:rPr sz="1800" spc="0" dirty="0" smtClean="0">
                <a:solidFill>
                  <a:srgbClr val="FF0000"/>
                </a:solidFill>
                <a:latin typeface="Calibri"/>
                <a:cs typeface="Calibri"/>
              </a:rPr>
              <a:t>on</a:t>
            </a:r>
            <a:r>
              <a:rPr sz="1800" spc="-19" dirty="0" smtClean="0">
                <a:solidFill>
                  <a:srgbClr val="FF0000"/>
                </a:solidFill>
                <a:latin typeface="Calibri"/>
                <a:cs typeface="Calibri"/>
              </a:rPr>
              <a:t>s</a:t>
            </a:r>
            <a:r>
              <a:rPr sz="1800" spc="0" dirty="0" smtClean="0">
                <a:solidFill>
                  <a:srgbClr val="FF0000"/>
                </a:solidFill>
                <a:latin typeface="Calibri"/>
                <a:cs typeface="Calibri"/>
              </a:rPr>
              <a:t>t</a:t>
            </a:r>
            <a:r>
              <a:rPr sz="1800" spc="-9" dirty="0" smtClean="0">
                <a:solidFill>
                  <a:srgbClr val="FF0000"/>
                </a:solidFill>
                <a:latin typeface="Calibri"/>
                <a:cs typeface="Calibri"/>
              </a:rPr>
              <a:t>i</a:t>
            </a:r>
            <a:r>
              <a:rPr sz="1800" spc="0" dirty="0" smtClean="0">
                <a:solidFill>
                  <a:srgbClr val="FF0000"/>
                </a:solidFill>
                <a:latin typeface="Calibri"/>
                <a:cs typeface="Calibri"/>
              </a:rPr>
              <a:t>tua</a:t>
            </a:r>
            <a:r>
              <a:rPr sz="1800" spc="-9" dirty="0" smtClean="0">
                <a:solidFill>
                  <a:srgbClr val="FF0000"/>
                </a:solidFill>
                <a:latin typeface="Calibri"/>
                <a:cs typeface="Calibri"/>
              </a:rPr>
              <a:t>n</a:t>
            </a:r>
            <a:r>
              <a:rPr sz="1800" spc="0" dirty="0" smtClean="0">
                <a:solidFill>
                  <a:srgbClr val="FF0000"/>
                </a:solidFill>
                <a:latin typeface="Calibri"/>
                <a:cs typeface="Calibri"/>
              </a:rPr>
              <a:t>ts </a:t>
            </a:r>
            <a:r>
              <a:rPr sz="1800" spc="4" dirty="0" smtClean="0">
                <a:solidFill>
                  <a:srgbClr val="FF0000"/>
                </a:solidFill>
                <a:latin typeface="Calibri"/>
                <a:cs typeface="Calibri"/>
              </a:rPr>
              <a:t>p</a:t>
            </a:r>
            <a:r>
              <a:rPr sz="1800" spc="-29" dirty="0" smtClean="0">
                <a:solidFill>
                  <a:srgbClr val="FF0000"/>
                </a:solidFill>
                <a:latin typeface="Calibri"/>
                <a:cs typeface="Calibri"/>
              </a:rPr>
              <a:t>r</a:t>
            </a:r>
            <a:r>
              <a:rPr sz="1800" spc="0" dirty="0" smtClean="0">
                <a:solidFill>
                  <a:srgbClr val="FF0000"/>
                </a:solidFill>
                <a:latin typeface="Calibri"/>
                <a:cs typeface="Calibri"/>
              </a:rPr>
              <a:t>o</a:t>
            </a:r>
            <a:r>
              <a:rPr sz="1800" spc="-29" dirty="0" smtClean="0">
                <a:solidFill>
                  <a:srgbClr val="FF0000"/>
                </a:solidFill>
                <a:latin typeface="Calibri"/>
                <a:cs typeface="Calibri"/>
              </a:rPr>
              <a:t>t</a:t>
            </a:r>
            <a:r>
              <a:rPr sz="1800" spc="0" dirty="0" smtClean="0">
                <a:solidFill>
                  <a:srgbClr val="FF0000"/>
                </a:solidFill>
                <a:latin typeface="Calibri"/>
                <a:cs typeface="Calibri"/>
              </a:rPr>
              <a:t>éiqu</a:t>
            </a:r>
            <a:r>
              <a:rPr sz="1800" spc="4" dirty="0" smtClean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1800" spc="0" dirty="0" smtClean="0">
                <a:solidFill>
                  <a:srgbClr val="FF0000"/>
                </a:solidFill>
                <a:latin typeface="Calibri"/>
                <a:cs typeface="Calibri"/>
              </a:rPr>
              <a:t>s</a:t>
            </a:r>
            <a:r>
              <a:rPr sz="1800" spc="14" dirty="0" smtClean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800" spc="0" dirty="0" smtClean="0">
                <a:solidFill>
                  <a:srgbClr val="FF0000"/>
                </a:solidFill>
                <a:latin typeface="Calibri"/>
                <a:cs typeface="Calibri"/>
              </a:rPr>
              <a:t>d</a:t>
            </a:r>
            <a:r>
              <a:rPr sz="1800" spc="4" dirty="0" smtClean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1800" spc="0" dirty="0" smtClean="0">
                <a:solidFill>
                  <a:srgbClr val="FF0000"/>
                </a:solidFill>
                <a:latin typeface="Calibri"/>
                <a:cs typeface="Calibri"/>
              </a:rPr>
              <a:t>s </a:t>
            </a:r>
            <a:r>
              <a:rPr sz="1800" spc="-9" dirty="0" smtClean="0">
                <a:solidFill>
                  <a:srgbClr val="FF0000"/>
                </a:solidFill>
                <a:latin typeface="Calibri"/>
                <a:cs typeface="Calibri"/>
              </a:rPr>
              <a:t>ê</a:t>
            </a:r>
            <a:r>
              <a:rPr sz="1800" spc="0" dirty="0" smtClean="0">
                <a:solidFill>
                  <a:srgbClr val="FF0000"/>
                </a:solidFill>
                <a:latin typeface="Calibri"/>
                <a:cs typeface="Calibri"/>
              </a:rPr>
              <a:t>t</a:t>
            </a:r>
            <a:r>
              <a:rPr sz="1800" spc="-29" dirty="0" smtClean="0">
                <a:solidFill>
                  <a:srgbClr val="FF0000"/>
                </a:solidFill>
                <a:latin typeface="Calibri"/>
                <a:cs typeface="Calibri"/>
              </a:rPr>
              <a:t>r</a:t>
            </a:r>
            <a:r>
              <a:rPr sz="1800" spc="0" dirty="0" smtClean="0">
                <a:solidFill>
                  <a:srgbClr val="FF0000"/>
                </a:solidFill>
                <a:latin typeface="Calibri"/>
                <a:cs typeface="Calibri"/>
              </a:rPr>
              <a:t>es</a:t>
            </a:r>
            <a:r>
              <a:rPr sz="1800" spc="4" dirty="0" smtClean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800" spc="0" dirty="0" smtClean="0">
                <a:solidFill>
                  <a:srgbClr val="FF0000"/>
                </a:solidFill>
                <a:latin typeface="Calibri"/>
                <a:cs typeface="Calibri"/>
              </a:rPr>
              <a:t>vi</a:t>
            </a:r>
            <a:r>
              <a:rPr sz="1800" spc="-19" dirty="0" smtClean="0">
                <a:solidFill>
                  <a:srgbClr val="FF0000"/>
                </a:solidFill>
                <a:latin typeface="Calibri"/>
                <a:cs typeface="Calibri"/>
              </a:rPr>
              <a:t>v</a:t>
            </a:r>
            <a:r>
              <a:rPr sz="1800" spc="0" dirty="0" smtClean="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sz="1800" spc="-9" dirty="0" smtClean="0">
                <a:solidFill>
                  <a:srgbClr val="FF0000"/>
                </a:solidFill>
                <a:latin typeface="Calibri"/>
                <a:cs typeface="Calibri"/>
              </a:rPr>
              <a:t>n</a:t>
            </a:r>
            <a:r>
              <a:rPr sz="1800" spc="0" dirty="0" smtClean="0">
                <a:solidFill>
                  <a:srgbClr val="FF0000"/>
                </a:solidFill>
                <a:latin typeface="Calibri"/>
                <a:cs typeface="Calibri"/>
              </a:rPr>
              <a:t>ts</a:t>
            </a:r>
            <a:endParaRPr sz="1800">
              <a:latin typeface="Calibri"/>
              <a:cs typeface="Calibri"/>
            </a:endParaRPr>
          </a:p>
          <a:p>
            <a:pPr marL="12700" marR="36004">
              <a:lnSpc>
                <a:spcPct val="102091"/>
              </a:lnSpc>
              <a:spcBef>
                <a:spcPts val="946"/>
              </a:spcBef>
            </a:pPr>
            <a:r>
              <a:rPr sz="1800" spc="0" dirty="0" smtClean="0">
                <a:solidFill>
                  <a:srgbClr val="FF0000"/>
                </a:solidFill>
                <a:latin typeface="Symbol"/>
                <a:cs typeface="Symbol"/>
              </a:rPr>
              <a:t></a:t>
            </a:r>
            <a:r>
              <a:rPr sz="1800" spc="0" dirty="0" smtClean="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sz="1800" spc="-4" dirty="0" smtClean="0">
                <a:solidFill>
                  <a:srgbClr val="FF0000"/>
                </a:solidFill>
                <a:latin typeface="Calibri"/>
                <a:cs typeface="Calibri"/>
              </a:rPr>
              <a:t>g</a:t>
            </a:r>
            <a:r>
              <a:rPr sz="1800" spc="0" dirty="0" smtClean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1800" spc="4" dirty="0" smtClean="0">
                <a:solidFill>
                  <a:srgbClr val="FF0000"/>
                </a:solidFill>
                <a:latin typeface="Calibri"/>
                <a:cs typeface="Calibri"/>
              </a:rPr>
              <a:t>n</a:t>
            </a:r>
            <a:r>
              <a:rPr sz="1800" spc="-4" dirty="0" smtClean="0">
                <a:solidFill>
                  <a:srgbClr val="FF0000"/>
                </a:solidFill>
                <a:latin typeface="Calibri"/>
                <a:cs typeface="Calibri"/>
              </a:rPr>
              <a:t>c</a:t>
            </a:r>
            <a:r>
              <a:rPr sz="1800" spc="0" dirty="0" smtClean="0">
                <a:solidFill>
                  <a:srgbClr val="FF0000"/>
                </a:solidFill>
                <a:latin typeface="Calibri"/>
                <a:cs typeface="Calibri"/>
              </a:rPr>
              <a:t>em</a:t>
            </a:r>
            <a:r>
              <a:rPr sz="1800" spc="9" dirty="0" smtClean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1800" spc="-9" dirty="0" smtClean="0">
                <a:solidFill>
                  <a:srgbClr val="FF0000"/>
                </a:solidFill>
                <a:latin typeface="Calibri"/>
                <a:cs typeface="Calibri"/>
              </a:rPr>
              <a:t>n</a:t>
            </a:r>
            <a:r>
              <a:rPr sz="1800" spc="0" dirty="0" smtClean="0">
                <a:solidFill>
                  <a:srgbClr val="FF0000"/>
                </a:solidFill>
                <a:latin typeface="Calibri"/>
                <a:cs typeface="Calibri"/>
              </a:rPr>
              <a:t>t des</a:t>
            </a:r>
            <a:r>
              <a:rPr sz="1800" spc="4" dirty="0" smtClean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800" spc="-25" dirty="0" smtClean="0">
                <a:solidFill>
                  <a:srgbClr val="FF0000"/>
                </a:solidFill>
                <a:latin typeface="Calibri"/>
                <a:cs typeface="Calibri"/>
              </a:rPr>
              <a:t>r</a:t>
            </a:r>
            <a:r>
              <a:rPr sz="1800" spc="0" dirty="0" smtClean="0">
                <a:solidFill>
                  <a:srgbClr val="FF0000"/>
                </a:solidFill>
                <a:latin typeface="Calibri"/>
                <a:cs typeface="Calibri"/>
              </a:rPr>
              <a:t>é</a:t>
            </a:r>
            <a:r>
              <a:rPr sz="1800" spc="4" dirty="0" smtClean="0">
                <a:solidFill>
                  <a:srgbClr val="FF0000"/>
                </a:solidFill>
                <a:latin typeface="Calibri"/>
                <a:cs typeface="Calibri"/>
              </a:rPr>
              <a:t>s</a:t>
            </a:r>
            <a:r>
              <a:rPr sz="1800" spc="-4" dirty="0" smtClean="0">
                <a:solidFill>
                  <a:srgbClr val="FF0000"/>
                </a:solidFill>
                <a:latin typeface="Calibri"/>
                <a:cs typeface="Calibri"/>
              </a:rPr>
              <a:t>i</a:t>
            </a:r>
            <a:r>
              <a:rPr sz="1800" spc="0" dirty="0" smtClean="0">
                <a:solidFill>
                  <a:srgbClr val="FF0000"/>
                </a:solidFill>
                <a:latin typeface="Calibri"/>
                <a:cs typeface="Calibri"/>
              </a:rPr>
              <a:t>dus</a:t>
            </a:r>
            <a:r>
              <a:rPr sz="1800" spc="-4" dirty="0" smtClean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800" spc="0" dirty="0" smtClean="0">
                <a:solidFill>
                  <a:srgbClr val="FF0000"/>
                </a:solidFill>
                <a:latin typeface="Calibri"/>
                <a:cs typeface="Calibri"/>
              </a:rPr>
              <a:t>d</a:t>
            </a:r>
            <a:r>
              <a:rPr sz="1800" spc="4" dirty="0" smtClean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1800" spc="0" dirty="0" smtClean="0">
                <a:solidFill>
                  <a:srgbClr val="FF0000"/>
                </a:solidFill>
                <a:latin typeface="Calibri"/>
                <a:cs typeface="Calibri"/>
              </a:rPr>
              <a:t>s</a:t>
            </a:r>
            <a:r>
              <a:rPr sz="1800" spc="19" dirty="0" smtClean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800" spc="0" dirty="0" smtClean="0">
                <a:solidFill>
                  <a:srgbClr val="FF0000"/>
                </a:solidFill>
                <a:latin typeface="Calibri"/>
                <a:cs typeface="Calibri"/>
              </a:rPr>
              <a:t>aa de</a:t>
            </a:r>
            <a:r>
              <a:rPr sz="1800" spc="14" dirty="0" smtClean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800" spc="4" dirty="0" smtClean="0">
                <a:solidFill>
                  <a:srgbClr val="FF0000"/>
                </a:solidFill>
                <a:latin typeface="Calibri"/>
                <a:cs typeface="Calibri"/>
              </a:rPr>
              <a:t>N</a:t>
            </a:r>
            <a:r>
              <a:rPr sz="1800" spc="0" dirty="0" smtClean="0">
                <a:solidFill>
                  <a:srgbClr val="FF0000"/>
                </a:solidFill>
                <a:latin typeface="Calibri"/>
                <a:cs typeface="Calibri"/>
              </a:rPr>
              <a:t>-</a:t>
            </a:r>
            <a:r>
              <a:rPr sz="1800" spc="-25" dirty="0" smtClean="0">
                <a:solidFill>
                  <a:srgbClr val="FF0000"/>
                </a:solidFill>
                <a:latin typeface="Calibri"/>
                <a:cs typeface="Calibri"/>
              </a:rPr>
              <a:t>t</a:t>
            </a:r>
            <a:r>
              <a:rPr sz="1800" spc="0" dirty="0" smtClean="0">
                <a:solidFill>
                  <a:srgbClr val="FF0000"/>
                </a:solidFill>
                <a:latin typeface="Calibri"/>
                <a:cs typeface="Calibri"/>
              </a:rPr>
              <a:t>erm</a:t>
            </a:r>
            <a:r>
              <a:rPr sz="1800" spc="4" dirty="0" smtClean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800" spc="-4" dirty="0" smtClean="0">
                <a:solidFill>
                  <a:srgbClr val="FF0000"/>
                </a:solidFill>
                <a:latin typeface="Calibri"/>
                <a:cs typeface="Calibri"/>
              </a:rPr>
              <a:t>v</a:t>
            </a:r>
            <a:r>
              <a:rPr sz="1800" spc="4" dirty="0" smtClean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1800" spc="-39" dirty="0" smtClean="0">
                <a:solidFill>
                  <a:srgbClr val="FF0000"/>
                </a:solidFill>
                <a:latin typeface="Calibri"/>
                <a:cs typeface="Calibri"/>
              </a:rPr>
              <a:t>r</a:t>
            </a:r>
            <a:r>
              <a:rPr sz="1800" spc="0" dirty="0" smtClean="0">
                <a:solidFill>
                  <a:srgbClr val="FF0000"/>
                </a:solidFill>
                <a:latin typeface="Calibri"/>
                <a:cs typeface="Calibri"/>
              </a:rPr>
              <a:t>s</a:t>
            </a:r>
            <a:r>
              <a:rPr sz="1800" spc="4" dirty="0" smtClean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800" spc="0" dirty="0" smtClean="0">
                <a:solidFill>
                  <a:srgbClr val="FF0000"/>
                </a:solidFill>
                <a:latin typeface="Calibri"/>
                <a:cs typeface="Calibri"/>
              </a:rPr>
              <a:t>C-</a:t>
            </a:r>
            <a:r>
              <a:rPr sz="1800" spc="-25" dirty="0" smtClean="0">
                <a:solidFill>
                  <a:srgbClr val="FF0000"/>
                </a:solidFill>
                <a:latin typeface="Calibri"/>
                <a:cs typeface="Calibri"/>
              </a:rPr>
              <a:t>t</a:t>
            </a:r>
            <a:r>
              <a:rPr sz="1800" spc="0" dirty="0" smtClean="0">
                <a:solidFill>
                  <a:srgbClr val="FF0000"/>
                </a:solidFill>
                <a:latin typeface="Calibri"/>
                <a:cs typeface="Calibri"/>
              </a:rPr>
              <a:t>erm</a:t>
            </a:r>
            <a:r>
              <a:rPr sz="1800" spc="4" dirty="0" smtClean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800" spc="0" dirty="0" smtClean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1800" spc="-14" dirty="0" smtClean="0">
                <a:solidFill>
                  <a:srgbClr val="FF0000"/>
                </a:solidFill>
                <a:latin typeface="Calibri"/>
                <a:cs typeface="Calibri"/>
              </a:rPr>
              <a:t>s</a:t>
            </a:r>
            <a:r>
              <a:rPr sz="1800" spc="0" dirty="0" smtClean="0">
                <a:solidFill>
                  <a:srgbClr val="FF0000"/>
                </a:solidFill>
                <a:latin typeface="Calibri"/>
                <a:cs typeface="Calibri"/>
              </a:rPr>
              <a:t>t</a:t>
            </a:r>
            <a:r>
              <a:rPr sz="1800" spc="9" dirty="0" smtClean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800" spc="0" dirty="0" smtClean="0">
                <a:solidFill>
                  <a:srgbClr val="FF0000"/>
                </a:solidFill>
                <a:latin typeface="Calibri"/>
                <a:cs typeface="Calibri"/>
              </a:rPr>
              <a:t>ap</a:t>
            </a:r>
            <a:r>
              <a:rPr sz="1800" spc="4" dirty="0" smtClean="0">
                <a:solidFill>
                  <a:srgbClr val="FF0000"/>
                </a:solidFill>
                <a:latin typeface="Calibri"/>
                <a:cs typeface="Calibri"/>
              </a:rPr>
              <a:t>p</a:t>
            </a:r>
            <a:r>
              <a:rPr sz="1800" spc="0" dirty="0" smtClean="0">
                <a:solidFill>
                  <a:srgbClr val="FF0000"/>
                </a:solidFill>
                <a:latin typeface="Calibri"/>
                <a:cs typeface="Calibri"/>
              </a:rPr>
              <a:t>elé S</a:t>
            </a:r>
            <a:r>
              <a:rPr sz="1800" spc="-25" dirty="0" smtClean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1800" spc="0" dirty="0" smtClean="0">
                <a:solidFill>
                  <a:srgbClr val="FF0000"/>
                </a:solidFill>
                <a:latin typeface="Calibri"/>
                <a:cs typeface="Calibri"/>
              </a:rPr>
              <a:t>QU</a:t>
            </a:r>
            <a:r>
              <a:rPr sz="1800" spc="-4" dirty="0" smtClean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1800" spc="0" dirty="0" smtClean="0">
                <a:solidFill>
                  <a:srgbClr val="FF0000"/>
                </a:solidFill>
                <a:latin typeface="Calibri"/>
                <a:cs typeface="Calibri"/>
              </a:rPr>
              <a:t>NCE</a:t>
            </a:r>
            <a:endParaRPr sz="1800">
              <a:latin typeface="Calibri"/>
              <a:cs typeface="Calibri"/>
            </a:endParaRPr>
          </a:p>
          <a:p>
            <a:pPr marL="12700" marR="36004">
              <a:lnSpc>
                <a:spcPct val="102091"/>
              </a:lnSpc>
              <a:spcBef>
                <a:spcPts val="946"/>
              </a:spcBef>
            </a:pPr>
            <a:r>
              <a:rPr sz="1800" spc="0" dirty="0" smtClean="0">
                <a:solidFill>
                  <a:srgbClr val="FF0000"/>
                </a:solidFill>
                <a:latin typeface="Symbol"/>
                <a:cs typeface="Symbol"/>
              </a:rPr>
              <a:t></a:t>
            </a:r>
            <a:r>
              <a:rPr sz="1800" spc="0" dirty="0" smtClean="0">
                <a:solidFill>
                  <a:srgbClr val="FF0000"/>
                </a:solidFill>
                <a:latin typeface="Calibri"/>
                <a:cs typeface="Calibri"/>
              </a:rPr>
              <a:t>La</a:t>
            </a:r>
            <a:r>
              <a:rPr sz="1800" spc="14" dirty="0" smtClean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800" spc="0" dirty="0" smtClean="0">
                <a:solidFill>
                  <a:srgbClr val="FF0000"/>
                </a:solidFill>
                <a:latin typeface="Calibri"/>
                <a:cs typeface="Calibri"/>
              </a:rPr>
              <a:t>s</a:t>
            </a:r>
            <a:r>
              <a:rPr sz="1800" spc="4" dirty="0" smtClean="0">
                <a:solidFill>
                  <a:srgbClr val="FF0000"/>
                </a:solidFill>
                <a:latin typeface="Calibri"/>
                <a:cs typeface="Calibri"/>
              </a:rPr>
              <a:t>é</a:t>
            </a:r>
            <a:r>
              <a:rPr sz="1800" spc="0" dirty="0" smtClean="0">
                <a:solidFill>
                  <a:srgbClr val="FF0000"/>
                </a:solidFill>
                <a:latin typeface="Calibri"/>
                <a:cs typeface="Calibri"/>
              </a:rPr>
              <a:t>q</a:t>
            </a:r>
            <a:r>
              <a:rPr sz="1800" spc="4" dirty="0" smtClean="0">
                <a:solidFill>
                  <a:srgbClr val="FF0000"/>
                </a:solidFill>
                <a:latin typeface="Calibri"/>
                <a:cs typeface="Calibri"/>
              </a:rPr>
              <a:t>u</a:t>
            </a:r>
            <a:r>
              <a:rPr sz="1800" spc="0" dirty="0" smtClean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1800" spc="4" dirty="0" smtClean="0">
                <a:solidFill>
                  <a:srgbClr val="FF0000"/>
                </a:solidFill>
                <a:latin typeface="Calibri"/>
                <a:cs typeface="Calibri"/>
              </a:rPr>
              <a:t>n</a:t>
            </a:r>
            <a:r>
              <a:rPr sz="1800" spc="-4" dirty="0" smtClean="0">
                <a:solidFill>
                  <a:srgbClr val="FF0000"/>
                </a:solidFill>
                <a:latin typeface="Calibri"/>
                <a:cs typeface="Calibri"/>
              </a:rPr>
              <a:t>c</a:t>
            </a:r>
            <a:r>
              <a:rPr sz="1800" spc="0" dirty="0" smtClean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1800" spc="14" dirty="0" smtClean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800" spc="-29" dirty="0" smtClean="0">
                <a:solidFill>
                  <a:srgbClr val="FF0000"/>
                </a:solidFill>
                <a:latin typeface="Calibri"/>
                <a:cs typeface="Calibri"/>
              </a:rPr>
              <a:t>r</a:t>
            </a:r>
            <a:r>
              <a:rPr sz="1800" spc="0" dirty="0" smtClean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1800" spc="4" dirty="0" smtClean="0">
                <a:solidFill>
                  <a:srgbClr val="FF0000"/>
                </a:solidFill>
                <a:latin typeface="Calibri"/>
                <a:cs typeface="Calibri"/>
              </a:rPr>
              <a:t>p</a:t>
            </a:r>
            <a:r>
              <a:rPr sz="1800" spc="-29" dirty="0" smtClean="0">
                <a:solidFill>
                  <a:srgbClr val="FF0000"/>
                </a:solidFill>
                <a:latin typeface="Calibri"/>
                <a:cs typeface="Calibri"/>
              </a:rPr>
              <a:t>r</a:t>
            </a:r>
            <a:r>
              <a:rPr sz="1800" spc="0" dirty="0" smtClean="0">
                <a:solidFill>
                  <a:srgbClr val="FF0000"/>
                </a:solidFill>
                <a:latin typeface="Calibri"/>
                <a:cs typeface="Calibri"/>
              </a:rPr>
              <a:t>é</a:t>
            </a:r>
            <a:r>
              <a:rPr sz="1800" spc="4" dirty="0" smtClean="0">
                <a:solidFill>
                  <a:srgbClr val="FF0000"/>
                </a:solidFill>
                <a:latin typeface="Calibri"/>
                <a:cs typeface="Calibri"/>
              </a:rPr>
              <a:t>s</a:t>
            </a:r>
            <a:r>
              <a:rPr sz="1800" spc="0" dirty="0" smtClean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1800" spc="-4" dirty="0" smtClean="0">
                <a:solidFill>
                  <a:srgbClr val="FF0000"/>
                </a:solidFill>
                <a:latin typeface="Calibri"/>
                <a:cs typeface="Calibri"/>
              </a:rPr>
              <a:t>n</a:t>
            </a:r>
            <a:r>
              <a:rPr sz="1800" spc="-25" dirty="0" smtClean="0">
                <a:solidFill>
                  <a:srgbClr val="FF0000"/>
                </a:solidFill>
                <a:latin typeface="Calibri"/>
                <a:cs typeface="Calibri"/>
              </a:rPr>
              <a:t>t</a:t>
            </a:r>
            <a:r>
              <a:rPr sz="1800" spc="0" dirty="0" smtClean="0">
                <a:solidFill>
                  <a:srgbClr val="FF0000"/>
                </a:solidFill>
                <a:latin typeface="Calibri"/>
                <a:cs typeface="Calibri"/>
              </a:rPr>
              <a:t>e </a:t>
            </a:r>
            <a:r>
              <a:rPr sz="1800" spc="4" dirty="0" smtClean="0">
                <a:solidFill>
                  <a:srgbClr val="FF0000"/>
                </a:solidFill>
                <a:latin typeface="Calibri"/>
                <a:cs typeface="Calibri"/>
              </a:rPr>
              <a:t>u</a:t>
            </a:r>
            <a:r>
              <a:rPr sz="1800" spc="0" dirty="0" smtClean="0">
                <a:solidFill>
                  <a:srgbClr val="FF0000"/>
                </a:solidFill>
                <a:latin typeface="Calibri"/>
                <a:cs typeface="Calibri"/>
              </a:rPr>
              <a:t>ne</a:t>
            </a:r>
            <a:r>
              <a:rPr sz="1800" spc="14" dirty="0" smtClean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800" spc="-29" dirty="0" smtClean="0">
                <a:solidFill>
                  <a:srgbClr val="FF0000"/>
                </a:solidFill>
                <a:latin typeface="Calibri"/>
                <a:cs typeface="Calibri"/>
              </a:rPr>
              <a:t>f</a:t>
            </a:r>
            <a:r>
              <a:rPr sz="1800" spc="0" dirty="0" smtClean="0">
                <a:solidFill>
                  <a:srgbClr val="FF0000"/>
                </a:solidFill>
                <a:latin typeface="Calibri"/>
                <a:cs typeface="Calibri"/>
              </a:rPr>
              <a:t>orme d</a:t>
            </a:r>
            <a:r>
              <a:rPr sz="1800" spc="9" dirty="0" smtClean="0">
                <a:solidFill>
                  <a:srgbClr val="FF0000"/>
                </a:solidFill>
                <a:latin typeface="Calibri"/>
                <a:cs typeface="Calibri"/>
              </a:rPr>
              <a:t>’</a:t>
            </a:r>
            <a:r>
              <a:rPr sz="1800" spc="-4" dirty="0" smtClean="0">
                <a:solidFill>
                  <a:srgbClr val="FF0000"/>
                </a:solidFill>
                <a:latin typeface="Calibri"/>
                <a:cs typeface="Calibri"/>
              </a:rPr>
              <a:t>i</a:t>
            </a:r>
            <a:r>
              <a:rPr sz="1800" spc="-9" dirty="0" smtClean="0">
                <a:solidFill>
                  <a:srgbClr val="FF0000"/>
                </a:solidFill>
                <a:latin typeface="Calibri"/>
                <a:cs typeface="Calibri"/>
              </a:rPr>
              <a:t>n</a:t>
            </a:r>
            <a:r>
              <a:rPr sz="1800" spc="-29" dirty="0" smtClean="0">
                <a:solidFill>
                  <a:srgbClr val="FF0000"/>
                </a:solidFill>
                <a:latin typeface="Calibri"/>
                <a:cs typeface="Calibri"/>
              </a:rPr>
              <a:t>f</a:t>
            </a:r>
            <a:r>
              <a:rPr sz="1800" spc="0" dirty="0" smtClean="0">
                <a:solidFill>
                  <a:srgbClr val="FF0000"/>
                </a:solidFill>
                <a:latin typeface="Calibri"/>
                <a:cs typeface="Calibri"/>
              </a:rPr>
              <a:t>orm</a:t>
            </a:r>
            <a:r>
              <a:rPr sz="1800" spc="-14" dirty="0" smtClean="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sz="1800" spc="0" dirty="0" smtClean="0">
                <a:solidFill>
                  <a:srgbClr val="FF0000"/>
                </a:solidFill>
                <a:latin typeface="Calibri"/>
                <a:cs typeface="Calibri"/>
              </a:rPr>
              <a:t>t</a:t>
            </a:r>
            <a:r>
              <a:rPr sz="1800" spc="-9" dirty="0" smtClean="0">
                <a:solidFill>
                  <a:srgbClr val="FF0000"/>
                </a:solidFill>
                <a:latin typeface="Calibri"/>
                <a:cs typeface="Calibri"/>
              </a:rPr>
              <a:t>i</a:t>
            </a:r>
            <a:r>
              <a:rPr sz="1800" spc="0" dirty="0" smtClean="0">
                <a:solidFill>
                  <a:srgbClr val="FF0000"/>
                </a:solidFill>
                <a:latin typeface="Calibri"/>
                <a:cs typeface="Calibri"/>
              </a:rPr>
              <a:t>on</a:t>
            </a:r>
            <a:r>
              <a:rPr sz="1800" spc="14" dirty="0" smtClean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800" spc="-4" dirty="0" smtClean="0">
                <a:solidFill>
                  <a:srgbClr val="FF0000"/>
                </a:solidFill>
                <a:latin typeface="Calibri"/>
                <a:cs typeface="Calibri"/>
              </a:rPr>
              <a:t>g</a:t>
            </a:r>
            <a:r>
              <a:rPr sz="1800" spc="0" dirty="0" smtClean="0">
                <a:solidFill>
                  <a:srgbClr val="FF0000"/>
                </a:solidFill>
                <a:latin typeface="Calibri"/>
                <a:cs typeface="Calibri"/>
              </a:rPr>
              <a:t>é</a:t>
            </a:r>
            <a:r>
              <a:rPr sz="1800" spc="4" dirty="0" smtClean="0">
                <a:solidFill>
                  <a:srgbClr val="FF0000"/>
                </a:solidFill>
                <a:latin typeface="Calibri"/>
                <a:cs typeface="Calibri"/>
              </a:rPr>
              <a:t>n</a:t>
            </a:r>
            <a:r>
              <a:rPr sz="1800" spc="-9" dirty="0" smtClean="0">
                <a:solidFill>
                  <a:srgbClr val="FF0000"/>
                </a:solidFill>
                <a:latin typeface="Calibri"/>
                <a:cs typeface="Calibri"/>
              </a:rPr>
              <a:t>é</a:t>
            </a:r>
            <a:r>
              <a:rPr sz="1800" spc="0" dirty="0" smtClean="0">
                <a:solidFill>
                  <a:srgbClr val="FF0000"/>
                </a:solidFill>
                <a:latin typeface="Calibri"/>
                <a:cs typeface="Calibri"/>
              </a:rPr>
              <a:t>t</a:t>
            </a:r>
            <a:r>
              <a:rPr sz="1800" spc="-9" dirty="0" smtClean="0">
                <a:solidFill>
                  <a:srgbClr val="FF0000"/>
                </a:solidFill>
                <a:latin typeface="Calibri"/>
                <a:cs typeface="Calibri"/>
              </a:rPr>
              <a:t>i</a:t>
            </a:r>
            <a:r>
              <a:rPr sz="1800" spc="0" dirty="0" smtClean="0">
                <a:solidFill>
                  <a:srgbClr val="FF0000"/>
                </a:solidFill>
                <a:latin typeface="Calibri"/>
                <a:cs typeface="Calibri"/>
              </a:rPr>
              <a:t>q</a:t>
            </a:r>
            <a:r>
              <a:rPr sz="1800" spc="4" dirty="0" smtClean="0">
                <a:solidFill>
                  <a:srgbClr val="FF0000"/>
                </a:solidFill>
                <a:latin typeface="Calibri"/>
                <a:cs typeface="Calibri"/>
              </a:rPr>
              <a:t>u</a:t>
            </a:r>
            <a:r>
              <a:rPr sz="1800" spc="0" dirty="0" smtClean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1800" spc="14" dirty="0" smtClean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800" spc="-19" dirty="0" smtClean="0">
                <a:solidFill>
                  <a:srgbClr val="FF0000"/>
                </a:solidFill>
                <a:latin typeface="Calibri"/>
                <a:cs typeface="Calibri"/>
              </a:rPr>
              <a:t>c</a:t>
            </a:r>
            <a:r>
              <a:rPr sz="1800" spc="0" dirty="0" smtClean="0">
                <a:solidFill>
                  <a:srgbClr val="FF0000"/>
                </a:solidFill>
                <a:latin typeface="Calibri"/>
                <a:cs typeface="Calibri"/>
              </a:rPr>
              <a:t>or</a:t>
            </a:r>
            <a:r>
              <a:rPr sz="1800" spc="-29" dirty="0" smtClean="0">
                <a:solidFill>
                  <a:srgbClr val="FF0000"/>
                </a:solidFill>
                <a:latin typeface="Calibri"/>
                <a:cs typeface="Calibri"/>
              </a:rPr>
              <a:t>r</a:t>
            </a:r>
            <a:r>
              <a:rPr sz="1800" spc="0" dirty="0" smtClean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1800" spc="4" dirty="0" smtClean="0">
                <a:solidFill>
                  <a:srgbClr val="FF0000"/>
                </a:solidFill>
                <a:latin typeface="Calibri"/>
                <a:cs typeface="Calibri"/>
              </a:rPr>
              <a:t>s</a:t>
            </a:r>
            <a:r>
              <a:rPr sz="1800" spc="0" dirty="0" smtClean="0">
                <a:solidFill>
                  <a:srgbClr val="FF0000"/>
                </a:solidFill>
                <a:latin typeface="Calibri"/>
                <a:cs typeface="Calibri"/>
              </a:rPr>
              <a:t>pon</a:t>
            </a:r>
            <a:r>
              <a:rPr sz="1800" spc="4" dirty="0" smtClean="0">
                <a:solidFill>
                  <a:srgbClr val="FF0000"/>
                </a:solidFill>
                <a:latin typeface="Calibri"/>
                <a:cs typeface="Calibri"/>
              </a:rPr>
              <a:t>d</a:t>
            </a:r>
            <a:r>
              <a:rPr sz="1800" spc="0" dirty="0" smtClean="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sz="1800" spc="-4" dirty="0" smtClean="0">
                <a:solidFill>
                  <a:srgbClr val="FF0000"/>
                </a:solidFill>
                <a:latin typeface="Calibri"/>
                <a:cs typeface="Calibri"/>
              </a:rPr>
              <a:t>n</a:t>
            </a:r>
            <a:r>
              <a:rPr sz="1800" spc="0" dirty="0" smtClean="0">
                <a:solidFill>
                  <a:srgbClr val="FF0000"/>
                </a:solidFill>
                <a:latin typeface="Calibri"/>
                <a:cs typeface="Calibri"/>
              </a:rPr>
              <a:t>t</a:t>
            </a:r>
            <a:r>
              <a:rPr sz="1800" spc="9" dirty="0" smtClean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800" spc="0" dirty="0" smtClean="0">
                <a:solidFill>
                  <a:srgbClr val="FF0000"/>
                </a:solidFill>
                <a:latin typeface="Calibri"/>
                <a:cs typeface="Calibri"/>
              </a:rPr>
              <a:t>à </a:t>
            </a:r>
            <a:r>
              <a:rPr sz="1800" spc="4" dirty="0" smtClean="0">
                <a:solidFill>
                  <a:srgbClr val="FF0000"/>
                </a:solidFill>
                <a:latin typeface="Calibri"/>
                <a:cs typeface="Calibri"/>
              </a:rPr>
              <a:t>u</a:t>
            </a:r>
            <a:r>
              <a:rPr sz="1800" spc="0" dirty="0" smtClean="0">
                <a:solidFill>
                  <a:srgbClr val="FF0000"/>
                </a:solidFill>
                <a:latin typeface="Calibri"/>
                <a:cs typeface="Calibri"/>
              </a:rPr>
              <a:t>ne</a:t>
            </a:r>
            <a:r>
              <a:rPr sz="1800" spc="14" dirty="0" smtClean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800" spc="-29" dirty="0" smtClean="0">
                <a:solidFill>
                  <a:srgbClr val="FF0000"/>
                </a:solidFill>
                <a:latin typeface="Calibri"/>
                <a:cs typeface="Calibri"/>
              </a:rPr>
              <a:t>f</a:t>
            </a:r>
            <a:r>
              <a:rPr sz="1800" spc="0" dirty="0" smtClean="0">
                <a:solidFill>
                  <a:srgbClr val="FF0000"/>
                </a:solidFill>
                <a:latin typeface="Calibri"/>
                <a:cs typeface="Calibri"/>
              </a:rPr>
              <a:t>onc</a:t>
            </a:r>
            <a:r>
              <a:rPr sz="1800" spc="-4" dirty="0" smtClean="0">
                <a:solidFill>
                  <a:srgbClr val="FF0000"/>
                </a:solidFill>
                <a:latin typeface="Calibri"/>
                <a:cs typeface="Calibri"/>
              </a:rPr>
              <a:t>ti</a:t>
            </a:r>
            <a:r>
              <a:rPr sz="1800" spc="0" dirty="0" smtClean="0">
                <a:solidFill>
                  <a:srgbClr val="FF0000"/>
                </a:solidFill>
                <a:latin typeface="Calibri"/>
                <a:cs typeface="Calibri"/>
              </a:rPr>
              <a:t>on</a:t>
            </a:r>
            <a:r>
              <a:rPr sz="1800" spc="14" dirty="0" smtClean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800" spc="0" dirty="0" smtClean="0">
                <a:solidFill>
                  <a:srgbClr val="FF0000"/>
                </a:solidFill>
                <a:latin typeface="Calibri"/>
                <a:cs typeface="Calibri"/>
              </a:rPr>
              <a:t>bio</a:t>
            </a:r>
            <a:r>
              <a:rPr sz="1800" spc="-9" dirty="0" smtClean="0">
                <a:solidFill>
                  <a:srgbClr val="FF0000"/>
                </a:solidFill>
                <a:latin typeface="Calibri"/>
                <a:cs typeface="Calibri"/>
              </a:rPr>
              <a:t>l</a:t>
            </a:r>
            <a:r>
              <a:rPr sz="1800" spc="0" dirty="0" smtClean="0">
                <a:solidFill>
                  <a:srgbClr val="FF0000"/>
                </a:solidFill>
                <a:latin typeface="Calibri"/>
                <a:cs typeface="Calibri"/>
              </a:rPr>
              <a:t>ogique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764407" y="2666872"/>
            <a:ext cx="3049997" cy="2280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25"/>
              </a:lnSpc>
              <a:spcBef>
                <a:spcPts val="86"/>
              </a:spcBef>
            </a:pPr>
            <a:r>
              <a:rPr sz="2400" spc="4" baseline="3413" dirty="0" smtClean="0">
                <a:latin typeface="Calibri"/>
                <a:cs typeface="Calibri"/>
              </a:rPr>
              <a:t>I</a:t>
            </a:r>
            <a:r>
              <a:rPr sz="2400" spc="0" baseline="3413" dirty="0" smtClean="0">
                <a:latin typeface="Calibri"/>
                <a:cs typeface="Calibri"/>
              </a:rPr>
              <a:t>mpo</a:t>
            </a:r>
            <a:r>
              <a:rPr sz="2400" spc="-9" baseline="3413" dirty="0" smtClean="0">
                <a:latin typeface="Calibri"/>
                <a:cs typeface="Calibri"/>
              </a:rPr>
              <a:t>r</a:t>
            </a:r>
            <a:r>
              <a:rPr sz="2400" spc="-19" baseline="3413" dirty="0" smtClean="0">
                <a:latin typeface="Calibri"/>
                <a:cs typeface="Calibri"/>
              </a:rPr>
              <a:t>t</a:t>
            </a:r>
            <a:r>
              <a:rPr sz="2400" spc="0" baseline="3413" dirty="0" smtClean="0">
                <a:latin typeface="Calibri"/>
                <a:cs typeface="Calibri"/>
              </a:rPr>
              <a:t>a</a:t>
            </a:r>
            <a:r>
              <a:rPr sz="2400" spc="4" baseline="3413" dirty="0" smtClean="0">
                <a:latin typeface="Calibri"/>
                <a:cs typeface="Calibri"/>
              </a:rPr>
              <a:t>n</a:t>
            </a:r>
            <a:r>
              <a:rPr sz="2400" spc="0" baseline="3413" dirty="0" smtClean="0">
                <a:latin typeface="Calibri"/>
                <a:cs typeface="Calibri"/>
              </a:rPr>
              <a:t>ce</a:t>
            </a:r>
            <a:r>
              <a:rPr sz="2400" spc="-50" baseline="3413" dirty="0" smtClean="0">
                <a:latin typeface="Calibri"/>
                <a:cs typeface="Calibri"/>
              </a:rPr>
              <a:t> </a:t>
            </a:r>
            <a:r>
              <a:rPr sz="2400" spc="0" baseline="3413" dirty="0" smtClean="0">
                <a:latin typeface="Calibri"/>
                <a:cs typeface="Calibri"/>
              </a:rPr>
              <a:t>de</a:t>
            </a:r>
            <a:r>
              <a:rPr sz="2400" spc="-16" baseline="3413" dirty="0" smtClean="0">
                <a:latin typeface="Calibri"/>
                <a:cs typeface="Calibri"/>
              </a:rPr>
              <a:t> </a:t>
            </a:r>
            <a:r>
              <a:rPr sz="2400" spc="0" baseline="3413" dirty="0" smtClean="0">
                <a:latin typeface="Calibri"/>
                <a:cs typeface="Calibri"/>
              </a:rPr>
              <a:t>la</a:t>
            </a:r>
            <a:r>
              <a:rPr sz="2400" spc="-21" baseline="3413" dirty="0" smtClean="0">
                <a:latin typeface="Calibri"/>
                <a:cs typeface="Calibri"/>
              </a:rPr>
              <a:t> </a:t>
            </a:r>
            <a:r>
              <a:rPr sz="2400" spc="-14" baseline="3413" dirty="0" smtClean="0">
                <a:latin typeface="Calibri"/>
                <a:cs typeface="Calibri"/>
              </a:rPr>
              <a:t>s</a:t>
            </a:r>
            <a:r>
              <a:rPr sz="2400" spc="4" baseline="3413" dirty="0" smtClean="0">
                <a:latin typeface="Calibri"/>
                <a:cs typeface="Calibri"/>
              </a:rPr>
              <a:t>t</a:t>
            </a:r>
            <a:r>
              <a:rPr sz="2400" spc="-4" baseline="3413" dirty="0" smtClean="0">
                <a:latin typeface="Calibri"/>
                <a:cs typeface="Calibri"/>
              </a:rPr>
              <a:t>r</a:t>
            </a:r>
            <a:r>
              <a:rPr sz="2400" spc="0" baseline="3413" dirty="0" smtClean="0">
                <a:latin typeface="Calibri"/>
                <a:cs typeface="Calibri"/>
              </a:rPr>
              <a:t>uct</a:t>
            </a:r>
            <a:r>
              <a:rPr sz="2400" spc="4" baseline="3413" dirty="0" smtClean="0">
                <a:latin typeface="Calibri"/>
                <a:cs typeface="Calibri"/>
              </a:rPr>
              <a:t>u</a:t>
            </a:r>
            <a:r>
              <a:rPr sz="2400" spc="-29" baseline="3413" dirty="0" smtClean="0">
                <a:latin typeface="Calibri"/>
                <a:cs typeface="Calibri"/>
              </a:rPr>
              <a:t>r</a:t>
            </a:r>
            <a:r>
              <a:rPr sz="2400" spc="0" baseline="3413" dirty="0" smtClean="0">
                <a:latin typeface="Calibri"/>
                <a:cs typeface="Calibri"/>
              </a:rPr>
              <a:t>e</a:t>
            </a:r>
            <a:r>
              <a:rPr sz="2400" spc="-34" baseline="3413" dirty="0" smtClean="0">
                <a:latin typeface="Calibri"/>
                <a:cs typeface="Calibri"/>
              </a:rPr>
              <a:t> </a:t>
            </a:r>
            <a:r>
              <a:rPr sz="2400" spc="0" baseline="3413" dirty="0" smtClean="0">
                <a:latin typeface="Calibri"/>
                <a:cs typeface="Calibri"/>
              </a:rPr>
              <a:t>prima</a:t>
            </a:r>
            <a:r>
              <a:rPr sz="2400" spc="9" baseline="3413" dirty="0" smtClean="0">
                <a:latin typeface="Calibri"/>
                <a:cs typeface="Calibri"/>
              </a:rPr>
              <a:t>i</a:t>
            </a:r>
            <a:r>
              <a:rPr sz="2400" spc="-29" baseline="3413" dirty="0" smtClean="0">
                <a:latin typeface="Calibri"/>
                <a:cs typeface="Calibri"/>
              </a:rPr>
              <a:t>r</a:t>
            </a:r>
            <a:r>
              <a:rPr sz="2400" spc="0" baseline="3413" dirty="0" smtClean="0">
                <a:latin typeface="Calibri"/>
                <a:cs typeface="Calibri"/>
              </a:rPr>
              <a:t>e: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317238" y="6469253"/>
            <a:ext cx="2596570" cy="2280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25"/>
              </a:lnSpc>
              <a:spcBef>
                <a:spcPts val="86"/>
              </a:spcBef>
            </a:pPr>
            <a:r>
              <a:rPr sz="2400" spc="0" baseline="3413" dirty="0" smtClean="0">
                <a:latin typeface="Calibri"/>
                <a:cs typeface="Calibri"/>
              </a:rPr>
              <a:t>Anémie</a:t>
            </a:r>
            <a:r>
              <a:rPr sz="2400" spc="-39" baseline="3413" dirty="0" smtClean="0">
                <a:latin typeface="Calibri"/>
                <a:cs typeface="Calibri"/>
              </a:rPr>
              <a:t> </a:t>
            </a:r>
            <a:r>
              <a:rPr sz="2400" spc="0" baseline="3413" dirty="0" smtClean="0">
                <a:latin typeface="Calibri"/>
                <a:cs typeface="Calibri"/>
              </a:rPr>
              <a:t>à</a:t>
            </a:r>
            <a:r>
              <a:rPr sz="2400" spc="-7" baseline="3413" dirty="0" smtClean="0">
                <a:latin typeface="Calibri"/>
                <a:cs typeface="Calibri"/>
              </a:rPr>
              <a:t> </a:t>
            </a:r>
            <a:r>
              <a:rPr sz="2400" spc="4" baseline="3413" dirty="0" smtClean="0">
                <a:latin typeface="Calibri"/>
                <a:cs typeface="Calibri"/>
              </a:rPr>
              <a:t>h</a:t>
            </a:r>
            <a:r>
              <a:rPr sz="2400" spc="0" baseline="3413" dirty="0" smtClean="0">
                <a:latin typeface="Calibri"/>
                <a:cs typeface="Calibri"/>
              </a:rPr>
              <a:t>é</a:t>
            </a:r>
            <a:r>
              <a:rPr sz="2400" spc="-4" baseline="3413" dirty="0" smtClean="0">
                <a:latin typeface="Calibri"/>
                <a:cs typeface="Calibri"/>
              </a:rPr>
              <a:t>m</a:t>
            </a:r>
            <a:r>
              <a:rPr sz="2400" spc="-9" baseline="3413" dirty="0" smtClean="0">
                <a:latin typeface="Calibri"/>
                <a:cs typeface="Calibri"/>
              </a:rPr>
              <a:t>a</a:t>
            </a:r>
            <a:r>
              <a:rPr sz="2400" spc="4" baseline="3413" dirty="0" smtClean="0">
                <a:latin typeface="Calibri"/>
                <a:cs typeface="Calibri"/>
              </a:rPr>
              <a:t>ti</a:t>
            </a:r>
            <a:r>
              <a:rPr sz="2400" spc="0" baseline="3413" dirty="0" smtClean="0">
                <a:latin typeface="Calibri"/>
                <a:cs typeface="Calibri"/>
              </a:rPr>
              <a:t>es</a:t>
            </a:r>
            <a:r>
              <a:rPr sz="2400" spc="-54" baseline="3413" dirty="0" smtClean="0">
                <a:latin typeface="Calibri"/>
                <a:cs typeface="Calibri"/>
              </a:rPr>
              <a:t> </a:t>
            </a:r>
            <a:r>
              <a:rPr sz="2400" spc="-34" baseline="3413" dirty="0" smtClean="0">
                <a:latin typeface="Calibri"/>
                <a:cs typeface="Calibri"/>
              </a:rPr>
              <a:t>f</a:t>
            </a:r>
            <a:r>
              <a:rPr sz="2400" spc="0" baseline="3413" dirty="0" smtClean="0">
                <a:latin typeface="Calibri"/>
                <a:cs typeface="Calibri"/>
              </a:rPr>
              <a:t>a</a:t>
            </a:r>
            <a:r>
              <a:rPr sz="2400" spc="4" baseline="3413" dirty="0" smtClean="0">
                <a:latin typeface="Calibri"/>
                <a:cs typeface="Calibri"/>
              </a:rPr>
              <a:t>l</a:t>
            </a:r>
            <a:r>
              <a:rPr sz="2400" spc="0" baseline="3413" dirty="0" smtClean="0">
                <a:latin typeface="Calibri"/>
                <a:cs typeface="Calibri"/>
              </a:rPr>
              <a:t>ci</a:t>
            </a:r>
            <a:r>
              <a:rPr sz="2400" spc="-29" baseline="3413" dirty="0" smtClean="0">
                <a:latin typeface="Calibri"/>
                <a:cs typeface="Calibri"/>
              </a:rPr>
              <a:t>f</a:t>
            </a:r>
            <a:r>
              <a:rPr sz="2400" spc="0" baseline="3413" dirty="0" smtClean="0">
                <a:latin typeface="Calibri"/>
                <a:cs typeface="Calibri"/>
              </a:rPr>
              <a:t>o</a:t>
            </a:r>
            <a:r>
              <a:rPr sz="2400" spc="-4" baseline="3413" dirty="0" smtClean="0">
                <a:latin typeface="Calibri"/>
                <a:cs typeface="Calibri"/>
              </a:rPr>
              <a:t>r</a:t>
            </a:r>
            <a:r>
              <a:rPr sz="2400" spc="0" baseline="3413" dirty="0" smtClean="0">
                <a:latin typeface="Calibri"/>
                <a:cs typeface="Calibri"/>
              </a:rPr>
              <a:t>m</a:t>
            </a:r>
            <a:r>
              <a:rPr sz="2400" spc="-4" baseline="3413" dirty="0" smtClean="0">
                <a:latin typeface="Calibri"/>
                <a:cs typeface="Calibri"/>
              </a:rPr>
              <a:t>e</a:t>
            </a:r>
            <a:r>
              <a:rPr sz="2400" spc="0" baseline="3413" dirty="0" smtClean="0">
                <a:latin typeface="Calibri"/>
                <a:cs typeface="Calibri"/>
              </a:rPr>
              <a:t>s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712321" y="6531508"/>
            <a:ext cx="231966" cy="204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0"/>
              </a:lnSpc>
              <a:spcBef>
                <a:spcPts val="76"/>
              </a:spcBef>
            </a:pPr>
            <a:r>
              <a:rPr sz="2100" spc="-4" baseline="1950" dirty="0" smtClean="0">
                <a:solidFill>
                  <a:srgbClr val="C00000"/>
                </a:solidFill>
                <a:latin typeface="Calibri"/>
                <a:cs typeface="Calibri"/>
              </a:rPr>
              <a:t>81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448290" y="6548518"/>
            <a:ext cx="692400" cy="1518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60"/>
              </a:lnSpc>
              <a:spcBef>
                <a:spcPts val="57"/>
              </a:spcBef>
            </a:pPr>
            <a:r>
              <a:rPr sz="1000" spc="0" dirty="0" smtClean="0">
                <a:latin typeface="Segoe UI"/>
                <a:cs typeface="Segoe UI"/>
              </a:rPr>
              <a:t>E</a:t>
            </a:r>
            <a:r>
              <a:rPr sz="1000" spc="-4" dirty="0" smtClean="0">
                <a:latin typeface="Segoe UI"/>
                <a:cs typeface="Segoe UI"/>
              </a:rPr>
              <a:t>C</a:t>
            </a:r>
            <a:r>
              <a:rPr sz="1000" spc="4" dirty="0" smtClean="0">
                <a:latin typeface="Segoe UI"/>
                <a:cs typeface="Segoe UI"/>
              </a:rPr>
              <a:t>A</a:t>
            </a:r>
            <a:r>
              <a:rPr sz="1000" spc="0" dirty="0" smtClean="0">
                <a:latin typeface="Segoe UI"/>
                <a:cs typeface="Segoe UI"/>
              </a:rPr>
              <a:t>M</a:t>
            </a:r>
            <a:r>
              <a:rPr sz="1000" spc="-6" dirty="0" smtClean="0">
                <a:latin typeface="Segoe UI"/>
                <a:cs typeface="Segoe UI"/>
              </a:rPr>
              <a:t> </a:t>
            </a:r>
            <a:r>
              <a:rPr sz="1000" spc="0" dirty="0" smtClean="0">
                <a:latin typeface="Segoe UI"/>
                <a:cs typeface="Segoe UI"/>
              </a:rPr>
              <a:t>2015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3" name="object 3"/>
          <p:cNvSpPr txBox="1"/>
          <p:nvPr/>
        </p:nvSpPr>
        <p:spPr>
          <a:xfrm rot="16200000">
            <a:off x="0" y="1761345"/>
            <a:ext cx="3562100" cy="19494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2040-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Ch</a:t>
            </a:r>
            <a:r>
              <a:rPr sz="1400" b="1" i="1" spc="4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400" b="1" i="1" spc="4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400" b="1" i="1" spc="-39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1400" b="1" i="1" spc="-9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1400" b="1" i="1" spc="4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va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400" b="1" i="1" spc="-25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et</a:t>
            </a:r>
            <a:r>
              <a:rPr sz="1400" b="1" i="1" spc="-14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1400" b="1" i="1" spc="4" dirty="0" smtClean="0">
                <a:solidFill>
                  <a:srgbClr val="FFFFFF"/>
                </a:solidFill>
                <a:latin typeface="Arial"/>
                <a:cs typeface="Arial"/>
              </a:rPr>
              <a:t>ir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onn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eme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endParaRPr sz="14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0" y="0"/>
            <a:ext cx="330708" cy="68579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object 19"/>
          <p:cNvSpPr/>
          <p:nvPr/>
        </p:nvSpPr>
        <p:spPr>
          <a:xfrm>
            <a:off x="11415522" y="6528054"/>
            <a:ext cx="0" cy="347470"/>
          </a:xfrm>
          <a:custGeom>
            <a:avLst/>
            <a:gdLst/>
            <a:ahLst/>
            <a:cxnLst/>
            <a:rect l="l" t="t" r="r" b="b"/>
            <a:pathLst>
              <a:path h="347470">
                <a:moveTo>
                  <a:pt x="0" y="0"/>
                </a:moveTo>
                <a:lnTo>
                  <a:pt x="0" y="329943"/>
                </a:lnTo>
              </a:path>
            </a:pathLst>
          </a:custGeom>
          <a:ln w="25908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-12192" y="0"/>
            <a:ext cx="3429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-12192" y="0"/>
            <a:ext cx="342900" cy="6858000"/>
          </a:xfrm>
          <a:custGeom>
            <a:avLst/>
            <a:gdLst/>
            <a:ahLst/>
            <a:cxnLst/>
            <a:rect l="l" t="t" r="r" b="b"/>
            <a:pathLst>
              <a:path w="342900" h="6858000">
                <a:moveTo>
                  <a:pt x="342900" y="0"/>
                </a:moveTo>
                <a:lnTo>
                  <a:pt x="12192" y="0"/>
                </a:lnTo>
              </a:path>
              <a:path w="342900" h="6858000">
                <a:moveTo>
                  <a:pt x="12192" y="6858000"/>
                </a:moveTo>
                <a:lnTo>
                  <a:pt x="342900" y="6858000"/>
                </a:lnTo>
                <a:lnTo>
                  <a:pt x="342900" y="0"/>
                </a:lnTo>
              </a:path>
            </a:pathLst>
          </a:custGeom>
          <a:ln w="9144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-21336" y="6385560"/>
            <a:ext cx="361188" cy="3352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-18288" y="5987224"/>
            <a:ext cx="361188" cy="31908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445508" y="1008888"/>
            <a:ext cx="3601212" cy="95859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974336" y="2071115"/>
            <a:ext cx="5181600" cy="404317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521004" y="259969"/>
            <a:ext cx="11221275" cy="65405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32003">
              <a:lnSpc>
                <a:spcPts val="1935"/>
              </a:lnSpc>
              <a:spcBef>
                <a:spcPts val="96"/>
              </a:spcBef>
            </a:pPr>
            <a:r>
              <a:rPr sz="2700" spc="0" baseline="3034" dirty="0" smtClean="0">
                <a:solidFill>
                  <a:srgbClr val="EC7C30"/>
                </a:solidFill>
                <a:latin typeface="Calibri"/>
                <a:cs typeface="Calibri"/>
              </a:rPr>
              <a:t>LA </a:t>
            </a:r>
            <a:r>
              <a:rPr sz="2700" spc="-9" baseline="3034" dirty="0" smtClean="0">
                <a:solidFill>
                  <a:srgbClr val="EC7C30"/>
                </a:solidFill>
                <a:latin typeface="Calibri"/>
                <a:cs typeface="Calibri"/>
              </a:rPr>
              <a:t>S</a:t>
            </a:r>
            <a:r>
              <a:rPr sz="2700" spc="0" baseline="3034" dirty="0" smtClean="0">
                <a:solidFill>
                  <a:srgbClr val="EC7C30"/>
                </a:solidFill>
                <a:latin typeface="Calibri"/>
                <a:cs typeface="Calibri"/>
              </a:rPr>
              <a:t>T</a:t>
            </a:r>
            <a:r>
              <a:rPr sz="2700" spc="-4" baseline="3034" dirty="0" smtClean="0">
                <a:solidFill>
                  <a:srgbClr val="EC7C30"/>
                </a:solidFill>
                <a:latin typeface="Calibri"/>
                <a:cs typeface="Calibri"/>
              </a:rPr>
              <a:t>R</a:t>
            </a:r>
            <a:r>
              <a:rPr sz="2700" spc="0" baseline="3034" dirty="0" smtClean="0">
                <a:solidFill>
                  <a:srgbClr val="EC7C30"/>
                </a:solidFill>
                <a:latin typeface="Calibri"/>
                <a:cs typeface="Calibri"/>
              </a:rPr>
              <a:t>U</a:t>
            </a:r>
            <a:r>
              <a:rPr sz="2700" spc="9" baseline="3034" dirty="0" smtClean="0">
                <a:solidFill>
                  <a:srgbClr val="EC7C30"/>
                </a:solidFill>
                <a:latin typeface="Calibri"/>
                <a:cs typeface="Calibri"/>
              </a:rPr>
              <a:t>C</a:t>
            </a:r>
            <a:r>
              <a:rPr sz="2700" spc="0" baseline="3034" dirty="0" smtClean="0">
                <a:solidFill>
                  <a:srgbClr val="EC7C30"/>
                </a:solidFill>
                <a:latin typeface="Calibri"/>
                <a:cs typeface="Calibri"/>
              </a:rPr>
              <a:t>TU</a:t>
            </a:r>
            <a:r>
              <a:rPr sz="2700" spc="-9" baseline="3034" dirty="0" smtClean="0">
                <a:solidFill>
                  <a:srgbClr val="EC7C30"/>
                </a:solidFill>
                <a:latin typeface="Calibri"/>
                <a:cs typeface="Calibri"/>
              </a:rPr>
              <a:t>R</a:t>
            </a:r>
            <a:r>
              <a:rPr sz="2700" spc="0" baseline="3034" dirty="0" smtClean="0">
                <a:solidFill>
                  <a:srgbClr val="EC7C30"/>
                </a:solidFill>
                <a:latin typeface="Calibri"/>
                <a:cs typeface="Calibri"/>
              </a:rPr>
              <a:t>E S</a:t>
            </a:r>
            <a:r>
              <a:rPr sz="2700" spc="-19" baseline="3034" dirty="0" smtClean="0">
                <a:solidFill>
                  <a:srgbClr val="EC7C30"/>
                </a:solidFill>
                <a:latin typeface="Calibri"/>
                <a:cs typeface="Calibri"/>
              </a:rPr>
              <a:t>E</a:t>
            </a:r>
            <a:r>
              <a:rPr sz="2700" spc="-9" baseline="3034" dirty="0" smtClean="0">
                <a:solidFill>
                  <a:srgbClr val="EC7C30"/>
                </a:solidFill>
                <a:latin typeface="Calibri"/>
                <a:cs typeface="Calibri"/>
              </a:rPr>
              <a:t>C</a:t>
            </a:r>
            <a:r>
              <a:rPr sz="2700" spc="0" baseline="3034" dirty="0" smtClean="0">
                <a:solidFill>
                  <a:srgbClr val="EC7C30"/>
                </a:solidFill>
                <a:latin typeface="Calibri"/>
                <a:cs typeface="Calibri"/>
              </a:rPr>
              <a:t>ON</a:t>
            </a:r>
            <a:r>
              <a:rPr sz="2700" spc="-19" baseline="3034" dirty="0" smtClean="0">
                <a:solidFill>
                  <a:srgbClr val="EC7C30"/>
                </a:solidFill>
                <a:latin typeface="Calibri"/>
                <a:cs typeface="Calibri"/>
              </a:rPr>
              <a:t>D</a:t>
            </a:r>
            <a:r>
              <a:rPr sz="2700" spc="0" baseline="3034" dirty="0" smtClean="0">
                <a:solidFill>
                  <a:srgbClr val="EC7C30"/>
                </a:solidFill>
                <a:latin typeface="Calibri"/>
                <a:cs typeface="Calibri"/>
              </a:rPr>
              <a:t>A</a:t>
            </a:r>
            <a:r>
              <a:rPr sz="2700" spc="4" baseline="3034" dirty="0" smtClean="0">
                <a:solidFill>
                  <a:srgbClr val="EC7C30"/>
                </a:solidFill>
                <a:latin typeface="Calibri"/>
                <a:cs typeface="Calibri"/>
              </a:rPr>
              <a:t>I</a:t>
            </a:r>
            <a:r>
              <a:rPr sz="2700" spc="0" baseline="3034" dirty="0" smtClean="0">
                <a:solidFill>
                  <a:srgbClr val="EC7C30"/>
                </a:solidFill>
                <a:latin typeface="Calibri"/>
                <a:cs typeface="Calibri"/>
              </a:rPr>
              <a:t>RE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ts val="1953"/>
              </a:lnSpc>
              <a:spcBef>
                <a:spcPts val="1097"/>
              </a:spcBef>
            </a:pPr>
            <a:r>
              <a:rPr sz="1600" spc="0" dirty="0" smtClean="0">
                <a:latin typeface="Calibri"/>
                <a:cs typeface="Calibri"/>
              </a:rPr>
              <a:t>D</a:t>
            </a:r>
            <a:r>
              <a:rPr sz="1600" spc="4" dirty="0" smtClean="0">
                <a:latin typeface="Calibri"/>
                <a:cs typeface="Calibri"/>
              </a:rPr>
              <a:t>i</a:t>
            </a:r>
            <a:r>
              <a:rPr sz="1600" spc="0" dirty="0" smtClean="0">
                <a:latin typeface="Calibri"/>
                <a:cs typeface="Calibri"/>
              </a:rPr>
              <a:t>spos</a:t>
            </a:r>
            <a:r>
              <a:rPr sz="1600" spc="4" dirty="0" smtClean="0">
                <a:latin typeface="Calibri"/>
                <a:cs typeface="Calibri"/>
              </a:rPr>
              <a:t>iti</a:t>
            </a:r>
            <a:r>
              <a:rPr sz="1600" spc="0" dirty="0" smtClean="0">
                <a:latin typeface="Calibri"/>
                <a:cs typeface="Calibri"/>
              </a:rPr>
              <a:t>on</a:t>
            </a:r>
            <a:r>
              <a:rPr sz="1600" spc="-81" dirty="0" smtClean="0">
                <a:latin typeface="Calibri"/>
                <a:cs typeface="Calibri"/>
              </a:rPr>
              <a:t> </a:t>
            </a:r>
            <a:r>
              <a:rPr sz="1600" spc="0" dirty="0" smtClean="0">
                <a:latin typeface="Calibri"/>
                <a:cs typeface="Calibri"/>
              </a:rPr>
              <a:t>sp</a:t>
            </a:r>
            <a:r>
              <a:rPr sz="1600" spc="-4" dirty="0" smtClean="0">
                <a:latin typeface="Calibri"/>
                <a:cs typeface="Calibri"/>
              </a:rPr>
              <a:t>a</a:t>
            </a:r>
            <a:r>
              <a:rPr sz="1600" spc="4" dirty="0" smtClean="0">
                <a:latin typeface="Calibri"/>
                <a:cs typeface="Calibri"/>
              </a:rPr>
              <a:t>ti</a:t>
            </a:r>
            <a:r>
              <a:rPr sz="1600" spc="0" dirty="0" smtClean="0">
                <a:latin typeface="Calibri"/>
                <a:cs typeface="Calibri"/>
              </a:rPr>
              <a:t>a</a:t>
            </a:r>
            <a:r>
              <a:rPr sz="1600" spc="4" dirty="0" smtClean="0">
                <a:latin typeface="Calibri"/>
                <a:cs typeface="Calibri"/>
              </a:rPr>
              <a:t>l</a:t>
            </a:r>
            <a:r>
              <a:rPr sz="1600" spc="0" dirty="0" smtClean="0">
                <a:latin typeface="Calibri"/>
                <a:cs typeface="Calibri"/>
              </a:rPr>
              <a:t>e</a:t>
            </a:r>
            <a:r>
              <a:rPr sz="1600" spc="-70" dirty="0" smtClean="0">
                <a:latin typeface="Calibri"/>
                <a:cs typeface="Calibri"/>
              </a:rPr>
              <a:t> </a:t>
            </a:r>
            <a:r>
              <a:rPr sz="1600" spc="0" dirty="0" smtClean="0">
                <a:latin typeface="Calibri"/>
                <a:cs typeface="Calibri"/>
              </a:rPr>
              <a:t>(</a:t>
            </a:r>
            <a:r>
              <a:rPr sz="1600" spc="-19" dirty="0" smtClean="0">
                <a:latin typeface="Calibri"/>
                <a:cs typeface="Calibri"/>
              </a:rPr>
              <a:t>c</a:t>
            </a:r>
            <a:r>
              <a:rPr sz="1600" spc="0" dirty="0" smtClean="0">
                <a:latin typeface="Calibri"/>
                <a:cs typeface="Calibri"/>
              </a:rPr>
              <a:t>o</a:t>
            </a:r>
            <a:r>
              <a:rPr sz="1600" spc="-9" dirty="0" smtClean="0">
                <a:latin typeface="Calibri"/>
                <a:cs typeface="Calibri"/>
              </a:rPr>
              <a:t>n</a:t>
            </a:r>
            <a:r>
              <a:rPr sz="1600" spc="-29" dirty="0" smtClean="0">
                <a:latin typeface="Calibri"/>
                <a:cs typeface="Calibri"/>
              </a:rPr>
              <a:t>f</a:t>
            </a:r>
            <a:r>
              <a:rPr sz="1600" spc="0" dirty="0" smtClean="0">
                <a:latin typeface="Calibri"/>
                <a:cs typeface="Calibri"/>
              </a:rPr>
              <a:t>o</a:t>
            </a:r>
            <a:r>
              <a:rPr sz="1600" spc="-4" dirty="0" smtClean="0">
                <a:latin typeface="Calibri"/>
                <a:cs typeface="Calibri"/>
              </a:rPr>
              <a:t>r</a:t>
            </a:r>
            <a:r>
              <a:rPr sz="1600" spc="0" dirty="0" smtClean="0">
                <a:latin typeface="Calibri"/>
                <a:cs typeface="Calibri"/>
              </a:rPr>
              <a:t>m</a:t>
            </a:r>
            <a:r>
              <a:rPr sz="1600" spc="-9" dirty="0" smtClean="0">
                <a:latin typeface="Calibri"/>
                <a:cs typeface="Calibri"/>
              </a:rPr>
              <a:t>a</a:t>
            </a:r>
            <a:r>
              <a:rPr sz="1600" spc="4" dirty="0" smtClean="0">
                <a:latin typeface="Calibri"/>
                <a:cs typeface="Calibri"/>
              </a:rPr>
              <a:t>ti</a:t>
            </a:r>
            <a:r>
              <a:rPr sz="1600" spc="0" dirty="0" smtClean="0">
                <a:latin typeface="Calibri"/>
                <a:cs typeface="Calibri"/>
              </a:rPr>
              <a:t>on)</a:t>
            </a:r>
            <a:r>
              <a:rPr sz="1600" spc="-63" dirty="0" smtClean="0">
                <a:latin typeface="Calibri"/>
                <a:cs typeface="Calibri"/>
              </a:rPr>
              <a:t> </a:t>
            </a:r>
            <a:r>
              <a:rPr sz="1600" spc="-29" dirty="0" smtClean="0">
                <a:latin typeface="Calibri"/>
                <a:cs typeface="Calibri"/>
              </a:rPr>
              <a:t>r</a:t>
            </a:r>
            <a:r>
              <a:rPr sz="1600" spc="0" dirty="0" smtClean="0">
                <a:latin typeface="Calibri"/>
                <a:cs typeface="Calibri"/>
              </a:rPr>
              <a:t>égu</a:t>
            </a:r>
            <a:r>
              <a:rPr sz="1600" spc="9" dirty="0" smtClean="0">
                <a:latin typeface="Calibri"/>
                <a:cs typeface="Calibri"/>
              </a:rPr>
              <a:t>l</a:t>
            </a:r>
            <a:r>
              <a:rPr sz="1600" spc="4" dirty="0" smtClean="0">
                <a:latin typeface="Calibri"/>
                <a:cs typeface="Calibri"/>
              </a:rPr>
              <a:t>i</a:t>
            </a:r>
            <a:r>
              <a:rPr sz="1600" spc="0" dirty="0" smtClean="0">
                <a:latin typeface="Calibri"/>
                <a:cs typeface="Calibri"/>
              </a:rPr>
              <a:t>è</a:t>
            </a:r>
            <a:r>
              <a:rPr sz="1600" spc="-29" dirty="0" smtClean="0">
                <a:latin typeface="Calibri"/>
                <a:cs typeface="Calibri"/>
              </a:rPr>
              <a:t>r</a:t>
            </a:r>
            <a:r>
              <a:rPr sz="1600" spc="0" dirty="0" smtClean="0">
                <a:latin typeface="Calibri"/>
                <a:cs typeface="Calibri"/>
              </a:rPr>
              <a:t>e</a:t>
            </a:r>
            <a:r>
              <a:rPr sz="1600" spc="-38" dirty="0" smtClean="0">
                <a:latin typeface="Calibri"/>
                <a:cs typeface="Calibri"/>
              </a:rPr>
              <a:t> </a:t>
            </a:r>
            <a:r>
              <a:rPr sz="1600" spc="0" dirty="0" smtClean="0">
                <a:latin typeface="Calibri"/>
                <a:cs typeface="Calibri"/>
              </a:rPr>
              <a:t>de</a:t>
            </a:r>
            <a:r>
              <a:rPr sz="1600" spc="-6" dirty="0" smtClean="0">
                <a:latin typeface="Calibri"/>
                <a:cs typeface="Calibri"/>
              </a:rPr>
              <a:t> </a:t>
            </a:r>
            <a:r>
              <a:rPr sz="1600" spc="4" dirty="0" smtClean="0">
                <a:latin typeface="Calibri"/>
                <a:cs typeface="Calibri"/>
              </a:rPr>
              <a:t>l</a:t>
            </a:r>
            <a:r>
              <a:rPr sz="1600" spc="0" dirty="0" smtClean="0">
                <a:latin typeface="Calibri"/>
                <a:cs typeface="Calibri"/>
              </a:rPr>
              <a:t>a</a:t>
            </a:r>
            <a:r>
              <a:rPr sz="1600" spc="-21" dirty="0" smtClean="0">
                <a:latin typeface="Calibri"/>
                <a:cs typeface="Calibri"/>
              </a:rPr>
              <a:t> </a:t>
            </a:r>
            <a:r>
              <a:rPr sz="1600" spc="0" dirty="0" smtClean="0">
                <a:latin typeface="Calibri"/>
                <a:cs typeface="Calibri"/>
              </a:rPr>
              <a:t>cha</a:t>
            </a:r>
            <a:r>
              <a:rPr sz="1600" spc="4" dirty="0" smtClean="0">
                <a:latin typeface="Calibri"/>
                <a:cs typeface="Calibri"/>
              </a:rPr>
              <a:t>î</a:t>
            </a:r>
            <a:r>
              <a:rPr sz="1600" spc="0" dirty="0" smtClean="0">
                <a:latin typeface="Calibri"/>
                <a:cs typeface="Calibri"/>
              </a:rPr>
              <a:t>ne</a:t>
            </a:r>
            <a:r>
              <a:rPr sz="1600" spc="-42" dirty="0" smtClean="0">
                <a:latin typeface="Calibri"/>
                <a:cs typeface="Calibri"/>
              </a:rPr>
              <a:t> </a:t>
            </a:r>
            <a:r>
              <a:rPr sz="1600" spc="0" dirty="0" smtClean="0">
                <a:latin typeface="Calibri"/>
                <a:cs typeface="Calibri"/>
              </a:rPr>
              <a:t>due</a:t>
            </a:r>
            <a:r>
              <a:rPr sz="1600" spc="-24" dirty="0" smtClean="0">
                <a:latin typeface="Calibri"/>
                <a:cs typeface="Calibri"/>
              </a:rPr>
              <a:t> </a:t>
            </a:r>
            <a:r>
              <a:rPr sz="1600" spc="0" dirty="0" smtClean="0">
                <a:latin typeface="Calibri"/>
                <a:cs typeface="Calibri"/>
              </a:rPr>
              <a:t>à</a:t>
            </a:r>
            <a:r>
              <a:rPr sz="1600" spc="-7" dirty="0" smtClean="0">
                <a:latin typeface="Calibri"/>
                <a:cs typeface="Calibri"/>
              </a:rPr>
              <a:t> </a:t>
            </a:r>
            <a:r>
              <a:rPr sz="1600" spc="0" dirty="0" smtClean="0">
                <a:latin typeface="Calibri"/>
                <a:cs typeface="Calibri"/>
              </a:rPr>
              <a:t>des</a:t>
            </a:r>
            <a:r>
              <a:rPr sz="1600" spc="-22" dirty="0" smtClean="0">
                <a:latin typeface="Calibri"/>
                <a:cs typeface="Calibri"/>
              </a:rPr>
              <a:t> </a:t>
            </a:r>
            <a:r>
              <a:rPr sz="1600" spc="4" dirty="0" smtClean="0">
                <a:latin typeface="Calibri"/>
                <a:cs typeface="Calibri"/>
              </a:rPr>
              <a:t>li</a:t>
            </a:r>
            <a:r>
              <a:rPr sz="1600" spc="0" dirty="0" smtClean="0">
                <a:latin typeface="Calibri"/>
                <a:cs typeface="Calibri"/>
              </a:rPr>
              <a:t>a</a:t>
            </a:r>
            <a:r>
              <a:rPr sz="1600" spc="4" dirty="0" smtClean="0">
                <a:latin typeface="Calibri"/>
                <a:cs typeface="Calibri"/>
              </a:rPr>
              <a:t>i</a:t>
            </a:r>
            <a:r>
              <a:rPr sz="1600" spc="0" dirty="0" smtClean="0">
                <a:latin typeface="Calibri"/>
                <a:cs typeface="Calibri"/>
              </a:rPr>
              <a:t>sons</a:t>
            </a:r>
            <a:r>
              <a:rPr sz="1600" spc="-62" dirty="0" smtClean="0">
                <a:latin typeface="Calibri"/>
                <a:cs typeface="Calibri"/>
              </a:rPr>
              <a:t> </a:t>
            </a:r>
            <a:r>
              <a:rPr sz="1600" spc="-25" dirty="0" smtClean="0">
                <a:latin typeface="Calibri"/>
                <a:cs typeface="Calibri"/>
              </a:rPr>
              <a:t>hy</a:t>
            </a:r>
            <a:r>
              <a:rPr sz="1600" spc="0" dirty="0" smtClean="0">
                <a:latin typeface="Calibri"/>
                <a:cs typeface="Calibri"/>
              </a:rPr>
              <a:t>d</a:t>
            </a:r>
            <a:r>
              <a:rPr sz="1600" spc="-25" dirty="0" smtClean="0">
                <a:latin typeface="Calibri"/>
                <a:cs typeface="Calibri"/>
              </a:rPr>
              <a:t>r</a:t>
            </a:r>
            <a:r>
              <a:rPr sz="1600" spc="0" dirty="0" smtClean="0">
                <a:latin typeface="Calibri"/>
                <a:cs typeface="Calibri"/>
              </a:rPr>
              <a:t>o</a:t>
            </a:r>
            <a:r>
              <a:rPr sz="1600" spc="-9" dirty="0" smtClean="0">
                <a:latin typeface="Calibri"/>
                <a:cs typeface="Calibri"/>
              </a:rPr>
              <a:t>g</a:t>
            </a:r>
            <a:r>
              <a:rPr sz="1600" spc="0" dirty="0" smtClean="0">
                <a:latin typeface="Calibri"/>
                <a:cs typeface="Calibri"/>
              </a:rPr>
              <a:t>ène</a:t>
            </a:r>
            <a:r>
              <a:rPr sz="1600" spc="-9" dirty="0" smtClean="0">
                <a:latin typeface="Calibri"/>
                <a:cs typeface="Calibri"/>
              </a:rPr>
              <a:t> </a:t>
            </a:r>
            <a:r>
              <a:rPr sz="1600" spc="0" dirty="0" smtClean="0">
                <a:latin typeface="Calibri"/>
                <a:cs typeface="Calibri"/>
              </a:rPr>
              <a:t>e</a:t>
            </a:r>
            <a:r>
              <a:rPr sz="1600" spc="-14" dirty="0" smtClean="0">
                <a:latin typeface="Calibri"/>
                <a:cs typeface="Calibri"/>
              </a:rPr>
              <a:t>n</a:t>
            </a:r>
            <a:r>
              <a:rPr sz="1600" spc="4" dirty="0" smtClean="0">
                <a:latin typeface="Calibri"/>
                <a:cs typeface="Calibri"/>
              </a:rPr>
              <a:t>t</a:t>
            </a:r>
            <a:r>
              <a:rPr sz="1600" spc="-29" dirty="0" smtClean="0">
                <a:latin typeface="Calibri"/>
                <a:cs typeface="Calibri"/>
              </a:rPr>
              <a:t>r</a:t>
            </a:r>
            <a:r>
              <a:rPr sz="1600" spc="0" dirty="0" smtClean="0">
                <a:latin typeface="Calibri"/>
                <a:cs typeface="Calibri"/>
              </a:rPr>
              <a:t>e</a:t>
            </a:r>
            <a:r>
              <a:rPr sz="1600" spc="-9" dirty="0" smtClean="0">
                <a:latin typeface="Calibri"/>
                <a:cs typeface="Calibri"/>
              </a:rPr>
              <a:t> </a:t>
            </a:r>
            <a:r>
              <a:rPr sz="1600" spc="-29" dirty="0" smtClean="0">
                <a:latin typeface="Calibri"/>
                <a:cs typeface="Calibri"/>
              </a:rPr>
              <a:t>r</a:t>
            </a:r>
            <a:r>
              <a:rPr sz="1600" spc="0" dirty="0" smtClean="0">
                <a:latin typeface="Calibri"/>
                <a:cs typeface="Calibri"/>
              </a:rPr>
              <a:t>ésid</a:t>
            </a:r>
            <a:r>
              <a:rPr sz="1600" spc="4" dirty="0" smtClean="0">
                <a:latin typeface="Calibri"/>
                <a:cs typeface="Calibri"/>
              </a:rPr>
              <a:t>u</a:t>
            </a:r>
            <a:r>
              <a:rPr sz="1600" spc="0" dirty="0" smtClean="0">
                <a:latin typeface="Calibri"/>
                <a:cs typeface="Calibri"/>
              </a:rPr>
              <a:t>s</a:t>
            </a:r>
            <a:r>
              <a:rPr sz="1600" spc="-36" dirty="0" smtClean="0">
                <a:latin typeface="Calibri"/>
                <a:cs typeface="Calibri"/>
              </a:rPr>
              <a:t> </a:t>
            </a:r>
            <a:r>
              <a:rPr sz="1600" spc="0" dirty="0" smtClean="0">
                <a:latin typeface="Calibri"/>
                <a:cs typeface="Calibri"/>
              </a:rPr>
              <a:t>d</a:t>
            </a:r>
            <a:r>
              <a:rPr sz="1600" spc="-119" dirty="0" smtClean="0">
                <a:latin typeface="Calibri"/>
                <a:cs typeface="Calibri"/>
              </a:rPr>
              <a:t>’</a:t>
            </a:r>
            <a:r>
              <a:rPr sz="1600" spc="0" dirty="0" smtClean="0">
                <a:latin typeface="Calibri"/>
                <a:cs typeface="Calibri"/>
              </a:rPr>
              <a:t>aa</a:t>
            </a:r>
            <a:r>
              <a:rPr sz="1600" spc="-18" dirty="0" smtClean="0">
                <a:latin typeface="Calibri"/>
                <a:cs typeface="Calibri"/>
              </a:rPr>
              <a:t> </a:t>
            </a:r>
            <a:r>
              <a:rPr sz="1600" spc="0" dirty="0" smtClean="0">
                <a:latin typeface="Calibri"/>
                <a:cs typeface="Calibri"/>
              </a:rPr>
              <a:t>p</a:t>
            </a:r>
            <a:r>
              <a:rPr sz="1600" spc="-25" dirty="0" smtClean="0">
                <a:latin typeface="Calibri"/>
                <a:cs typeface="Calibri"/>
              </a:rPr>
              <a:t>r</a:t>
            </a:r>
            <a:r>
              <a:rPr sz="1600" spc="0" dirty="0" smtClean="0">
                <a:latin typeface="Calibri"/>
                <a:cs typeface="Calibri"/>
              </a:rPr>
              <a:t>och</a:t>
            </a:r>
            <a:r>
              <a:rPr sz="1600" spc="-4" dirty="0" smtClean="0">
                <a:latin typeface="Calibri"/>
                <a:cs typeface="Calibri"/>
              </a:rPr>
              <a:t>e</a:t>
            </a:r>
            <a:r>
              <a:rPr sz="1600" spc="0" dirty="0" smtClean="0">
                <a:latin typeface="Calibri"/>
                <a:cs typeface="Calibri"/>
              </a:rPr>
              <a:t>s</a:t>
            </a:r>
            <a:r>
              <a:rPr sz="1600" spc="-31" dirty="0" smtClean="0">
                <a:latin typeface="Calibri"/>
                <a:cs typeface="Calibri"/>
              </a:rPr>
              <a:t> </a:t>
            </a:r>
            <a:r>
              <a:rPr sz="1600" spc="0" dirty="0" smtClean="0">
                <a:latin typeface="Calibri"/>
                <a:cs typeface="Calibri"/>
              </a:rPr>
              <a:t>d</a:t>
            </a:r>
            <a:r>
              <a:rPr sz="1600" spc="4" dirty="0" smtClean="0">
                <a:latin typeface="Calibri"/>
                <a:cs typeface="Calibri"/>
              </a:rPr>
              <a:t>a</a:t>
            </a:r>
            <a:r>
              <a:rPr sz="1600" spc="0" dirty="0" smtClean="0">
                <a:latin typeface="Calibri"/>
                <a:cs typeface="Calibri"/>
              </a:rPr>
              <a:t>ns</a:t>
            </a:r>
            <a:r>
              <a:rPr sz="1600" spc="-45" dirty="0" smtClean="0">
                <a:latin typeface="Calibri"/>
                <a:cs typeface="Calibri"/>
              </a:rPr>
              <a:t> </a:t>
            </a:r>
            <a:r>
              <a:rPr sz="1600" spc="4" dirty="0" smtClean="0">
                <a:latin typeface="Calibri"/>
                <a:cs typeface="Calibri"/>
              </a:rPr>
              <a:t>l</a:t>
            </a:r>
            <a:r>
              <a:rPr sz="1600" spc="0" dirty="0" smtClean="0">
                <a:latin typeface="Calibri"/>
                <a:cs typeface="Calibri"/>
              </a:rPr>
              <a:t>a</a:t>
            </a:r>
            <a:r>
              <a:rPr sz="1600" spc="-21" dirty="0" smtClean="0">
                <a:latin typeface="Calibri"/>
                <a:cs typeface="Calibri"/>
              </a:rPr>
              <a:t> </a:t>
            </a:r>
            <a:r>
              <a:rPr sz="1600" spc="-14" dirty="0" smtClean="0">
                <a:latin typeface="Calibri"/>
                <a:cs typeface="Calibri"/>
              </a:rPr>
              <a:t>s</a:t>
            </a:r>
            <a:r>
              <a:rPr sz="1600" spc="4" dirty="0" smtClean="0">
                <a:latin typeface="Calibri"/>
                <a:cs typeface="Calibri"/>
              </a:rPr>
              <a:t>t</a:t>
            </a:r>
            <a:r>
              <a:rPr sz="1600" spc="-4" dirty="0" smtClean="0">
                <a:latin typeface="Calibri"/>
                <a:cs typeface="Calibri"/>
              </a:rPr>
              <a:t>r</a:t>
            </a:r>
            <a:r>
              <a:rPr sz="1600" spc="0" dirty="0" smtClean="0">
                <a:latin typeface="Calibri"/>
                <a:cs typeface="Calibri"/>
              </a:rPr>
              <a:t>uct</a:t>
            </a:r>
            <a:r>
              <a:rPr sz="1600" spc="4" dirty="0" smtClean="0">
                <a:latin typeface="Calibri"/>
                <a:cs typeface="Calibri"/>
              </a:rPr>
              <a:t>u</a:t>
            </a:r>
            <a:r>
              <a:rPr sz="1600" spc="-29" dirty="0" smtClean="0">
                <a:latin typeface="Calibri"/>
                <a:cs typeface="Calibri"/>
              </a:rPr>
              <a:t>r</a:t>
            </a:r>
            <a:r>
              <a:rPr sz="1600" spc="0" dirty="0" smtClean="0">
                <a:latin typeface="Calibri"/>
                <a:cs typeface="Calibri"/>
              </a:rPr>
              <a:t>e</a:t>
            </a:r>
            <a:r>
              <a:rPr sz="1600" spc="-34" dirty="0" smtClean="0">
                <a:latin typeface="Calibri"/>
                <a:cs typeface="Calibri"/>
              </a:rPr>
              <a:t> </a:t>
            </a:r>
            <a:r>
              <a:rPr sz="1600" spc="4" dirty="0" smtClean="0">
                <a:latin typeface="Calibri"/>
                <a:cs typeface="Calibri"/>
              </a:rPr>
              <a:t>1</a:t>
            </a:r>
            <a:r>
              <a:rPr sz="1575" spc="4" baseline="26006" dirty="0" smtClean="0">
                <a:latin typeface="Calibri"/>
                <a:cs typeface="Calibri"/>
              </a:rPr>
              <a:t>a</a:t>
            </a:r>
            <a:r>
              <a:rPr sz="1575" spc="-4" baseline="26006" dirty="0" smtClean="0">
                <a:latin typeface="Calibri"/>
                <a:cs typeface="Calibri"/>
              </a:rPr>
              <a:t>i</a:t>
            </a:r>
            <a:r>
              <a:rPr sz="1575" spc="-9" baseline="26006" dirty="0" smtClean="0">
                <a:latin typeface="Calibri"/>
                <a:cs typeface="Calibri"/>
              </a:rPr>
              <a:t>r</a:t>
            </a:r>
            <a:r>
              <a:rPr sz="1575" spc="0" baseline="26006" dirty="0" smtClean="0">
                <a:latin typeface="Calibri"/>
                <a:cs typeface="Calibri"/>
              </a:rPr>
              <a:t>e</a:t>
            </a:r>
            <a:r>
              <a:rPr sz="1600" spc="0" dirty="0" smtClean="0">
                <a:latin typeface="Calibri"/>
                <a:cs typeface="Calibri"/>
              </a:rPr>
              <a:t>.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70356" y="1839086"/>
            <a:ext cx="3321086" cy="2280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25"/>
              </a:lnSpc>
              <a:spcBef>
                <a:spcPts val="86"/>
              </a:spcBef>
            </a:pPr>
            <a:r>
              <a:rPr sz="2400" spc="0" baseline="3413" dirty="0" smtClean="0">
                <a:solidFill>
                  <a:srgbClr val="FF0000"/>
                </a:solidFill>
                <a:latin typeface="Calibri"/>
                <a:cs typeface="Calibri"/>
              </a:rPr>
              <a:t>2</a:t>
            </a:r>
            <a:r>
              <a:rPr sz="2400" spc="-3" baseline="3413" dirty="0" smtClean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spc="4" baseline="3413" dirty="0" smtClean="0">
                <a:solidFill>
                  <a:srgbClr val="FF0000"/>
                </a:solidFill>
                <a:latin typeface="Calibri"/>
                <a:cs typeface="Calibri"/>
              </a:rPr>
              <a:t>t</a:t>
            </a:r>
            <a:r>
              <a:rPr sz="2400" spc="0" baseline="3413" dirty="0" smtClean="0">
                <a:solidFill>
                  <a:srgbClr val="FF0000"/>
                </a:solidFill>
                <a:latin typeface="Calibri"/>
                <a:cs typeface="Calibri"/>
              </a:rPr>
              <a:t>ypes</a:t>
            </a:r>
            <a:r>
              <a:rPr sz="2400" spc="-24" baseline="3413" dirty="0" smtClean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spc="0" baseline="3413" dirty="0" smtClean="0">
                <a:solidFill>
                  <a:srgbClr val="FF0000"/>
                </a:solidFill>
                <a:latin typeface="Calibri"/>
                <a:cs typeface="Calibri"/>
              </a:rPr>
              <a:t>de</a:t>
            </a:r>
            <a:r>
              <a:rPr sz="2400" spc="-6" baseline="3413" dirty="0" smtClean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spc="-14" baseline="3413" dirty="0" smtClean="0">
                <a:solidFill>
                  <a:srgbClr val="FF0000"/>
                </a:solidFill>
                <a:latin typeface="Calibri"/>
                <a:cs typeface="Calibri"/>
              </a:rPr>
              <a:t>c</a:t>
            </a:r>
            <a:r>
              <a:rPr sz="2400" spc="0" baseline="3413" dirty="0" smtClean="0">
                <a:solidFill>
                  <a:srgbClr val="FF0000"/>
                </a:solidFill>
                <a:latin typeface="Calibri"/>
                <a:cs typeface="Calibri"/>
              </a:rPr>
              <a:t>o</a:t>
            </a:r>
            <a:r>
              <a:rPr sz="2400" spc="-9" baseline="3413" dirty="0" smtClean="0">
                <a:solidFill>
                  <a:srgbClr val="FF0000"/>
                </a:solidFill>
                <a:latin typeface="Calibri"/>
                <a:cs typeface="Calibri"/>
              </a:rPr>
              <a:t>n</a:t>
            </a:r>
            <a:r>
              <a:rPr sz="2400" spc="-29" baseline="3413" dirty="0" smtClean="0">
                <a:solidFill>
                  <a:srgbClr val="FF0000"/>
                </a:solidFill>
                <a:latin typeface="Calibri"/>
                <a:cs typeface="Calibri"/>
              </a:rPr>
              <a:t>f</a:t>
            </a:r>
            <a:r>
              <a:rPr sz="2400" spc="0" baseline="3413" dirty="0" smtClean="0">
                <a:solidFill>
                  <a:srgbClr val="FF0000"/>
                </a:solidFill>
                <a:latin typeface="Calibri"/>
                <a:cs typeface="Calibri"/>
              </a:rPr>
              <a:t>o</a:t>
            </a:r>
            <a:r>
              <a:rPr sz="2400" spc="-4" baseline="3413" dirty="0" smtClean="0">
                <a:solidFill>
                  <a:srgbClr val="FF0000"/>
                </a:solidFill>
                <a:latin typeface="Calibri"/>
                <a:cs typeface="Calibri"/>
              </a:rPr>
              <a:t>r</a:t>
            </a:r>
            <a:r>
              <a:rPr sz="2400" spc="0" baseline="3413" dirty="0" smtClean="0">
                <a:solidFill>
                  <a:srgbClr val="FF0000"/>
                </a:solidFill>
                <a:latin typeface="Calibri"/>
                <a:cs typeface="Calibri"/>
              </a:rPr>
              <a:t>m</a:t>
            </a:r>
            <a:r>
              <a:rPr sz="2400" spc="-9" baseline="3413" dirty="0" smtClean="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sz="2400" spc="4" baseline="3413" dirty="0" smtClean="0">
                <a:solidFill>
                  <a:srgbClr val="FF0000"/>
                </a:solidFill>
                <a:latin typeface="Calibri"/>
                <a:cs typeface="Calibri"/>
              </a:rPr>
              <a:t>ti</a:t>
            </a:r>
            <a:r>
              <a:rPr sz="2400" spc="0" baseline="3413" dirty="0" smtClean="0">
                <a:solidFill>
                  <a:srgbClr val="FF0000"/>
                </a:solidFill>
                <a:latin typeface="Calibri"/>
                <a:cs typeface="Calibri"/>
              </a:rPr>
              <a:t>ons</a:t>
            </a:r>
            <a:r>
              <a:rPr sz="2400" spc="-69" baseline="3413" dirty="0" smtClean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spc="0" baseline="3413" dirty="0" smtClean="0">
                <a:solidFill>
                  <a:srgbClr val="FF0000"/>
                </a:solidFill>
                <a:latin typeface="Calibri"/>
                <a:cs typeface="Calibri"/>
              </a:rPr>
              <a:t>p</a:t>
            </a:r>
            <a:r>
              <a:rPr sz="2400" spc="4" baseline="3413" dirty="0" smtClean="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sz="2400" spc="-4" baseline="3413" dirty="0" smtClean="0">
                <a:solidFill>
                  <a:srgbClr val="FF0000"/>
                </a:solidFill>
                <a:latin typeface="Calibri"/>
                <a:cs typeface="Calibri"/>
              </a:rPr>
              <a:t>r</a:t>
            </a:r>
            <a:r>
              <a:rPr sz="2400" spc="4" baseline="3413" dirty="0" smtClean="0">
                <a:solidFill>
                  <a:srgbClr val="FF0000"/>
                </a:solidFill>
                <a:latin typeface="Calibri"/>
                <a:cs typeface="Calibri"/>
              </a:rPr>
              <a:t>ti</a:t>
            </a:r>
            <a:r>
              <a:rPr sz="2400" spc="0" baseline="3413" dirty="0" smtClean="0">
                <a:solidFill>
                  <a:srgbClr val="FF0000"/>
                </a:solidFill>
                <a:latin typeface="Calibri"/>
                <a:cs typeface="Calibri"/>
              </a:rPr>
              <a:t>cul</a:t>
            </a:r>
            <a:r>
              <a:rPr sz="2400" spc="9" baseline="3413" dirty="0" smtClean="0">
                <a:solidFill>
                  <a:srgbClr val="FF0000"/>
                </a:solidFill>
                <a:latin typeface="Calibri"/>
                <a:cs typeface="Calibri"/>
              </a:rPr>
              <a:t>i</a:t>
            </a:r>
            <a:r>
              <a:rPr sz="2400" spc="0" baseline="3413" dirty="0" smtClean="0">
                <a:solidFill>
                  <a:srgbClr val="FF0000"/>
                </a:solidFill>
                <a:latin typeface="Calibri"/>
                <a:cs typeface="Calibri"/>
              </a:rPr>
              <a:t>è</a:t>
            </a:r>
            <a:r>
              <a:rPr sz="2400" spc="-29" baseline="3413" dirty="0" smtClean="0">
                <a:solidFill>
                  <a:srgbClr val="FF0000"/>
                </a:solidFill>
                <a:latin typeface="Calibri"/>
                <a:cs typeface="Calibri"/>
              </a:rPr>
              <a:t>r</a:t>
            </a:r>
            <a:r>
              <a:rPr sz="2400" spc="0" baseline="3413" dirty="0" smtClean="0">
                <a:solidFill>
                  <a:srgbClr val="FF0000"/>
                </a:solidFill>
                <a:latin typeface="Calibri"/>
                <a:cs typeface="Calibri"/>
              </a:rPr>
              <a:t>es</a:t>
            </a:r>
            <a:r>
              <a:rPr sz="2400" spc="-75" baseline="3413" dirty="0" smtClean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spc="0" baseline="3413" dirty="0" smtClean="0">
                <a:solidFill>
                  <a:srgbClr val="FF0000"/>
                </a:solidFill>
                <a:latin typeface="Calibri"/>
                <a:cs typeface="Calibri"/>
              </a:rPr>
              <a:t>: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29462" y="2239010"/>
            <a:ext cx="1214063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5"/>
              </a:lnSpc>
              <a:spcBef>
                <a:spcPts val="96"/>
              </a:spcBef>
            </a:pPr>
            <a:r>
              <a:rPr sz="2700" spc="0" baseline="3034" dirty="0" smtClean="0">
                <a:latin typeface="Calibri"/>
                <a:cs typeface="Calibri"/>
              </a:rPr>
              <a:t>-</a:t>
            </a:r>
            <a:r>
              <a:rPr sz="2700" b="1" spc="0" baseline="3034" dirty="0" smtClean="0">
                <a:latin typeface="Calibri"/>
                <a:cs typeface="Calibri"/>
              </a:rPr>
              <a:t>la </a:t>
            </a:r>
            <a:r>
              <a:rPr sz="2700" b="1" spc="-19" baseline="3034" dirty="0" smtClean="0">
                <a:latin typeface="Calibri"/>
                <a:cs typeface="Calibri"/>
              </a:rPr>
              <a:t>s</a:t>
            </a:r>
            <a:r>
              <a:rPr sz="2700" b="1" spc="0" baseline="3034" dirty="0" smtClean="0">
                <a:latin typeface="Calibri"/>
                <a:cs typeface="Calibri"/>
              </a:rPr>
              <a:t>truct</a:t>
            </a:r>
            <a:r>
              <a:rPr sz="2700" b="1" spc="9" baseline="3034" dirty="0" smtClean="0">
                <a:latin typeface="Calibri"/>
                <a:cs typeface="Calibri"/>
              </a:rPr>
              <a:t>u</a:t>
            </a:r>
            <a:r>
              <a:rPr sz="2700" b="1" spc="-29" baseline="3034" dirty="0" smtClean="0">
                <a:latin typeface="Calibri"/>
                <a:cs typeface="Calibri"/>
              </a:rPr>
              <a:t>r</a:t>
            </a:r>
            <a:r>
              <a:rPr sz="2700" b="1" spc="0" baseline="3034" dirty="0" smtClean="0">
                <a:latin typeface="Calibri"/>
                <a:cs typeface="Calibri"/>
              </a:rPr>
              <a:t>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085213" y="2239010"/>
            <a:ext cx="1379628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5"/>
              </a:lnSpc>
              <a:spcBef>
                <a:spcPts val="96"/>
              </a:spcBef>
            </a:pPr>
            <a:r>
              <a:rPr sz="2700" b="1" spc="0" baseline="3034" dirty="0" smtClean="0">
                <a:latin typeface="Calibri"/>
                <a:cs typeface="Calibri"/>
              </a:rPr>
              <a:t>ɑ</a:t>
            </a:r>
            <a:r>
              <a:rPr sz="2700" b="1" spc="-4" baseline="3034" dirty="0" smtClean="0">
                <a:latin typeface="Calibri"/>
                <a:cs typeface="Calibri"/>
              </a:rPr>
              <a:t> </a:t>
            </a:r>
            <a:r>
              <a:rPr sz="2700" b="1" spc="0" baseline="3034" dirty="0" smtClean="0">
                <a:latin typeface="Calibri"/>
                <a:cs typeface="Calibri"/>
              </a:rPr>
              <a:t>:</a:t>
            </a:r>
            <a:r>
              <a:rPr sz="2700" b="1" spc="19" baseline="3034" dirty="0" smtClean="0">
                <a:latin typeface="Calibri"/>
                <a:cs typeface="Calibri"/>
              </a:rPr>
              <a:t> </a:t>
            </a:r>
            <a:r>
              <a:rPr sz="2700" b="1" spc="4" baseline="3034" dirty="0" smtClean="0">
                <a:latin typeface="Calibri"/>
                <a:cs typeface="Calibri"/>
              </a:rPr>
              <a:t>hé</a:t>
            </a:r>
            <a:r>
              <a:rPr sz="2700" b="1" spc="0" baseline="3034" dirty="0" smtClean="0">
                <a:latin typeface="Calibri"/>
                <a:cs typeface="Calibri"/>
              </a:rPr>
              <a:t>li</a:t>
            </a:r>
            <a:r>
              <a:rPr sz="2700" b="1" spc="-14" baseline="3034" dirty="0" smtClean="0">
                <a:latin typeface="Calibri"/>
                <a:cs typeface="Calibri"/>
              </a:rPr>
              <a:t>c</a:t>
            </a:r>
            <a:r>
              <a:rPr sz="2700" b="1" spc="0" baseline="3034" dirty="0" smtClean="0">
                <a:latin typeface="Calibri"/>
                <a:cs typeface="Calibri"/>
              </a:rPr>
              <a:t>o</a:t>
            </a:r>
            <a:r>
              <a:rPr sz="2700" b="1" spc="-4" baseline="3034" dirty="0" smtClean="0">
                <a:latin typeface="Calibri"/>
                <a:cs typeface="Calibri"/>
              </a:rPr>
              <a:t>ïd</a:t>
            </a:r>
            <a:r>
              <a:rPr sz="2700" b="1" spc="0" baseline="3034" dirty="0" smtClean="0">
                <a:latin typeface="Calibri"/>
                <a:cs typeface="Calibri"/>
              </a:rPr>
              <a:t>ale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29462" y="4708525"/>
            <a:ext cx="2911697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5"/>
              </a:lnSpc>
              <a:spcBef>
                <a:spcPts val="96"/>
              </a:spcBef>
            </a:pPr>
            <a:r>
              <a:rPr sz="2700" b="1" spc="0" baseline="3034" dirty="0" smtClean="0">
                <a:latin typeface="Calibri"/>
                <a:cs typeface="Calibri"/>
              </a:rPr>
              <a:t>- la </a:t>
            </a:r>
            <a:r>
              <a:rPr sz="2700" b="1" spc="-19" baseline="3034" dirty="0" smtClean="0">
                <a:latin typeface="Calibri"/>
                <a:cs typeface="Calibri"/>
              </a:rPr>
              <a:t>s</a:t>
            </a:r>
            <a:r>
              <a:rPr sz="2700" b="1" spc="0" baseline="3034" dirty="0" smtClean="0">
                <a:latin typeface="Calibri"/>
                <a:cs typeface="Calibri"/>
              </a:rPr>
              <a:t>truct</a:t>
            </a:r>
            <a:r>
              <a:rPr sz="2700" b="1" spc="9" baseline="3034" dirty="0" smtClean="0">
                <a:latin typeface="Calibri"/>
                <a:cs typeface="Calibri"/>
              </a:rPr>
              <a:t>u</a:t>
            </a:r>
            <a:r>
              <a:rPr sz="2700" b="1" spc="-29" baseline="3034" dirty="0" smtClean="0">
                <a:latin typeface="Calibri"/>
                <a:cs typeface="Calibri"/>
              </a:rPr>
              <a:t>r</a:t>
            </a:r>
            <a:r>
              <a:rPr sz="2700" b="1" spc="0" baseline="3034" dirty="0" smtClean="0">
                <a:latin typeface="Calibri"/>
                <a:cs typeface="Calibri"/>
              </a:rPr>
              <a:t>e</a:t>
            </a:r>
            <a:r>
              <a:rPr sz="2700" b="1" spc="391" baseline="3034" dirty="0" smtClean="0">
                <a:latin typeface="Calibri"/>
                <a:cs typeface="Calibri"/>
              </a:rPr>
              <a:t> </a:t>
            </a:r>
            <a:r>
              <a:rPr sz="2700" b="1" spc="0" baseline="3034" dirty="0" smtClean="0">
                <a:latin typeface="Calibri"/>
                <a:cs typeface="Calibri"/>
              </a:rPr>
              <a:t>β</a:t>
            </a:r>
            <a:r>
              <a:rPr sz="2700" b="1" spc="14" baseline="3034" dirty="0" smtClean="0">
                <a:latin typeface="Calibri"/>
                <a:cs typeface="Calibri"/>
              </a:rPr>
              <a:t> </a:t>
            </a:r>
            <a:r>
              <a:rPr sz="2700" b="1" spc="0" baseline="3034" dirty="0" smtClean="0">
                <a:latin typeface="Calibri"/>
                <a:cs typeface="Calibri"/>
              </a:rPr>
              <a:t>:</a:t>
            </a:r>
            <a:r>
              <a:rPr sz="2700" b="1" spc="9" baseline="3034" dirty="0" smtClean="0">
                <a:latin typeface="Calibri"/>
                <a:cs typeface="Calibri"/>
              </a:rPr>
              <a:t> </a:t>
            </a:r>
            <a:r>
              <a:rPr sz="2700" b="1" spc="-39" baseline="3034" dirty="0" smtClean="0">
                <a:latin typeface="Calibri"/>
                <a:cs typeface="Calibri"/>
              </a:rPr>
              <a:t>f</a:t>
            </a:r>
            <a:r>
              <a:rPr sz="2700" b="1" spc="4" baseline="3034" dirty="0" smtClean="0">
                <a:latin typeface="Calibri"/>
                <a:cs typeface="Calibri"/>
              </a:rPr>
              <a:t>eu</a:t>
            </a:r>
            <a:r>
              <a:rPr sz="2700" b="1" spc="0" baseline="3034" dirty="0" smtClean="0">
                <a:latin typeface="Calibri"/>
                <a:cs typeface="Calibri"/>
              </a:rPr>
              <a:t>illet</a:t>
            </a:r>
            <a:r>
              <a:rPr sz="2700" b="1" spc="-29" baseline="3034" dirty="0" smtClean="0">
                <a:latin typeface="Calibri"/>
                <a:cs typeface="Calibri"/>
              </a:rPr>
              <a:t> </a:t>
            </a:r>
            <a:r>
              <a:rPr sz="2700" b="1" spc="4" baseline="3034" dirty="0" smtClean="0">
                <a:latin typeface="Calibri"/>
                <a:cs typeface="Calibri"/>
              </a:rPr>
              <a:t>p</a:t>
            </a:r>
            <a:r>
              <a:rPr sz="2700" b="1" spc="0" baseline="3034" dirty="0" smtClean="0">
                <a:latin typeface="Calibri"/>
                <a:cs typeface="Calibri"/>
              </a:rPr>
              <a:t>lis</a:t>
            </a:r>
            <a:r>
              <a:rPr sz="2700" b="1" spc="4" baseline="3034" dirty="0" smtClean="0">
                <a:latin typeface="Calibri"/>
                <a:cs typeface="Calibri"/>
              </a:rPr>
              <a:t>s</a:t>
            </a:r>
            <a:r>
              <a:rPr sz="2700" b="1" spc="0" baseline="3034" dirty="0" smtClean="0">
                <a:latin typeface="Calibri"/>
                <a:cs typeface="Calibri"/>
              </a:rPr>
              <a:t>é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796790" y="6283101"/>
            <a:ext cx="2143927" cy="27014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060"/>
              </a:lnSpc>
              <a:spcBef>
                <a:spcPts val="103"/>
              </a:spcBef>
            </a:pPr>
            <a:r>
              <a:rPr sz="2700" spc="0" baseline="1511" dirty="0" smtClean="0">
                <a:latin typeface="Symbol"/>
                <a:cs typeface="Symbol"/>
              </a:rPr>
              <a:t></a:t>
            </a:r>
            <a:r>
              <a:rPr sz="2700" spc="-4" baseline="1517" dirty="0" smtClean="0">
                <a:latin typeface="Calibri"/>
                <a:cs typeface="Calibri"/>
              </a:rPr>
              <a:t>li</a:t>
            </a:r>
            <a:r>
              <a:rPr sz="2700" spc="0" baseline="1517" dirty="0" smtClean="0">
                <a:latin typeface="Calibri"/>
                <a:cs typeface="Calibri"/>
              </a:rPr>
              <a:t>aisons</a:t>
            </a:r>
            <a:r>
              <a:rPr sz="2700" spc="4" baseline="1517" dirty="0" smtClean="0">
                <a:latin typeface="Calibri"/>
                <a:cs typeface="Calibri"/>
              </a:rPr>
              <a:t> </a:t>
            </a:r>
            <a:r>
              <a:rPr sz="2700" spc="0" baseline="1517" dirty="0" smtClean="0">
                <a:latin typeface="Calibri"/>
                <a:cs typeface="Calibri"/>
              </a:rPr>
              <a:t>H</a:t>
            </a:r>
            <a:r>
              <a:rPr sz="2700" spc="9" baseline="1517" dirty="0" smtClean="0">
                <a:latin typeface="Calibri"/>
                <a:cs typeface="Calibri"/>
              </a:rPr>
              <a:t> </a:t>
            </a:r>
            <a:r>
              <a:rPr sz="2700" spc="-4" baseline="1517" dirty="0" smtClean="0">
                <a:latin typeface="Calibri"/>
                <a:cs typeface="Calibri"/>
              </a:rPr>
              <a:t>i</a:t>
            </a:r>
            <a:r>
              <a:rPr sz="2700" spc="-9" baseline="1517" dirty="0" smtClean="0">
                <a:latin typeface="Calibri"/>
                <a:cs typeface="Calibri"/>
              </a:rPr>
              <a:t>n</a:t>
            </a:r>
            <a:r>
              <a:rPr sz="2700" spc="0" baseline="1517" dirty="0" smtClean="0">
                <a:latin typeface="Calibri"/>
                <a:cs typeface="Calibri"/>
              </a:rPr>
              <a:t>t</a:t>
            </a:r>
            <a:r>
              <a:rPr sz="2700" spc="-39" baseline="1517" dirty="0" smtClean="0">
                <a:latin typeface="Calibri"/>
                <a:cs typeface="Calibri"/>
              </a:rPr>
              <a:t>r</a:t>
            </a:r>
            <a:r>
              <a:rPr sz="2700" spc="0" baseline="1517" dirty="0" smtClean="0">
                <a:latin typeface="Calibri"/>
                <a:cs typeface="Calibri"/>
              </a:rPr>
              <a:t>achaîne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946263" y="6283101"/>
            <a:ext cx="2236124" cy="27014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060"/>
              </a:lnSpc>
              <a:spcBef>
                <a:spcPts val="103"/>
              </a:spcBef>
            </a:pPr>
            <a:r>
              <a:rPr sz="2700" spc="0" baseline="1511" dirty="0" smtClean="0">
                <a:latin typeface="Symbol"/>
                <a:cs typeface="Symbol"/>
              </a:rPr>
              <a:t></a:t>
            </a:r>
            <a:r>
              <a:rPr sz="2700" spc="-4" baseline="1517" dirty="0" smtClean="0">
                <a:latin typeface="Calibri"/>
                <a:cs typeface="Calibri"/>
              </a:rPr>
              <a:t>li</a:t>
            </a:r>
            <a:r>
              <a:rPr sz="2700" spc="0" baseline="1517" dirty="0" smtClean="0">
                <a:latin typeface="Calibri"/>
                <a:cs typeface="Calibri"/>
              </a:rPr>
              <a:t>aisons</a:t>
            </a:r>
            <a:r>
              <a:rPr sz="2700" spc="4" baseline="1517" dirty="0" smtClean="0">
                <a:latin typeface="Calibri"/>
                <a:cs typeface="Calibri"/>
              </a:rPr>
              <a:t> </a:t>
            </a:r>
            <a:r>
              <a:rPr sz="2700" spc="0" baseline="1517" dirty="0" smtClean="0">
                <a:latin typeface="Calibri"/>
                <a:cs typeface="Calibri"/>
              </a:rPr>
              <a:t>H</a:t>
            </a:r>
            <a:r>
              <a:rPr sz="2700" spc="9" baseline="1517" dirty="0" smtClean="0">
                <a:latin typeface="Calibri"/>
                <a:cs typeface="Calibri"/>
              </a:rPr>
              <a:t> </a:t>
            </a:r>
            <a:r>
              <a:rPr sz="2700" spc="-4" baseline="1517" dirty="0" smtClean="0">
                <a:latin typeface="Calibri"/>
                <a:cs typeface="Calibri"/>
              </a:rPr>
              <a:t>i</a:t>
            </a:r>
            <a:r>
              <a:rPr sz="2700" spc="-9" baseline="1517" dirty="0" smtClean="0">
                <a:latin typeface="Calibri"/>
                <a:cs typeface="Calibri"/>
              </a:rPr>
              <a:t>n</a:t>
            </a:r>
            <a:r>
              <a:rPr sz="2700" spc="-25" baseline="1517" dirty="0" smtClean="0">
                <a:latin typeface="Calibri"/>
                <a:cs typeface="Calibri"/>
              </a:rPr>
              <a:t>t</a:t>
            </a:r>
            <a:r>
              <a:rPr sz="2700" spc="0" baseline="1517" dirty="0" smtClean="0">
                <a:latin typeface="Calibri"/>
                <a:cs typeface="Calibri"/>
              </a:rPr>
              <a:t>e</a:t>
            </a:r>
            <a:r>
              <a:rPr sz="2700" spc="-25" baseline="1517" dirty="0" smtClean="0">
                <a:latin typeface="Calibri"/>
                <a:cs typeface="Calibri"/>
              </a:rPr>
              <a:t>r</a:t>
            </a:r>
            <a:r>
              <a:rPr sz="2700" spc="-4" baseline="1517" dirty="0" smtClean="0">
                <a:latin typeface="Calibri"/>
                <a:cs typeface="Calibri"/>
              </a:rPr>
              <a:t>c</a:t>
            </a:r>
            <a:r>
              <a:rPr sz="2700" spc="0" baseline="1517" dirty="0" smtClean="0">
                <a:latin typeface="Calibri"/>
                <a:cs typeface="Calibri"/>
              </a:rPr>
              <a:t>haîn</a:t>
            </a:r>
            <a:r>
              <a:rPr sz="2700" spc="4" baseline="1517" dirty="0" smtClean="0">
                <a:latin typeface="Calibri"/>
                <a:cs typeface="Calibri"/>
              </a:rPr>
              <a:t>e</a:t>
            </a:r>
            <a:r>
              <a:rPr sz="2700" spc="0" baseline="1517" dirty="0" smtClean="0">
                <a:latin typeface="Calibri"/>
                <a:cs typeface="Calibri"/>
              </a:rPr>
              <a:t>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712321" y="6531508"/>
            <a:ext cx="231966" cy="204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0"/>
              </a:lnSpc>
              <a:spcBef>
                <a:spcPts val="76"/>
              </a:spcBef>
            </a:pPr>
            <a:r>
              <a:rPr sz="2100" spc="-4" baseline="1950" dirty="0" smtClean="0">
                <a:solidFill>
                  <a:srgbClr val="C00000"/>
                </a:solidFill>
                <a:latin typeface="Calibri"/>
                <a:cs typeface="Calibri"/>
              </a:rPr>
              <a:t>82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448290" y="6548518"/>
            <a:ext cx="692400" cy="1518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60"/>
              </a:lnSpc>
              <a:spcBef>
                <a:spcPts val="57"/>
              </a:spcBef>
            </a:pPr>
            <a:r>
              <a:rPr sz="1000" spc="0" dirty="0" smtClean="0">
                <a:latin typeface="Segoe UI"/>
                <a:cs typeface="Segoe UI"/>
              </a:rPr>
              <a:t>E</a:t>
            </a:r>
            <a:r>
              <a:rPr sz="1000" spc="-4" dirty="0" smtClean="0">
                <a:latin typeface="Segoe UI"/>
                <a:cs typeface="Segoe UI"/>
              </a:rPr>
              <a:t>C</a:t>
            </a:r>
            <a:r>
              <a:rPr sz="1000" spc="4" dirty="0" smtClean="0">
                <a:latin typeface="Segoe UI"/>
                <a:cs typeface="Segoe UI"/>
              </a:rPr>
              <a:t>A</a:t>
            </a:r>
            <a:r>
              <a:rPr sz="1000" spc="0" dirty="0" smtClean="0">
                <a:latin typeface="Segoe UI"/>
                <a:cs typeface="Segoe UI"/>
              </a:rPr>
              <a:t>M</a:t>
            </a:r>
            <a:r>
              <a:rPr sz="1000" spc="-6" dirty="0" smtClean="0">
                <a:latin typeface="Segoe UI"/>
                <a:cs typeface="Segoe UI"/>
              </a:rPr>
              <a:t> </a:t>
            </a:r>
            <a:r>
              <a:rPr sz="1000" spc="0" dirty="0" smtClean="0">
                <a:latin typeface="Segoe UI"/>
                <a:cs typeface="Segoe UI"/>
              </a:rPr>
              <a:t>2015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3" name="object 3"/>
          <p:cNvSpPr txBox="1"/>
          <p:nvPr/>
        </p:nvSpPr>
        <p:spPr>
          <a:xfrm rot="16200000">
            <a:off x="0" y="1761345"/>
            <a:ext cx="3562100" cy="19494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2040-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Ch</a:t>
            </a:r>
            <a:r>
              <a:rPr sz="1400" b="1" i="1" spc="4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400" b="1" i="1" spc="4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400" b="1" i="1" spc="-39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1400" b="1" i="1" spc="-9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1400" b="1" i="1" spc="4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va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400" b="1" i="1" spc="-25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et</a:t>
            </a:r>
            <a:r>
              <a:rPr sz="1400" b="1" i="1" spc="-14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1400" b="1" i="1" spc="4" dirty="0" smtClean="0">
                <a:solidFill>
                  <a:srgbClr val="FFFFFF"/>
                </a:solidFill>
                <a:latin typeface="Arial"/>
                <a:cs typeface="Arial"/>
              </a:rPr>
              <a:t>ir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onn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eme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endParaRPr sz="14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0" y="0"/>
            <a:ext cx="330708" cy="68579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bject 22"/>
          <p:cNvSpPr/>
          <p:nvPr/>
        </p:nvSpPr>
        <p:spPr>
          <a:xfrm>
            <a:off x="11415522" y="6528054"/>
            <a:ext cx="0" cy="347470"/>
          </a:xfrm>
          <a:custGeom>
            <a:avLst/>
            <a:gdLst/>
            <a:ahLst/>
            <a:cxnLst/>
            <a:rect l="l" t="t" r="r" b="b"/>
            <a:pathLst>
              <a:path h="347470">
                <a:moveTo>
                  <a:pt x="0" y="0"/>
                </a:moveTo>
                <a:lnTo>
                  <a:pt x="0" y="329943"/>
                </a:lnTo>
              </a:path>
            </a:pathLst>
          </a:custGeom>
          <a:ln w="25908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-12192" y="0"/>
            <a:ext cx="3429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-12192" y="0"/>
            <a:ext cx="342900" cy="6858000"/>
          </a:xfrm>
          <a:custGeom>
            <a:avLst/>
            <a:gdLst/>
            <a:ahLst/>
            <a:cxnLst/>
            <a:rect l="l" t="t" r="r" b="b"/>
            <a:pathLst>
              <a:path w="342900" h="6858000">
                <a:moveTo>
                  <a:pt x="342900" y="0"/>
                </a:moveTo>
                <a:lnTo>
                  <a:pt x="12192" y="0"/>
                </a:lnTo>
              </a:path>
              <a:path w="342900" h="6858000">
                <a:moveTo>
                  <a:pt x="12192" y="6858000"/>
                </a:moveTo>
                <a:lnTo>
                  <a:pt x="342900" y="6858000"/>
                </a:lnTo>
                <a:lnTo>
                  <a:pt x="342900" y="0"/>
                </a:lnTo>
              </a:path>
            </a:pathLst>
          </a:custGeom>
          <a:ln w="9144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-21336" y="6385560"/>
            <a:ext cx="361188" cy="3352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-18288" y="5987224"/>
            <a:ext cx="361188" cy="31908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208276" y="2491740"/>
            <a:ext cx="7424928" cy="75742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503676" y="3645408"/>
            <a:ext cx="4250435" cy="54711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745642" y="115595"/>
            <a:ext cx="2392309" cy="2802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40"/>
              </a:lnSpc>
              <a:spcBef>
                <a:spcPts val="107"/>
              </a:spcBef>
            </a:pPr>
            <a:r>
              <a:rPr sz="3000" spc="-9" baseline="2730" dirty="0" smtClean="0">
                <a:solidFill>
                  <a:srgbClr val="EC7C30"/>
                </a:solidFill>
                <a:latin typeface="Calibri"/>
                <a:cs typeface="Calibri"/>
              </a:rPr>
              <a:t>S</a:t>
            </a:r>
            <a:r>
              <a:rPr sz="3000" spc="0" baseline="2730" dirty="0" smtClean="0">
                <a:solidFill>
                  <a:srgbClr val="EC7C30"/>
                </a:solidFill>
                <a:latin typeface="Calibri"/>
                <a:cs typeface="Calibri"/>
              </a:rPr>
              <a:t>TR</a:t>
            </a:r>
            <a:r>
              <a:rPr sz="3000" spc="-4" baseline="2730" dirty="0" smtClean="0">
                <a:solidFill>
                  <a:srgbClr val="EC7C30"/>
                </a:solidFill>
                <a:latin typeface="Calibri"/>
                <a:cs typeface="Calibri"/>
              </a:rPr>
              <a:t>U</a:t>
            </a:r>
            <a:r>
              <a:rPr sz="3000" spc="9" baseline="2730" dirty="0" smtClean="0">
                <a:solidFill>
                  <a:srgbClr val="EC7C30"/>
                </a:solidFill>
                <a:latin typeface="Calibri"/>
                <a:cs typeface="Calibri"/>
              </a:rPr>
              <a:t>C</a:t>
            </a:r>
            <a:r>
              <a:rPr sz="3000" spc="0" baseline="2730" dirty="0" smtClean="0">
                <a:solidFill>
                  <a:srgbClr val="EC7C30"/>
                </a:solidFill>
                <a:latin typeface="Calibri"/>
                <a:cs typeface="Calibri"/>
              </a:rPr>
              <a:t>T</a:t>
            </a:r>
            <a:r>
              <a:rPr sz="3000" spc="-9" baseline="2730" dirty="0" smtClean="0">
                <a:solidFill>
                  <a:srgbClr val="EC7C30"/>
                </a:solidFill>
                <a:latin typeface="Calibri"/>
                <a:cs typeface="Calibri"/>
              </a:rPr>
              <a:t>U</a:t>
            </a:r>
            <a:r>
              <a:rPr sz="3000" spc="0" baseline="2730" dirty="0" smtClean="0">
                <a:solidFill>
                  <a:srgbClr val="EC7C30"/>
                </a:solidFill>
                <a:latin typeface="Calibri"/>
                <a:cs typeface="Calibri"/>
              </a:rPr>
              <a:t>RE</a:t>
            </a:r>
            <a:r>
              <a:rPr sz="3000" spc="-14" baseline="2730" dirty="0" smtClean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000" spc="0" baseline="2730" dirty="0" smtClean="0">
                <a:solidFill>
                  <a:srgbClr val="EC7C30"/>
                </a:solidFill>
                <a:latin typeface="Calibri"/>
                <a:cs typeface="Calibri"/>
              </a:rPr>
              <a:t>TE</a:t>
            </a:r>
            <a:r>
              <a:rPr sz="3000" spc="-25" baseline="2730" dirty="0" smtClean="0">
                <a:solidFill>
                  <a:srgbClr val="EC7C30"/>
                </a:solidFill>
                <a:latin typeface="Calibri"/>
                <a:cs typeface="Calibri"/>
              </a:rPr>
              <a:t>R</a:t>
            </a:r>
            <a:r>
              <a:rPr sz="3000" spc="0" baseline="2730" dirty="0" smtClean="0">
                <a:solidFill>
                  <a:srgbClr val="EC7C30"/>
                </a:solidFill>
                <a:latin typeface="Calibri"/>
                <a:cs typeface="Calibri"/>
              </a:rPr>
              <a:t>T</a:t>
            </a:r>
            <a:r>
              <a:rPr sz="3000" spc="-4" baseline="2730" dirty="0" smtClean="0">
                <a:solidFill>
                  <a:srgbClr val="EC7C30"/>
                </a:solidFill>
                <a:latin typeface="Calibri"/>
                <a:cs typeface="Calibri"/>
              </a:rPr>
              <a:t>I</a:t>
            </a:r>
            <a:r>
              <a:rPr sz="3000" spc="0" baseline="2730" dirty="0" smtClean="0">
                <a:solidFill>
                  <a:srgbClr val="EC7C30"/>
                </a:solidFill>
                <a:latin typeface="Calibri"/>
                <a:cs typeface="Calibri"/>
              </a:rPr>
              <a:t>AIRE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45642" y="632586"/>
            <a:ext cx="9457379" cy="73901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30449">
              <a:lnSpc>
                <a:spcPts val="1725"/>
              </a:lnSpc>
              <a:spcBef>
                <a:spcPts val="86"/>
              </a:spcBef>
            </a:pPr>
            <a:r>
              <a:rPr sz="2400" spc="0" baseline="3413" dirty="0" smtClean="0">
                <a:latin typeface="Calibri"/>
                <a:cs typeface="Calibri"/>
              </a:rPr>
              <a:t>D</a:t>
            </a:r>
            <a:r>
              <a:rPr sz="2400" spc="4" baseline="3413" dirty="0" smtClean="0">
                <a:latin typeface="Calibri"/>
                <a:cs typeface="Calibri"/>
              </a:rPr>
              <a:t>i</a:t>
            </a:r>
            <a:r>
              <a:rPr sz="2400" spc="0" baseline="3413" dirty="0" smtClean="0">
                <a:latin typeface="Calibri"/>
                <a:cs typeface="Calibri"/>
              </a:rPr>
              <a:t>spos</a:t>
            </a:r>
            <a:r>
              <a:rPr sz="2400" spc="4" baseline="3413" dirty="0" smtClean="0">
                <a:latin typeface="Calibri"/>
                <a:cs typeface="Calibri"/>
              </a:rPr>
              <a:t>iti</a:t>
            </a:r>
            <a:r>
              <a:rPr sz="2400" spc="0" baseline="3413" dirty="0" smtClean="0">
                <a:latin typeface="Calibri"/>
                <a:cs typeface="Calibri"/>
              </a:rPr>
              <a:t>on</a:t>
            </a:r>
            <a:r>
              <a:rPr sz="2400" spc="-81" baseline="3413" dirty="0" smtClean="0">
                <a:latin typeface="Calibri"/>
                <a:cs typeface="Calibri"/>
              </a:rPr>
              <a:t> </a:t>
            </a:r>
            <a:r>
              <a:rPr sz="2400" spc="0" baseline="3413" dirty="0" smtClean="0">
                <a:latin typeface="Calibri"/>
                <a:cs typeface="Calibri"/>
              </a:rPr>
              <a:t>sp</a:t>
            </a:r>
            <a:r>
              <a:rPr sz="2400" spc="-4" baseline="3413" dirty="0" smtClean="0">
                <a:latin typeface="Calibri"/>
                <a:cs typeface="Calibri"/>
              </a:rPr>
              <a:t>a</a:t>
            </a:r>
            <a:r>
              <a:rPr sz="2400" spc="4" baseline="3413" dirty="0" smtClean="0">
                <a:latin typeface="Calibri"/>
                <a:cs typeface="Calibri"/>
              </a:rPr>
              <a:t>ti</a:t>
            </a:r>
            <a:r>
              <a:rPr sz="2400" spc="0" baseline="3413" dirty="0" smtClean="0">
                <a:latin typeface="Calibri"/>
                <a:cs typeface="Calibri"/>
              </a:rPr>
              <a:t>a</a:t>
            </a:r>
            <a:r>
              <a:rPr sz="2400" spc="4" baseline="3413" dirty="0" smtClean="0">
                <a:latin typeface="Calibri"/>
                <a:cs typeface="Calibri"/>
              </a:rPr>
              <a:t>l</a:t>
            </a:r>
            <a:r>
              <a:rPr sz="2400" spc="0" baseline="3413" dirty="0" smtClean="0">
                <a:latin typeface="Calibri"/>
                <a:cs typeface="Calibri"/>
              </a:rPr>
              <a:t>e</a:t>
            </a:r>
            <a:r>
              <a:rPr sz="2400" spc="-70" baseline="3413" dirty="0" smtClean="0">
                <a:latin typeface="Calibri"/>
                <a:cs typeface="Calibri"/>
              </a:rPr>
              <a:t> </a:t>
            </a:r>
            <a:r>
              <a:rPr sz="2400" spc="0" baseline="3413" dirty="0" smtClean="0">
                <a:latin typeface="Calibri"/>
                <a:cs typeface="Calibri"/>
              </a:rPr>
              <a:t>non</a:t>
            </a:r>
            <a:r>
              <a:rPr sz="2400" spc="-15" baseline="3413" dirty="0" smtClean="0">
                <a:latin typeface="Calibri"/>
                <a:cs typeface="Calibri"/>
              </a:rPr>
              <a:t> </a:t>
            </a:r>
            <a:r>
              <a:rPr sz="2400" spc="-29" baseline="3413" dirty="0" smtClean="0">
                <a:latin typeface="Calibri"/>
                <a:cs typeface="Calibri"/>
              </a:rPr>
              <a:t>r</a:t>
            </a:r>
            <a:r>
              <a:rPr sz="2400" spc="0" baseline="3413" dirty="0" smtClean="0">
                <a:latin typeface="Calibri"/>
                <a:cs typeface="Calibri"/>
              </a:rPr>
              <a:t>égu</a:t>
            </a:r>
            <a:r>
              <a:rPr sz="2400" spc="9" baseline="3413" dirty="0" smtClean="0">
                <a:latin typeface="Calibri"/>
                <a:cs typeface="Calibri"/>
              </a:rPr>
              <a:t>l</a:t>
            </a:r>
            <a:r>
              <a:rPr sz="2400" spc="4" baseline="3413" dirty="0" smtClean="0">
                <a:latin typeface="Calibri"/>
                <a:cs typeface="Calibri"/>
              </a:rPr>
              <a:t>i</a:t>
            </a:r>
            <a:r>
              <a:rPr sz="2400" spc="0" baseline="3413" dirty="0" smtClean="0">
                <a:latin typeface="Calibri"/>
                <a:cs typeface="Calibri"/>
              </a:rPr>
              <a:t>è</a:t>
            </a:r>
            <a:r>
              <a:rPr sz="2400" spc="-29" baseline="3413" dirty="0" smtClean="0">
                <a:latin typeface="Calibri"/>
                <a:cs typeface="Calibri"/>
              </a:rPr>
              <a:t>r</a:t>
            </a:r>
            <a:r>
              <a:rPr sz="2400" spc="0" baseline="3413" dirty="0" smtClean="0">
                <a:latin typeface="Calibri"/>
                <a:cs typeface="Calibri"/>
              </a:rPr>
              <a:t>e</a:t>
            </a:r>
            <a:r>
              <a:rPr sz="2400" spc="-4" baseline="3413" dirty="0" smtClean="0">
                <a:latin typeface="Calibri"/>
                <a:cs typeface="Calibri"/>
              </a:rPr>
              <a:t>m</a:t>
            </a:r>
            <a:r>
              <a:rPr sz="2400" spc="0" baseline="3413" dirty="0" smtClean="0">
                <a:latin typeface="Calibri"/>
                <a:cs typeface="Calibri"/>
              </a:rPr>
              <a:t>e</a:t>
            </a:r>
            <a:r>
              <a:rPr sz="2400" spc="-14" baseline="3413" dirty="0" smtClean="0">
                <a:latin typeface="Calibri"/>
                <a:cs typeface="Calibri"/>
              </a:rPr>
              <a:t>n</a:t>
            </a:r>
            <a:r>
              <a:rPr sz="2400" spc="0" baseline="3413" dirty="0" smtClean="0">
                <a:latin typeface="Calibri"/>
                <a:cs typeface="Calibri"/>
              </a:rPr>
              <a:t>t</a:t>
            </a:r>
            <a:r>
              <a:rPr sz="2400" spc="-62" baseline="3413" dirty="0" smtClean="0">
                <a:latin typeface="Calibri"/>
                <a:cs typeface="Calibri"/>
              </a:rPr>
              <a:t> </a:t>
            </a:r>
            <a:r>
              <a:rPr sz="2400" spc="0" baseline="3413" dirty="0" smtClean="0">
                <a:latin typeface="Calibri"/>
                <a:cs typeface="Calibri"/>
              </a:rPr>
              <a:t>o</a:t>
            </a:r>
            <a:r>
              <a:rPr sz="2400" spc="-29" baseline="3413" dirty="0" smtClean="0">
                <a:latin typeface="Calibri"/>
                <a:cs typeface="Calibri"/>
              </a:rPr>
              <a:t>r</a:t>
            </a:r>
            <a:r>
              <a:rPr sz="2400" spc="0" baseline="3413" dirty="0" smtClean="0">
                <a:latin typeface="Calibri"/>
                <a:cs typeface="Calibri"/>
              </a:rPr>
              <a:t>donnée</a:t>
            </a:r>
            <a:r>
              <a:rPr sz="2400" spc="-23" baseline="3413" dirty="0" smtClean="0">
                <a:latin typeface="Calibri"/>
                <a:cs typeface="Calibri"/>
              </a:rPr>
              <a:t> </a:t>
            </a:r>
            <a:r>
              <a:rPr sz="2400" spc="-14" baseline="3413" dirty="0" smtClean="0">
                <a:latin typeface="Calibri"/>
                <a:cs typeface="Calibri"/>
              </a:rPr>
              <a:t>c</a:t>
            </a:r>
            <a:r>
              <a:rPr sz="2400" spc="0" baseline="3413" dirty="0" smtClean="0">
                <a:latin typeface="Calibri"/>
                <a:cs typeface="Calibri"/>
              </a:rPr>
              <a:t>a</a:t>
            </a:r>
            <a:r>
              <a:rPr sz="2400" spc="-34" baseline="3413" dirty="0" smtClean="0">
                <a:latin typeface="Calibri"/>
                <a:cs typeface="Calibri"/>
              </a:rPr>
              <a:t>r</a:t>
            </a:r>
            <a:r>
              <a:rPr sz="2400" spc="0" baseline="3413" dirty="0" smtClean="0">
                <a:latin typeface="Calibri"/>
                <a:cs typeface="Calibri"/>
              </a:rPr>
              <a:t>ac</a:t>
            </a:r>
            <a:r>
              <a:rPr sz="2400" spc="-4" baseline="3413" dirty="0" smtClean="0">
                <a:latin typeface="Calibri"/>
                <a:cs typeface="Calibri"/>
              </a:rPr>
              <a:t>t</a:t>
            </a:r>
            <a:r>
              <a:rPr sz="2400" spc="0" baseline="3413" dirty="0" smtClean="0">
                <a:latin typeface="Calibri"/>
                <a:cs typeface="Calibri"/>
              </a:rPr>
              <a:t>é</a:t>
            </a:r>
            <a:r>
              <a:rPr sz="2400" spc="-4" baseline="3413" dirty="0" smtClean="0">
                <a:latin typeface="Calibri"/>
                <a:cs typeface="Calibri"/>
              </a:rPr>
              <a:t>r</a:t>
            </a:r>
            <a:r>
              <a:rPr sz="2400" spc="4" baseline="3413" dirty="0" smtClean="0">
                <a:latin typeface="Calibri"/>
                <a:cs typeface="Calibri"/>
              </a:rPr>
              <a:t>i</a:t>
            </a:r>
            <a:r>
              <a:rPr sz="2400" spc="0" baseline="3413" dirty="0" smtClean="0">
                <a:latin typeface="Calibri"/>
                <a:cs typeface="Calibri"/>
              </a:rPr>
              <a:t>sée</a:t>
            </a:r>
            <a:r>
              <a:rPr sz="2400" spc="-64" baseline="3413" dirty="0" smtClean="0">
                <a:latin typeface="Calibri"/>
                <a:cs typeface="Calibri"/>
              </a:rPr>
              <a:t> </a:t>
            </a:r>
            <a:r>
              <a:rPr sz="2400" spc="0" baseline="3413" dirty="0" smtClean="0">
                <a:latin typeface="Calibri"/>
                <a:cs typeface="Calibri"/>
              </a:rPr>
              <a:t>p</a:t>
            </a:r>
            <a:r>
              <a:rPr sz="2400" spc="4" baseline="3413" dirty="0" smtClean="0">
                <a:latin typeface="Calibri"/>
                <a:cs typeface="Calibri"/>
              </a:rPr>
              <a:t>a</a:t>
            </a:r>
            <a:r>
              <a:rPr sz="2400" spc="0" baseline="3413" dirty="0" smtClean="0">
                <a:latin typeface="Calibri"/>
                <a:cs typeface="Calibri"/>
              </a:rPr>
              <a:t>r</a:t>
            </a:r>
            <a:endParaRPr sz="1600">
              <a:latin typeface="Calibri"/>
              <a:cs typeface="Calibri"/>
            </a:endParaRPr>
          </a:p>
          <a:p>
            <a:pPr marL="12700">
              <a:lnSpc>
                <a:spcPts val="1920"/>
              </a:lnSpc>
              <a:spcBef>
                <a:spcPts val="9"/>
              </a:spcBef>
            </a:pPr>
            <a:r>
              <a:rPr sz="2400" spc="0" baseline="1706" dirty="0" smtClean="0">
                <a:latin typeface="Calibri"/>
                <a:cs typeface="Calibri"/>
              </a:rPr>
              <a:t>des</a:t>
            </a:r>
            <a:r>
              <a:rPr sz="2400" spc="-17" baseline="1706" dirty="0" smtClean="0">
                <a:latin typeface="Calibri"/>
                <a:cs typeface="Calibri"/>
              </a:rPr>
              <a:t> </a:t>
            </a:r>
            <a:r>
              <a:rPr sz="2400" spc="-29" baseline="1706" dirty="0" smtClean="0">
                <a:latin typeface="Calibri"/>
                <a:cs typeface="Calibri"/>
              </a:rPr>
              <a:t>r</a:t>
            </a:r>
            <a:r>
              <a:rPr sz="2400" spc="0" baseline="1706" dirty="0" smtClean="0">
                <a:latin typeface="Calibri"/>
                <a:cs typeface="Calibri"/>
              </a:rPr>
              <a:t>epl</a:t>
            </a:r>
            <a:r>
              <a:rPr sz="2400" spc="4" baseline="1706" dirty="0" smtClean="0">
                <a:latin typeface="Calibri"/>
                <a:cs typeface="Calibri"/>
              </a:rPr>
              <a:t>i</a:t>
            </a:r>
            <a:r>
              <a:rPr sz="2400" spc="0" baseline="1706" dirty="0" smtClean="0">
                <a:latin typeface="Calibri"/>
                <a:cs typeface="Calibri"/>
              </a:rPr>
              <a:t>e</a:t>
            </a:r>
            <a:r>
              <a:rPr sz="2400" spc="-9" baseline="1706" dirty="0" smtClean="0">
                <a:latin typeface="Calibri"/>
                <a:cs typeface="Calibri"/>
              </a:rPr>
              <a:t>m</a:t>
            </a:r>
            <a:r>
              <a:rPr sz="2400" spc="0" baseline="1706" dirty="0" smtClean="0">
                <a:latin typeface="Calibri"/>
                <a:cs typeface="Calibri"/>
              </a:rPr>
              <a:t>e</a:t>
            </a:r>
            <a:r>
              <a:rPr sz="2400" spc="-14" baseline="1706" dirty="0" smtClean="0">
                <a:latin typeface="Calibri"/>
                <a:cs typeface="Calibri"/>
              </a:rPr>
              <a:t>n</a:t>
            </a:r>
            <a:r>
              <a:rPr sz="2400" spc="0" baseline="1706" dirty="0" smtClean="0">
                <a:latin typeface="Calibri"/>
                <a:cs typeface="Calibri"/>
              </a:rPr>
              <a:t>ts</a:t>
            </a:r>
            <a:r>
              <a:rPr sz="2400" spc="-6" baseline="1706" dirty="0" smtClean="0">
                <a:latin typeface="Calibri"/>
                <a:cs typeface="Calibri"/>
              </a:rPr>
              <a:t> </a:t>
            </a:r>
            <a:r>
              <a:rPr sz="2400" spc="0" baseline="1706" dirty="0" smtClean="0">
                <a:latin typeface="Calibri"/>
                <a:cs typeface="Calibri"/>
              </a:rPr>
              <a:t>de</a:t>
            </a:r>
            <a:r>
              <a:rPr sz="2400" spc="-11" baseline="1706" dirty="0" smtClean="0">
                <a:latin typeface="Calibri"/>
                <a:cs typeface="Calibri"/>
              </a:rPr>
              <a:t> </a:t>
            </a:r>
            <a:r>
              <a:rPr sz="2400" spc="0" baseline="1706" dirty="0" smtClean="0">
                <a:latin typeface="Calibri"/>
                <a:cs typeface="Calibri"/>
              </a:rPr>
              <a:t>la</a:t>
            </a:r>
            <a:r>
              <a:rPr sz="2400" spc="-21" baseline="1706" dirty="0" smtClean="0">
                <a:latin typeface="Calibri"/>
                <a:cs typeface="Calibri"/>
              </a:rPr>
              <a:t> </a:t>
            </a:r>
            <a:r>
              <a:rPr sz="2400" spc="0" baseline="1706" dirty="0" smtClean="0">
                <a:latin typeface="Calibri"/>
                <a:cs typeface="Calibri"/>
              </a:rPr>
              <a:t>chaîne</a:t>
            </a:r>
            <a:r>
              <a:rPr sz="2400" spc="-14" baseline="1706" dirty="0" smtClean="0">
                <a:latin typeface="Calibri"/>
                <a:cs typeface="Calibri"/>
              </a:rPr>
              <a:t> </a:t>
            </a:r>
            <a:r>
              <a:rPr sz="2400" spc="0" baseline="1706" dirty="0" smtClean="0">
                <a:latin typeface="Calibri"/>
                <a:cs typeface="Calibri"/>
              </a:rPr>
              <a:t>polype</a:t>
            </a:r>
            <a:r>
              <a:rPr sz="2400" spc="-14" baseline="1706" dirty="0" smtClean="0">
                <a:latin typeface="Calibri"/>
                <a:cs typeface="Calibri"/>
              </a:rPr>
              <a:t>p</a:t>
            </a:r>
            <a:r>
              <a:rPr sz="2400" spc="0" baseline="1706" dirty="0" smtClean="0">
                <a:latin typeface="Calibri"/>
                <a:cs typeface="Calibri"/>
              </a:rPr>
              <a:t>t</a:t>
            </a:r>
            <a:r>
              <a:rPr sz="2400" spc="9" baseline="1706" dirty="0" smtClean="0">
                <a:latin typeface="Calibri"/>
                <a:cs typeface="Calibri"/>
              </a:rPr>
              <a:t>i</a:t>
            </a:r>
            <a:r>
              <a:rPr sz="2400" spc="0" baseline="1706" dirty="0" smtClean="0">
                <a:latin typeface="Calibri"/>
                <a:cs typeface="Calibri"/>
              </a:rPr>
              <a:t>d</a:t>
            </a:r>
            <a:r>
              <a:rPr sz="2400" spc="4" baseline="1706" dirty="0" smtClean="0">
                <a:latin typeface="Calibri"/>
                <a:cs typeface="Calibri"/>
              </a:rPr>
              <a:t>i</a:t>
            </a:r>
            <a:r>
              <a:rPr sz="2400" spc="0" baseline="1706" dirty="0" smtClean="0">
                <a:latin typeface="Calibri"/>
                <a:cs typeface="Calibri"/>
              </a:rPr>
              <a:t>que</a:t>
            </a:r>
            <a:r>
              <a:rPr sz="2400" spc="-92" baseline="1706" dirty="0" smtClean="0">
                <a:latin typeface="Calibri"/>
                <a:cs typeface="Calibri"/>
              </a:rPr>
              <a:t> </a:t>
            </a:r>
            <a:r>
              <a:rPr sz="2400" spc="0" baseline="1706" dirty="0" smtClean="0">
                <a:latin typeface="Calibri"/>
                <a:cs typeface="Calibri"/>
              </a:rPr>
              <a:t>sur</a:t>
            </a:r>
            <a:r>
              <a:rPr sz="2400" spc="-20" baseline="1706" dirty="0" smtClean="0">
                <a:latin typeface="Calibri"/>
                <a:cs typeface="Calibri"/>
              </a:rPr>
              <a:t> </a:t>
            </a:r>
            <a:r>
              <a:rPr sz="2400" spc="0" baseline="1706" dirty="0" smtClean="0">
                <a:latin typeface="Calibri"/>
                <a:cs typeface="Calibri"/>
              </a:rPr>
              <a:t>ell</a:t>
            </a:r>
            <a:r>
              <a:rPr sz="2400" spc="19" baseline="1706" dirty="0" smtClean="0">
                <a:latin typeface="Calibri"/>
                <a:cs typeface="Calibri"/>
              </a:rPr>
              <a:t>e</a:t>
            </a:r>
            <a:r>
              <a:rPr sz="2400" spc="4" baseline="1706" dirty="0" smtClean="0">
                <a:latin typeface="Calibri"/>
                <a:cs typeface="Calibri"/>
              </a:rPr>
              <a:t>-</a:t>
            </a:r>
            <a:r>
              <a:rPr sz="2400" spc="-4" baseline="1706" dirty="0" smtClean="0">
                <a:latin typeface="Calibri"/>
                <a:cs typeface="Calibri"/>
              </a:rPr>
              <a:t>m</a:t>
            </a:r>
            <a:r>
              <a:rPr sz="2400" spc="0" baseline="1706" dirty="0" smtClean="0">
                <a:latin typeface="Calibri"/>
                <a:cs typeface="Calibri"/>
              </a:rPr>
              <a:t>ê</a:t>
            </a:r>
            <a:r>
              <a:rPr sz="2400" spc="-9" baseline="1706" dirty="0" smtClean="0">
                <a:latin typeface="Calibri"/>
                <a:cs typeface="Calibri"/>
              </a:rPr>
              <a:t>m</a:t>
            </a:r>
            <a:r>
              <a:rPr sz="2400" spc="0" baseline="1706" dirty="0" smtClean="0">
                <a:latin typeface="Calibri"/>
                <a:cs typeface="Calibri"/>
              </a:rPr>
              <a:t>e</a:t>
            </a:r>
            <a:r>
              <a:rPr sz="2400" spc="9" baseline="1706" dirty="0" smtClean="0">
                <a:latin typeface="Calibri"/>
                <a:cs typeface="Calibri"/>
              </a:rPr>
              <a:t> </a:t>
            </a:r>
            <a:r>
              <a:rPr sz="2400" spc="0" baseline="1706" dirty="0" smtClean="0">
                <a:latin typeface="Calibri"/>
                <a:cs typeface="Calibri"/>
              </a:rPr>
              <a:t>p</a:t>
            </a:r>
            <a:r>
              <a:rPr sz="2400" spc="-29" baseline="1706" dirty="0" smtClean="0">
                <a:latin typeface="Calibri"/>
                <a:cs typeface="Calibri"/>
              </a:rPr>
              <a:t>r</a:t>
            </a:r>
            <a:r>
              <a:rPr sz="2400" spc="-14" baseline="1706" dirty="0" smtClean="0">
                <a:latin typeface="Calibri"/>
                <a:cs typeface="Calibri"/>
              </a:rPr>
              <a:t>ov</a:t>
            </a:r>
            <a:r>
              <a:rPr sz="2400" spc="0" baseline="1706" dirty="0" smtClean="0">
                <a:latin typeface="Calibri"/>
                <a:cs typeface="Calibri"/>
              </a:rPr>
              <a:t>oqués</a:t>
            </a:r>
            <a:r>
              <a:rPr sz="2400" spc="-22" baseline="1706" dirty="0" smtClean="0">
                <a:latin typeface="Calibri"/>
                <a:cs typeface="Calibri"/>
              </a:rPr>
              <a:t> </a:t>
            </a:r>
            <a:r>
              <a:rPr sz="2400" spc="0" baseline="1706" dirty="0" smtClean="0">
                <a:latin typeface="Calibri"/>
                <a:cs typeface="Calibri"/>
              </a:rPr>
              <a:t>par</a:t>
            </a:r>
            <a:r>
              <a:rPr sz="2400" spc="-16" baseline="1706" dirty="0" smtClean="0">
                <a:latin typeface="Calibri"/>
                <a:cs typeface="Calibri"/>
              </a:rPr>
              <a:t> </a:t>
            </a:r>
            <a:r>
              <a:rPr sz="2400" spc="0" baseline="1706" dirty="0" smtClean="0">
                <a:latin typeface="Calibri"/>
                <a:cs typeface="Calibri"/>
              </a:rPr>
              <a:t>qu</a:t>
            </a:r>
            <a:r>
              <a:rPr sz="2400" spc="-9" baseline="1706" dirty="0" smtClean="0">
                <a:latin typeface="Calibri"/>
                <a:cs typeface="Calibri"/>
              </a:rPr>
              <a:t>a</a:t>
            </a:r>
            <a:r>
              <a:rPr sz="2400" spc="0" baseline="1706" dirty="0" smtClean="0">
                <a:latin typeface="Calibri"/>
                <a:cs typeface="Calibri"/>
              </a:rPr>
              <a:t>t</a:t>
            </a:r>
            <a:r>
              <a:rPr sz="2400" spc="-25" baseline="1706" dirty="0" smtClean="0">
                <a:latin typeface="Calibri"/>
                <a:cs typeface="Calibri"/>
              </a:rPr>
              <a:t>r</a:t>
            </a:r>
            <a:r>
              <a:rPr sz="2400" spc="0" baseline="1706" dirty="0" smtClean="0">
                <a:latin typeface="Calibri"/>
                <a:cs typeface="Calibri"/>
              </a:rPr>
              <a:t>e</a:t>
            </a:r>
            <a:r>
              <a:rPr sz="2400" spc="-29" baseline="1706" dirty="0" smtClean="0">
                <a:latin typeface="Calibri"/>
                <a:cs typeface="Calibri"/>
              </a:rPr>
              <a:t> </a:t>
            </a:r>
            <a:r>
              <a:rPr sz="2400" spc="0" baseline="1706" dirty="0" smtClean="0">
                <a:latin typeface="Calibri"/>
                <a:cs typeface="Calibri"/>
              </a:rPr>
              <a:t>types</a:t>
            </a:r>
            <a:r>
              <a:rPr sz="2400" spc="4" baseline="1706" dirty="0" smtClean="0">
                <a:latin typeface="Calibri"/>
                <a:cs typeface="Calibri"/>
              </a:rPr>
              <a:t> </a:t>
            </a:r>
            <a:r>
              <a:rPr sz="2400" spc="0" baseline="1706" dirty="0" smtClean="0">
                <a:latin typeface="Calibri"/>
                <a:cs typeface="Calibri"/>
              </a:rPr>
              <a:t>d</a:t>
            </a:r>
            <a:r>
              <a:rPr sz="2400" spc="9" baseline="1706" dirty="0" smtClean="0">
                <a:latin typeface="Calibri"/>
                <a:cs typeface="Calibri"/>
              </a:rPr>
              <a:t>’</a:t>
            </a:r>
            <a:r>
              <a:rPr sz="2400" spc="0" baseline="1706" dirty="0" smtClean="0">
                <a:latin typeface="Calibri"/>
                <a:cs typeface="Calibri"/>
              </a:rPr>
              <a:t>i</a:t>
            </a:r>
            <a:r>
              <a:rPr sz="2400" spc="-4" baseline="1706" dirty="0" smtClean="0">
                <a:latin typeface="Calibri"/>
                <a:cs typeface="Calibri"/>
              </a:rPr>
              <a:t>n</a:t>
            </a:r>
            <a:r>
              <a:rPr sz="2400" spc="-9" baseline="1706" dirty="0" smtClean="0">
                <a:latin typeface="Calibri"/>
                <a:cs typeface="Calibri"/>
              </a:rPr>
              <a:t>t</a:t>
            </a:r>
            <a:r>
              <a:rPr sz="2400" spc="0" baseline="1706" dirty="0" smtClean="0">
                <a:latin typeface="Calibri"/>
                <a:cs typeface="Calibri"/>
              </a:rPr>
              <a:t>e</a:t>
            </a:r>
            <a:r>
              <a:rPr sz="2400" spc="-44" baseline="1706" dirty="0" smtClean="0">
                <a:latin typeface="Calibri"/>
                <a:cs typeface="Calibri"/>
              </a:rPr>
              <a:t>r</a:t>
            </a:r>
            <a:r>
              <a:rPr sz="2400" spc="0" baseline="1706" dirty="0" smtClean="0">
                <a:latin typeface="Calibri"/>
                <a:cs typeface="Calibri"/>
              </a:rPr>
              <a:t>act</a:t>
            </a:r>
            <a:r>
              <a:rPr sz="2400" spc="4" baseline="1706" dirty="0" smtClean="0">
                <a:latin typeface="Calibri"/>
                <a:cs typeface="Calibri"/>
              </a:rPr>
              <a:t>i</a:t>
            </a:r>
            <a:r>
              <a:rPr sz="2400" spc="0" baseline="1706" dirty="0" smtClean="0">
                <a:latin typeface="Calibri"/>
                <a:cs typeface="Calibri"/>
              </a:rPr>
              <a:t>ons</a:t>
            </a:r>
            <a:r>
              <a:rPr sz="2400" spc="-37" baseline="1706" dirty="0" smtClean="0">
                <a:latin typeface="Calibri"/>
                <a:cs typeface="Calibri"/>
              </a:rPr>
              <a:t> </a:t>
            </a:r>
            <a:r>
              <a:rPr sz="2400" spc="0" baseline="1706" dirty="0" smtClean="0">
                <a:latin typeface="Calibri"/>
                <a:cs typeface="Calibri"/>
              </a:rPr>
              <a:t>spé</a:t>
            </a:r>
            <a:r>
              <a:rPr sz="2400" spc="-9" baseline="1706" dirty="0" smtClean="0">
                <a:latin typeface="Calibri"/>
                <a:cs typeface="Calibri"/>
              </a:rPr>
              <a:t>c</a:t>
            </a:r>
            <a:r>
              <a:rPr sz="2400" spc="0" baseline="1706" dirty="0" smtClean="0">
                <a:latin typeface="Calibri"/>
                <a:cs typeface="Calibri"/>
              </a:rPr>
              <a:t>i</a:t>
            </a:r>
            <a:r>
              <a:rPr sz="2400" spc="9" baseline="1706" dirty="0" smtClean="0">
                <a:latin typeface="Calibri"/>
                <a:cs typeface="Calibri"/>
              </a:rPr>
              <a:t>f</a:t>
            </a:r>
            <a:r>
              <a:rPr sz="2400" spc="0" baseline="1706" dirty="0" smtClean="0">
                <a:latin typeface="Calibri"/>
                <a:cs typeface="Calibri"/>
              </a:rPr>
              <a:t>i</a:t>
            </a:r>
            <a:r>
              <a:rPr sz="2400" spc="4" baseline="1706" dirty="0" smtClean="0">
                <a:latin typeface="Calibri"/>
                <a:cs typeface="Calibri"/>
              </a:rPr>
              <a:t>q</a:t>
            </a:r>
            <a:r>
              <a:rPr sz="2400" spc="0" baseline="1706" dirty="0" smtClean="0">
                <a:latin typeface="Calibri"/>
                <a:cs typeface="Calibri"/>
              </a:rPr>
              <a:t>ues.</a:t>
            </a:r>
            <a:endParaRPr sz="1600">
              <a:latin typeface="Calibri"/>
              <a:cs typeface="Calibri"/>
            </a:endParaRPr>
          </a:p>
          <a:p>
            <a:pPr marL="12700" marR="30449">
              <a:lnSpc>
                <a:spcPct val="101725"/>
              </a:lnSpc>
              <a:spcBef>
                <a:spcPts val="54"/>
              </a:spcBef>
            </a:pPr>
            <a:r>
              <a:rPr sz="1600" spc="0" dirty="0" smtClean="0">
                <a:latin typeface="Calibri"/>
                <a:cs typeface="Calibri"/>
              </a:rPr>
              <a:t>Cel</a:t>
            </a:r>
            <a:r>
              <a:rPr sz="1600" spc="9" dirty="0" smtClean="0">
                <a:latin typeface="Calibri"/>
                <a:cs typeface="Calibri"/>
              </a:rPr>
              <a:t>l</a:t>
            </a:r>
            <a:r>
              <a:rPr sz="1600" spc="0" dirty="0" smtClean="0">
                <a:latin typeface="Calibri"/>
                <a:cs typeface="Calibri"/>
              </a:rPr>
              <a:t>es</a:t>
            </a:r>
            <a:r>
              <a:rPr sz="1600" spc="4" dirty="0" smtClean="0">
                <a:latin typeface="Calibri"/>
                <a:cs typeface="Calibri"/>
              </a:rPr>
              <a:t>-</a:t>
            </a:r>
            <a:r>
              <a:rPr sz="1600" spc="0" dirty="0" smtClean="0">
                <a:latin typeface="Calibri"/>
                <a:cs typeface="Calibri"/>
              </a:rPr>
              <a:t>ci</a:t>
            </a:r>
            <a:r>
              <a:rPr sz="1600" spc="-52" dirty="0" smtClean="0">
                <a:latin typeface="Calibri"/>
                <a:cs typeface="Calibri"/>
              </a:rPr>
              <a:t> </a:t>
            </a:r>
            <a:r>
              <a:rPr sz="1600" spc="0" dirty="0" smtClean="0">
                <a:latin typeface="Calibri"/>
                <a:cs typeface="Calibri"/>
              </a:rPr>
              <a:t>en</a:t>
            </a:r>
            <a:r>
              <a:rPr sz="1600" spc="-19" dirty="0" smtClean="0">
                <a:latin typeface="Calibri"/>
                <a:cs typeface="Calibri"/>
              </a:rPr>
              <a:t>g</a:t>
            </a:r>
            <a:r>
              <a:rPr sz="1600" spc="0" dirty="0" smtClean="0">
                <a:latin typeface="Calibri"/>
                <a:cs typeface="Calibri"/>
              </a:rPr>
              <a:t>ag</a:t>
            </a:r>
            <a:r>
              <a:rPr sz="1600" spc="-4" dirty="0" smtClean="0">
                <a:latin typeface="Calibri"/>
                <a:cs typeface="Calibri"/>
              </a:rPr>
              <a:t>e</a:t>
            </a:r>
            <a:r>
              <a:rPr sz="1600" spc="-9" dirty="0" smtClean="0">
                <a:latin typeface="Calibri"/>
                <a:cs typeface="Calibri"/>
              </a:rPr>
              <a:t>n</a:t>
            </a:r>
            <a:r>
              <a:rPr sz="1600" spc="0" dirty="0" smtClean="0">
                <a:latin typeface="Calibri"/>
                <a:cs typeface="Calibri"/>
              </a:rPr>
              <a:t>t</a:t>
            </a:r>
            <a:r>
              <a:rPr sz="1600" spc="-65" dirty="0" smtClean="0">
                <a:latin typeface="Calibri"/>
                <a:cs typeface="Calibri"/>
              </a:rPr>
              <a:t> </a:t>
            </a:r>
            <a:r>
              <a:rPr sz="1600" spc="4" dirty="0" smtClean="0">
                <a:latin typeface="Calibri"/>
                <a:cs typeface="Calibri"/>
              </a:rPr>
              <a:t>l</a:t>
            </a:r>
            <a:r>
              <a:rPr sz="1600" spc="0" dirty="0" smtClean="0">
                <a:latin typeface="Calibri"/>
                <a:cs typeface="Calibri"/>
              </a:rPr>
              <a:t>es</a:t>
            </a:r>
            <a:r>
              <a:rPr sz="1600" spc="-14" dirty="0" smtClean="0">
                <a:latin typeface="Calibri"/>
                <a:cs typeface="Calibri"/>
              </a:rPr>
              <a:t> </a:t>
            </a:r>
            <a:r>
              <a:rPr sz="1600" spc="-4" dirty="0" smtClean="0">
                <a:latin typeface="Calibri"/>
                <a:cs typeface="Calibri"/>
              </a:rPr>
              <a:t>c</a:t>
            </a:r>
            <a:r>
              <a:rPr sz="1600" spc="0" dirty="0" smtClean="0">
                <a:latin typeface="Calibri"/>
                <a:cs typeface="Calibri"/>
              </a:rPr>
              <a:t>h</a:t>
            </a:r>
            <a:r>
              <a:rPr sz="1600" spc="4" dirty="0" smtClean="0">
                <a:latin typeface="Calibri"/>
                <a:cs typeface="Calibri"/>
              </a:rPr>
              <a:t>aî</a:t>
            </a:r>
            <a:r>
              <a:rPr sz="1600" spc="0" dirty="0" smtClean="0">
                <a:latin typeface="Calibri"/>
                <a:cs typeface="Calibri"/>
              </a:rPr>
              <a:t>nes</a:t>
            </a:r>
            <a:r>
              <a:rPr sz="1600" spc="-60" dirty="0" smtClean="0">
                <a:latin typeface="Calibri"/>
                <a:cs typeface="Calibri"/>
              </a:rPr>
              <a:t> </a:t>
            </a:r>
            <a:r>
              <a:rPr sz="1600" spc="4" dirty="0" smtClean="0">
                <a:latin typeface="Calibri"/>
                <a:cs typeface="Calibri"/>
              </a:rPr>
              <a:t>l</a:t>
            </a:r>
            <a:r>
              <a:rPr sz="1600" spc="-9" dirty="0" smtClean="0">
                <a:latin typeface="Calibri"/>
                <a:cs typeface="Calibri"/>
              </a:rPr>
              <a:t>a</a:t>
            </a:r>
            <a:r>
              <a:rPr sz="1600" spc="-4" dirty="0" smtClean="0">
                <a:latin typeface="Calibri"/>
                <a:cs typeface="Calibri"/>
              </a:rPr>
              <a:t>t</a:t>
            </a:r>
            <a:r>
              <a:rPr sz="1600" spc="0" dirty="0" smtClean="0">
                <a:latin typeface="Calibri"/>
                <a:cs typeface="Calibri"/>
              </a:rPr>
              <a:t>é</a:t>
            </a:r>
            <a:r>
              <a:rPr sz="1600" spc="-44" dirty="0" smtClean="0">
                <a:latin typeface="Calibri"/>
                <a:cs typeface="Calibri"/>
              </a:rPr>
              <a:t>r</a:t>
            </a:r>
            <a:r>
              <a:rPr sz="1600" spc="0" dirty="0" smtClean="0">
                <a:latin typeface="Calibri"/>
                <a:cs typeface="Calibri"/>
              </a:rPr>
              <a:t>a</a:t>
            </a:r>
            <a:r>
              <a:rPr sz="1600" spc="4" dirty="0" smtClean="0">
                <a:latin typeface="Calibri"/>
                <a:cs typeface="Calibri"/>
              </a:rPr>
              <a:t>l</a:t>
            </a:r>
            <a:r>
              <a:rPr sz="1600" spc="0" dirty="0" smtClean="0">
                <a:latin typeface="Calibri"/>
                <a:cs typeface="Calibri"/>
              </a:rPr>
              <a:t>es</a:t>
            </a:r>
            <a:r>
              <a:rPr sz="1600" spc="-46" dirty="0" smtClean="0">
                <a:latin typeface="Calibri"/>
                <a:cs typeface="Calibri"/>
              </a:rPr>
              <a:t> </a:t>
            </a:r>
            <a:r>
              <a:rPr sz="1600" spc="0" dirty="0" smtClean="0">
                <a:latin typeface="Calibri"/>
                <a:cs typeface="Calibri"/>
              </a:rPr>
              <a:t>Z</a:t>
            </a:r>
            <a:r>
              <a:rPr sz="1600" spc="-12" dirty="0" smtClean="0">
                <a:latin typeface="Calibri"/>
                <a:cs typeface="Calibri"/>
              </a:rPr>
              <a:t> </a:t>
            </a:r>
            <a:r>
              <a:rPr sz="1600" spc="0" dirty="0" smtClean="0">
                <a:latin typeface="Calibri"/>
                <a:cs typeface="Calibri"/>
              </a:rPr>
              <a:t>des</a:t>
            </a:r>
            <a:r>
              <a:rPr sz="1600" spc="-17" dirty="0" smtClean="0">
                <a:latin typeface="Calibri"/>
                <a:cs typeface="Calibri"/>
              </a:rPr>
              <a:t> </a:t>
            </a:r>
            <a:r>
              <a:rPr sz="1600" spc="-29" dirty="0" smtClean="0">
                <a:latin typeface="Calibri"/>
                <a:cs typeface="Calibri"/>
              </a:rPr>
              <a:t>r</a:t>
            </a:r>
            <a:r>
              <a:rPr sz="1600" spc="0" dirty="0" smtClean="0">
                <a:latin typeface="Calibri"/>
                <a:cs typeface="Calibri"/>
              </a:rPr>
              <a:t>ésid</a:t>
            </a:r>
            <a:r>
              <a:rPr sz="1600" spc="4" dirty="0" smtClean="0">
                <a:latin typeface="Calibri"/>
                <a:cs typeface="Calibri"/>
              </a:rPr>
              <a:t>u</a:t>
            </a:r>
            <a:r>
              <a:rPr sz="1600" spc="0" dirty="0" smtClean="0">
                <a:latin typeface="Calibri"/>
                <a:cs typeface="Calibri"/>
              </a:rPr>
              <a:t>s</a:t>
            </a:r>
            <a:r>
              <a:rPr sz="1600" spc="-30" dirty="0" smtClean="0">
                <a:latin typeface="Calibri"/>
                <a:cs typeface="Calibri"/>
              </a:rPr>
              <a:t> </a:t>
            </a:r>
            <a:r>
              <a:rPr sz="1600" spc="0" dirty="0" smtClean="0">
                <a:latin typeface="Calibri"/>
                <a:cs typeface="Calibri"/>
              </a:rPr>
              <a:t>d</a:t>
            </a:r>
            <a:r>
              <a:rPr sz="1600" spc="-119" dirty="0" smtClean="0">
                <a:latin typeface="Calibri"/>
                <a:cs typeface="Calibri"/>
              </a:rPr>
              <a:t>’</a:t>
            </a:r>
            <a:r>
              <a:rPr sz="1600" spc="0" dirty="0" smtClean="0">
                <a:latin typeface="Calibri"/>
                <a:cs typeface="Calibri"/>
              </a:rPr>
              <a:t>ac</a:t>
            </a:r>
            <a:r>
              <a:rPr sz="1600" spc="4" dirty="0" smtClean="0">
                <a:latin typeface="Calibri"/>
                <a:cs typeface="Calibri"/>
              </a:rPr>
              <a:t>i</a:t>
            </a:r>
            <a:r>
              <a:rPr sz="1600" spc="0" dirty="0" smtClean="0">
                <a:latin typeface="Calibri"/>
                <a:cs typeface="Calibri"/>
              </a:rPr>
              <a:t>des</a:t>
            </a:r>
            <a:r>
              <a:rPr sz="1600" spc="-49" dirty="0" smtClean="0">
                <a:latin typeface="Calibri"/>
                <a:cs typeface="Calibri"/>
              </a:rPr>
              <a:t> </a:t>
            </a:r>
            <a:r>
              <a:rPr sz="1600" spc="0" dirty="0" smtClean="0">
                <a:latin typeface="Calibri"/>
                <a:cs typeface="Calibri"/>
              </a:rPr>
              <a:t>ami</a:t>
            </a:r>
            <a:r>
              <a:rPr sz="1600" spc="4" dirty="0" smtClean="0">
                <a:latin typeface="Calibri"/>
                <a:cs typeface="Calibri"/>
              </a:rPr>
              <a:t>n</a:t>
            </a:r>
            <a:r>
              <a:rPr sz="1600" spc="0" dirty="0" smtClean="0">
                <a:latin typeface="Calibri"/>
                <a:cs typeface="Calibri"/>
              </a:rPr>
              <a:t>és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853945" y="1701291"/>
            <a:ext cx="1891794" cy="2280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25"/>
              </a:lnSpc>
              <a:spcBef>
                <a:spcPts val="86"/>
              </a:spcBef>
            </a:pPr>
            <a:r>
              <a:rPr sz="2400" u="heavy" spc="0" baseline="3413" dirty="0" smtClean="0">
                <a:solidFill>
                  <a:srgbClr val="FF0000"/>
                </a:solidFill>
                <a:latin typeface="Calibri"/>
                <a:cs typeface="Calibri"/>
              </a:rPr>
              <a:t>(I)</a:t>
            </a:r>
            <a:r>
              <a:rPr sz="2400" u="heavy" spc="-12" baseline="3413" dirty="0" smtClean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u="heavy" spc="-34" baseline="3413" dirty="0" smtClean="0">
                <a:solidFill>
                  <a:srgbClr val="FF0000"/>
                </a:solidFill>
                <a:latin typeface="Calibri"/>
                <a:cs typeface="Calibri"/>
              </a:rPr>
              <a:t>P</a:t>
            </a:r>
            <a:r>
              <a:rPr sz="2400" u="heavy" spc="0" baseline="3413" dirty="0" smtClean="0">
                <a:solidFill>
                  <a:srgbClr val="FF0000"/>
                </a:solidFill>
                <a:latin typeface="Calibri"/>
                <a:cs typeface="Calibri"/>
              </a:rPr>
              <a:t>o</a:t>
            </a:r>
            <a:r>
              <a:rPr sz="2400" u="heavy" spc="-9" baseline="3413" dirty="0" smtClean="0">
                <a:solidFill>
                  <a:srgbClr val="FF0000"/>
                </a:solidFill>
                <a:latin typeface="Calibri"/>
                <a:cs typeface="Calibri"/>
              </a:rPr>
              <a:t>n</a:t>
            </a:r>
            <a:r>
              <a:rPr sz="2400" u="heavy" spc="0" baseline="3413" dirty="0" smtClean="0">
                <a:solidFill>
                  <a:srgbClr val="FF0000"/>
                </a:solidFill>
                <a:latin typeface="Calibri"/>
                <a:cs typeface="Calibri"/>
              </a:rPr>
              <a:t>t</a:t>
            </a:r>
            <a:r>
              <a:rPr sz="2400" u="heavy" spc="-23" baseline="3413" dirty="0" smtClean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u="heavy" spc="0" baseline="3413" dirty="0" smtClean="0">
                <a:solidFill>
                  <a:srgbClr val="FF0000"/>
                </a:solidFill>
                <a:latin typeface="Calibri"/>
                <a:cs typeface="Calibri"/>
              </a:rPr>
              <a:t>d</a:t>
            </a:r>
            <a:r>
              <a:rPr sz="2400" u="heavy" spc="4" baseline="3413" dirty="0" smtClean="0">
                <a:solidFill>
                  <a:srgbClr val="FF0000"/>
                </a:solidFill>
                <a:latin typeface="Calibri"/>
                <a:cs typeface="Calibri"/>
              </a:rPr>
              <a:t>i</a:t>
            </a:r>
            <a:r>
              <a:rPr sz="2400" u="heavy" spc="0" baseline="3413" dirty="0" smtClean="0">
                <a:solidFill>
                  <a:srgbClr val="FF0000"/>
                </a:solidFill>
                <a:latin typeface="Calibri"/>
                <a:cs typeface="Calibri"/>
              </a:rPr>
              <a:t>su</a:t>
            </a:r>
            <a:r>
              <a:rPr sz="2400" u="heavy" spc="4" baseline="3413" dirty="0" smtClean="0">
                <a:solidFill>
                  <a:srgbClr val="FF0000"/>
                </a:solidFill>
                <a:latin typeface="Calibri"/>
                <a:cs typeface="Calibri"/>
              </a:rPr>
              <a:t>lf</a:t>
            </a:r>
            <a:r>
              <a:rPr sz="2400" u="heavy" spc="0" baseline="3413" dirty="0" smtClean="0">
                <a:solidFill>
                  <a:srgbClr val="FF0000"/>
                </a:solidFill>
                <a:latin typeface="Calibri"/>
                <a:cs typeface="Calibri"/>
              </a:rPr>
              <a:t>u</a:t>
            </a:r>
            <a:r>
              <a:rPr sz="2400" u="heavy" spc="-25" baseline="3413" dirty="0" smtClean="0">
                <a:solidFill>
                  <a:srgbClr val="FF0000"/>
                </a:solidFill>
                <a:latin typeface="Calibri"/>
                <a:cs typeface="Calibri"/>
              </a:rPr>
              <a:t>r</a:t>
            </a:r>
            <a:r>
              <a:rPr sz="2400" u="heavy" spc="0" baseline="3413" dirty="0" smtClean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2400" u="heavy" spc="305" baseline="3413" dirty="0" smtClean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u="heavy" spc="4" baseline="3413" dirty="0" smtClean="0">
                <a:solidFill>
                  <a:srgbClr val="FF0000"/>
                </a:solidFill>
                <a:latin typeface="Calibri"/>
                <a:cs typeface="Calibri"/>
              </a:rPr>
              <a:t>-</a:t>
            </a:r>
            <a:r>
              <a:rPr sz="2400" u="heavy" spc="0" baseline="3413" dirty="0" smtClean="0">
                <a:solidFill>
                  <a:srgbClr val="FF0000"/>
                </a:solidFill>
                <a:latin typeface="Calibri"/>
                <a:cs typeface="Calibri"/>
              </a:rPr>
              <a:t>S</a:t>
            </a:r>
            <a:r>
              <a:rPr sz="2400" u="heavy" spc="4" baseline="3413" dirty="0" smtClean="0">
                <a:solidFill>
                  <a:srgbClr val="FF0000"/>
                </a:solidFill>
                <a:latin typeface="Calibri"/>
                <a:cs typeface="Calibri"/>
              </a:rPr>
              <a:t>-</a:t>
            </a:r>
            <a:r>
              <a:rPr sz="2400" u="heavy" spc="0" baseline="3413" dirty="0" smtClean="0">
                <a:solidFill>
                  <a:srgbClr val="FF0000"/>
                </a:solidFill>
                <a:latin typeface="Calibri"/>
                <a:cs typeface="Calibri"/>
              </a:rPr>
              <a:t>S-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790571" y="2155443"/>
            <a:ext cx="6084900" cy="2280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25"/>
              </a:lnSpc>
              <a:spcBef>
                <a:spcPts val="86"/>
              </a:spcBef>
            </a:pPr>
            <a:r>
              <a:rPr sz="2400" spc="0" baseline="3413" dirty="0" smtClean="0">
                <a:latin typeface="Calibri"/>
                <a:cs typeface="Calibri"/>
              </a:rPr>
              <a:t>L</a:t>
            </a:r>
            <a:r>
              <a:rPr sz="2400" spc="4" baseline="3413" dirty="0" smtClean="0">
                <a:latin typeface="Calibri"/>
                <a:cs typeface="Calibri"/>
              </a:rPr>
              <a:t>i</a:t>
            </a:r>
            <a:r>
              <a:rPr sz="2400" spc="0" baseline="3413" dirty="0" smtClean="0">
                <a:latin typeface="Calibri"/>
                <a:cs typeface="Calibri"/>
              </a:rPr>
              <a:t>a</a:t>
            </a:r>
            <a:r>
              <a:rPr sz="2400" spc="4" baseline="3413" dirty="0" smtClean="0">
                <a:latin typeface="Calibri"/>
                <a:cs typeface="Calibri"/>
              </a:rPr>
              <a:t>i</a:t>
            </a:r>
            <a:r>
              <a:rPr sz="2400" spc="0" baseline="3413" dirty="0" smtClean="0">
                <a:latin typeface="Calibri"/>
                <a:cs typeface="Calibri"/>
              </a:rPr>
              <a:t>son</a:t>
            </a:r>
            <a:r>
              <a:rPr sz="2400" spc="-59" baseline="3413" dirty="0" smtClean="0">
                <a:latin typeface="Calibri"/>
                <a:cs typeface="Calibri"/>
              </a:rPr>
              <a:t> </a:t>
            </a:r>
            <a:r>
              <a:rPr sz="2400" spc="-14" baseline="3413" dirty="0" smtClean="0">
                <a:latin typeface="Calibri"/>
                <a:cs typeface="Calibri"/>
              </a:rPr>
              <a:t>co</a:t>
            </a:r>
            <a:r>
              <a:rPr sz="2400" spc="-25" baseline="3413" dirty="0" smtClean="0">
                <a:latin typeface="Calibri"/>
                <a:cs typeface="Calibri"/>
              </a:rPr>
              <a:t>v</a:t>
            </a:r>
            <a:r>
              <a:rPr sz="2400" spc="0" baseline="3413" dirty="0" smtClean="0">
                <a:latin typeface="Calibri"/>
                <a:cs typeface="Calibri"/>
              </a:rPr>
              <a:t>a</a:t>
            </a:r>
            <a:r>
              <a:rPr sz="2400" spc="4" baseline="3413" dirty="0" smtClean="0">
                <a:latin typeface="Calibri"/>
                <a:cs typeface="Calibri"/>
              </a:rPr>
              <a:t>l</a:t>
            </a:r>
            <a:r>
              <a:rPr sz="2400" spc="0" baseline="3413" dirty="0" smtClean="0">
                <a:latin typeface="Calibri"/>
                <a:cs typeface="Calibri"/>
              </a:rPr>
              <a:t>e</a:t>
            </a:r>
            <a:r>
              <a:rPr sz="2400" spc="-14" baseline="3413" dirty="0" smtClean="0">
                <a:latin typeface="Calibri"/>
                <a:cs typeface="Calibri"/>
              </a:rPr>
              <a:t>n</a:t>
            </a:r>
            <a:r>
              <a:rPr sz="2400" spc="-4" baseline="3413" dirty="0" smtClean="0">
                <a:latin typeface="Calibri"/>
                <a:cs typeface="Calibri"/>
              </a:rPr>
              <a:t>t</a:t>
            </a:r>
            <a:r>
              <a:rPr sz="2400" spc="0" baseline="3413" dirty="0" smtClean="0">
                <a:latin typeface="Calibri"/>
                <a:cs typeface="Calibri"/>
              </a:rPr>
              <a:t>e</a:t>
            </a:r>
            <a:r>
              <a:rPr sz="2400" spc="-53" baseline="3413" dirty="0" smtClean="0">
                <a:latin typeface="Calibri"/>
                <a:cs typeface="Calibri"/>
              </a:rPr>
              <a:t> </a:t>
            </a:r>
            <a:r>
              <a:rPr sz="2400" spc="0" baseline="3413" dirty="0" smtClean="0">
                <a:latin typeface="Calibri"/>
                <a:cs typeface="Calibri"/>
              </a:rPr>
              <a:t>e</a:t>
            </a:r>
            <a:r>
              <a:rPr sz="2400" spc="-14" baseline="3413" dirty="0" smtClean="0">
                <a:latin typeface="Calibri"/>
                <a:cs typeface="Calibri"/>
              </a:rPr>
              <a:t>n</a:t>
            </a:r>
            <a:r>
              <a:rPr sz="2400" spc="4" baseline="3413" dirty="0" smtClean="0">
                <a:latin typeface="Calibri"/>
                <a:cs typeface="Calibri"/>
              </a:rPr>
              <a:t>t</a:t>
            </a:r>
            <a:r>
              <a:rPr sz="2400" spc="-29" baseline="3413" dirty="0" smtClean="0">
                <a:latin typeface="Calibri"/>
                <a:cs typeface="Calibri"/>
              </a:rPr>
              <a:t>r</a:t>
            </a:r>
            <a:r>
              <a:rPr sz="2400" spc="0" baseline="3413" dirty="0" smtClean="0">
                <a:latin typeface="Calibri"/>
                <a:cs typeface="Calibri"/>
              </a:rPr>
              <a:t>e</a:t>
            </a:r>
            <a:r>
              <a:rPr sz="2400" spc="-9" baseline="3413" dirty="0" smtClean="0">
                <a:latin typeface="Calibri"/>
                <a:cs typeface="Calibri"/>
              </a:rPr>
              <a:t> </a:t>
            </a:r>
            <a:r>
              <a:rPr sz="2400" spc="0" baseline="3413" dirty="0" smtClean="0">
                <a:latin typeface="Calibri"/>
                <a:cs typeface="Calibri"/>
              </a:rPr>
              <a:t>2</a:t>
            </a:r>
            <a:r>
              <a:rPr sz="2400" spc="-3" baseline="3413" dirty="0" smtClean="0">
                <a:latin typeface="Calibri"/>
                <a:cs typeface="Calibri"/>
              </a:rPr>
              <a:t> </a:t>
            </a:r>
            <a:r>
              <a:rPr sz="2400" spc="0" baseline="3413" dirty="0" smtClean="0">
                <a:latin typeface="Calibri"/>
                <a:cs typeface="Calibri"/>
              </a:rPr>
              <a:t>cha</a:t>
            </a:r>
            <a:r>
              <a:rPr sz="2400" spc="4" baseline="3413" dirty="0" smtClean="0">
                <a:latin typeface="Calibri"/>
                <a:cs typeface="Calibri"/>
              </a:rPr>
              <a:t>î</a:t>
            </a:r>
            <a:r>
              <a:rPr sz="2400" spc="0" baseline="3413" dirty="0" smtClean="0">
                <a:latin typeface="Calibri"/>
                <a:cs typeface="Calibri"/>
              </a:rPr>
              <a:t>nes</a:t>
            </a:r>
            <a:r>
              <a:rPr sz="2400" spc="-49" baseline="3413" dirty="0" smtClean="0">
                <a:latin typeface="Calibri"/>
                <a:cs typeface="Calibri"/>
              </a:rPr>
              <a:t> </a:t>
            </a:r>
            <a:r>
              <a:rPr sz="2400" spc="0" baseline="3413" dirty="0" smtClean="0">
                <a:latin typeface="Calibri"/>
                <a:cs typeface="Calibri"/>
              </a:rPr>
              <a:t>polype</a:t>
            </a:r>
            <a:r>
              <a:rPr sz="2400" spc="-9" baseline="3413" dirty="0" smtClean="0">
                <a:latin typeface="Calibri"/>
                <a:cs typeface="Calibri"/>
              </a:rPr>
              <a:t>p</a:t>
            </a:r>
            <a:r>
              <a:rPr sz="2400" spc="4" baseline="3413" dirty="0" smtClean="0">
                <a:latin typeface="Calibri"/>
                <a:cs typeface="Calibri"/>
              </a:rPr>
              <a:t>ti</a:t>
            </a:r>
            <a:r>
              <a:rPr sz="2400" spc="0" baseline="3413" dirty="0" smtClean="0">
                <a:latin typeface="Calibri"/>
                <a:cs typeface="Calibri"/>
              </a:rPr>
              <a:t>d</a:t>
            </a:r>
            <a:r>
              <a:rPr sz="2400" spc="4" baseline="3413" dirty="0" smtClean="0">
                <a:latin typeface="Calibri"/>
                <a:cs typeface="Calibri"/>
              </a:rPr>
              <a:t>i</a:t>
            </a:r>
            <a:r>
              <a:rPr sz="2400" spc="0" baseline="3413" dirty="0" smtClean="0">
                <a:latin typeface="Calibri"/>
                <a:cs typeface="Calibri"/>
              </a:rPr>
              <a:t>que</a:t>
            </a:r>
            <a:r>
              <a:rPr sz="2400" spc="-107" baseline="3413" dirty="0" smtClean="0">
                <a:latin typeface="Calibri"/>
                <a:cs typeface="Calibri"/>
              </a:rPr>
              <a:t> </a:t>
            </a:r>
            <a:r>
              <a:rPr sz="2400" spc="-14" baseline="3413" dirty="0" smtClean="0">
                <a:latin typeface="Calibri"/>
                <a:cs typeface="Calibri"/>
              </a:rPr>
              <a:t>c</a:t>
            </a:r>
            <a:r>
              <a:rPr sz="2400" spc="0" baseline="3413" dirty="0" smtClean="0">
                <a:latin typeface="Calibri"/>
                <a:cs typeface="Calibri"/>
              </a:rPr>
              <a:t>o</a:t>
            </a:r>
            <a:r>
              <a:rPr sz="2400" spc="-9" baseline="3413" dirty="0" smtClean="0">
                <a:latin typeface="Calibri"/>
                <a:cs typeface="Calibri"/>
              </a:rPr>
              <a:t>n</a:t>
            </a:r>
            <a:r>
              <a:rPr sz="2400" spc="-4" baseline="3413" dirty="0" smtClean="0">
                <a:latin typeface="Calibri"/>
                <a:cs typeface="Calibri"/>
              </a:rPr>
              <a:t>t</a:t>
            </a:r>
            <a:r>
              <a:rPr sz="2400" spc="0" baseline="3413" dirty="0" smtClean="0">
                <a:latin typeface="Calibri"/>
                <a:cs typeface="Calibri"/>
              </a:rPr>
              <a:t>ena</a:t>
            </a:r>
            <a:r>
              <a:rPr sz="2400" spc="-4" baseline="3413" dirty="0" smtClean="0">
                <a:latin typeface="Calibri"/>
                <a:cs typeface="Calibri"/>
              </a:rPr>
              <a:t>n</a:t>
            </a:r>
            <a:r>
              <a:rPr sz="2400" spc="0" baseline="3413" dirty="0" smtClean="0">
                <a:latin typeface="Calibri"/>
                <a:cs typeface="Calibri"/>
              </a:rPr>
              <a:t>t</a:t>
            </a:r>
            <a:r>
              <a:rPr sz="2400" spc="-65" baseline="3413" dirty="0" smtClean="0">
                <a:latin typeface="Calibri"/>
                <a:cs typeface="Calibri"/>
              </a:rPr>
              <a:t> </a:t>
            </a:r>
            <a:r>
              <a:rPr sz="2400" spc="0" baseline="3413" dirty="0" smtClean="0">
                <a:latin typeface="Calibri"/>
                <a:cs typeface="Calibri"/>
              </a:rPr>
              <a:t>des</a:t>
            </a:r>
            <a:r>
              <a:rPr sz="2400" spc="-12" baseline="3413" dirty="0" smtClean="0">
                <a:latin typeface="Calibri"/>
                <a:cs typeface="Calibri"/>
              </a:rPr>
              <a:t> </a:t>
            </a:r>
            <a:r>
              <a:rPr sz="2400" spc="0" baseline="3413" dirty="0" smtClean="0">
                <a:latin typeface="Calibri"/>
                <a:cs typeface="Calibri"/>
              </a:rPr>
              <a:t>c</a:t>
            </a:r>
            <a:r>
              <a:rPr sz="2400" spc="-14" baseline="3413" dirty="0" smtClean="0">
                <a:latin typeface="Calibri"/>
                <a:cs typeface="Calibri"/>
              </a:rPr>
              <a:t>ys</a:t>
            </a:r>
            <a:r>
              <a:rPr sz="2400" spc="-4" baseline="3413" dirty="0" smtClean="0">
                <a:latin typeface="Calibri"/>
                <a:cs typeface="Calibri"/>
              </a:rPr>
              <a:t>t</a:t>
            </a:r>
            <a:r>
              <a:rPr sz="2400" spc="0" baseline="3413" dirty="0" smtClean="0">
                <a:latin typeface="Calibri"/>
                <a:cs typeface="Calibri"/>
              </a:rPr>
              <a:t>éines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998345" y="3357498"/>
            <a:ext cx="2542343" cy="2280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25"/>
              </a:lnSpc>
              <a:spcBef>
                <a:spcPts val="86"/>
              </a:spcBef>
            </a:pPr>
            <a:r>
              <a:rPr sz="2400" u="heavy" spc="0" baseline="3413" dirty="0" smtClean="0">
                <a:solidFill>
                  <a:srgbClr val="FF0000"/>
                </a:solidFill>
                <a:latin typeface="Calibri"/>
                <a:cs typeface="Calibri"/>
              </a:rPr>
              <a:t>(I</a:t>
            </a:r>
            <a:r>
              <a:rPr sz="2400" u="heavy" spc="4" baseline="3413" dirty="0" smtClean="0">
                <a:solidFill>
                  <a:srgbClr val="FF0000"/>
                </a:solidFill>
                <a:latin typeface="Calibri"/>
                <a:cs typeface="Calibri"/>
              </a:rPr>
              <a:t>I</a:t>
            </a:r>
            <a:r>
              <a:rPr sz="2400" u="heavy" spc="0" baseline="3413" dirty="0" smtClean="0">
                <a:solidFill>
                  <a:srgbClr val="FF0000"/>
                </a:solidFill>
                <a:latin typeface="Calibri"/>
                <a:cs typeface="Calibri"/>
              </a:rPr>
              <a:t>)</a:t>
            </a:r>
            <a:r>
              <a:rPr sz="2400" u="heavy" spc="-8" baseline="3413" dirty="0" smtClean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u="heavy" spc="-39" baseline="3413" dirty="0" smtClean="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sz="2400" u="heavy" spc="-19" baseline="3413" dirty="0" smtClean="0">
                <a:solidFill>
                  <a:srgbClr val="FF0000"/>
                </a:solidFill>
                <a:latin typeface="Calibri"/>
                <a:cs typeface="Calibri"/>
              </a:rPr>
              <a:t>t</a:t>
            </a:r>
            <a:r>
              <a:rPr sz="2400" u="heavy" spc="4" baseline="3413" dirty="0" smtClean="0">
                <a:solidFill>
                  <a:srgbClr val="FF0000"/>
                </a:solidFill>
                <a:latin typeface="Calibri"/>
                <a:cs typeface="Calibri"/>
              </a:rPr>
              <a:t>t</a:t>
            </a:r>
            <a:r>
              <a:rPr sz="2400" u="heavy" spc="-39" baseline="3413" dirty="0" smtClean="0">
                <a:solidFill>
                  <a:srgbClr val="FF0000"/>
                </a:solidFill>
                <a:latin typeface="Calibri"/>
                <a:cs typeface="Calibri"/>
              </a:rPr>
              <a:t>r</a:t>
            </a:r>
            <a:r>
              <a:rPr sz="2400" u="heavy" spc="0" baseline="3413" dirty="0" smtClean="0">
                <a:solidFill>
                  <a:srgbClr val="FF0000"/>
                </a:solidFill>
                <a:latin typeface="Calibri"/>
                <a:cs typeface="Calibri"/>
              </a:rPr>
              <a:t>ac</a:t>
            </a:r>
            <a:r>
              <a:rPr sz="2400" u="heavy" spc="4" baseline="3413" dirty="0" smtClean="0">
                <a:solidFill>
                  <a:srgbClr val="FF0000"/>
                </a:solidFill>
                <a:latin typeface="Calibri"/>
                <a:cs typeface="Calibri"/>
              </a:rPr>
              <a:t>ti</a:t>
            </a:r>
            <a:r>
              <a:rPr sz="2400" u="heavy" spc="0" baseline="3413" dirty="0" smtClean="0">
                <a:solidFill>
                  <a:srgbClr val="FF0000"/>
                </a:solidFill>
                <a:latin typeface="Calibri"/>
                <a:cs typeface="Calibri"/>
              </a:rPr>
              <a:t>on</a:t>
            </a:r>
            <a:r>
              <a:rPr sz="2400" u="heavy" spc="-58" baseline="3413" dirty="0" smtClean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u="heavy" spc="0" baseline="3413" dirty="0" smtClean="0">
                <a:solidFill>
                  <a:srgbClr val="FF0000"/>
                </a:solidFill>
                <a:latin typeface="Calibri"/>
                <a:cs typeface="Calibri"/>
              </a:rPr>
              <a:t>élect</a:t>
            </a:r>
            <a:r>
              <a:rPr sz="2400" u="heavy" spc="-25" baseline="3413" dirty="0" smtClean="0">
                <a:solidFill>
                  <a:srgbClr val="FF0000"/>
                </a:solidFill>
                <a:latin typeface="Calibri"/>
                <a:cs typeface="Calibri"/>
              </a:rPr>
              <a:t>r</a:t>
            </a:r>
            <a:r>
              <a:rPr sz="2400" u="heavy" spc="0" baseline="3413" dirty="0" smtClean="0">
                <a:solidFill>
                  <a:srgbClr val="FF0000"/>
                </a:solidFill>
                <a:latin typeface="Calibri"/>
                <a:cs typeface="Calibri"/>
              </a:rPr>
              <a:t>o</a:t>
            </a:r>
            <a:r>
              <a:rPr sz="2400" u="heavy" spc="-14" baseline="3413" dirty="0" smtClean="0">
                <a:solidFill>
                  <a:srgbClr val="FF0000"/>
                </a:solidFill>
                <a:latin typeface="Calibri"/>
                <a:cs typeface="Calibri"/>
              </a:rPr>
              <a:t>s</a:t>
            </a:r>
            <a:r>
              <a:rPr sz="2400" u="heavy" spc="-19" baseline="3413" dirty="0" smtClean="0">
                <a:solidFill>
                  <a:srgbClr val="FF0000"/>
                </a:solidFill>
                <a:latin typeface="Calibri"/>
                <a:cs typeface="Calibri"/>
              </a:rPr>
              <a:t>t</a:t>
            </a:r>
            <a:r>
              <a:rPr sz="2400" u="heavy" spc="-9" baseline="3413" dirty="0" smtClean="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sz="2400" u="heavy" spc="4" baseline="3413" dirty="0" smtClean="0">
                <a:solidFill>
                  <a:srgbClr val="FF0000"/>
                </a:solidFill>
                <a:latin typeface="Calibri"/>
                <a:cs typeface="Calibri"/>
              </a:rPr>
              <a:t>ti</a:t>
            </a:r>
            <a:r>
              <a:rPr sz="2400" u="heavy" spc="0" baseline="3413" dirty="0" smtClean="0">
                <a:solidFill>
                  <a:srgbClr val="FF0000"/>
                </a:solidFill>
                <a:latin typeface="Calibri"/>
                <a:cs typeface="Calibri"/>
              </a:rPr>
              <a:t>que</a:t>
            </a:r>
            <a:r>
              <a:rPr sz="2400" u="heavy" spc="-81" baseline="3413" dirty="0" smtClean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u="heavy" spc="0" baseline="3413" dirty="0" smtClean="0">
                <a:solidFill>
                  <a:srgbClr val="FF0000"/>
                </a:solidFill>
                <a:latin typeface="Calibri"/>
                <a:cs typeface="Calibri"/>
              </a:rPr>
              <a:t>: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998345" y="4149725"/>
            <a:ext cx="2455856" cy="2280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25"/>
              </a:lnSpc>
              <a:spcBef>
                <a:spcPts val="86"/>
              </a:spcBef>
            </a:pPr>
            <a:r>
              <a:rPr sz="2400" u="heavy" spc="0" baseline="3413" dirty="0" smtClean="0">
                <a:solidFill>
                  <a:srgbClr val="FF0000"/>
                </a:solidFill>
                <a:latin typeface="Calibri"/>
                <a:cs typeface="Calibri"/>
              </a:rPr>
              <a:t>(I</a:t>
            </a:r>
            <a:r>
              <a:rPr sz="2400" u="heavy" spc="4" baseline="3413" dirty="0" smtClean="0">
                <a:solidFill>
                  <a:srgbClr val="FF0000"/>
                </a:solidFill>
                <a:latin typeface="Calibri"/>
                <a:cs typeface="Calibri"/>
              </a:rPr>
              <a:t>II</a:t>
            </a:r>
            <a:r>
              <a:rPr sz="2400" u="heavy" spc="0" baseline="3413" dirty="0" smtClean="0">
                <a:solidFill>
                  <a:srgbClr val="FF0000"/>
                </a:solidFill>
                <a:latin typeface="Calibri"/>
                <a:cs typeface="Calibri"/>
              </a:rPr>
              <a:t>)</a:t>
            </a:r>
            <a:r>
              <a:rPr sz="2400" u="heavy" spc="-23" baseline="3413" dirty="0" smtClean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u="heavy" spc="0" baseline="3413" dirty="0" smtClean="0">
                <a:solidFill>
                  <a:srgbClr val="FF0000"/>
                </a:solidFill>
                <a:latin typeface="Calibri"/>
                <a:cs typeface="Calibri"/>
              </a:rPr>
              <a:t>L</a:t>
            </a:r>
            <a:r>
              <a:rPr sz="2400" u="heavy" spc="4" baseline="3413" dirty="0" smtClean="0">
                <a:solidFill>
                  <a:srgbClr val="FF0000"/>
                </a:solidFill>
                <a:latin typeface="Calibri"/>
                <a:cs typeface="Calibri"/>
              </a:rPr>
              <a:t>i</a:t>
            </a:r>
            <a:r>
              <a:rPr sz="2400" u="heavy" spc="0" baseline="3413" dirty="0" smtClean="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sz="2400" u="heavy" spc="4" baseline="3413" dirty="0" smtClean="0">
                <a:solidFill>
                  <a:srgbClr val="FF0000"/>
                </a:solidFill>
                <a:latin typeface="Calibri"/>
                <a:cs typeface="Calibri"/>
              </a:rPr>
              <a:t>i</a:t>
            </a:r>
            <a:r>
              <a:rPr sz="2400" u="heavy" spc="0" baseline="3413" dirty="0" smtClean="0">
                <a:solidFill>
                  <a:srgbClr val="FF0000"/>
                </a:solidFill>
                <a:latin typeface="Calibri"/>
                <a:cs typeface="Calibri"/>
              </a:rPr>
              <a:t>son</a:t>
            </a:r>
            <a:r>
              <a:rPr sz="2400" u="heavy" spc="-48" baseline="3413" dirty="0" smtClean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u="heavy" spc="-25" baseline="3413" dirty="0" smtClean="0">
                <a:solidFill>
                  <a:srgbClr val="FF0000"/>
                </a:solidFill>
                <a:latin typeface="Calibri"/>
                <a:cs typeface="Calibri"/>
              </a:rPr>
              <a:t>hy</a:t>
            </a:r>
            <a:r>
              <a:rPr sz="2400" u="heavy" spc="0" baseline="3413" dirty="0" smtClean="0">
                <a:solidFill>
                  <a:srgbClr val="FF0000"/>
                </a:solidFill>
                <a:latin typeface="Calibri"/>
                <a:cs typeface="Calibri"/>
              </a:rPr>
              <a:t>d</a:t>
            </a:r>
            <a:r>
              <a:rPr sz="2400" u="heavy" spc="-25" baseline="3413" dirty="0" smtClean="0">
                <a:solidFill>
                  <a:srgbClr val="FF0000"/>
                </a:solidFill>
                <a:latin typeface="Calibri"/>
                <a:cs typeface="Calibri"/>
              </a:rPr>
              <a:t>r</a:t>
            </a:r>
            <a:r>
              <a:rPr sz="2400" u="heavy" spc="0" baseline="3413" dirty="0" smtClean="0">
                <a:solidFill>
                  <a:srgbClr val="FF0000"/>
                </a:solidFill>
                <a:latin typeface="Calibri"/>
                <a:cs typeface="Calibri"/>
              </a:rPr>
              <a:t>o</a:t>
            </a:r>
            <a:r>
              <a:rPr sz="2400" u="heavy" spc="-9" baseline="3413" dirty="0" smtClean="0">
                <a:solidFill>
                  <a:srgbClr val="FF0000"/>
                </a:solidFill>
                <a:latin typeface="Calibri"/>
                <a:cs typeface="Calibri"/>
              </a:rPr>
              <a:t>g</a:t>
            </a:r>
            <a:r>
              <a:rPr sz="2400" u="heavy" spc="0" baseline="3413" dirty="0" smtClean="0">
                <a:solidFill>
                  <a:srgbClr val="FF0000"/>
                </a:solidFill>
                <a:latin typeface="Calibri"/>
                <a:cs typeface="Calibri"/>
              </a:rPr>
              <a:t>ène</a:t>
            </a:r>
            <a:r>
              <a:rPr sz="2400" u="heavy" spc="-53" baseline="3413" dirty="0" smtClean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u="heavy" spc="0" baseline="3413" dirty="0" smtClean="0">
                <a:solidFill>
                  <a:srgbClr val="FF0000"/>
                </a:solidFill>
                <a:latin typeface="Calibri"/>
                <a:cs typeface="Calibri"/>
              </a:rPr>
              <a:t>(L.</a:t>
            </a:r>
            <a:r>
              <a:rPr sz="2400" u="heavy" spc="4" baseline="3413" dirty="0" smtClean="0">
                <a:solidFill>
                  <a:srgbClr val="FF0000"/>
                </a:solidFill>
                <a:latin typeface="Calibri"/>
                <a:cs typeface="Calibri"/>
              </a:rPr>
              <a:t>H.</a:t>
            </a:r>
            <a:r>
              <a:rPr sz="2400" u="heavy" spc="0" baseline="3413" dirty="0" smtClean="0">
                <a:solidFill>
                  <a:srgbClr val="FF0000"/>
                </a:solidFill>
                <a:latin typeface="Calibri"/>
                <a:cs typeface="Calibri"/>
              </a:rPr>
              <a:t>)</a:t>
            </a:r>
            <a:r>
              <a:rPr sz="2400" u="heavy" spc="-18" baseline="3413" dirty="0" smtClean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u="heavy" spc="0" baseline="3413" dirty="0" smtClean="0">
                <a:solidFill>
                  <a:srgbClr val="FF0000"/>
                </a:solidFill>
                <a:latin typeface="Calibri"/>
                <a:cs typeface="Calibri"/>
              </a:rPr>
              <a:t>: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071243" y="4654169"/>
            <a:ext cx="2056688" cy="61188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444626" marR="30403">
              <a:lnSpc>
                <a:spcPts val="1725"/>
              </a:lnSpc>
              <a:spcBef>
                <a:spcPts val="86"/>
              </a:spcBef>
            </a:pPr>
            <a:r>
              <a:rPr sz="2400" spc="0" baseline="3413" dirty="0" smtClean="0">
                <a:latin typeface="Calibri"/>
                <a:cs typeface="Calibri"/>
              </a:rPr>
              <a:t>E</a:t>
            </a:r>
            <a:r>
              <a:rPr sz="2400" spc="-9" baseline="3413" dirty="0" smtClean="0">
                <a:latin typeface="Calibri"/>
                <a:cs typeface="Calibri"/>
              </a:rPr>
              <a:t>n</a:t>
            </a:r>
            <a:r>
              <a:rPr sz="2400" spc="4" baseline="3413" dirty="0" smtClean="0">
                <a:latin typeface="Calibri"/>
                <a:cs typeface="Calibri"/>
              </a:rPr>
              <a:t>t</a:t>
            </a:r>
            <a:r>
              <a:rPr sz="2400" spc="-29" baseline="3413" dirty="0" smtClean="0">
                <a:latin typeface="Calibri"/>
                <a:cs typeface="Calibri"/>
              </a:rPr>
              <a:t>r</a:t>
            </a:r>
            <a:r>
              <a:rPr sz="2400" spc="0" baseline="3413" dirty="0" smtClean="0">
                <a:latin typeface="Calibri"/>
                <a:cs typeface="Calibri"/>
              </a:rPr>
              <a:t>e</a:t>
            </a:r>
            <a:r>
              <a:rPr sz="2400" spc="-9" baseline="3413" dirty="0" smtClean="0">
                <a:latin typeface="Calibri"/>
                <a:cs typeface="Calibri"/>
              </a:rPr>
              <a:t> </a:t>
            </a:r>
            <a:r>
              <a:rPr sz="2400" spc="0" baseline="3413" dirty="0" smtClean="0">
                <a:latin typeface="Calibri"/>
                <a:cs typeface="Calibri"/>
              </a:rPr>
              <a:t>Z</a:t>
            </a:r>
            <a:r>
              <a:rPr sz="2400" spc="-2" baseline="3413" dirty="0" smtClean="0">
                <a:latin typeface="Calibri"/>
                <a:cs typeface="Calibri"/>
              </a:rPr>
              <a:t> </a:t>
            </a:r>
            <a:r>
              <a:rPr sz="2400" spc="0" baseline="3413" dirty="0" smtClean="0">
                <a:latin typeface="Calibri"/>
                <a:cs typeface="Calibri"/>
              </a:rPr>
              <a:t>de</a:t>
            </a:r>
            <a:r>
              <a:rPr sz="2400" spc="-16" baseline="3413" dirty="0" smtClean="0">
                <a:latin typeface="Calibri"/>
                <a:cs typeface="Calibri"/>
              </a:rPr>
              <a:t> </a:t>
            </a:r>
            <a:r>
              <a:rPr sz="2400" spc="-29" baseline="3413" dirty="0" smtClean="0">
                <a:latin typeface="Calibri"/>
                <a:cs typeface="Calibri"/>
              </a:rPr>
              <a:t>r</a:t>
            </a:r>
            <a:r>
              <a:rPr sz="2400" spc="0" baseline="3413" dirty="0" smtClean="0">
                <a:latin typeface="Calibri"/>
                <a:cs typeface="Calibri"/>
              </a:rPr>
              <a:t>ésid</a:t>
            </a:r>
            <a:r>
              <a:rPr sz="2400" spc="4" baseline="3413" dirty="0" smtClean="0">
                <a:latin typeface="Calibri"/>
                <a:cs typeface="Calibri"/>
              </a:rPr>
              <a:t>u</a:t>
            </a:r>
            <a:r>
              <a:rPr sz="2400" spc="0" baseline="3413" dirty="0" smtClean="0">
                <a:latin typeface="Calibri"/>
                <a:cs typeface="Calibri"/>
              </a:rPr>
              <a:t>s</a:t>
            </a:r>
            <a:endParaRPr sz="16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982"/>
              </a:spcBef>
            </a:pPr>
            <a:r>
              <a:rPr sz="1600" u="heavy" dirty="0" smtClean="0">
                <a:solidFill>
                  <a:srgbClr val="FF0000"/>
                </a:solidFill>
                <a:latin typeface="Calibri"/>
                <a:cs typeface="Calibri"/>
              </a:rPr>
              <a:t>(IV)</a:t>
            </a:r>
            <a:r>
              <a:rPr sz="1600" u="heavy" spc="14" dirty="0" smtClean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600" u="heavy" spc="0" dirty="0" smtClean="0">
                <a:solidFill>
                  <a:srgbClr val="FF0000"/>
                </a:solidFill>
                <a:latin typeface="Calibri"/>
                <a:cs typeface="Calibri"/>
              </a:rPr>
              <a:t>L</a:t>
            </a:r>
            <a:r>
              <a:rPr sz="1600" u="heavy" spc="4" dirty="0" smtClean="0">
                <a:solidFill>
                  <a:srgbClr val="FF0000"/>
                </a:solidFill>
                <a:latin typeface="Calibri"/>
                <a:cs typeface="Calibri"/>
              </a:rPr>
              <a:t>i</a:t>
            </a:r>
            <a:r>
              <a:rPr sz="1600" u="heavy" spc="0" dirty="0" smtClean="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sz="1600" u="heavy" spc="4" dirty="0" smtClean="0">
                <a:solidFill>
                  <a:srgbClr val="FF0000"/>
                </a:solidFill>
                <a:latin typeface="Calibri"/>
                <a:cs typeface="Calibri"/>
              </a:rPr>
              <a:t>i</a:t>
            </a:r>
            <a:r>
              <a:rPr sz="1600" u="heavy" spc="0" dirty="0" smtClean="0">
                <a:solidFill>
                  <a:srgbClr val="FF0000"/>
                </a:solidFill>
                <a:latin typeface="Calibri"/>
                <a:cs typeface="Calibri"/>
              </a:rPr>
              <a:t>son</a:t>
            </a:r>
            <a:r>
              <a:rPr sz="1600" u="heavy" spc="-14" dirty="0" smtClean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600" u="heavy" spc="-25" dirty="0" smtClean="0">
                <a:solidFill>
                  <a:srgbClr val="FF0000"/>
                </a:solidFill>
                <a:latin typeface="Calibri"/>
                <a:cs typeface="Calibri"/>
              </a:rPr>
              <a:t>hy</a:t>
            </a:r>
            <a:r>
              <a:rPr sz="1600" u="heavy" spc="0" dirty="0" smtClean="0">
                <a:solidFill>
                  <a:srgbClr val="FF0000"/>
                </a:solidFill>
                <a:latin typeface="Calibri"/>
                <a:cs typeface="Calibri"/>
              </a:rPr>
              <a:t>d</a:t>
            </a:r>
            <a:r>
              <a:rPr sz="1600" u="heavy" spc="-25" dirty="0" smtClean="0">
                <a:solidFill>
                  <a:srgbClr val="FF0000"/>
                </a:solidFill>
                <a:latin typeface="Calibri"/>
                <a:cs typeface="Calibri"/>
              </a:rPr>
              <a:t>r</a:t>
            </a:r>
            <a:r>
              <a:rPr sz="1600" u="heavy" spc="0" dirty="0" smtClean="0">
                <a:solidFill>
                  <a:srgbClr val="FF0000"/>
                </a:solidFill>
                <a:latin typeface="Calibri"/>
                <a:cs typeface="Calibri"/>
              </a:rPr>
              <a:t>ophobe</a:t>
            </a:r>
            <a:r>
              <a:rPr sz="1600" u="heavy" spc="39" dirty="0" smtClean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998345" y="5663361"/>
            <a:ext cx="7135631" cy="47193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25"/>
              </a:lnSpc>
              <a:spcBef>
                <a:spcPts val="86"/>
              </a:spcBef>
            </a:pPr>
            <a:r>
              <a:rPr sz="2400" spc="0" baseline="3413" dirty="0" smtClean="0">
                <a:latin typeface="Calibri"/>
                <a:cs typeface="Calibri"/>
              </a:rPr>
              <a:t>L</a:t>
            </a:r>
            <a:r>
              <a:rPr sz="2400" spc="4" baseline="3413" dirty="0" smtClean="0">
                <a:latin typeface="Calibri"/>
                <a:cs typeface="Calibri"/>
              </a:rPr>
              <a:t>i</a:t>
            </a:r>
            <a:r>
              <a:rPr sz="2400" spc="0" baseline="3413" dirty="0" smtClean="0">
                <a:latin typeface="Calibri"/>
                <a:cs typeface="Calibri"/>
              </a:rPr>
              <a:t>a</a:t>
            </a:r>
            <a:r>
              <a:rPr sz="2400" spc="4" baseline="3413" dirty="0" smtClean="0">
                <a:latin typeface="Calibri"/>
                <a:cs typeface="Calibri"/>
              </a:rPr>
              <a:t>i</a:t>
            </a:r>
            <a:r>
              <a:rPr sz="2400" spc="0" baseline="3413" dirty="0" smtClean="0">
                <a:latin typeface="Calibri"/>
                <a:cs typeface="Calibri"/>
              </a:rPr>
              <a:t>son</a:t>
            </a:r>
            <a:r>
              <a:rPr sz="2400" spc="-59" baseline="3413" dirty="0" smtClean="0">
                <a:latin typeface="Calibri"/>
                <a:cs typeface="Calibri"/>
              </a:rPr>
              <a:t> </a:t>
            </a:r>
            <a:r>
              <a:rPr sz="2400" spc="-29" baseline="3413" dirty="0" smtClean="0">
                <a:latin typeface="Calibri"/>
                <a:cs typeface="Calibri"/>
              </a:rPr>
              <a:t>f</a:t>
            </a:r>
            <a:r>
              <a:rPr sz="2400" spc="0" baseline="3413" dirty="0" smtClean="0">
                <a:latin typeface="Calibri"/>
                <a:cs typeface="Calibri"/>
              </a:rPr>
              <a:t>a</a:t>
            </a:r>
            <a:r>
              <a:rPr sz="2400" spc="4" baseline="3413" dirty="0" smtClean="0">
                <a:latin typeface="Calibri"/>
                <a:cs typeface="Calibri"/>
              </a:rPr>
              <a:t>i</a:t>
            </a:r>
            <a:r>
              <a:rPr sz="2400" spc="0" baseline="3413" dirty="0" smtClean="0">
                <a:latin typeface="Calibri"/>
                <a:cs typeface="Calibri"/>
              </a:rPr>
              <a:t>b</a:t>
            </a:r>
            <a:r>
              <a:rPr sz="2400" spc="4" baseline="3413" dirty="0" smtClean="0">
                <a:latin typeface="Calibri"/>
                <a:cs typeface="Calibri"/>
              </a:rPr>
              <a:t>l</a:t>
            </a:r>
            <a:r>
              <a:rPr sz="2400" spc="0" baseline="3413" dirty="0" smtClean="0">
                <a:latin typeface="Calibri"/>
                <a:cs typeface="Calibri"/>
              </a:rPr>
              <a:t>e</a:t>
            </a:r>
            <a:r>
              <a:rPr sz="2400" spc="-51" baseline="3413" dirty="0" smtClean="0">
                <a:latin typeface="Calibri"/>
                <a:cs typeface="Calibri"/>
              </a:rPr>
              <a:t> </a:t>
            </a:r>
            <a:r>
              <a:rPr sz="2400" spc="0" baseline="3413" dirty="0" smtClean="0">
                <a:latin typeface="Calibri"/>
                <a:cs typeface="Calibri"/>
              </a:rPr>
              <a:t>(i</a:t>
            </a:r>
            <a:r>
              <a:rPr sz="2400" spc="-9" baseline="3413" dirty="0" smtClean="0">
                <a:latin typeface="Calibri"/>
                <a:cs typeface="Calibri"/>
              </a:rPr>
              <a:t>n</a:t>
            </a:r>
            <a:r>
              <a:rPr sz="2400" spc="-4" baseline="3413" dirty="0" smtClean="0">
                <a:latin typeface="Calibri"/>
                <a:cs typeface="Calibri"/>
              </a:rPr>
              <a:t>t</a:t>
            </a:r>
            <a:r>
              <a:rPr sz="2400" spc="0" baseline="3413" dirty="0" smtClean="0">
                <a:latin typeface="Calibri"/>
                <a:cs typeface="Calibri"/>
              </a:rPr>
              <a:t>e</a:t>
            </a:r>
            <a:r>
              <a:rPr sz="2400" spc="-39" baseline="3413" dirty="0" smtClean="0">
                <a:latin typeface="Calibri"/>
                <a:cs typeface="Calibri"/>
              </a:rPr>
              <a:t>r</a:t>
            </a:r>
            <a:r>
              <a:rPr sz="2400" spc="0" baseline="3413" dirty="0" smtClean="0">
                <a:latin typeface="Calibri"/>
                <a:cs typeface="Calibri"/>
              </a:rPr>
              <a:t>ac</a:t>
            </a:r>
            <a:r>
              <a:rPr sz="2400" spc="4" baseline="3413" dirty="0" smtClean="0">
                <a:latin typeface="Calibri"/>
                <a:cs typeface="Calibri"/>
              </a:rPr>
              <a:t>ti</a:t>
            </a:r>
            <a:r>
              <a:rPr sz="2400" spc="0" baseline="3413" dirty="0" smtClean="0">
                <a:latin typeface="Calibri"/>
                <a:cs typeface="Calibri"/>
              </a:rPr>
              <a:t>on</a:t>
            </a:r>
            <a:r>
              <a:rPr sz="2400" spc="-70" baseline="3413" dirty="0" smtClean="0">
                <a:latin typeface="Calibri"/>
                <a:cs typeface="Calibri"/>
              </a:rPr>
              <a:t> </a:t>
            </a:r>
            <a:r>
              <a:rPr sz="2400" spc="0" baseline="3413" dirty="0" smtClean="0">
                <a:latin typeface="Calibri"/>
                <a:cs typeface="Calibri"/>
              </a:rPr>
              <a:t>de</a:t>
            </a:r>
            <a:r>
              <a:rPr sz="2400" spc="-6" baseline="3413" dirty="0" smtClean="0">
                <a:latin typeface="Calibri"/>
                <a:cs typeface="Calibri"/>
              </a:rPr>
              <a:t> </a:t>
            </a:r>
            <a:r>
              <a:rPr sz="2400" spc="-75" baseline="3413" dirty="0" smtClean="0">
                <a:latin typeface="Calibri"/>
                <a:cs typeface="Calibri"/>
              </a:rPr>
              <a:t>V</a:t>
            </a:r>
            <a:r>
              <a:rPr sz="2400" spc="0" baseline="3413" dirty="0" smtClean="0">
                <a:latin typeface="Calibri"/>
                <a:cs typeface="Calibri"/>
              </a:rPr>
              <a:t>AN</a:t>
            </a:r>
            <a:r>
              <a:rPr sz="2400" spc="-18" baseline="3413" dirty="0" smtClean="0">
                <a:latin typeface="Calibri"/>
                <a:cs typeface="Calibri"/>
              </a:rPr>
              <a:t> </a:t>
            </a:r>
            <a:r>
              <a:rPr sz="2400" spc="0" baseline="3413" dirty="0" smtClean="0">
                <a:latin typeface="Calibri"/>
                <a:cs typeface="Calibri"/>
              </a:rPr>
              <a:t>DER</a:t>
            </a:r>
            <a:r>
              <a:rPr sz="2400" spc="-6" baseline="3413" dirty="0" smtClean="0">
                <a:latin typeface="Calibri"/>
                <a:cs typeface="Calibri"/>
              </a:rPr>
              <a:t> </a:t>
            </a:r>
            <a:r>
              <a:rPr sz="2400" spc="-75" baseline="3413" dirty="0" smtClean="0">
                <a:latin typeface="Calibri"/>
                <a:cs typeface="Calibri"/>
              </a:rPr>
              <a:t>W</a:t>
            </a:r>
            <a:r>
              <a:rPr sz="2400" spc="0" baseline="3413" dirty="0" smtClean="0">
                <a:latin typeface="Calibri"/>
                <a:cs typeface="Calibri"/>
              </a:rPr>
              <a:t>AALS)</a:t>
            </a:r>
            <a:r>
              <a:rPr sz="2400" spc="-21" baseline="3413" dirty="0" smtClean="0">
                <a:latin typeface="Calibri"/>
                <a:cs typeface="Calibri"/>
              </a:rPr>
              <a:t> </a:t>
            </a:r>
            <a:r>
              <a:rPr sz="2400" spc="0" baseline="3413" dirty="0" smtClean="0">
                <a:latin typeface="Calibri"/>
                <a:cs typeface="Calibri"/>
              </a:rPr>
              <a:t>e</a:t>
            </a:r>
            <a:r>
              <a:rPr sz="2400" spc="-14" baseline="3413" dirty="0" smtClean="0">
                <a:latin typeface="Calibri"/>
                <a:cs typeface="Calibri"/>
              </a:rPr>
              <a:t>n</a:t>
            </a:r>
            <a:r>
              <a:rPr sz="2400" spc="4" baseline="3413" dirty="0" smtClean="0">
                <a:latin typeface="Calibri"/>
                <a:cs typeface="Calibri"/>
              </a:rPr>
              <a:t>t</a:t>
            </a:r>
            <a:r>
              <a:rPr sz="2400" spc="-29" baseline="3413" dirty="0" smtClean="0">
                <a:latin typeface="Calibri"/>
                <a:cs typeface="Calibri"/>
              </a:rPr>
              <a:t>r</a:t>
            </a:r>
            <a:r>
              <a:rPr sz="2400" spc="0" baseline="3413" dirty="0" smtClean="0">
                <a:latin typeface="Calibri"/>
                <a:cs typeface="Calibri"/>
              </a:rPr>
              <a:t>e</a:t>
            </a:r>
            <a:r>
              <a:rPr sz="2400" spc="-9" baseline="3413" dirty="0" smtClean="0">
                <a:latin typeface="Calibri"/>
                <a:cs typeface="Calibri"/>
              </a:rPr>
              <a:t> </a:t>
            </a:r>
            <a:r>
              <a:rPr sz="2400" spc="0" baseline="3413" dirty="0" smtClean="0">
                <a:latin typeface="Calibri"/>
                <a:cs typeface="Calibri"/>
              </a:rPr>
              <a:t>cha</a:t>
            </a:r>
            <a:r>
              <a:rPr sz="2400" spc="4" baseline="3413" dirty="0" smtClean="0">
                <a:latin typeface="Calibri"/>
                <a:cs typeface="Calibri"/>
              </a:rPr>
              <a:t>î</a:t>
            </a:r>
            <a:r>
              <a:rPr sz="2400" spc="0" baseline="3413" dirty="0" smtClean="0">
                <a:latin typeface="Calibri"/>
                <a:cs typeface="Calibri"/>
              </a:rPr>
              <a:t>nes</a:t>
            </a:r>
            <a:r>
              <a:rPr sz="2400" spc="-63" baseline="3413" dirty="0" smtClean="0">
                <a:latin typeface="Calibri"/>
                <a:cs typeface="Calibri"/>
              </a:rPr>
              <a:t> </a:t>
            </a:r>
            <a:r>
              <a:rPr sz="2400" spc="4" baseline="3413" dirty="0" smtClean="0">
                <a:latin typeface="Calibri"/>
                <a:cs typeface="Calibri"/>
              </a:rPr>
              <a:t>l</a:t>
            </a:r>
            <a:r>
              <a:rPr sz="2400" spc="-9" baseline="3413" dirty="0" smtClean="0">
                <a:latin typeface="Calibri"/>
                <a:cs typeface="Calibri"/>
              </a:rPr>
              <a:t>a</a:t>
            </a:r>
            <a:r>
              <a:rPr sz="2400" spc="-4" baseline="3413" dirty="0" smtClean="0">
                <a:latin typeface="Calibri"/>
                <a:cs typeface="Calibri"/>
              </a:rPr>
              <a:t>t</a:t>
            </a:r>
            <a:r>
              <a:rPr sz="2400" spc="0" baseline="3413" dirty="0" smtClean="0">
                <a:latin typeface="Calibri"/>
                <a:cs typeface="Calibri"/>
              </a:rPr>
              <a:t>é</a:t>
            </a:r>
            <a:r>
              <a:rPr sz="2400" spc="-39" baseline="3413" dirty="0" smtClean="0">
                <a:latin typeface="Calibri"/>
                <a:cs typeface="Calibri"/>
              </a:rPr>
              <a:t>r</a:t>
            </a:r>
            <a:r>
              <a:rPr sz="2400" spc="0" baseline="3413" dirty="0" smtClean="0">
                <a:latin typeface="Calibri"/>
                <a:cs typeface="Calibri"/>
              </a:rPr>
              <a:t>a</a:t>
            </a:r>
            <a:r>
              <a:rPr sz="2400" spc="4" baseline="3413" dirty="0" smtClean="0">
                <a:latin typeface="Calibri"/>
                <a:cs typeface="Calibri"/>
              </a:rPr>
              <a:t>l</a:t>
            </a:r>
            <a:r>
              <a:rPr sz="2400" spc="0" baseline="3413" dirty="0" smtClean="0">
                <a:latin typeface="Calibri"/>
                <a:cs typeface="Calibri"/>
              </a:rPr>
              <a:t>es</a:t>
            </a:r>
            <a:r>
              <a:rPr sz="2400" spc="-50" baseline="3413" dirty="0" smtClean="0">
                <a:latin typeface="Calibri"/>
                <a:cs typeface="Calibri"/>
              </a:rPr>
              <a:t> </a:t>
            </a:r>
            <a:r>
              <a:rPr sz="2400" spc="-25" baseline="3413" dirty="0" smtClean="0">
                <a:latin typeface="Calibri"/>
                <a:cs typeface="Calibri"/>
              </a:rPr>
              <a:t>hy</a:t>
            </a:r>
            <a:r>
              <a:rPr sz="2400" spc="0" baseline="3413" dirty="0" smtClean="0">
                <a:latin typeface="Calibri"/>
                <a:cs typeface="Calibri"/>
              </a:rPr>
              <a:t>d</a:t>
            </a:r>
            <a:r>
              <a:rPr sz="2400" spc="-25" baseline="3413" dirty="0" smtClean="0">
                <a:latin typeface="Calibri"/>
                <a:cs typeface="Calibri"/>
              </a:rPr>
              <a:t>r</a:t>
            </a:r>
            <a:r>
              <a:rPr sz="2400" spc="0" baseline="3413" dirty="0" smtClean="0">
                <a:latin typeface="Calibri"/>
                <a:cs typeface="Calibri"/>
              </a:rPr>
              <a:t>o</a:t>
            </a:r>
            <a:r>
              <a:rPr sz="2400" spc="-14" baseline="3413" dirty="0" smtClean="0">
                <a:latin typeface="Calibri"/>
                <a:cs typeface="Calibri"/>
              </a:rPr>
              <a:t>c</a:t>
            </a:r>
            <a:r>
              <a:rPr sz="2400" spc="0" baseline="3413" dirty="0" smtClean="0">
                <a:latin typeface="Calibri"/>
                <a:cs typeface="Calibri"/>
              </a:rPr>
              <a:t>arbonées</a:t>
            </a:r>
            <a:endParaRPr sz="1600">
              <a:latin typeface="Calibri"/>
              <a:cs typeface="Calibri"/>
            </a:endParaRPr>
          </a:p>
          <a:p>
            <a:pPr marL="12700" marR="30403">
              <a:lnSpc>
                <a:spcPts val="1920"/>
              </a:lnSpc>
              <a:spcBef>
                <a:spcPts val="9"/>
              </a:spcBef>
            </a:pPr>
            <a:r>
              <a:rPr sz="2400" spc="0" baseline="1706" dirty="0" smtClean="0">
                <a:latin typeface="Calibri"/>
                <a:cs typeface="Calibri"/>
              </a:rPr>
              <a:t>(a</a:t>
            </a:r>
            <a:r>
              <a:rPr sz="2400" spc="4" baseline="1706" dirty="0" smtClean="0">
                <a:latin typeface="Calibri"/>
                <a:cs typeface="Calibri"/>
              </a:rPr>
              <a:t>l</a:t>
            </a:r>
            <a:r>
              <a:rPr sz="2400" spc="-4" baseline="1706" dirty="0" smtClean="0">
                <a:latin typeface="Calibri"/>
                <a:cs typeface="Calibri"/>
              </a:rPr>
              <a:t>k</a:t>
            </a:r>
            <a:r>
              <a:rPr sz="2400" spc="0" baseline="1706" dirty="0" smtClean="0">
                <a:latin typeface="Calibri"/>
                <a:cs typeface="Calibri"/>
              </a:rPr>
              <a:t>yles,</a:t>
            </a:r>
            <a:r>
              <a:rPr sz="2400" spc="-42" baseline="1706" dirty="0" smtClean="0">
                <a:latin typeface="Calibri"/>
                <a:cs typeface="Calibri"/>
              </a:rPr>
              <a:t> </a:t>
            </a:r>
            <a:r>
              <a:rPr sz="2400" spc="0" baseline="1706" dirty="0" smtClean="0">
                <a:latin typeface="Calibri"/>
                <a:cs typeface="Calibri"/>
              </a:rPr>
              <a:t>phé</a:t>
            </a:r>
            <a:r>
              <a:rPr sz="2400" spc="-19" baseline="1706" dirty="0" smtClean="0">
                <a:latin typeface="Calibri"/>
                <a:cs typeface="Calibri"/>
              </a:rPr>
              <a:t>n</a:t>
            </a:r>
            <a:r>
              <a:rPr sz="2400" spc="0" baseline="1706" dirty="0" smtClean="0">
                <a:latin typeface="Calibri"/>
                <a:cs typeface="Calibri"/>
              </a:rPr>
              <a:t>yle)</a:t>
            </a:r>
            <a:r>
              <a:rPr sz="2400" spc="-61" baseline="1706" dirty="0" smtClean="0">
                <a:latin typeface="Calibri"/>
                <a:cs typeface="Calibri"/>
              </a:rPr>
              <a:t> </a:t>
            </a:r>
            <a:r>
              <a:rPr sz="2400" spc="0" baseline="1706" dirty="0" smtClean="0">
                <a:latin typeface="Calibri"/>
                <a:cs typeface="Calibri"/>
              </a:rPr>
              <a:t>peu</a:t>
            </a:r>
            <a:r>
              <a:rPr sz="2400" spc="-14" baseline="1706" dirty="0" smtClean="0">
                <a:latin typeface="Calibri"/>
                <a:cs typeface="Calibri"/>
              </a:rPr>
              <a:t> </a:t>
            </a:r>
            <a:r>
              <a:rPr sz="2400" spc="0" baseline="1706" dirty="0" smtClean="0">
                <a:latin typeface="Calibri"/>
                <a:cs typeface="Calibri"/>
              </a:rPr>
              <a:t>po</a:t>
            </a:r>
            <a:r>
              <a:rPr sz="2400" spc="4" baseline="1706" dirty="0" smtClean="0">
                <a:latin typeface="Calibri"/>
                <a:cs typeface="Calibri"/>
              </a:rPr>
              <a:t>l</a:t>
            </a:r>
            <a:r>
              <a:rPr sz="2400" spc="0" baseline="1706" dirty="0" smtClean="0">
                <a:latin typeface="Calibri"/>
                <a:cs typeface="Calibri"/>
              </a:rPr>
              <a:t>a</a:t>
            </a:r>
            <a:r>
              <a:rPr sz="2400" spc="4" baseline="1706" dirty="0" smtClean="0">
                <a:latin typeface="Calibri"/>
                <a:cs typeface="Calibri"/>
              </a:rPr>
              <a:t>i</a:t>
            </a:r>
            <a:r>
              <a:rPr sz="2400" spc="-29" baseline="1706" dirty="0" smtClean="0">
                <a:latin typeface="Calibri"/>
                <a:cs typeface="Calibri"/>
              </a:rPr>
              <a:t>r</a:t>
            </a:r>
            <a:r>
              <a:rPr sz="2400" spc="0" baseline="1706" dirty="0" smtClean="0">
                <a:latin typeface="Calibri"/>
                <a:cs typeface="Calibri"/>
              </a:rPr>
              <a:t>es.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287270" y="6453479"/>
            <a:ext cx="7599644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5"/>
              </a:lnSpc>
              <a:spcBef>
                <a:spcPts val="96"/>
              </a:spcBef>
            </a:pPr>
            <a:r>
              <a:rPr sz="2700" spc="0" baseline="3034" dirty="0" smtClean="0">
                <a:latin typeface="Calibri"/>
                <a:cs typeface="Calibri"/>
              </a:rPr>
              <a:t>La</a:t>
            </a:r>
            <a:r>
              <a:rPr sz="2700" spc="9" baseline="3034" dirty="0" smtClean="0">
                <a:latin typeface="Calibri"/>
                <a:cs typeface="Calibri"/>
              </a:rPr>
              <a:t> </a:t>
            </a:r>
            <a:r>
              <a:rPr sz="2700" spc="-19" baseline="3034" dirty="0" smtClean="0">
                <a:latin typeface="Calibri"/>
                <a:cs typeface="Calibri"/>
              </a:rPr>
              <a:t>s</a:t>
            </a:r>
            <a:r>
              <a:rPr sz="2700" spc="0" baseline="3034" dirty="0" smtClean="0">
                <a:latin typeface="Calibri"/>
                <a:cs typeface="Calibri"/>
              </a:rPr>
              <a:t>t</a:t>
            </a:r>
            <a:r>
              <a:rPr sz="2700" spc="-4" baseline="3034" dirty="0" smtClean="0">
                <a:latin typeface="Calibri"/>
                <a:cs typeface="Calibri"/>
              </a:rPr>
              <a:t>r</a:t>
            </a:r>
            <a:r>
              <a:rPr sz="2700" spc="0" baseline="3034" dirty="0" smtClean="0">
                <a:latin typeface="Calibri"/>
                <a:cs typeface="Calibri"/>
              </a:rPr>
              <a:t>uc</a:t>
            </a:r>
            <a:r>
              <a:rPr sz="2700" spc="-4" baseline="3034" dirty="0" smtClean="0">
                <a:latin typeface="Calibri"/>
                <a:cs typeface="Calibri"/>
              </a:rPr>
              <a:t>t</a:t>
            </a:r>
            <a:r>
              <a:rPr sz="2700" spc="0" baseline="3034" dirty="0" smtClean="0">
                <a:latin typeface="Calibri"/>
                <a:cs typeface="Calibri"/>
              </a:rPr>
              <a:t>u</a:t>
            </a:r>
            <a:r>
              <a:rPr sz="2700" spc="-25" baseline="3034" dirty="0" smtClean="0">
                <a:latin typeface="Calibri"/>
                <a:cs typeface="Calibri"/>
              </a:rPr>
              <a:t>r</a:t>
            </a:r>
            <a:r>
              <a:rPr sz="2700" spc="0" baseline="3034" dirty="0" smtClean="0">
                <a:latin typeface="Calibri"/>
                <a:cs typeface="Calibri"/>
              </a:rPr>
              <a:t>e</a:t>
            </a:r>
            <a:r>
              <a:rPr sz="2700" spc="14" baseline="3034" dirty="0" smtClean="0">
                <a:latin typeface="Calibri"/>
                <a:cs typeface="Calibri"/>
              </a:rPr>
              <a:t> </a:t>
            </a:r>
            <a:r>
              <a:rPr sz="2700" spc="-25" baseline="3034" dirty="0" smtClean="0">
                <a:latin typeface="Calibri"/>
                <a:cs typeface="Calibri"/>
              </a:rPr>
              <a:t>t</a:t>
            </a:r>
            <a:r>
              <a:rPr sz="2700" spc="0" baseline="3034" dirty="0" smtClean="0">
                <a:latin typeface="Calibri"/>
                <a:cs typeface="Calibri"/>
              </a:rPr>
              <a:t>ert</a:t>
            </a:r>
            <a:r>
              <a:rPr sz="2700" spc="-4" baseline="3034" dirty="0" smtClean="0">
                <a:latin typeface="Calibri"/>
                <a:cs typeface="Calibri"/>
              </a:rPr>
              <a:t>i</a:t>
            </a:r>
            <a:r>
              <a:rPr sz="2700" spc="0" baseline="3034" dirty="0" smtClean="0">
                <a:latin typeface="Calibri"/>
                <a:cs typeface="Calibri"/>
              </a:rPr>
              <a:t>ai</a:t>
            </a:r>
            <a:r>
              <a:rPr sz="2700" spc="-29" baseline="3034" dirty="0" smtClean="0">
                <a:latin typeface="Calibri"/>
                <a:cs typeface="Calibri"/>
              </a:rPr>
              <a:t>r</a:t>
            </a:r>
            <a:r>
              <a:rPr sz="2700" spc="0" baseline="3034" dirty="0" smtClean="0">
                <a:latin typeface="Calibri"/>
                <a:cs typeface="Calibri"/>
              </a:rPr>
              <a:t>e</a:t>
            </a:r>
            <a:r>
              <a:rPr sz="2700" spc="29" baseline="3034" dirty="0" smtClean="0">
                <a:latin typeface="Calibri"/>
                <a:cs typeface="Calibri"/>
              </a:rPr>
              <a:t> </a:t>
            </a:r>
            <a:r>
              <a:rPr sz="2700" spc="0" baseline="3034" dirty="0" smtClean="0">
                <a:latin typeface="Calibri"/>
                <a:cs typeface="Calibri"/>
              </a:rPr>
              <a:t>don</a:t>
            </a:r>
            <a:r>
              <a:rPr sz="2700" spc="4" baseline="3034" dirty="0" smtClean="0">
                <a:latin typeface="Calibri"/>
                <a:cs typeface="Calibri"/>
              </a:rPr>
              <a:t>n</a:t>
            </a:r>
            <a:r>
              <a:rPr sz="2700" spc="0" baseline="3034" dirty="0" smtClean="0">
                <a:latin typeface="Calibri"/>
                <a:cs typeface="Calibri"/>
              </a:rPr>
              <a:t>e</a:t>
            </a:r>
            <a:r>
              <a:rPr sz="2700" spc="14" baseline="3034" dirty="0" smtClean="0">
                <a:latin typeface="Calibri"/>
                <a:cs typeface="Calibri"/>
              </a:rPr>
              <a:t> </a:t>
            </a:r>
            <a:r>
              <a:rPr sz="2700" spc="0" baseline="3034" dirty="0" smtClean="0">
                <a:latin typeface="Calibri"/>
                <a:cs typeface="Calibri"/>
              </a:rPr>
              <a:t>une</a:t>
            </a:r>
            <a:r>
              <a:rPr sz="2700" spc="19" baseline="3034" dirty="0" smtClean="0">
                <a:latin typeface="Calibri"/>
                <a:cs typeface="Calibri"/>
              </a:rPr>
              <a:t> </a:t>
            </a:r>
            <a:r>
              <a:rPr sz="2700" spc="-34" baseline="3034" dirty="0" smtClean="0">
                <a:solidFill>
                  <a:srgbClr val="FF0000"/>
                </a:solidFill>
                <a:latin typeface="Calibri"/>
                <a:cs typeface="Calibri"/>
              </a:rPr>
              <a:t>f</a:t>
            </a:r>
            <a:r>
              <a:rPr sz="2700" spc="0" baseline="3034" dirty="0" smtClean="0">
                <a:solidFill>
                  <a:srgbClr val="FF0000"/>
                </a:solidFill>
                <a:latin typeface="Calibri"/>
                <a:cs typeface="Calibri"/>
              </a:rPr>
              <a:t>orme </a:t>
            </a:r>
            <a:r>
              <a:rPr sz="2700" spc="0" baseline="3034" dirty="0" smtClean="0">
                <a:latin typeface="Calibri"/>
                <a:cs typeface="Calibri"/>
              </a:rPr>
              <a:t>part</a:t>
            </a:r>
            <a:r>
              <a:rPr sz="2700" spc="-9" baseline="3034" dirty="0" smtClean="0">
                <a:latin typeface="Calibri"/>
                <a:cs typeface="Calibri"/>
              </a:rPr>
              <a:t>i</a:t>
            </a:r>
            <a:r>
              <a:rPr sz="2700" spc="-4" baseline="3034" dirty="0" smtClean="0">
                <a:latin typeface="Calibri"/>
                <a:cs typeface="Calibri"/>
              </a:rPr>
              <a:t>c</a:t>
            </a:r>
            <a:r>
              <a:rPr sz="2700" spc="0" baseline="3034" dirty="0" smtClean="0">
                <a:latin typeface="Calibri"/>
                <a:cs typeface="Calibri"/>
              </a:rPr>
              <a:t>ul</a:t>
            </a:r>
            <a:r>
              <a:rPr sz="2700" spc="-9" baseline="3034" dirty="0" smtClean="0">
                <a:latin typeface="Calibri"/>
                <a:cs typeface="Calibri"/>
              </a:rPr>
              <a:t>i</a:t>
            </a:r>
            <a:r>
              <a:rPr sz="2700" spc="0" baseline="3034" dirty="0" smtClean="0">
                <a:latin typeface="Calibri"/>
                <a:cs typeface="Calibri"/>
              </a:rPr>
              <a:t>è</a:t>
            </a:r>
            <a:r>
              <a:rPr sz="2700" spc="-25" baseline="3034" dirty="0" smtClean="0">
                <a:latin typeface="Calibri"/>
                <a:cs typeface="Calibri"/>
              </a:rPr>
              <a:t>r</a:t>
            </a:r>
            <a:r>
              <a:rPr sz="2700" spc="0" baseline="3034" dirty="0" smtClean="0">
                <a:latin typeface="Calibri"/>
                <a:cs typeface="Calibri"/>
              </a:rPr>
              <a:t>e</a:t>
            </a:r>
            <a:r>
              <a:rPr sz="2700" spc="39" baseline="3034" dirty="0" smtClean="0">
                <a:latin typeface="Calibri"/>
                <a:cs typeface="Calibri"/>
              </a:rPr>
              <a:t> </a:t>
            </a:r>
            <a:r>
              <a:rPr sz="2700" spc="0" baseline="3034" dirty="0" smtClean="0">
                <a:latin typeface="Calibri"/>
                <a:cs typeface="Calibri"/>
              </a:rPr>
              <a:t>à la</a:t>
            </a:r>
            <a:r>
              <a:rPr sz="2700" spc="9" baseline="3034" dirty="0" smtClean="0">
                <a:latin typeface="Calibri"/>
                <a:cs typeface="Calibri"/>
              </a:rPr>
              <a:t> </a:t>
            </a:r>
            <a:r>
              <a:rPr sz="2700" spc="0" baseline="3034" dirty="0" smtClean="0">
                <a:latin typeface="Calibri"/>
                <a:cs typeface="Calibri"/>
              </a:rPr>
              <a:t>p</a:t>
            </a:r>
            <a:r>
              <a:rPr sz="2700" spc="-25" baseline="3034" dirty="0" smtClean="0">
                <a:latin typeface="Calibri"/>
                <a:cs typeface="Calibri"/>
              </a:rPr>
              <a:t>r</a:t>
            </a:r>
            <a:r>
              <a:rPr sz="2700" spc="0" baseline="3034" dirty="0" smtClean="0">
                <a:latin typeface="Calibri"/>
                <a:cs typeface="Calibri"/>
              </a:rPr>
              <a:t>o</a:t>
            </a:r>
            <a:r>
              <a:rPr sz="2700" spc="-29" baseline="3034" dirty="0" smtClean="0">
                <a:latin typeface="Calibri"/>
                <a:cs typeface="Calibri"/>
              </a:rPr>
              <a:t>t</a:t>
            </a:r>
            <a:r>
              <a:rPr sz="2700" spc="0" baseline="3034" dirty="0" smtClean="0">
                <a:latin typeface="Calibri"/>
                <a:cs typeface="Calibri"/>
              </a:rPr>
              <a:t>éine</a:t>
            </a:r>
            <a:r>
              <a:rPr sz="2700" spc="19" baseline="3034" dirty="0" smtClean="0">
                <a:latin typeface="Calibri"/>
                <a:cs typeface="Calibri"/>
              </a:rPr>
              <a:t> </a:t>
            </a:r>
            <a:r>
              <a:rPr sz="2700" spc="-4" baseline="3034" dirty="0" smtClean="0">
                <a:latin typeface="Calibri"/>
                <a:cs typeface="Calibri"/>
              </a:rPr>
              <a:t>li</a:t>
            </a:r>
            <a:r>
              <a:rPr sz="2700" spc="0" baseline="3034" dirty="0" smtClean="0">
                <a:latin typeface="Calibri"/>
                <a:cs typeface="Calibri"/>
              </a:rPr>
              <a:t>ée</a:t>
            </a:r>
            <a:r>
              <a:rPr sz="2700" spc="19" baseline="3034" dirty="0" smtClean="0">
                <a:latin typeface="Calibri"/>
                <a:cs typeface="Calibri"/>
              </a:rPr>
              <a:t> </a:t>
            </a:r>
            <a:r>
              <a:rPr sz="2700" spc="0" baseline="3034" dirty="0" smtClean="0">
                <a:latin typeface="Calibri"/>
                <a:cs typeface="Calibri"/>
              </a:rPr>
              <a:t>à </a:t>
            </a:r>
            <a:r>
              <a:rPr sz="2700" spc="4" baseline="3034" dirty="0" smtClean="0">
                <a:latin typeface="Calibri"/>
                <a:cs typeface="Calibri"/>
              </a:rPr>
              <a:t>s</a:t>
            </a:r>
            <a:r>
              <a:rPr sz="2700" spc="0" baseline="3034" dirty="0" smtClean="0">
                <a:latin typeface="Calibri"/>
                <a:cs typeface="Calibri"/>
              </a:rPr>
              <a:t>a</a:t>
            </a:r>
            <a:r>
              <a:rPr sz="2700" spc="14" baseline="3034" dirty="0" smtClean="0">
                <a:latin typeface="Calibri"/>
                <a:cs typeface="Calibri"/>
              </a:rPr>
              <a:t> </a:t>
            </a:r>
            <a:r>
              <a:rPr sz="2700" spc="-34" baseline="3034" dirty="0" smtClean="0">
                <a:solidFill>
                  <a:srgbClr val="FF0000"/>
                </a:solidFill>
                <a:latin typeface="Calibri"/>
                <a:cs typeface="Calibri"/>
              </a:rPr>
              <a:t>f</a:t>
            </a:r>
            <a:r>
              <a:rPr sz="2700" spc="0" baseline="3034" dirty="0" smtClean="0">
                <a:solidFill>
                  <a:srgbClr val="FF0000"/>
                </a:solidFill>
                <a:latin typeface="Calibri"/>
                <a:cs typeface="Calibri"/>
              </a:rPr>
              <a:t>onc</a:t>
            </a:r>
            <a:r>
              <a:rPr sz="2700" spc="-4" baseline="3034" dirty="0" smtClean="0">
                <a:solidFill>
                  <a:srgbClr val="FF0000"/>
                </a:solidFill>
                <a:latin typeface="Calibri"/>
                <a:cs typeface="Calibri"/>
              </a:rPr>
              <a:t>ti</a:t>
            </a:r>
            <a:r>
              <a:rPr sz="2700" spc="0" baseline="3034" dirty="0" smtClean="0">
                <a:solidFill>
                  <a:srgbClr val="FF0000"/>
                </a:solidFill>
                <a:latin typeface="Calibri"/>
                <a:cs typeface="Calibri"/>
              </a:rPr>
              <a:t>on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712321" y="6531508"/>
            <a:ext cx="231966" cy="204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0"/>
              </a:lnSpc>
              <a:spcBef>
                <a:spcPts val="76"/>
              </a:spcBef>
            </a:pPr>
            <a:r>
              <a:rPr sz="2100" spc="-4" baseline="1950" dirty="0" smtClean="0">
                <a:solidFill>
                  <a:srgbClr val="C00000"/>
                </a:solidFill>
                <a:latin typeface="Calibri"/>
                <a:cs typeface="Calibri"/>
              </a:rPr>
              <a:t>83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448290" y="6548518"/>
            <a:ext cx="692400" cy="1518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60"/>
              </a:lnSpc>
              <a:spcBef>
                <a:spcPts val="57"/>
              </a:spcBef>
            </a:pPr>
            <a:r>
              <a:rPr sz="1000" spc="0" dirty="0" smtClean="0">
                <a:latin typeface="Segoe UI"/>
                <a:cs typeface="Segoe UI"/>
              </a:rPr>
              <a:t>E</a:t>
            </a:r>
            <a:r>
              <a:rPr sz="1000" spc="-4" dirty="0" smtClean="0">
                <a:latin typeface="Segoe UI"/>
                <a:cs typeface="Segoe UI"/>
              </a:rPr>
              <a:t>C</a:t>
            </a:r>
            <a:r>
              <a:rPr sz="1000" spc="4" dirty="0" smtClean="0">
                <a:latin typeface="Segoe UI"/>
                <a:cs typeface="Segoe UI"/>
              </a:rPr>
              <a:t>A</a:t>
            </a:r>
            <a:r>
              <a:rPr sz="1000" spc="0" dirty="0" smtClean="0">
                <a:latin typeface="Segoe UI"/>
                <a:cs typeface="Segoe UI"/>
              </a:rPr>
              <a:t>M</a:t>
            </a:r>
            <a:r>
              <a:rPr sz="1000" spc="-6" dirty="0" smtClean="0">
                <a:latin typeface="Segoe UI"/>
                <a:cs typeface="Segoe UI"/>
              </a:rPr>
              <a:t> </a:t>
            </a:r>
            <a:r>
              <a:rPr sz="1000" spc="0" dirty="0" smtClean="0">
                <a:latin typeface="Segoe UI"/>
                <a:cs typeface="Segoe UI"/>
              </a:rPr>
              <a:t>2015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4" name="object 4"/>
          <p:cNvSpPr txBox="1"/>
          <p:nvPr/>
        </p:nvSpPr>
        <p:spPr>
          <a:xfrm rot="16200000">
            <a:off x="0" y="1761345"/>
            <a:ext cx="3562100" cy="19494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2040-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Ch</a:t>
            </a:r>
            <a:r>
              <a:rPr sz="1400" b="1" i="1" spc="4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400" b="1" i="1" spc="4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400" b="1" i="1" spc="-39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1400" b="1" i="1" spc="-9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1400" b="1" i="1" spc="4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va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400" b="1" i="1" spc="-25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et</a:t>
            </a:r>
            <a:r>
              <a:rPr sz="1400" b="1" i="1" spc="-14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1400" b="1" i="1" spc="4" dirty="0" smtClean="0">
                <a:solidFill>
                  <a:srgbClr val="FFFFFF"/>
                </a:solidFill>
                <a:latin typeface="Arial"/>
                <a:cs typeface="Arial"/>
              </a:rPr>
              <a:t>ir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onn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eme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0" y="0"/>
            <a:ext cx="330708" cy="68579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" name="object 2"/>
          <p:cNvSpPr txBox="1"/>
          <p:nvPr/>
        </p:nvSpPr>
        <p:spPr>
          <a:xfrm>
            <a:off x="3237159" y="1726311"/>
            <a:ext cx="92526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bject 13"/>
          <p:cNvSpPr/>
          <p:nvPr/>
        </p:nvSpPr>
        <p:spPr>
          <a:xfrm>
            <a:off x="-17524" y="11415522"/>
            <a:ext cx="347470" cy="0"/>
          </a:xfrm>
          <a:custGeom>
            <a:avLst/>
            <a:gdLst/>
            <a:ahLst/>
            <a:cxnLst/>
            <a:rect l="l" t="t" r="r" b="b"/>
            <a:pathLst>
              <a:path w="347470">
                <a:moveTo>
                  <a:pt x="347470" y="0"/>
                </a:moveTo>
                <a:lnTo>
                  <a:pt x="17527" y="0"/>
                </a:lnTo>
              </a:path>
              <a:path w="347470">
                <a:moveTo>
                  <a:pt x="17527" y="0"/>
                </a:moveTo>
                <a:lnTo>
                  <a:pt x="347470" y="1"/>
                </a:lnTo>
              </a:path>
            </a:pathLst>
          </a:custGeom>
          <a:ln w="25908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0" y="-12192"/>
            <a:ext cx="6858000" cy="3429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0" y="-12192"/>
            <a:ext cx="6858000" cy="342900"/>
          </a:xfrm>
          <a:custGeom>
            <a:avLst/>
            <a:gdLst/>
            <a:ahLst/>
            <a:cxnLst/>
            <a:rect l="l" t="t" r="r" b="b"/>
            <a:pathLst>
              <a:path w="6858000" h="342900">
                <a:moveTo>
                  <a:pt x="6857999" y="342900"/>
                </a:moveTo>
                <a:lnTo>
                  <a:pt x="6857999" y="12192"/>
                </a:lnTo>
              </a:path>
              <a:path w="6858000" h="342900">
                <a:moveTo>
                  <a:pt x="0" y="12192"/>
                </a:moveTo>
                <a:lnTo>
                  <a:pt x="0" y="342900"/>
                </a:lnTo>
                <a:lnTo>
                  <a:pt x="6857999" y="342900"/>
                </a:lnTo>
              </a:path>
            </a:pathLst>
          </a:custGeom>
          <a:ln w="9144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37160" y="-21335"/>
            <a:ext cx="335280" cy="3611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51688" y="-18288"/>
            <a:ext cx="319087" cy="36118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85572" y="1973579"/>
            <a:ext cx="6121908" cy="8063483"/>
          </a:xfrm>
          <a:custGeom>
            <a:avLst/>
            <a:gdLst/>
            <a:ahLst/>
            <a:cxnLst/>
            <a:rect l="l" t="t" r="r" b="b"/>
            <a:pathLst>
              <a:path w="6121908" h="8063483">
                <a:moveTo>
                  <a:pt x="0" y="0"/>
                </a:moveTo>
                <a:lnTo>
                  <a:pt x="0" y="8063483"/>
                </a:lnTo>
                <a:lnTo>
                  <a:pt x="6121908" y="8063483"/>
                </a:lnTo>
                <a:lnTo>
                  <a:pt x="6121908" y="0"/>
                </a:lnTo>
                <a:lnTo>
                  <a:pt x="0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85572" y="1973579"/>
            <a:ext cx="6121908" cy="8063483"/>
          </a:xfrm>
          <a:custGeom>
            <a:avLst/>
            <a:gdLst/>
            <a:ahLst/>
            <a:cxnLst/>
            <a:rect l="l" t="t" r="r" b="b"/>
            <a:pathLst>
              <a:path w="6121908" h="8063483">
                <a:moveTo>
                  <a:pt x="0" y="0"/>
                </a:moveTo>
                <a:lnTo>
                  <a:pt x="0" y="8063483"/>
                </a:lnTo>
                <a:lnTo>
                  <a:pt x="6121908" y="8063483"/>
                </a:lnTo>
                <a:lnTo>
                  <a:pt x="6121908" y="0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77240" y="2217420"/>
            <a:ext cx="5340096" cy="757732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 rot="5400000">
            <a:off x="83473" y="11717753"/>
            <a:ext cx="308816" cy="19431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0"/>
              </a:lnSpc>
              <a:spcBef>
                <a:spcPts val="76"/>
              </a:spcBef>
            </a:pPr>
            <a:r>
              <a:rPr sz="2100" spc="-4" baseline="1950" dirty="0" smtClean="0">
                <a:solidFill>
                  <a:srgbClr val="C00000"/>
                </a:solidFill>
                <a:latin typeface="Calibri"/>
                <a:cs typeface="Calibri"/>
              </a:rPr>
              <a:t>84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 rot="5400000">
            <a:off x="0" y="10711343"/>
            <a:ext cx="694764" cy="14732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60"/>
              </a:lnSpc>
              <a:spcBef>
                <a:spcPts val="57"/>
              </a:spcBef>
            </a:pPr>
            <a:r>
              <a:rPr sz="1000" spc="0" dirty="0" smtClean="0">
                <a:latin typeface="Segoe UI"/>
                <a:cs typeface="Segoe UI"/>
              </a:rPr>
              <a:t>E</a:t>
            </a:r>
            <a:r>
              <a:rPr sz="1000" spc="-4" dirty="0" smtClean="0">
                <a:latin typeface="Segoe UI"/>
                <a:cs typeface="Segoe UI"/>
              </a:rPr>
              <a:t>C</a:t>
            </a:r>
            <a:r>
              <a:rPr sz="1000" spc="4" dirty="0" smtClean="0">
                <a:latin typeface="Segoe UI"/>
                <a:cs typeface="Segoe UI"/>
              </a:rPr>
              <a:t>A</a:t>
            </a:r>
            <a:r>
              <a:rPr sz="1000" spc="0" dirty="0" smtClean="0">
                <a:latin typeface="Segoe UI"/>
                <a:cs typeface="Segoe UI"/>
              </a:rPr>
              <a:t>M</a:t>
            </a:r>
            <a:r>
              <a:rPr sz="1000" spc="-6" dirty="0" smtClean="0">
                <a:latin typeface="Segoe UI"/>
                <a:cs typeface="Segoe UI"/>
              </a:rPr>
              <a:t> </a:t>
            </a:r>
            <a:r>
              <a:rPr sz="1000" spc="0" dirty="0" smtClean="0">
                <a:latin typeface="Segoe UI"/>
                <a:cs typeface="Segoe UI"/>
              </a:rPr>
              <a:t>2015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85572" y="1973579"/>
            <a:ext cx="6121908" cy="806348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" name="object 2"/>
          <p:cNvSpPr txBox="1"/>
          <p:nvPr/>
        </p:nvSpPr>
        <p:spPr>
          <a:xfrm>
            <a:off x="0" y="0"/>
            <a:ext cx="6857999" cy="3307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3234562">
              <a:lnSpc>
                <a:spcPct val="95825"/>
              </a:lnSpc>
              <a:spcBef>
                <a:spcPts val="455"/>
              </a:spcBef>
            </a:pP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2040-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Ch</a:t>
            </a:r>
            <a:r>
              <a:rPr sz="1400" b="1" i="1" spc="4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400" b="1" i="1" spc="4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400" b="1" i="1" spc="-39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1400" b="1" i="1" spc="-9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1400" b="1" i="1" spc="4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va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400" b="1" i="1" spc="-25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et</a:t>
            </a:r>
            <a:r>
              <a:rPr sz="1400" b="1" i="1" spc="-14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1400" b="1" i="1" spc="4" dirty="0" smtClean="0">
                <a:solidFill>
                  <a:srgbClr val="FFFFFF"/>
                </a:solidFill>
                <a:latin typeface="Arial"/>
                <a:cs typeface="Arial"/>
              </a:rPr>
              <a:t>ir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onn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eme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bject 13"/>
          <p:cNvSpPr/>
          <p:nvPr/>
        </p:nvSpPr>
        <p:spPr>
          <a:xfrm>
            <a:off x="11415522" y="6528054"/>
            <a:ext cx="0" cy="347470"/>
          </a:xfrm>
          <a:custGeom>
            <a:avLst/>
            <a:gdLst/>
            <a:ahLst/>
            <a:cxnLst/>
            <a:rect l="l" t="t" r="r" b="b"/>
            <a:pathLst>
              <a:path h="347470">
                <a:moveTo>
                  <a:pt x="0" y="0"/>
                </a:moveTo>
                <a:lnTo>
                  <a:pt x="0" y="329943"/>
                </a:lnTo>
              </a:path>
            </a:pathLst>
          </a:custGeom>
          <a:ln w="25908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-12192" y="0"/>
            <a:ext cx="3429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-12192" y="0"/>
            <a:ext cx="342900" cy="6858000"/>
          </a:xfrm>
          <a:custGeom>
            <a:avLst/>
            <a:gdLst/>
            <a:ahLst/>
            <a:cxnLst/>
            <a:rect l="l" t="t" r="r" b="b"/>
            <a:pathLst>
              <a:path w="342900" h="6858000">
                <a:moveTo>
                  <a:pt x="342900" y="0"/>
                </a:moveTo>
                <a:lnTo>
                  <a:pt x="12192" y="0"/>
                </a:lnTo>
              </a:path>
              <a:path w="342900" h="6858000">
                <a:moveTo>
                  <a:pt x="12192" y="6858000"/>
                </a:moveTo>
                <a:lnTo>
                  <a:pt x="342900" y="6858000"/>
                </a:lnTo>
                <a:lnTo>
                  <a:pt x="342900" y="0"/>
                </a:lnTo>
              </a:path>
            </a:pathLst>
          </a:custGeom>
          <a:ln w="9144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-21336" y="6385560"/>
            <a:ext cx="361188" cy="3352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-18288" y="5987224"/>
            <a:ext cx="361188" cy="31908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575304" y="1629155"/>
            <a:ext cx="3960876" cy="34671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16128" y="179831"/>
            <a:ext cx="10997221" cy="72694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30403">
              <a:lnSpc>
                <a:spcPts val="2140"/>
              </a:lnSpc>
              <a:spcBef>
                <a:spcPts val="107"/>
              </a:spcBef>
            </a:pPr>
            <a:r>
              <a:rPr sz="3000" spc="0" baseline="2730" dirty="0" smtClean="0">
                <a:solidFill>
                  <a:srgbClr val="EC7C30"/>
                </a:solidFill>
                <a:latin typeface="Calibri"/>
                <a:cs typeface="Calibri"/>
              </a:rPr>
              <a:t>LA</a:t>
            </a:r>
            <a:r>
              <a:rPr sz="3000" spc="-4" baseline="2730" dirty="0" smtClean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000" spc="-9" baseline="2730" dirty="0" smtClean="0">
                <a:solidFill>
                  <a:srgbClr val="EC7C30"/>
                </a:solidFill>
                <a:latin typeface="Calibri"/>
                <a:cs typeface="Calibri"/>
              </a:rPr>
              <a:t>S</a:t>
            </a:r>
            <a:r>
              <a:rPr sz="3000" spc="0" baseline="2730" dirty="0" smtClean="0">
                <a:solidFill>
                  <a:srgbClr val="EC7C30"/>
                </a:solidFill>
                <a:latin typeface="Calibri"/>
                <a:cs typeface="Calibri"/>
              </a:rPr>
              <a:t>TRU</a:t>
            </a:r>
            <a:r>
              <a:rPr sz="3000" spc="9" baseline="2730" dirty="0" smtClean="0">
                <a:solidFill>
                  <a:srgbClr val="EC7C30"/>
                </a:solidFill>
                <a:latin typeface="Calibri"/>
                <a:cs typeface="Calibri"/>
              </a:rPr>
              <a:t>C</a:t>
            </a:r>
            <a:r>
              <a:rPr sz="3000" spc="0" baseline="2730" dirty="0" smtClean="0">
                <a:solidFill>
                  <a:srgbClr val="EC7C30"/>
                </a:solidFill>
                <a:latin typeface="Calibri"/>
                <a:cs typeface="Calibri"/>
              </a:rPr>
              <a:t>T</a:t>
            </a:r>
            <a:r>
              <a:rPr sz="3000" spc="-4" baseline="2730" dirty="0" smtClean="0">
                <a:solidFill>
                  <a:srgbClr val="EC7C30"/>
                </a:solidFill>
                <a:latin typeface="Calibri"/>
                <a:cs typeface="Calibri"/>
              </a:rPr>
              <a:t>U</a:t>
            </a:r>
            <a:r>
              <a:rPr sz="3000" spc="0" baseline="2730" dirty="0" smtClean="0">
                <a:solidFill>
                  <a:srgbClr val="EC7C30"/>
                </a:solidFill>
                <a:latin typeface="Calibri"/>
                <a:cs typeface="Calibri"/>
              </a:rPr>
              <a:t>RE Q</a:t>
            </a:r>
            <a:r>
              <a:rPr sz="3000" spc="-54" baseline="2730" dirty="0" smtClean="0">
                <a:solidFill>
                  <a:srgbClr val="EC7C30"/>
                </a:solidFill>
                <a:latin typeface="Calibri"/>
                <a:cs typeface="Calibri"/>
              </a:rPr>
              <a:t>U</a:t>
            </a:r>
            <a:r>
              <a:rPr sz="3000" spc="-150" baseline="2730" dirty="0" smtClean="0">
                <a:solidFill>
                  <a:srgbClr val="EC7C30"/>
                </a:solidFill>
                <a:latin typeface="Calibri"/>
                <a:cs typeface="Calibri"/>
              </a:rPr>
              <a:t>A</a:t>
            </a:r>
            <a:r>
              <a:rPr sz="3000" spc="0" baseline="2730" dirty="0" smtClean="0">
                <a:solidFill>
                  <a:srgbClr val="EC7C30"/>
                </a:solidFill>
                <a:latin typeface="Calibri"/>
                <a:cs typeface="Calibri"/>
              </a:rPr>
              <a:t>TER</a:t>
            </a:r>
            <a:r>
              <a:rPr sz="3000" spc="4" baseline="2730" dirty="0" smtClean="0">
                <a:solidFill>
                  <a:srgbClr val="EC7C30"/>
                </a:solidFill>
                <a:latin typeface="Calibri"/>
                <a:cs typeface="Calibri"/>
              </a:rPr>
              <a:t>N</a:t>
            </a:r>
            <a:r>
              <a:rPr sz="3000" spc="0" baseline="2730" dirty="0" smtClean="0">
                <a:solidFill>
                  <a:srgbClr val="EC7C30"/>
                </a:solidFill>
                <a:latin typeface="Calibri"/>
                <a:cs typeface="Calibri"/>
              </a:rPr>
              <a:t>AI</a:t>
            </a:r>
            <a:r>
              <a:rPr sz="3000" spc="4" baseline="2730" dirty="0" smtClean="0">
                <a:solidFill>
                  <a:srgbClr val="EC7C30"/>
                </a:solidFill>
                <a:latin typeface="Calibri"/>
                <a:cs typeface="Calibri"/>
              </a:rPr>
              <a:t>R</a:t>
            </a:r>
            <a:r>
              <a:rPr sz="3000" spc="0" baseline="2730" dirty="0" smtClean="0">
                <a:solidFill>
                  <a:srgbClr val="EC7C30"/>
                </a:solidFill>
                <a:latin typeface="Calibri"/>
                <a:cs typeface="Calibri"/>
              </a:rPr>
              <a:t>E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1725"/>
              </a:lnSpc>
              <a:spcBef>
                <a:spcPts val="1454"/>
              </a:spcBef>
            </a:pPr>
            <a:r>
              <a:rPr sz="1600" spc="0" dirty="0" smtClean="0">
                <a:latin typeface="Calibri"/>
                <a:cs typeface="Calibri"/>
              </a:rPr>
              <a:t>C</a:t>
            </a:r>
            <a:r>
              <a:rPr sz="1600" spc="-14" dirty="0" smtClean="0">
                <a:latin typeface="Calibri"/>
                <a:cs typeface="Calibri"/>
              </a:rPr>
              <a:t>e</a:t>
            </a:r>
            <a:r>
              <a:rPr sz="1600" spc="-19" dirty="0" smtClean="0">
                <a:latin typeface="Calibri"/>
                <a:cs typeface="Calibri"/>
              </a:rPr>
              <a:t>t</a:t>
            </a:r>
            <a:r>
              <a:rPr sz="1600" spc="-4" dirty="0" smtClean="0">
                <a:latin typeface="Calibri"/>
                <a:cs typeface="Calibri"/>
              </a:rPr>
              <a:t>t</a:t>
            </a:r>
            <a:r>
              <a:rPr sz="1600" spc="0" dirty="0" smtClean="0">
                <a:latin typeface="Calibri"/>
                <a:cs typeface="Calibri"/>
              </a:rPr>
              <a:t>e</a:t>
            </a:r>
            <a:r>
              <a:rPr sz="1600" spc="-19" dirty="0" smtClean="0">
                <a:latin typeface="Calibri"/>
                <a:cs typeface="Calibri"/>
              </a:rPr>
              <a:t> </a:t>
            </a:r>
            <a:r>
              <a:rPr sz="1600" spc="-14" dirty="0" smtClean="0">
                <a:latin typeface="Calibri"/>
                <a:cs typeface="Calibri"/>
              </a:rPr>
              <a:t>s</a:t>
            </a:r>
            <a:r>
              <a:rPr sz="1600" spc="4" dirty="0" smtClean="0">
                <a:latin typeface="Calibri"/>
                <a:cs typeface="Calibri"/>
              </a:rPr>
              <a:t>t</a:t>
            </a:r>
            <a:r>
              <a:rPr sz="1600" spc="-4" dirty="0" smtClean="0">
                <a:latin typeface="Calibri"/>
                <a:cs typeface="Calibri"/>
              </a:rPr>
              <a:t>r</a:t>
            </a:r>
            <a:r>
              <a:rPr sz="1600" spc="0" dirty="0" smtClean="0">
                <a:latin typeface="Calibri"/>
                <a:cs typeface="Calibri"/>
              </a:rPr>
              <a:t>uct</a:t>
            </a:r>
            <a:r>
              <a:rPr sz="1600" spc="4" dirty="0" smtClean="0">
                <a:latin typeface="Calibri"/>
                <a:cs typeface="Calibri"/>
              </a:rPr>
              <a:t>u</a:t>
            </a:r>
            <a:r>
              <a:rPr sz="1600" spc="-29" dirty="0" smtClean="0">
                <a:latin typeface="Calibri"/>
                <a:cs typeface="Calibri"/>
              </a:rPr>
              <a:t>r</a:t>
            </a:r>
            <a:r>
              <a:rPr sz="1600" spc="0" dirty="0" smtClean="0">
                <a:latin typeface="Calibri"/>
                <a:cs typeface="Calibri"/>
              </a:rPr>
              <a:t>e</a:t>
            </a:r>
            <a:r>
              <a:rPr sz="1600" spc="-23" dirty="0" smtClean="0">
                <a:latin typeface="Calibri"/>
                <a:cs typeface="Calibri"/>
              </a:rPr>
              <a:t> </a:t>
            </a:r>
            <a:r>
              <a:rPr sz="1600" spc="-14" dirty="0" smtClean="0">
                <a:latin typeface="Calibri"/>
                <a:cs typeface="Calibri"/>
              </a:rPr>
              <a:t>c</a:t>
            </a:r>
            <a:r>
              <a:rPr sz="1600" spc="0" dirty="0" smtClean="0">
                <a:latin typeface="Calibri"/>
                <a:cs typeface="Calibri"/>
              </a:rPr>
              <a:t>a</a:t>
            </a:r>
            <a:r>
              <a:rPr sz="1600" spc="-34" dirty="0" smtClean="0">
                <a:latin typeface="Calibri"/>
                <a:cs typeface="Calibri"/>
              </a:rPr>
              <a:t>r</a:t>
            </a:r>
            <a:r>
              <a:rPr sz="1600" spc="0" dirty="0" smtClean="0">
                <a:latin typeface="Calibri"/>
                <a:cs typeface="Calibri"/>
              </a:rPr>
              <a:t>ac</a:t>
            </a:r>
            <a:r>
              <a:rPr sz="1600" spc="-4" dirty="0" smtClean="0">
                <a:latin typeface="Calibri"/>
                <a:cs typeface="Calibri"/>
              </a:rPr>
              <a:t>t</a:t>
            </a:r>
            <a:r>
              <a:rPr sz="1600" spc="0" dirty="0" smtClean="0">
                <a:latin typeface="Calibri"/>
                <a:cs typeface="Calibri"/>
              </a:rPr>
              <a:t>é</a:t>
            </a:r>
            <a:r>
              <a:rPr sz="1600" spc="-9" dirty="0" smtClean="0">
                <a:latin typeface="Calibri"/>
                <a:cs typeface="Calibri"/>
              </a:rPr>
              <a:t>r</a:t>
            </a:r>
            <a:r>
              <a:rPr sz="1600" spc="4" dirty="0" smtClean="0">
                <a:latin typeface="Calibri"/>
                <a:cs typeface="Calibri"/>
              </a:rPr>
              <a:t>i</a:t>
            </a:r>
            <a:r>
              <a:rPr sz="1600" spc="0" dirty="0" smtClean="0">
                <a:latin typeface="Calibri"/>
                <a:cs typeface="Calibri"/>
              </a:rPr>
              <a:t>se</a:t>
            </a:r>
            <a:r>
              <a:rPr sz="1600" spc="-47" dirty="0" smtClean="0">
                <a:latin typeface="Calibri"/>
                <a:cs typeface="Calibri"/>
              </a:rPr>
              <a:t> </a:t>
            </a:r>
            <a:r>
              <a:rPr sz="1600" spc="4" dirty="0" smtClean="0">
                <a:latin typeface="Calibri"/>
                <a:cs typeface="Calibri"/>
              </a:rPr>
              <a:t>l</a:t>
            </a:r>
            <a:r>
              <a:rPr sz="1600" spc="0" dirty="0" smtClean="0">
                <a:latin typeface="Calibri"/>
                <a:cs typeface="Calibri"/>
              </a:rPr>
              <a:t>es</a:t>
            </a:r>
            <a:r>
              <a:rPr sz="1600" spc="-14" dirty="0" smtClean="0">
                <a:latin typeface="Calibri"/>
                <a:cs typeface="Calibri"/>
              </a:rPr>
              <a:t> </a:t>
            </a:r>
            <a:r>
              <a:rPr sz="1600" spc="0" dirty="0" smtClean="0">
                <a:latin typeface="Calibri"/>
                <a:cs typeface="Calibri"/>
              </a:rPr>
              <a:t>p</a:t>
            </a:r>
            <a:r>
              <a:rPr sz="1600" spc="-29" dirty="0" smtClean="0">
                <a:latin typeface="Calibri"/>
                <a:cs typeface="Calibri"/>
              </a:rPr>
              <a:t>r</a:t>
            </a:r>
            <a:r>
              <a:rPr sz="1600" spc="0" dirty="0" smtClean="0">
                <a:latin typeface="Calibri"/>
                <a:cs typeface="Calibri"/>
              </a:rPr>
              <a:t>o</a:t>
            </a:r>
            <a:r>
              <a:rPr sz="1600" spc="-9" dirty="0" smtClean="0">
                <a:latin typeface="Calibri"/>
                <a:cs typeface="Calibri"/>
              </a:rPr>
              <a:t>t</a:t>
            </a:r>
            <a:r>
              <a:rPr sz="1600" spc="0" dirty="0" smtClean="0">
                <a:latin typeface="Calibri"/>
                <a:cs typeface="Calibri"/>
              </a:rPr>
              <a:t>éines</a:t>
            </a:r>
            <a:r>
              <a:rPr sz="1600" spc="-51" dirty="0" smtClean="0">
                <a:latin typeface="Calibri"/>
                <a:cs typeface="Calibri"/>
              </a:rPr>
              <a:t> </a:t>
            </a:r>
            <a:r>
              <a:rPr sz="1600" spc="-29" dirty="0" smtClean="0">
                <a:latin typeface="Calibri"/>
                <a:cs typeface="Calibri"/>
              </a:rPr>
              <a:t>f</a:t>
            </a:r>
            <a:r>
              <a:rPr sz="1600" spc="0" dirty="0" smtClean="0">
                <a:latin typeface="Calibri"/>
                <a:cs typeface="Calibri"/>
              </a:rPr>
              <a:t>o</a:t>
            </a:r>
            <a:r>
              <a:rPr sz="1600" spc="-4" dirty="0" smtClean="0">
                <a:latin typeface="Calibri"/>
                <a:cs typeface="Calibri"/>
              </a:rPr>
              <a:t>r</a:t>
            </a:r>
            <a:r>
              <a:rPr sz="1600" spc="0" dirty="0" smtClean="0">
                <a:latin typeface="Calibri"/>
                <a:cs typeface="Calibri"/>
              </a:rPr>
              <a:t>m</a:t>
            </a:r>
            <a:r>
              <a:rPr sz="1600" spc="-4" dirty="0" smtClean="0">
                <a:latin typeface="Calibri"/>
                <a:cs typeface="Calibri"/>
              </a:rPr>
              <a:t>é</a:t>
            </a:r>
            <a:r>
              <a:rPr sz="1600" spc="0" dirty="0" smtClean="0">
                <a:latin typeface="Calibri"/>
                <a:cs typeface="Calibri"/>
              </a:rPr>
              <a:t>es</a:t>
            </a:r>
            <a:r>
              <a:rPr sz="1600" spc="-23" dirty="0" smtClean="0">
                <a:latin typeface="Calibri"/>
                <a:cs typeface="Calibri"/>
              </a:rPr>
              <a:t> </a:t>
            </a:r>
            <a:r>
              <a:rPr sz="1600" spc="0" dirty="0" smtClean="0">
                <a:latin typeface="Calibri"/>
                <a:cs typeface="Calibri"/>
              </a:rPr>
              <a:t>p</a:t>
            </a:r>
            <a:r>
              <a:rPr sz="1600" spc="4" dirty="0" smtClean="0">
                <a:latin typeface="Calibri"/>
                <a:cs typeface="Calibri"/>
              </a:rPr>
              <a:t>a</a:t>
            </a:r>
            <a:r>
              <a:rPr sz="1600" spc="0" dirty="0" smtClean="0">
                <a:latin typeface="Calibri"/>
                <a:cs typeface="Calibri"/>
              </a:rPr>
              <a:t>r</a:t>
            </a:r>
            <a:r>
              <a:rPr sz="1600" spc="-11" dirty="0" smtClean="0">
                <a:latin typeface="Calibri"/>
                <a:cs typeface="Calibri"/>
              </a:rPr>
              <a:t> </a:t>
            </a:r>
            <a:r>
              <a:rPr sz="1600" spc="4" dirty="0" smtClean="0">
                <a:latin typeface="Calibri"/>
                <a:cs typeface="Calibri"/>
              </a:rPr>
              <a:t>l</a:t>
            </a:r>
            <a:r>
              <a:rPr sz="1600" spc="-125" dirty="0" smtClean="0">
                <a:latin typeface="Calibri"/>
                <a:cs typeface="Calibri"/>
              </a:rPr>
              <a:t>’</a:t>
            </a:r>
            <a:r>
              <a:rPr sz="1600" spc="0" dirty="0" smtClean="0">
                <a:latin typeface="Calibri"/>
                <a:cs typeface="Calibri"/>
              </a:rPr>
              <a:t>assembl</a:t>
            </a:r>
            <a:r>
              <a:rPr sz="1600" spc="4" dirty="0" smtClean="0">
                <a:latin typeface="Calibri"/>
                <a:cs typeface="Calibri"/>
              </a:rPr>
              <a:t>a</a:t>
            </a:r>
            <a:r>
              <a:rPr sz="1600" spc="-9" dirty="0" smtClean="0">
                <a:latin typeface="Calibri"/>
                <a:cs typeface="Calibri"/>
              </a:rPr>
              <a:t>g</a:t>
            </a:r>
            <a:r>
              <a:rPr sz="1600" spc="0" dirty="0" smtClean="0">
                <a:latin typeface="Calibri"/>
                <a:cs typeface="Calibri"/>
              </a:rPr>
              <a:t>e</a:t>
            </a:r>
            <a:r>
              <a:rPr sz="1600" spc="-91" dirty="0" smtClean="0">
                <a:latin typeface="Calibri"/>
                <a:cs typeface="Calibri"/>
              </a:rPr>
              <a:t> </a:t>
            </a:r>
            <a:r>
              <a:rPr sz="1600" spc="0" dirty="0" smtClean="0">
                <a:latin typeface="Calibri"/>
                <a:cs typeface="Calibri"/>
              </a:rPr>
              <a:t>de</a:t>
            </a:r>
            <a:r>
              <a:rPr sz="1600" spc="-6" dirty="0" smtClean="0">
                <a:latin typeface="Calibri"/>
                <a:cs typeface="Calibri"/>
              </a:rPr>
              <a:t> </a:t>
            </a:r>
            <a:r>
              <a:rPr sz="1600" spc="0" dirty="0" smtClean="0">
                <a:latin typeface="Calibri"/>
                <a:cs typeface="Calibri"/>
              </a:rPr>
              <a:t>sou</a:t>
            </a:r>
            <a:r>
              <a:rPr sz="1600" spc="29" dirty="0" smtClean="0">
                <a:latin typeface="Calibri"/>
                <a:cs typeface="Calibri"/>
              </a:rPr>
              <a:t>s</a:t>
            </a:r>
            <a:r>
              <a:rPr sz="1600" spc="4" dirty="0" smtClean="0">
                <a:latin typeface="Calibri"/>
                <a:cs typeface="Calibri"/>
              </a:rPr>
              <a:t>-</a:t>
            </a:r>
            <a:r>
              <a:rPr sz="1600" spc="0" dirty="0" smtClean="0">
                <a:latin typeface="Calibri"/>
                <a:cs typeface="Calibri"/>
              </a:rPr>
              <a:t>un</a:t>
            </a:r>
            <a:r>
              <a:rPr sz="1600" spc="9" dirty="0" smtClean="0">
                <a:latin typeface="Calibri"/>
                <a:cs typeface="Calibri"/>
              </a:rPr>
              <a:t>i</a:t>
            </a:r>
            <a:r>
              <a:rPr sz="1600" spc="-4" dirty="0" smtClean="0">
                <a:latin typeface="Calibri"/>
                <a:cs typeface="Calibri"/>
              </a:rPr>
              <a:t>t</a:t>
            </a:r>
            <a:r>
              <a:rPr sz="1600" spc="0" dirty="0" smtClean="0">
                <a:latin typeface="Calibri"/>
                <a:cs typeface="Calibri"/>
              </a:rPr>
              <a:t>és</a:t>
            </a:r>
            <a:r>
              <a:rPr sz="1600" spc="-83" dirty="0" smtClean="0">
                <a:latin typeface="Calibri"/>
                <a:cs typeface="Calibri"/>
              </a:rPr>
              <a:t> </a:t>
            </a:r>
            <a:r>
              <a:rPr sz="1600" spc="4" dirty="0" smtClean="0">
                <a:latin typeface="Calibri"/>
                <a:cs typeface="Calibri"/>
              </a:rPr>
              <a:t>i</a:t>
            </a:r>
            <a:r>
              <a:rPr sz="1600" spc="0" dirty="0" smtClean="0">
                <a:latin typeface="Calibri"/>
                <a:cs typeface="Calibri"/>
              </a:rPr>
              <a:t>de</a:t>
            </a:r>
            <a:r>
              <a:rPr sz="1600" spc="-9" dirty="0" smtClean="0">
                <a:latin typeface="Calibri"/>
                <a:cs typeface="Calibri"/>
              </a:rPr>
              <a:t>n</a:t>
            </a:r>
            <a:r>
              <a:rPr sz="1600" spc="4" dirty="0" smtClean="0">
                <a:latin typeface="Calibri"/>
                <a:cs typeface="Calibri"/>
              </a:rPr>
              <a:t>ti</a:t>
            </a:r>
            <a:r>
              <a:rPr sz="1600" spc="0" dirty="0" smtClean="0">
                <a:latin typeface="Calibri"/>
                <a:cs typeface="Calibri"/>
              </a:rPr>
              <a:t>ques</a:t>
            </a:r>
            <a:r>
              <a:rPr sz="1600" spc="-68" dirty="0" smtClean="0">
                <a:latin typeface="Calibri"/>
                <a:cs typeface="Calibri"/>
              </a:rPr>
              <a:t> </a:t>
            </a:r>
            <a:r>
              <a:rPr sz="1600" spc="0" dirty="0" smtClean="0">
                <a:latin typeface="Calibri"/>
                <a:cs typeface="Calibri"/>
              </a:rPr>
              <a:t>ou</a:t>
            </a:r>
            <a:r>
              <a:rPr sz="1600" spc="-6" dirty="0" smtClean="0">
                <a:latin typeface="Calibri"/>
                <a:cs typeface="Calibri"/>
              </a:rPr>
              <a:t> </a:t>
            </a:r>
            <a:r>
              <a:rPr sz="1600" spc="0" dirty="0" smtClean="0">
                <a:latin typeface="Calibri"/>
                <a:cs typeface="Calibri"/>
              </a:rPr>
              <a:t>d</a:t>
            </a:r>
            <a:r>
              <a:rPr sz="1600" spc="4" dirty="0" smtClean="0">
                <a:latin typeface="Calibri"/>
                <a:cs typeface="Calibri"/>
              </a:rPr>
              <a:t>i</a:t>
            </a:r>
            <a:r>
              <a:rPr sz="1600" spc="-4" dirty="0" smtClean="0">
                <a:latin typeface="Calibri"/>
                <a:cs typeface="Calibri"/>
              </a:rPr>
              <a:t>f</a:t>
            </a:r>
            <a:r>
              <a:rPr sz="1600" spc="-29" dirty="0" smtClean="0">
                <a:latin typeface="Calibri"/>
                <a:cs typeface="Calibri"/>
              </a:rPr>
              <a:t>f</a:t>
            </a:r>
            <a:r>
              <a:rPr sz="1600" spc="0" dirty="0" smtClean="0">
                <a:latin typeface="Calibri"/>
                <a:cs typeface="Calibri"/>
              </a:rPr>
              <a:t>é</a:t>
            </a:r>
            <a:r>
              <a:rPr sz="1600" spc="-29" dirty="0" smtClean="0">
                <a:latin typeface="Calibri"/>
                <a:cs typeface="Calibri"/>
              </a:rPr>
              <a:t>r</a:t>
            </a:r>
            <a:r>
              <a:rPr sz="1600" spc="0" dirty="0" smtClean="0">
                <a:latin typeface="Calibri"/>
                <a:cs typeface="Calibri"/>
              </a:rPr>
              <a:t>e</a:t>
            </a:r>
            <a:r>
              <a:rPr sz="1600" spc="-14" dirty="0" smtClean="0">
                <a:latin typeface="Calibri"/>
                <a:cs typeface="Calibri"/>
              </a:rPr>
              <a:t>n</a:t>
            </a:r>
            <a:r>
              <a:rPr sz="1600" spc="-4" dirty="0" smtClean="0">
                <a:latin typeface="Calibri"/>
                <a:cs typeface="Calibri"/>
              </a:rPr>
              <a:t>t</a:t>
            </a:r>
            <a:r>
              <a:rPr sz="1600" spc="0" dirty="0" smtClean="0">
                <a:latin typeface="Calibri"/>
                <a:cs typeface="Calibri"/>
              </a:rPr>
              <a:t>es</a:t>
            </a:r>
            <a:r>
              <a:rPr sz="1600" spc="-65" dirty="0" smtClean="0">
                <a:latin typeface="Calibri"/>
                <a:cs typeface="Calibri"/>
              </a:rPr>
              <a:t> </a:t>
            </a:r>
            <a:r>
              <a:rPr sz="1600" spc="0" dirty="0" smtClean="0">
                <a:latin typeface="Calibri"/>
                <a:cs typeface="Calibri"/>
              </a:rPr>
              <a:t>associées</a:t>
            </a:r>
            <a:r>
              <a:rPr sz="1600" spc="-51" dirty="0" smtClean="0">
                <a:latin typeface="Calibri"/>
                <a:cs typeface="Calibri"/>
              </a:rPr>
              <a:t> </a:t>
            </a:r>
            <a:r>
              <a:rPr sz="1600" spc="-29" dirty="0" smtClean="0">
                <a:latin typeface="Calibri"/>
                <a:cs typeface="Calibri"/>
              </a:rPr>
              <a:t>r</a:t>
            </a:r>
            <a:r>
              <a:rPr sz="1600" spc="-14" dirty="0" smtClean="0">
                <a:latin typeface="Calibri"/>
                <a:cs typeface="Calibri"/>
              </a:rPr>
              <a:t>é</a:t>
            </a:r>
            <a:r>
              <a:rPr sz="1600" spc="-9" dirty="0" smtClean="0">
                <a:latin typeface="Calibri"/>
                <a:cs typeface="Calibri"/>
              </a:rPr>
              <a:t>v</a:t>
            </a:r>
            <a:r>
              <a:rPr sz="1600" spc="0" dirty="0" smtClean="0">
                <a:latin typeface="Calibri"/>
                <a:cs typeface="Calibri"/>
              </a:rPr>
              <a:t>e</a:t>
            </a:r>
            <a:r>
              <a:rPr sz="1600" spc="-29" dirty="0" smtClean="0">
                <a:latin typeface="Calibri"/>
                <a:cs typeface="Calibri"/>
              </a:rPr>
              <a:t>r</a:t>
            </a:r>
            <a:r>
              <a:rPr sz="1600" spc="0" dirty="0" smtClean="0">
                <a:latin typeface="Calibri"/>
                <a:cs typeface="Calibri"/>
              </a:rPr>
              <a:t>s</a:t>
            </a:r>
            <a:r>
              <a:rPr sz="1600" spc="4" dirty="0" smtClean="0">
                <a:latin typeface="Calibri"/>
                <a:cs typeface="Calibri"/>
              </a:rPr>
              <a:t>i</a:t>
            </a:r>
            <a:r>
              <a:rPr sz="1600" spc="0" dirty="0" smtClean="0">
                <a:latin typeface="Calibri"/>
                <a:cs typeface="Calibri"/>
              </a:rPr>
              <a:t>b</a:t>
            </a:r>
            <a:r>
              <a:rPr sz="1600" spc="4" dirty="0" smtClean="0">
                <a:latin typeface="Calibri"/>
                <a:cs typeface="Calibri"/>
              </a:rPr>
              <a:t>l</a:t>
            </a:r>
            <a:r>
              <a:rPr sz="1600" spc="0" dirty="0" smtClean="0">
                <a:latin typeface="Calibri"/>
                <a:cs typeface="Calibri"/>
              </a:rPr>
              <a:t>e</a:t>
            </a:r>
            <a:r>
              <a:rPr sz="1600" spc="-4" dirty="0" smtClean="0">
                <a:latin typeface="Calibri"/>
                <a:cs typeface="Calibri"/>
              </a:rPr>
              <a:t>m</a:t>
            </a:r>
            <a:r>
              <a:rPr sz="1600" spc="0" dirty="0" smtClean="0">
                <a:latin typeface="Calibri"/>
                <a:cs typeface="Calibri"/>
              </a:rPr>
              <a:t>e</a:t>
            </a:r>
            <a:r>
              <a:rPr sz="1600" spc="-14" dirty="0" smtClean="0">
                <a:latin typeface="Calibri"/>
                <a:cs typeface="Calibri"/>
              </a:rPr>
              <a:t>n</a:t>
            </a:r>
            <a:r>
              <a:rPr sz="1600" spc="9" dirty="0" smtClean="0">
                <a:latin typeface="Calibri"/>
                <a:cs typeface="Calibri"/>
              </a:rPr>
              <a:t>t</a:t>
            </a:r>
            <a:r>
              <a:rPr sz="1600" spc="0" dirty="0" smtClean="0">
                <a:latin typeface="Calibri"/>
                <a:cs typeface="Calibri"/>
              </a:rPr>
              <a:t>.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438271" y="5450382"/>
            <a:ext cx="4832273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5"/>
              </a:lnSpc>
              <a:spcBef>
                <a:spcPts val="96"/>
              </a:spcBef>
            </a:pPr>
            <a:r>
              <a:rPr sz="2700" spc="-4" baseline="3034" dirty="0" smtClean="0">
                <a:latin typeface="Calibri"/>
                <a:cs typeface="Calibri"/>
              </a:rPr>
              <a:t>l</a:t>
            </a:r>
            <a:r>
              <a:rPr sz="2700" spc="0" baseline="3034" dirty="0" smtClean="0">
                <a:latin typeface="Calibri"/>
                <a:cs typeface="Calibri"/>
              </a:rPr>
              <a:t>es</a:t>
            </a:r>
            <a:r>
              <a:rPr sz="2700" spc="4" baseline="3034" dirty="0" smtClean="0">
                <a:latin typeface="Calibri"/>
                <a:cs typeface="Calibri"/>
              </a:rPr>
              <a:t> </a:t>
            </a:r>
            <a:r>
              <a:rPr sz="2700" spc="0" baseline="3034" dirty="0" smtClean="0">
                <a:latin typeface="Calibri"/>
                <a:cs typeface="Calibri"/>
              </a:rPr>
              <a:t>q</a:t>
            </a:r>
            <a:r>
              <a:rPr sz="2700" spc="4" baseline="3034" dirty="0" smtClean="0">
                <a:latin typeface="Calibri"/>
                <a:cs typeface="Calibri"/>
              </a:rPr>
              <a:t>u</a:t>
            </a:r>
            <a:r>
              <a:rPr sz="2700" spc="-9" baseline="3034" dirty="0" smtClean="0">
                <a:latin typeface="Calibri"/>
                <a:cs typeface="Calibri"/>
              </a:rPr>
              <a:t>a</a:t>
            </a:r>
            <a:r>
              <a:rPr sz="2700" spc="0" baseline="3034" dirty="0" smtClean="0">
                <a:latin typeface="Calibri"/>
                <a:cs typeface="Calibri"/>
              </a:rPr>
              <a:t>t</a:t>
            </a:r>
            <a:r>
              <a:rPr sz="2700" spc="-29" baseline="3034" dirty="0" smtClean="0">
                <a:latin typeface="Calibri"/>
                <a:cs typeface="Calibri"/>
              </a:rPr>
              <a:t>r</a:t>
            </a:r>
            <a:r>
              <a:rPr sz="2700" spc="0" baseline="3034" dirty="0" smtClean="0">
                <a:latin typeface="Calibri"/>
                <a:cs typeface="Calibri"/>
              </a:rPr>
              <a:t>e </a:t>
            </a:r>
            <a:r>
              <a:rPr sz="2700" spc="4" baseline="3034" dirty="0" smtClean="0">
                <a:latin typeface="Calibri"/>
                <a:cs typeface="Calibri"/>
              </a:rPr>
              <a:t>s</a:t>
            </a:r>
            <a:r>
              <a:rPr sz="2700" spc="0" baseline="3034" dirty="0" smtClean="0">
                <a:latin typeface="Calibri"/>
                <a:cs typeface="Calibri"/>
              </a:rPr>
              <a:t>ou</a:t>
            </a:r>
            <a:r>
              <a:rPr sz="2700" spc="9" baseline="3034" dirty="0" smtClean="0">
                <a:latin typeface="Calibri"/>
                <a:cs typeface="Calibri"/>
              </a:rPr>
              <a:t>s</a:t>
            </a:r>
            <a:r>
              <a:rPr sz="2700" spc="0" baseline="3034" dirty="0" smtClean="0">
                <a:latin typeface="Calibri"/>
                <a:cs typeface="Calibri"/>
              </a:rPr>
              <a:t>-u</a:t>
            </a:r>
            <a:r>
              <a:rPr sz="2700" spc="4" baseline="3034" dirty="0" smtClean="0">
                <a:latin typeface="Calibri"/>
                <a:cs typeface="Calibri"/>
              </a:rPr>
              <a:t>n</a:t>
            </a:r>
            <a:r>
              <a:rPr sz="2700" spc="-4" baseline="3034" dirty="0" smtClean="0">
                <a:latin typeface="Calibri"/>
                <a:cs typeface="Calibri"/>
              </a:rPr>
              <a:t>i</a:t>
            </a:r>
            <a:r>
              <a:rPr sz="2700" spc="-25" baseline="3034" dirty="0" smtClean="0">
                <a:latin typeface="Calibri"/>
                <a:cs typeface="Calibri"/>
              </a:rPr>
              <a:t>t</a:t>
            </a:r>
            <a:r>
              <a:rPr sz="2700" spc="0" baseline="3034" dirty="0" smtClean="0">
                <a:latin typeface="Calibri"/>
                <a:cs typeface="Calibri"/>
              </a:rPr>
              <a:t>és </a:t>
            </a:r>
            <a:r>
              <a:rPr sz="2700" spc="4" baseline="3034" dirty="0" smtClean="0">
                <a:latin typeface="Calibri"/>
                <a:cs typeface="Calibri"/>
              </a:rPr>
              <a:t> </a:t>
            </a:r>
            <a:r>
              <a:rPr sz="2700" spc="0" baseline="3034" dirty="0" smtClean="0">
                <a:latin typeface="Calibri"/>
                <a:cs typeface="Calibri"/>
              </a:rPr>
              <a:t>(2ɑ</a:t>
            </a:r>
            <a:r>
              <a:rPr sz="2700" spc="25" baseline="3034" dirty="0" smtClean="0">
                <a:latin typeface="Calibri"/>
                <a:cs typeface="Calibri"/>
              </a:rPr>
              <a:t> </a:t>
            </a:r>
            <a:r>
              <a:rPr sz="2700" spc="-9" baseline="3034" dirty="0" smtClean="0">
                <a:latin typeface="Calibri"/>
                <a:cs typeface="Calibri"/>
              </a:rPr>
              <a:t>e</a:t>
            </a:r>
            <a:r>
              <a:rPr sz="2700" spc="0" baseline="3034" dirty="0" smtClean="0">
                <a:latin typeface="Calibri"/>
                <a:cs typeface="Calibri"/>
              </a:rPr>
              <a:t>t </a:t>
            </a:r>
            <a:r>
              <a:rPr sz="2700" spc="9" baseline="3034" dirty="0" smtClean="0">
                <a:latin typeface="Calibri"/>
                <a:cs typeface="Calibri"/>
              </a:rPr>
              <a:t> </a:t>
            </a:r>
            <a:r>
              <a:rPr sz="2700" spc="0" baseline="3034" dirty="0" smtClean="0">
                <a:latin typeface="Calibri"/>
                <a:cs typeface="Calibri"/>
              </a:rPr>
              <a:t>2β)</a:t>
            </a:r>
            <a:r>
              <a:rPr sz="2700" spc="9" baseline="3034" dirty="0" smtClean="0">
                <a:latin typeface="Calibri"/>
                <a:cs typeface="Calibri"/>
              </a:rPr>
              <a:t> </a:t>
            </a:r>
            <a:r>
              <a:rPr sz="2700" spc="0" baseline="3034" dirty="0" smtClean="0">
                <a:latin typeface="Calibri"/>
                <a:cs typeface="Calibri"/>
              </a:rPr>
              <a:t>de</a:t>
            </a:r>
            <a:r>
              <a:rPr sz="2700" spc="14" baseline="3034" dirty="0" smtClean="0">
                <a:latin typeface="Calibri"/>
                <a:cs typeface="Calibri"/>
              </a:rPr>
              <a:t> </a:t>
            </a:r>
            <a:r>
              <a:rPr sz="2700" spc="-4" baseline="3034" dirty="0" smtClean="0">
                <a:latin typeface="Calibri"/>
                <a:cs typeface="Calibri"/>
              </a:rPr>
              <a:t>l’</a:t>
            </a:r>
            <a:r>
              <a:rPr sz="2700" spc="0" baseline="3034" dirty="0" smtClean="0">
                <a:latin typeface="Calibri"/>
                <a:cs typeface="Calibri"/>
              </a:rPr>
              <a:t>h</a:t>
            </a:r>
            <a:r>
              <a:rPr sz="2700" spc="4" baseline="3034" dirty="0" smtClean="0">
                <a:latin typeface="Calibri"/>
                <a:cs typeface="Calibri"/>
              </a:rPr>
              <a:t>é</a:t>
            </a:r>
            <a:r>
              <a:rPr sz="2700" spc="0" baseline="3034" dirty="0" smtClean="0">
                <a:latin typeface="Calibri"/>
                <a:cs typeface="Calibri"/>
              </a:rPr>
              <a:t>mo</a:t>
            </a:r>
            <a:r>
              <a:rPr sz="2700" spc="4" baseline="3034" dirty="0" smtClean="0">
                <a:latin typeface="Calibri"/>
                <a:cs typeface="Calibri"/>
              </a:rPr>
              <a:t>g</a:t>
            </a:r>
            <a:r>
              <a:rPr sz="2700" spc="-4" baseline="3034" dirty="0" smtClean="0">
                <a:latin typeface="Calibri"/>
                <a:cs typeface="Calibri"/>
              </a:rPr>
              <a:t>l</a:t>
            </a:r>
            <a:r>
              <a:rPr sz="2700" spc="0" baseline="3034" dirty="0" smtClean="0">
                <a:latin typeface="Calibri"/>
                <a:cs typeface="Calibri"/>
              </a:rPr>
              <a:t>obine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712321" y="6531508"/>
            <a:ext cx="231966" cy="204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0"/>
              </a:lnSpc>
              <a:spcBef>
                <a:spcPts val="76"/>
              </a:spcBef>
            </a:pPr>
            <a:r>
              <a:rPr sz="2100" spc="-4" baseline="1950" dirty="0" smtClean="0">
                <a:solidFill>
                  <a:srgbClr val="C00000"/>
                </a:solidFill>
                <a:latin typeface="Calibri"/>
                <a:cs typeface="Calibri"/>
              </a:rPr>
              <a:t>85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448290" y="6548518"/>
            <a:ext cx="692400" cy="1518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60"/>
              </a:lnSpc>
              <a:spcBef>
                <a:spcPts val="57"/>
              </a:spcBef>
            </a:pPr>
            <a:r>
              <a:rPr sz="1000" spc="0" dirty="0" smtClean="0">
                <a:latin typeface="Segoe UI"/>
                <a:cs typeface="Segoe UI"/>
              </a:rPr>
              <a:t>E</a:t>
            </a:r>
            <a:r>
              <a:rPr sz="1000" spc="-4" dirty="0" smtClean="0">
                <a:latin typeface="Segoe UI"/>
                <a:cs typeface="Segoe UI"/>
              </a:rPr>
              <a:t>C</a:t>
            </a:r>
            <a:r>
              <a:rPr sz="1000" spc="4" dirty="0" smtClean="0">
                <a:latin typeface="Segoe UI"/>
                <a:cs typeface="Segoe UI"/>
              </a:rPr>
              <a:t>A</a:t>
            </a:r>
            <a:r>
              <a:rPr sz="1000" spc="0" dirty="0" smtClean="0">
                <a:latin typeface="Segoe UI"/>
                <a:cs typeface="Segoe UI"/>
              </a:rPr>
              <a:t>M</a:t>
            </a:r>
            <a:r>
              <a:rPr sz="1000" spc="-6" dirty="0" smtClean="0">
                <a:latin typeface="Segoe UI"/>
                <a:cs typeface="Segoe UI"/>
              </a:rPr>
              <a:t> </a:t>
            </a:r>
            <a:r>
              <a:rPr sz="1000" spc="0" dirty="0" smtClean="0">
                <a:latin typeface="Segoe UI"/>
                <a:cs typeface="Segoe UI"/>
              </a:rPr>
              <a:t>2015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3" name="object 3"/>
          <p:cNvSpPr txBox="1"/>
          <p:nvPr/>
        </p:nvSpPr>
        <p:spPr>
          <a:xfrm rot="16200000">
            <a:off x="0" y="1761345"/>
            <a:ext cx="3562100" cy="19494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2040-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Ch</a:t>
            </a:r>
            <a:r>
              <a:rPr sz="1400" b="1" i="1" spc="4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400" b="1" i="1" spc="4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400" b="1" i="1" spc="-39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1400" b="1" i="1" spc="-9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1400" b="1" i="1" spc="4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va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400" b="1" i="1" spc="-25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et</a:t>
            </a:r>
            <a:r>
              <a:rPr sz="1400" b="1" i="1" spc="-14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1400" b="1" i="1" spc="4" dirty="0" smtClean="0">
                <a:solidFill>
                  <a:srgbClr val="FFFFFF"/>
                </a:solidFill>
                <a:latin typeface="Arial"/>
                <a:cs typeface="Arial"/>
              </a:rPr>
              <a:t>ir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onn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eme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endParaRPr sz="14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0" y="0"/>
            <a:ext cx="330708" cy="68579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12"/>
          <p:cNvSpPr/>
          <p:nvPr/>
        </p:nvSpPr>
        <p:spPr>
          <a:xfrm>
            <a:off x="11415522" y="6528054"/>
            <a:ext cx="0" cy="347470"/>
          </a:xfrm>
          <a:custGeom>
            <a:avLst/>
            <a:gdLst/>
            <a:ahLst/>
            <a:cxnLst/>
            <a:rect l="l" t="t" r="r" b="b"/>
            <a:pathLst>
              <a:path h="347470">
                <a:moveTo>
                  <a:pt x="0" y="0"/>
                </a:moveTo>
                <a:lnTo>
                  <a:pt x="0" y="329943"/>
                </a:lnTo>
              </a:path>
            </a:pathLst>
          </a:custGeom>
          <a:ln w="25908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-12192" y="0"/>
            <a:ext cx="3429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-12192" y="0"/>
            <a:ext cx="342900" cy="6858000"/>
          </a:xfrm>
          <a:custGeom>
            <a:avLst/>
            <a:gdLst/>
            <a:ahLst/>
            <a:cxnLst/>
            <a:rect l="l" t="t" r="r" b="b"/>
            <a:pathLst>
              <a:path w="342900" h="6858000">
                <a:moveTo>
                  <a:pt x="342900" y="0"/>
                </a:moveTo>
                <a:lnTo>
                  <a:pt x="12192" y="0"/>
                </a:lnTo>
              </a:path>
              <a:path w="342900" h="6858000">
                <a:moveTo>
                  <a:pt x="12192" y="6858000"/>
                </a:moveTo>
                <a:lnTo>
                  <a:pt x="342900" y="6858000"/>
                </a:lnTo>
                <a:lnTo>
                  <a:pt x="342900" y="0"/>
                </a:lnTo>
              </a:path>
            </a:pathLst>
          </a:custGeom>
          <a:ln w="9144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-21336" y="6385560"/>
            <a:ext cx="361188" cy="3352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-18288" y="5987224"/>
            <a:ext cx="361188" cy="31908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671827" y="961644"/>
            <a:ext cx="8848344" cy="493471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998345" y="263905"/>
            <a:ext cx="730305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5"/>
              </a:lnSpc>
              <a:spcBef>
                <a:spcPts val="96"/>
              </a:spcBef>
            </a:pPr>
            <a:r>
              <a:rPr sz="2700" spc="0" baseline="3034" dirty="0" smtClean="0">
                <a:latin typeface="Calibri"/>
                <a:cs typeface="Calibri"/>
              </a:rPr>
              <a:t>B</a:t>
            </a:r>
            <a:r>
              <a:rPr sz="2700" spc="4" baseline="3034" dirty="0" smtClean="0">
                <a:latin typeface="Calibri"/>
                <a:cs typeface="Calibri"/>
              </a:rPr>
              <a:t>I</a:t>
            </a:r>
            <a:r>
              <a:rPr sz="2700" spc="0" baseline="3034" dirty="0" smtClean="0">
                <a:latin typeface="Calibri"/>
                <a:cs typeface="Calibri"/>
              </a:rPr>
              <a:t>LAN</a:t>
            </a:r>
            <a:r>
              <a:rPr sz="2700" spc="-4" baseline="3034" dirty="0" smtClean="0">
                <a:latin typeface="Calibri"/>
                <a:cs typeface="Calibri"/>
              </a:rPr>
              <a:t> </a:t>
            </a:r>
            <a:r>
              <a:rPr sz="2700" spc="0" baseline="3034" dirty="0" smtClean="0">
                <a:latin typeface="Calibri"/>
                <a:cs typeface="Calibri"/>
              </a:rPr>
              <a:t>: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712321" y="6531508"/>
            <a:ext cx="231966" cy="204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0"/>
              </a:lnSpc>
              <a:spcBef>
                <a:spcPts val="76"/>
              </a:spcBef>
            </a:pPr>
            <a:r>
              <a:rPr sz="2100" spc="-4" baseline="1950" dirty="0" smtClean="0">
                <a:solidFill>
                  <a:srgbClr val="C00000"/>
                </a:solidFill>
                <a:latin typeface="Calibri"/>
                <a:cs typeface="Calibri"/>
              </a:rPr>
              <a:t>86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448290" y="6548518"/>
            <a:ext cx="692400" cy="1518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60"/>
              </a:lnSpc>
              <a:spcBef>
                <a:spcPts val="57"/>
              </a:spcBef>
            </a:pPr>
            <a:r>
              <a:rPr sz="1000" spc="0" dirty="0" smtClean="0">
                <a:latin typeface="Segoe UI"/>
                <a:cs typeface="Segoe UI"/>
              </a:rPr>
              <a:t>E</a:t>
            </a:r>
            <a:r>
              <a:rPr sz="1000" spc="-4" dirty="0" smtClean="0">
                <a:latin typeface="Segoe UI"/>
                <a:cs typeface="Segoe UI"/>
              </a:rPr>
              <a:t>C</a:t>
            </a:r>
            <a:r>
              <a:rPr sz="1000" spc="4" dirty="0" smtClean="0">
                <a:latin typeface="Segoe UI"/>
                <a:cs typeface="Segoe UI"/>
              </a:rPr>
              <a:t>A</a:t>
            </a:r>
            <a:r>
              <a:rPr sz="1000" spc="0" dirty="0" smtClean="0">
                <a:latin typeface="Segoe UI"/>
                <a:cs typeface="Segoe UI"/>
              </a:rPr>
              <a:t>M</a:t>
            </a:r>
            <a:r>
              <a:rPr sz="1000" spc="-6" dirty="0" smtClean="0">
                <a:latin typeface="Segoe UI"/>
                <a:cs typeface="Segoe UI"/>
              </a:rPr>
              <a:t> </a:t>
            </a:r>
            <a:r>
              <a:rPr sz="1000" spc="0" dirty="0" smtClean="0">
                <a:latin typeface="Segoe UI"/>
                <a:cs typeface="Segoe UI"/>
              </a:rPr>
              <a:t>2015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3" name="object 3"/>
          <p:cNvSpPr txBox="1"/>
          <p:nvPr/>
        </p:nvSpPr>
        <p:spPr>
          <a:xfrm rot="16200000">
            <a:off x="0" y="1761345"/>
            <a:ext cx="3562100" cy="19494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2040-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Ch</a:t>
            </a:r>
            <a:r>
              <a:rPr sz="1400" b="1" i="1" spc="4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400" b="1" i="1" spc="4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400" b="1" i="1" spc="-39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1400" b="1" i="1" spc="-9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1400" b="1" i="1" spc="4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va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400" b="1" i="1" spc="-25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et</a:t>
            </a:r>
            <a:r>
              <a:rPr sz="1400" b="1" i="1" spc="-14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1400" b="1" i="1" spc="4" dirty="0" smtClean="0">
                <a:solidFill>
                  <a:srgbClr val="FFFFFF"/>
                </a:solidFill>
                <a:latin typeface="Arial"/>
                <a:cs typeface="Arial"/>
              </a:rPr>
              <a:t>ir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onn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eme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endParaRPr sz="14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0" y="0"/>
            <a:ext cx="330708" cy="68579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14"/>
          <p:cNvSpPr/>
          <p:nvPr/>
        </p:nvSpPr>
        <p:spPr>
          <a:xfrm>
            <a:off x="11415522" y="6528054"/>
            <a:ext cx="0" cy="347470"/>
          </a:xfrm>
          <a:custGeom>
            <a:avLst/>
            <a:gdLst/>
            <a:ahLst/>
            <a:cxnLst/>
            <a:rect l="l" t="t" r="r" b="b"/>
            <a:pathLst>
              <a:path h="347470">
                <a:moveTo>
                  <a:pt x="0" y="0"/>
                </a:moveTo>
                <a:lnTo>
                  <a:pt x="0" y="329943"/>
                </a:lnTo>
              </a:path>
            </a:pathLst>
          </a:custGeom>
          <a:ln w="25908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-12192" y="0"/>
            <a:ext cx="3429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-12192" y="0"/>
            <a:ext cx="342900" cy="6858000"/>
          </a:xfrm>
          <a:custGeom>
            <a:avLst/>
            <a:gdLst/>
            <a:ahLst/>
            <a:cxnLst/>
            <a:rect l="l" t="t" r="r" b="b"/>
            <a:pathLst>
              <a:path w="342900" h="6858000">
                <a:moveTo>
                  <a:pt x="342900" y="0"/>
                </a:moveTo>
                <a:lnTo>
                  <a:pt x="12192" y="0"/>
                </a:lnTo>
              </a:path>
              <a:path w="342900" h="6858000">
                <a:moveTo>
                  <a:pt x="12192" y="6858000"/>
                </a:moveTo>
                <a:lnTo>
                  <a:pt x="342900" y="6858000"/>
                </a:lnTo>
                <a:lnTo>
                  <a:pt x="342900" y="0"/>
                </a:lnTo>
              </a:path>
            </a:pathLst>
          </a:custGeom>
          <a:ln w="9144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-21336" y="6385560"/>
            <a:ext cx="361188" cy="3352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-18288" y="5987224"/>
            <a:ext cx="361188" cy="31908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775460" y="1322832"/>
            <a:ext cx="8641080" cy="4032504"/>
          </a:xfrm>
          <a:custGeom>
            <a:avLst/>
            <a:gdLst/>
            <a:ahLst/>
            <a:cxnLst/>
            <a:rect l="l" t="t" r="r" b="b"/>
            <a:pathLst>
              <a:path w="8641080" h="4032504">
                <a:moveTo>
                  <a:pt x="0" y="4032504"/>
                </a:moveTo>
                <a:lnTo>
                  <a:pt x="8641080" y="4032504"/>
                </a:lnTo>
                <a:lnTo>
                  <a:pt x="8641080" y="0"/>
                </a:lnTo>
                <a:lnTo>
                  <a:pt x="0" y="0"/>
                </a:lnTo>
                <a:lnTo>
                  <a:pt x="0" y="4032504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775460" y="1322832"/>
            <a:ext cx="8641080" cy="4032504"/>
          </a:xfrm>
          <a:custGeom>
            <a:avLst/>
            <a:gdLst/>
            <a:ahLst/>
            <a:cxnLst/>
            <a:rect l="l" t="t" r="r" b="b"/>
            <a:pathLst>
              <a:path w="8641080" h="4032504">
                <a:moveTo>
                  <a:pt x="0" y="4032504"/>
                </a:moveTo>
                <a:lnTo>
                  <a:pt x="8641080" y="4032504"/>
                </a:lnTo>
                <a:lnTo>
                  <a:pt x="8641080" y="0"/>
                </a:lnTo>
                <a:lnTo>
                  <a:pt x="0" y="0"/>
                </a:lnTo>
                <a:lnTo>
                  <a:pt x="0" y="4032504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998345" y="263905"/>
            <a:ext cx="730305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5"/>
              </a:lnSpc>
              <a:spcBef>
                <a:spcPts val="96"/>
              </a:spcBef>
            </a:pPr>
            <a:r>
              <a:rPr sz="2700" spc="0" baseline="3034" dirty="0" smtClean="0">
                <a:latin typeface="Calibri"/>
                <a:cs typeface="Calibri"/>
              </a:rPr>
              <a:t>B</a:t>
            </a:r>
            <a:r>
              <a:rPr sz="2700" spc="4" baseline="3034" dirty="0" smtClean="0">
                <a:latin typeface="Calibri"/>
                <a:cs typeface="Calibri"/>
              </a:rPr>
              <a:t>I</a:t>
            </a:r>
            <a:r>
              <a:rPr sz="2700" spc="0" baseline="3034" dirty="0" smtClean="0">
                <a:latin typeface="Calibri"/>
                <a:cs typeface="Calibri"/>
              </a:rPr>
              <a:t>LAN</a:t>
            </a:r>
            <a:r>
              <a:rPr sz="2700" spc="-4" baseline="3034" dirty="0" smtClean="0">
                <a:latin typeface="Calibri"/>
                <a:cs typeface="Calibri"/>
              </a:rPr>
              <a:t> </a:t>
            </a:r>
            <a:r>
              <a:rPr sz="2700" spc="0" baseline="3034" dirty="0" smtClean="0">
                <a:latin typeface="Calibri"/>
                <a:cs typeface="Calibri"/>
              </a:rPr>
              <a:t>: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712321" y="6531508"/>
            <a:ext cx="231966" cy="204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0"/>
              </a:lnSpc>
              <a:spcBef>
                <a:spcPts val="76"/>
              </a:spcBef>
            </a:pPr>
            <a:r>
              <a:rPr sz="2100" spc="-4" baseline="1950" dirty="0" smtClean="0">
                <a:solidFill>
                  <a:srgbClr val="C00000"/>
                </a:solidFill>
                <a:latin typeface="Calibri"/>
                <a:cs typeface="Calibri"/>
              </a:rPr>
              <a:t>87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448290" y="6548518"/>
            <a:ext cx="692400" cy="1518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60"/>
              </a:lnSpc>
              <a:spcBef>
                <a:spcPts val="57"/>
              </a:spcBef>
            </a:pPr>
            <a:r>
              <a:rPr sz="1000" spc="0" dirty="0" smtClean="0">
                <a:latin typeface="Segoe UI"/>
                <a:cs typeface="Segoe UI"/>
              </a:rPr>
              <a:t>E</a:t>
            </a:r>
            <a:r>
              <a:rPr sz="1000" spc="-4" dirty="0" smtClean="0">
                <a:latin typeface="Segoe UI"/>
                <a:cs typeface="Segoe UI"/>
              </a:rPr>
              <a:t>C</a:t>
            </a:r>
            <a:r>
              <a:rPr sz="1000" spc="4" dirty="0" smtClean="0">
                <a:latin typeface="Segoe UI"/>
                <a:cs typeface="Segoe UI"/>
              </a:rPr>
              <a:t>A</a:t>
            </a:r>
            <a:r>
              <a:rPr sz="1000" spc="0" dirty="0" smtClean="0">
                <a:latin typeface="Segoe UI"/>
                <a:cs typeface="Segoe UI"/>
              </a:rPr>
              <a:t>M</a:t>
            </a:r>
            <a:r>
              <a:rPr sz="1000" spc="-6" dirty="0" smtClean="0">
                <a:latin typeface="Segoe UI"/>
                <a:cs typeface="Segoe UI"/>
              </a:rPr>
              <a:t> </a:t>
            </a:r>
            <a:r>
              <a:rPr sz="1000" spc="0" dirty="0" smtClean="0">
                <a:latin typeface="Segoe UI"/>
                <a:cs typeface="Segoe UI"/>
              </a:rPr>
              <a:t>2015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4" name="object 4"/>
          <p:cNvSpPr txBox="1"/>
          <p:nvPr/>
        </p:nvSpPr>
        <p:spPr>
          <a:xfrm rot="16200000">
            <a:off x="0" y="1761345"/>
            <a:ext cx="3562100" cy="19494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2040-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Ch</a:t>
            </a:r>
            <a:r>
              <a:rPr sz="1400" b="1" i="1" spc="4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400" b="1" i="1" spc="4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400" b="1" i="1" spc="-39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1400" b="1" i="1" spc="-9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1400" b="1" i="1" spc="4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va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400" b="1" i="1" spc="-25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et</a:t>
            </a:r>
            <a:r>
              <a:rPr sz="1400" b="1" i="1" spc="-14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1400" b="1" i="1" spc="4" dirty="0" smtClean="0">
                <a:solidFill>
                  <a:srgbClr val="FFFFFF"/>
                </a:solidFill>
                <a:latin typeface="Arial"/>
                <a:cs typeface="Arial"/>
              </a:rPr>
              <a:t>ir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onn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eme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775460" y="1322832"/>
            <a:ext cx="8641080" cy="40325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50"/>
              </a:lnSpc>
              <a:spcBef>
                <a:spcPts val="47"/>
              </a:spcBef>
            </a:pPr>
            <a:endParaRPr sz="750"/>
          </a:p>
          <a:p>
            <a:pPr marL="102107">
              <a:lnSpc>
                <a:spcPct val="101725"/>
              </a:lnSpc>
              <a:spcBef>
                <a:spcPts val="4000"/>
              </a:spcBef>
            </a:pPr>
            <a:r>
              <a:rPr sz="1800" spc="0" dirty="0" smtClean="0">
                <a:solidFill>
                  <a:srgbClr val="EC7C30"/>
                </a:solidFill>
                <a:latin typeface="Calibri"/>
                <a:cs typeface="Calibri"/>
              </a:rPr>
              <a:t>La</a:t>
            </a:r>
            <a:r>
              <a:rPr sz="1800" spc="9" dirty="0" smtClean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1800" spc="-19" dirty="0" smtClean="0">
                <a:solidFill>
                  <a:srgbClr val="EC7C30"/>
                </a:solidFill>
                <a:latin typeface="Calibri"/>
                <a:cs typeface="Calibri"/>
              </a:rPr>
              <a:t>s</a:t>
            </a:r>
            <a:r>
              <a:rPr sz="1800" spc="0" dirty="0" smtClean="0">
                <a:solidFill>
                  <a:srgbClr val="EC7C30"/>
                </a:solidFill>
                <a:latin typeface="Calibri"/>
                <a:cs typeface="Calibri"/>
              </a:rPr>
              <a:t>t</a:t>
            </a:r>
            <a:r>
              <a:rPr sz="1800" spc="-4" dirty="0" smtClean="0">
                <a:solidFill>
                  <a:srgbClr val="EC7C30"/>
                </a:solidFill>
                <a:latin typeface="Calibri"/>
                <a:cs typeface="Calibri"/>
              </a:rPr>
              <a:t>r</a:t>
            </a:r>
            <a:r>
              <a:rPr sz="1800" spc="0" dirty="0" smtClean="0">
                <a:solidFill>
                  <a:srgbClr val="EC7C30"/>
                </a:solidFill>
                <a:latin typeface="Calibri"/>
                <a:cs typeface="Calibri"/>
              </a:rPr>
              <a:t>uc</a:t>
            </a:r>
            <a:r>
              <a:rPr sz="1800" spc="-4" dirty="0" smtClean="0">
                <a:solidFill>
                  <a:srgbClr val="EC7C30"/>
                </a:solidFill>
                <a:latin typeface="Calibri"/>
                <a:cs typeface="Calibri"/>
              </a:rPr>
              <a:t>t</a:t>
            </a:r>
            <a:r>
              <a:rPr sz="1800" spc="0" dirty="0" smtClean="0">
                <a:solidFill>
                  <a:srgbClr val="EC7C30"/>
                </a:solidFill>
                <a:latin typeface="Calibri"/>
                <a:cs typeface="Calibri"/>
              </a:rPr>
              <a:t>u</a:t>
            </a:r>
            <a:r>
              <a:rPr sz="1800" spc="-25" dirty="0" smtClean="0">
                <a:solidFill>
                  <a:srgbClr val="EC7C30"/>
                </a:solidFill>
                <a:latin typeface="Calibri"/>
                <a:cs typeface="Calibri"/>
              </a:rPr>
              <a:t>r</a:t>
            </a:r>
            <a:r>
              <a:rPr sz="1800" spc="0" dirty="0" smtClean="0">
                <a:solidFill>
                  <a:srgbClr val="EC7C30"/>
                </a:solidFill>
                <a:latin typeface="Calibri"/>
                <a:cs typeface="Calibri"/>
              </a:rPr>
              <a:t>e</a:t>
            </a:r>
            <a:r>
              <a:rPr sz="1800" spc="14" dirty="0" smtClean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1800" spc="0" dirty="0" smtClean="0">
                <a:solidFill>
                  <a:srgbClr val="EC7C30"/>
                </a:solidFill>
                <a:latin typeface="Calibri"/>
                <a:cs typeface="Calibri"/>
              </a:rPr>
              <a:t>pr</a:t>
            </a:r>
            <a:r>
              <a:rPr sz="1800" spc="-4" dirty="0" smtClean="0">
                <a:solidFill>
                  <a:srgbClr val="EC7C30"/>
                </a:solidFill>
                <a:latin typeface="Calibri"/>
                <a:cs typeface="Calibri"/>
              </a:rPr>
              <a:t>i</a:t>
            </a:r>
            <a:r>
              <a:rPr sz="1800" spc="0" dirty="0" smtClean="0">
                <a:solidFill>
                  <a:srgbClr val="EC7C30"/>
                </a:solidFill>
                <a:latin typeface="Calibri"/>
                <a:cs typeface="Calibri"/>
              </a:rPr>
              <a:t>mai</a:t>
            </a:r>
            <a:r>
              <a:rPr sz="1800" spc="-29" dirty="0" smtClean="0">
                <a:solidFill>
                  <a:srgbClr val="EC7C30"/>
                </a:solidFill>
                <a:latin typeface="Calibri"/>
                <a:cs typeface="Calibri"/>
              </a:rPr>
              <a:t>r</a:t>
            </a:r>
            <a:r>
              <a:rPr sz="1800" spc="0" dirty="0" smtClean="0">
                <a:solidFill>
                  <a:srgbClr val="EC7C30"/>
                </a:solidFill>
                <a:latin typeface="Calibri"/>
                <a:cs typeface="Calibri"/>
              </a:rPr>
              <a:t>e</a:t>
            </a:r>
            <a:r>
              <a:rPr sz="1800" spc="14" dirty="0" smtClean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1800" spc="0" dirty="0" smtClean="0">
                <a:solidFill>
                  <a:srgbClr val="EC7C30"/>
                </a:solidFill>
                <a:latin typeface="Calibri"/>
                <a:cs typeface="Calibri"/>
              </a:rPr>
              <a:t>e</a:t>
            </a:r>
            <a:r>
              <a:rPr sz="1800" spc="-14" dirty="0" smtClean="0">
                <a:solidFill>
                  <a:srgbClr val="EC7C30"/>
                </a:solidFill>
                <a:latin typeface="Calibri"/>
                <a:cs typeface="Calibri"/>
              </a:rPr>
              <a:t>s</a:t>
            </a:r>
            <a:r>
              <a:rPr sz="1800" spc="0" dirty="0" smtClean="0">
                <a:solidFill>
                  <a:srgbClr val="EC7C30"/>
                </a:solidFill>
                <a:latin typeface="Calibri"/>
                <a:cs typeface="Calibri"/>
              </a:rPr>
              <a:t>t élabo</a:t>
            </a:r>
            <a:r>
              <a:rPr sz="1800" spc="-29" dirty="0" smtClean="0">
                <a:solidFill>
                  <a:srgbClr val="EC7C30"/>
                </a:solidFill>
                <a:latin typeface="Calibri"/>
                <a:cs typeface="Calibri"/>
              </a:rPr>
              <a:t>r</a:t>
            </a:r>
            <a:r>
              <a:rPr sz="1800" spc="0" dirty="0" smtClean="0">
                <a:solidFill>
                  <a:srgbClr val="EC7C30"/>
                </a:solidFill>
                <a:latin typeface="Calibri"/>
                <a:cs typeface="Calibri"/>
              </a:rPr>
              <a:t>ée</a:t>
            </a:r>
            <a:r>
              <a:rPr sz="1800" spc="19" dirty="0" smtClean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1800" spc="-4" dirty="0" smtClean="0">
                <a:solidFill>
                  <a:srgbClr val="EC7C30"/>
                </a:solidFill>
                <a:latin typeface="Calibri"/>
                <a:cs typeface="Calibri"/>
              </a:rPr>
              <a:t>l</a:t>
            </a:r>
            <a:r>
              <a:rPr sz="1800" spc="0" dirty="0" smtClean="0">
                <a:solidFill>
                  <a:srgbClr val="EC7C30"/>
                </a:solidFill>
                <a:latin typeface="Calibri"/>
                <a:cs typeface="Calibri"/>
              </a:rPr>
              <a:t>o</a:t>
            </a:r>
            <a:r>
              <a:rPr sz="1800" spc="-39" dirty="0" smtClean="0">
                <a:solidFill>
                  <a:srgbClr val="EC7C30"/>
                </a:solidFill>
                <a:latin typeface="Calibri"/>
                <a:cs typeface="Calibri"/>
              </a:rPr>
              <a:t>r</a:t>
            </a:r>
            <a:r>
              <a:rPr sz="1800" spc="0" dirty="0" smtClean="0">
                <a:solidFill>
                  <a:srgbClr val="EC7C30"/>
                </a:solidFill>
                <a:latin typeface="Calibri"/>
                <a:cs typeface="Calibri"/>
              </a:rPr>
              <a:t>s</a:t>
            </a:r>
            <a:r>
              <a:rPr sz="1800" spc="14" dirty="0" smtClean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1800" spc="0" dirty="0" smtClean="0">
                <a:solidFill>
                  <a:srgbClr val="EC7C30"/>
                </a:solidFill>
                <a:latin typeface="Calibri"/>
                <a:cs typeface="Calibri"/>
              </a:rPr>
              <a:t>de</a:t>
            </a:r>
            <a:r>
              <a:rPr sz="1800" spc="14" dirty="0" smtClean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1800" spc="-4" dirty="0" smtClean="0">
                <a:solidFill>
                  <a:srgbClr val="EC7C30"/>
                </a:solidFill>
                <a:latin typeface="Calibri"/>
                <a:cs typeface="Calibri"/>
              </a:rPr>
              <a:t>l</a:t>
            </a:r>
            <a:r>
              <a:rPr sz="1800" spc="0" dirty="0" smtClean="0">
                <a:solidFill>
                  <a:srgbClr val="EC7C30"/>
                </a:solidFill>
                <a:latin typeface="Calibri"/>
                <a:cs typeface="Calibri"/>
              </a:rPr>
              <a:t>a </a:t>
            </a:r>
            <a:r>
              <a:rPr sz="1800" spc="-29" dirty="0" smtClean="0">
                <a:solidFill>
                  <a:srgbClr val="EC7C30"/>
                </a:solidFill>
                <a:latin typeface="Calibri"/>
                <a:cs typeface="Calibri"/>
              </a:rPr>
              <a:t>s</a:t>
            </a:r>
            <a:r>
              <a:rPr sz="1800" spc="0" dirty="0" smtClean="0">
                <a:solidFill>
                  <a:srgbClr val="EC7C30"/>
                </a:solidFill>
                <a:latin typeface="Calibri"/>
                <a:cs typeface="Calibri"/>
              </a:rPr>
              <a:t>y</a:t>
            </a:r>
            <a:r>
              <a:rPr sz="1800" spc="-9" dirty="0" smtClean="0">
                <a:solidFill>
                  <a:srgbClr val="EC7C30"/>
                </a:solidFill>
                <a:latin typeface="Calibri"/>
                <a:cs typeface="Calibri"/>
              </a:rPr>
              <a:t>n</a:t>
            </a:r>
            <a:r>
              <a:rPr sz="1800" spc="0" dirty="0" smtClean="0">
                <a:solidFill>
                  <a:srgbClr val="EC7C30"/>
                </a:solidFill>
                <a:latin typeface="Calibri"/>
                <a:cs typeface="Calibri"/>
              </a:rPr>
              <a:t>thè</a:t>
            </a:r>
            <a:r>
              <a:rPr sz="1800" spc="4" dirty="0" smtClean="0">
                <a:solidFill>
                  <a:srgbClr val="EC7C30"/>
                </a:solidFill>
                <a:latin typeface="Calibri"/>
                <a:cs typeface="Calibri"/>
              </a:rPr>
              <a:t>s</a:t>
            </a:r>
            <a:r>
              <a:rPr sz="1800" spc="0" dirty="0" smtClean="0">
                <a:solidFill>
                  <a:srgbClr val="EC7C30"/>
                </a:solidFill>
                <a:latin typeface="Calibri"/>
                <a:cs typeface="Calibri"/>
              </a:rPr>
              <a:t>e</a:t>
            </a:r>
            <a:r>
              <a:rPr sz="1800" spc="-4" dirty="0" smtClean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1800" spc="0" dirty="0" smtClean="0">
                <a:solidFill>
                  <a:srgbClr val="EC7C30"/>
                </a:solidFill>
                <a:latin typeface="Calibri"/>
                <a:cs typeface="Calibri"/>
              </a:rPr>
              <a:t>d</a:t>
            </a:r>
            <a:r>
              <a:rPr sz="1800" spc="4" dirty="0" smtClean="0">
                <a:solidFill>
                  <a:srgbClr val="EC7C30"/>
                </a:solidFill>
                <a:latin typeface="Calibri"/>
                <a:cs typeface="Calibri"/>
              </a:rPr>
              <a:t>e</a:t>
            </a:r>
            <a:r>
              <a:rPr sz="1800" spc="0" dirty="0" smtClean="0">
                <a:solidFill>
                  <a:srgbClr val="EC7C30"/>
                </a:solidFill>
                <a:latin typeface="Calibri"/>
                <a:cs typeface="Calibri"/>
              </a:rPr>
              <a:t>s p</a:t>
            </a:r>
            <a:r>
              <a:rPr sz="1800" spc="-25" dirty="0" smtClean="0">
                <a:solidFill>
                  <a:srgbClr val="EC7C30"/>
                </a:solidFill>
                <a:latin typeface="Calibri"/>
                <a:cs typeface="Calibri"/>
              </a:rPr>
              <a:t>r</a:t>
            </a:r>
            <a:r>
              <a:rPr sz="1800" spc="0" dirty="0" smtClean="0">
                <a:solidFill>
                  <a:srgbClr val="EC7C30"/>
                </a:solidFill>
                <a:latin typeface="Calibri"/>
                <a:cs typeface="Calibri"/>
              </a:rPr>
              <a:t>o</a:t>
            </a:r>
            <a:r>
              <a:rPr sz="1800" spc="-29" dirty="0" smtClean="0">
                <a:solidFill>
                  <a:srgbClr val="EC7C30"/>
                </a:solidFill>
                <a:latin typeface="Calibri"/>
                <a:cs typeface="Calibri"/>
              </a:rPr>
              <a:t>t</a:t>
            </a:r>
            <a:r>
              <a:rPr sz="1800" spc="0" dirty="0" smtClean="0">
                <a:solidFill>
                  <a:srgbClr val="EC7C30"/>
                </a:solidFill>
                <a:latin typeface="Calibri"/>
                <a:cs typeface="Calibri"/>
              </a:rPr>
              <a:t>éines</a:t>
            </a:r>
            <a:r>
              <a:rPr sz="1800" spc="19" dirty="0" smtClean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1800" spc="0" dirty="0" smtClean="0">
                <a:solidFill>
                  <a:srgbClr val="EC7C30"/>
                </a:solidFill>
                <a:latin typeface="Calibri"/>
                <a:cs typeface="Calibri"/>
              </a:rPr>
              <a:t>s</a:t>
            </a:r>
            <a:r>
              <a:rPr sz="1800" spc="4" dirty="0" smtClean="0">
                <a:solidFill>
                  <a:srgbClr val="EC7C30"/>
                </a:solidFill>
                <a:latin typeface="Calibri"/>
                <a:cs typeface="Calibri"/>
              </a:rPr>
              <a:t>u</a:t>
            </a:r>
            <a:r>
              <a:rPr sz="1800" spc="0" dirty="0" smtClean="0">
                <a:solidFill>
                  <a:srgbClr val="EC7C30"/>
                </a:solidFill>
                <a:latin typeface="Calibri"/>
                <a:cs typeface="Calibri"/>
              </a:rPr>
              <a:t>r </a:t>
            </a:r>
            <a:r>
              <a:rPr sz="1800" spc="-9" dirty="0" smtClean="0">
                <a:solidFill>
                  <a:srgbClr val="EC7C30"/>
                </a:solidFill>
                <a:latin typeface="Calibri"/>
                <a:cs typeface="Calibri"/>
              </a:rPr>
              <a:t>l</a:t>
            </a:r>
            <a:r>
              <a:rPr sz="1800" spc="0" dirty="0" smtClean="0">
                <a:solidFill>
                  <a:srgbClr val="EC7C30"/>
                </a:solidFill>
                <a:latin typeface="Calibri"/>
                <a:cs typeface="Calibri"/>
              </a:rPr>
              <a:t>es</a:t>
            </a:r>
            <a:r>
              <a:rPr sz="1800" spc="4" dirty="0" smtClean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1800" spc="0" dirty="0" smtClean="0">
                <a:solidFill>
                  <a:srgbClr val="EC7C30"/>
                </a:solidFill>
                <a:latin typeface="Calibri"/>
                <a:cs typeface="Calibri"/>
              </a:rPr>
              <a:t>r</a:t>
            </a:r>
            <a:r>
              <a:rPr sz="1800" spc="-4" dirty="0" smtClean="0">
                <a:solidFill>
                  <a:srgbClr val="EC7C30"/>
                </a:solidFill>
                <a:latin typeface="Calibri"/>
                <a:cs typeface="Calibri"/>
              </a:rPr>
              <a:t>i</a:t>
            </a:r>
            <a:r>
              <a:rPr sz="1800" spc="0" dirty="0" smtClean="0">
                <a:solidFill>
                  <a:srgbClr val="EC7C30"/>
                </a:solidFill>
                <a:latin typeface="Calibri"/>
                <a:cs typeface="Calibri"/>
              </a:rPr>
              <a:t>bo</a:t>
            </a:r>
            <a:r>
              <a:rPr sz="1800" spc="4" dirty="0" smtClean="0">
                <a:solidFill>
                  <a:srgbClr val="EC7C30"/>
                </a:solidFill>
                <a:latin typeface="Calibri"/>
                <a:cs typeface="Calibri"/>
              </a:rPr>
              <a:t>s</a:t>
            </a:r>
            <a:r>
              <a:rPr sz="1800" spc="0" dirty="0" smtClean="0">
                <a:solidFill>
                  <a:srgbClr val="EC7C30"/>
                </a:solidFill>
                <a:latin typeface="Calibri"/>
                <a:cs typeface="Calibri"/>
              </a:rPr>
              <a:t>ome</a:t>
            </a:r>
            <a:r>
              <a:rPr sz="1800" spc="4" dirty="0" smtClean="0">
                <a:solidFill>
                  <a:srgbClr val="EC7C30"/>
                </a:solidFill>
                <a:latin typeface="Calibri"/>
                <a:cs typeface="Calibri"/>
              </a:rPr>
              <a:t>s</a:t>
            </a:r>
            <a:r>
              <a:rPr sz="1800" spc="0" dirty="0" smtClean="0">
                <a:solidFill>
                  <a:srgbClr val="EC7C30"/>
                </a:solidFill>
                <a:latin typeface="Calibri"/>
                <a:cs typeface="Calibri"/>
              </a:rPr>
              <a:t>.</a:t>
            </a:r>
            <a:endParaRPr sz="1800">
              <a:latin typeface="Calibri"/>
              <a:cs typeface="Calibri"/>
            </a:endParaRPr>
          </a:p>
          <a:p>
            <a:pPr marL="102107">
              <a:lnSpc>
                <a:spcPct val="101725"/>
              </a:lnSpc>
              <a:spcBef>
                <a:spcPts val="2122"/>
              </a:spcBef>
            </a:pPr>
            <a:r>
              <a:rPr sz="1800" spc="0" dirty="0" smtClean="0">
                <a:solidFill>
                  <a:srgbClr val="EC7C30"/>
                </a:solidFill>
                <a:latin typeface="Calibri"/>
                <a:cs typeface="Calibri"/>
              </a:rPr>
              <a:t>Les </a:t>
            </a:r>
            <a:r>
              <a:rPr sz="1800" spc="4" dirty="0" smtClean="0">
                <a:solidFill>
                  <a:srgbClr val="EC7C30"/>
                </a:solidFill>
                <a:latin typeface="Calibri"/>
                <a:cs typeface="Calibri"/>
              </a:rPr>
              <a:t>a</a:t>
            </a:r>
            <a:r>
              <a:rPr sz="1800" spc="0" dirty="0" smtClean="0">
                <a:solidFill>
                  <a:srgbClr val="EC7C30"/>
                </a:solidFill>
                <a:latin typeface="Calibri"/>
                <a:cs typeface="Calibri"/>
              </a:rPr>
              <a:t>ut</a:t>
            </a:r>
            <a:r>
              <a:rPr sz="1800" spc="-29" dirty="0" smtClean="0">
                <a:solidFill>
                  <a:srgbClr val="EC7C30"/>
                </a:solidFill>
                <a:latin typeface="Calibri"/>
                <a:cs typeface="Calibri"/>
              </a:rPr>
              <a:t>r</a:t>
            </a:r>
            <a:r>
              <a:rPr sz="1800" spc="0" dirty="0" smtClean="0">
                <a:solidFill>
                  <a:srgbClr val="EC7C30"/>
                </a:solidFill>
                <a:latin typeface="Calibri"/>
                <a:cs typeface="Calibri"/>
              </a:rPr>
              <a:t>es</a:t>
            </a:r>
            <a:r>
              <a:rPr sz="1800" spc="4" dirty="0" smtClean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1800" spc="-19" dirty="0" smtClean="0">
                <a:solidFill>
                  <a:srgbClr val="EC7C30"/>
                </a:solidFill>
                <a:latin typeface="Calibri"/>
                <a:cs typeface="Calibri"/>
              </a:rPr>
              <a:t>s</a:t>
            </a:r>
            <a:r>
              <a:rPr sz="1800" spc="0" dirty="0" smtClean="0">
                <a:solidFill>
                  <a:srgbClr val="EC7C30"/>
                </a:solidFill>
                <a:latin typeface="Calibri"/>
                <a:cs typeface="Calibri"/>
              </a:rPr>
              <a:t>t</a:t>
            </a:r>
            <a:r>
              <a:rPr sz="1800" spc="-9" dirty="0" smtClean="0">
                <a:solidFill>
                  <a:srgbClr val="EC7C30"/>
                </a:solidFill>
                <a:latin typeface="Calibri"/>
                <a:cs typeface="Calibri"/>
              </a:rPr>
              <a:t>r</a:t>
            </a:r>
            <a:r>
              <a:rPr sz="1800" spc="0" dirty="0" smtClean="0">
                <a:solidFill>
                  <a:srgbClr val="EC7C30"/>
                </a:solidFill>
                <a:latin typeface="Calibri"/>
                <a:cs typeface="Calibri"/>
              </a:rPr>
              <a:t>uc</a:t>
            </a:r>
            <a:r>
              <a:rPr sz="1800" spc="-9" dirty="0" smtClean="0">
                <a:solidFill>
                  <a:srgbClr val="EC7C30"/>
                </a:solidFill>
                <a:latin typeface="Calibri"/>
                <a:cs typeface="Calibri"/>
              </a:rPr>
              <a:t>t</a:t>
            </a:r>
            <a:r>
              <a:rPr sz="1800" spc="0" dirty="0" smtClean="0">
                <a:solidFill>
                  <a:srgbClr val="EC7C30"/>
                </a:solidFill>
                <a:latin typeface="Calibri"/>
                <a:cs typeface="Calibri"/>
              </a:rPr>
              <a:t>u</a:t>
            </a:r>
            <a:r>
              <a:rPr sz="1800" spc="-25" dirty="0" smtClean="0">
                <a:solidFill>
                  <a:srgbClr val="EC7C30"/>
                </a:solidFill>
                <a:latin typeface="Calibri"/>
                <a:cs typeface="Calibri"/>
              </a:rPr>
              <a:t>r</a:t>
            </a:r>
            <a:r>
              <a:rPr sz="1800" spc="0" dirty="0" smtClean="0">
                <a:solidFill>
                  <a:srgbClr val="EC7C30"/>
                </a:solidFill>
                <a:latin typeface="Calibri"/>
                <a:cs typeface="Calibri"/>
              </a:rPr>
              <a:t>es</a:t>
            </a:r>
            <a:r>
              <a:rPr sz="1800" spc="14" dirty="0" smtClean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1800" spc="0" dirty="0" smtClean="0">
                <a:solidFill>
                  <a:srgbClr val="EC7C30"/>
                </a:solidFill>
                <a:latin typeface="Calibri"/>
                <a:cs typeface="Calibri"/>
              </a:rPr>
              <a:t>s</a:t>
            </a:r>
            <a:r>
              <a:rPr sz="1800" spc="-134" dirty="0" smtClean="0">
                <a:solidFill>
                  <a:srgbClr val="EC7C30"/>
                </a:solidFill>
                <a:latin typeface="Calibri"/>
                <a:cs typeface="Calibri"/>
              </a:rPr>
              <a:t>’</a:t>
            </a:r>
            <a:r>
              <a:rPr sz="1800" spc="0" dirty="0" smtClean="0">
                <a:solidFill>
                  <a:srgbClr val="EC7C30"/>
                </a:solidFill>
                <a:latin typeface="Calibri"/>
                <a:cs typeface="Calibri"/>
              </a:rPr>
              <a:t>o</a:t>
            </a:r>
            <a:r>
              <a:rPr sz="1800" spc="-29" dirty="0" smtClean="0">
                <a:solidFill>
                  <a:srgbClr val="EC7C30"/>
                </a:solidFill>
                <a:latin typeface="Calibri"/>
                <a:cs typeface="Calibri"/>
              </a:rPr>
              <a:t>rg</a:t>
            </a:r>
            <a:r>
              <a:rPr sz="1800" spc="0" dirty="0" smtClean="0">
                <a:solidFill>
                  <a:srgbClr val="EC7C30"/>
                </a:solidFill>
                <a:latin typeface="Calibri"/>
                <a:cs typeface="Calibri"/>
              </a:rPr>
              <a:t>anise</a:t>
            </a:r>
            <a:r>
              <a:rPr sz="1800" spc="-9" dirty="0" smtClean="0">
                <a:solidFill>
                  <a:srgbClr val="EC7C30"/>
                </a:solidFill>
                <a:latin typeface="Calibri"/>
                <a:cs typeface="Calibri"/>
              </a:rPr>
              <a:t>n</a:t>
            </a:r>
            <a:r>
              <a:rPr sz="1800" spc="0" dirty="0" smtClean="0">
                <a:solidFill>
                  <a:srgbClr val="EC7C30"/>
                </a:solidFill>
                <a:latin typeface="Calibri"/>
                <a:cs typeface="Calibri"/>
              </a:rPr>
              <a:t>t spo</a:t>
            </a:r>
            <a:r>
              <a:rPr sz="1800" spc="-9" dirty="0" smtClean="0">
                <a:solidFill>
                  <a:srgbClr val="EC7C30"/>
                </a:solidFill>
                <a:latin typeface="Calibri"/>
                <a:cs typeface="Calibri"/>
              </a:rPr>
              <a:t>n</a:t>
            </a:r>
            <a:r>
              <a:rPr sz="1800" spc="-25" dirty="0" smtClean="0">
                <a:solidFill>
                  <a:srgbClr val="EC7C30"/>
                </a:solidFill>
                <a:latin typeface="Calibri"/>
                <a:cs typeface="Calibri"/>
              </a:rPr>
              <a:t>t</a:t>
            </a:r>
            <a:r>
              <a:rPr sz="1800" spc="0" dirty="0" smtClean="0">
                <a:solidFill>
                  <a:srgbClr val="EC7C30"/>
                </a:solidFill>
                <a:latin typeface="Calibri"/>
                <a:cs typeface="Calibri"/>
              </a:rPr>
              <a:t>aném</a:t>
            </a:r>
            <a:r>
              <a:rPr sz="1800" spc="4" dirty="0" smtClean="0">
                <a:solidFill>
                  <a:srgbClr val="EC7C30"/>
                </a:solidFill>
                <a:latin typeface="Calibri"/>
                <a:cs typeface="Calibri"/>
              </a:rPr>
              <a:t>e</a:t>
            </a:r>
            <a:r>
              <a:rPr sz="1800" spc="-9" dirty="0" smtClean="0">
                <a:solidFill>
                  <a:srgbClr val="EC7C30"/>
                </a:solidFill>
                <a:latin typeface="Calibri"/>
                <a:cs typeface="Calibri"/>
              </a:rPr>
              <a:t>n</a:t>
            </a:r>
            <a:r>
              <a:rPr sz="1800" spc="0" dirty="0" smtClean="0">
                <a:solidFill>
                  <a:srgbClr val="EC7C30"/>
                </a:solidFill>
                <a:latin typeface="Calibri"/>
                <a:cs typeface="Calibri"/>
              </a:rPr>
              <a:t>t</a:t>
            </a:r>
            <a:r>
              <a:rPr sz="1800" spc="-14" dirty="0" smtClean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1800" spc="-19" dirty="0" smtClean="0">
                <a:solidFill>
                  <a:srgbClr val="EC7C30"/>
                </a:solidFill>
                <a:latin typeface="Calibri"/>
                <a:cs typeface="Calibri"/>
              </a:rPr>
              <a:t>c</a:t>
            </a:r>
            <a:r>
              <a:rPr sz="1800" spc="0" dirty="0" smtClean="0">
                <a:solidFill>
                  <a:srgbClr val="EC7C30"/>
                </a:solidFill>
                <a:latin typeface="Calibri"/>
                <a:cs typeface="Calibri"/>
              </a:rPr>
              <a:t>ar</a:t>
            </a:r>
            <a:r>
              <a:rPr sz="1800" spc="9" dirty="0" smtClean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1800" spc="-4" dirty="0" smtClean="0">
                <a:solidFill>
                  <a:srgbClr val="EC7C30"/>
                </a:solidFill>
                <a:latin typeface="Calibri"/>
                <a:cs typeface="Calibri"/>
              </a:rPr>
              <a:t>l</a:t>
            </a:r>
            <a:r>
              <a:rPr sz="1800" spc="0" dirty="0" smtClean="0">
                <a:solidFill>
                  <a:srgbClr val="EC7C30"/>
                </a:solidFill>
                <a:latin typeface="Calibri"/>
                <a:cs typeface="Calibri"/>
              </a:rPr>
              <a:t>a</a:t>
            </a:r>
            <a:r>
              <a:rPr sz="1800" spc="9" dirty="0" smtClean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1800" spc="0" dirty="0" smtClean="0">
                <a:solidFill>
                  <a:srgbClr val="EC7C30"/>
                </a:solidFill>
                <a:latin typeface="Calibri"/>
                <a:cs typeface="Calibri"/>
              </a:rPr>
              <a:t>p</a:t>
            </a:r>
            <a:r>
              <a:rPr sz="1800" spc="-25" dirty="0" smtClean="0">
                <a:solidFill>
                  <a:srgbClr val="EC7C30"/>
                </a:solidFill>
                <a:latin typeface="Calibri"/>
                <a:cs typeface="Calibri"/>
              </a:rPr>
              <a:t>r</a:t>
            </a:r>
            <a:r>
              <a:rPr sz="1800" spc="0" dirty="0" smtClean="0">
                <a:solidFill>
                  <a:srgbClr val="EC7C30"/>
                </a:solidFill>
                <a:latin typeface="Calibri"/>
                <a:cs typeface="Calibri"/>
              </a:rPr>
              <a:t>o</a:t>
            </a:r>
            <a:r>
              <a:rPr sz="1800" spc="-29" dirty="0" smtClean="0">
                <a:solidFill>
                  <a:srgbClr val="EC7C30"/>
                </a:solidFill>
                <a:latin typeface="Calibri"/>
                <a:cs typeface="Calibri"/>
              </a:rPr>
              <a:t>t</a:t>
            </a:r>
            <a:r>
              <a:rPr sz="1800" spc="0" dirty="0" smtClean="0">
                <a:solidFill>
                  <a:srgbClr val="EC7C30"/>
                </a:solidFill>
                <a:latin typeface="Calibri"/>
                <a:cs typeface="Calibri"/>
              </a:rPr>
              <a:t>éine</a:t>
            </a:r>
            <a:r>
              <a:rPr sz="1800" spc="9" dirty="0" smtClean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1800" spc="0" dirty="0" smtClean="0">
                <a:solidFill>
                  <a:srgbClr val="EC7C30"/>
                </a:solidFill>
                <a:latin typeface="Calibri"/>
                <a:cs typeface="Calibri"/>
              </a:rPr>
              <a:t>n</a:t>
            </a:r>
            <a:r>
              <a:rPr sz="1800" spc="-9" dirty="0" smtClean="0">
                <a:solidFill>
                  <a:srgbClr val="EC7C30"/>
                </a:solidFill>
                <a:latin typeface="Calibri"/>
                <a:cs typeface="Calibri"/>
              </a:rPr>
              <a:t>a</a:t>
            </a:r>
            <a:r>
              <a:rPr sz="1800" spc="0" dirty="0" smtClean="0">
                <a:solidFill>
                  <a:srgbClr val="EC7C30"/>
                </a:solidFill>
                <a:latin typeface="Calibri"/>
                <a:cs typeface="Calibri"/>
              </a:rPr>
              <a:t>t</a:t>
            </a:r>
            <a:r>
              <a:rPr sz="1800" spc="-9" dirty="0" smtClean="0">
                <a:solidFill>
                  <a:srgbClr val="EC7C30"/>
                </a:solidFill>
                <a:latin typeface="Calibri"/>
                <a:cs typeface="Calibri"/>
              </a:rPr>
              <a:t>iv</a:t>
            </a:r>
            <a:r>
              <a:rPr sz="1800" spc="0" dirty="0" smtClean="0">
                <a:solidFill>
                  <a:srgbClr val="EC7C30"/>
                </a:solidFill>
                <a:latin typeface="Calibri"/>
                <a:cs typeface="Calibri"/>
              </a:rPr>
              <a:t>e a la </a:t>
            </a:r>
            <a:r>
              <a:rPr sz="1800" spc="-19" dirty="0" smtClean="0">
                <a:solidFill>
                  <a:srgbClr val="EC7C30"/>
                </a:solidFill>
                <a:latin typeface="Calibri"/>
                <a:cs typeface="Calibri"/>
              </a:rPr>
              <a:t>c</a:t>
            </a:r>
            <a:r>
              <a:rPr sz="1800" spc="0" dirty="0" smtClean="0">
                <a:solidFill>
                  <a:srgbClr val="EC7C30"/>
                </a:solidFill>
                <a:latin typeface="Calibri"/>
                <a:cs typeface="Calibri"/>
              </a:rPr>
              <a:t>o</a:t>
            </a:r>
            <a:r>
              <a:rPr sz="1800" spc="-14" dirty="0" smtClean="0">
                <a:solidFill>
                  <a:srgbClr val="EC7C30"/>
                </a:solidFill>
                <a:latin typeface="Calibri"/>
                <a:cs typeface="Calibri"/>
              </a:rPr>
              <a:t>n</a:t>
            </a:r>
            <a:r>
              <a:rPr sz="1800" spc="-34" dirty="0" smtClean="0">
                <a:solidFill>
                  <a:srgbClr val="EC7C30"/>
                </a:solidFill>
                <a:latin typeface="Calibri"/>
                <a:cs typeface="Calibri"/>
              </a:rPr>
              <a:t>f</a:t>
            </a:r>
            <a:r>
              <a:rPr sz="1800" spc="0" dirty="0" smtClean="0">
                <a:solidFill>
                  <a:srgbClr val="EC7C30"/>
                </a:solidFill>
                <a:latin typeface="Calibri"/>
                <a:cs typeface="Calibri"/>
              </a:rPr>
              <a:t>o</a:t>
            </a:r>
            <a:r>
              <a:rPr sz="1800" spc="-4" dirty="0" smtClean="0">
                <a:solidFill>
                  <a:srgbClr val="EC7C30"/>
                </a:solidFill>
                <a:latin typeface="Calibri"/>
                <a:cs typeface="Calibri"/>
              </a:rPr>
              <a:t>r</a:t>
            </a:r>
            <a:r>
              <a:rPr sz="1800" spc="0" dirty="0" smtClean="0">
                <a:solidFill>
                  <a:srgbClr val="EC7C30"/>
                </a:solidFill>
                <a:latin typeface="Calibri"/>
                <a:cs typeface="Calibri"/>
              </a:rPr>
              <a:t>m</a:t>
            </a:r>
            <a:r>
              <a:rPr sz="1800" spc="-9" dirty="0" smtClean="0">
                <a:solidFill>
                  <a:srgbClr val="EC7C30"/>
                </a:solidFill>
                <a:latin typeface="Calibri"/>
                <a:cs typeface="Calibri"/>
              </a:rPr>
              <a:t>a</a:t>
            </a:r>
            <a:r>
              <a:rPr sz="1800" spc="0" dirty="0" smtClean="0">
                <a:solidFill>
                  <a:srgbClr val="EC7C30"/>
                </a:solidFill>
                <a:latin typeface="Calibri"/>
                <a:cs typeface="Calibri"/>
              </a:rPr>
              <a:t>t</a:t>
            </a:r>
            <a:r>
              <a:rPr sz="1800" spc="-9" dirty="0" smtClean="0">
                <a:solidFill>
                  <a:srgbClr val="EC7C30"/>
                </a:solidFill>
                <a:latin typeface="Calibri"/>
                <a:cs typeface="Calibri"/>
              </a:rPr>
              <a:t>i</a:t>
            </a:r>
            <a:r>
              <a:rPr sz="1800" spc="0" dirty="0" smtClean="0">
                <a:solidFill>
                  <a:srgbClr val="EC7C30"/>
                </a:solidFill>
                <a:latin typeface="Calibri"/>
                <a:cs typeface="Calibri"/>
              </a:rPr>
              <a:t>on</a:t>
            </a:r>
            <a:r>
              <a:rPr sz="1800" spc="24" dirty="0" smtClean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1800" spc="-4" dirty="0" smtClean="0">
                <a:solidFill>
                  <a:srgbClr val="EC7C30"/>
                </a:solidFill>
                <a:latin typeface="Calibri"/>
                <a:cs typeface="Calibri"/>
              </a:rPr>
              <a:t>l</a:t>
            </a:r>
            <a:r>
              <a:rPr sz="1800" spc="0" dirty="0" smtClean="0">
                <a:solidFill>
                  <a:srgbClr val="EC7C30"/>
                </a:solidFill>
                <a:latin typeface="Calibri"/>
                <a:cs typeface="Calibri"/>
              </a:rPr>
              <a:t>a</a:t>
            </a:r>
            <a:endParaRPr sz="1800">
              <a:latin typeface="Calibri"/>
              <a:cs typeface="Calibri"/>
            </a:endParaRPr>
          </a:p>
          <a:p>
            <a:pPr marL="102107">
              <a:lnSpc>
                <a:spcPts val="2165"/>
              </a:lnSpc>
              <a:spcBef>
                <a:spcPts val="108"/>
              </a:spcBef>
            </a:pPr>
            <a:r>
              <a:rPr sz="2700" spc="0" baseline="1517" dirty="0" smtClean="0">
                <a:solidFill>
                  <a:srgbClr val="EC7C30"/>
                </a:solidFill>
                <a:latin typeface="Calibri"/>
                <a:cs typeface="Calibri"/>
              </a:rPr>
              <a:t>plus </a:t>
            </a:r>
            <a:r>
              <a:rPr sz="2700" spc="-19" baseline="1517" dirty="0" smtClean="0">
                <a:solidFill>
                  <a:srgbClr val="EC7C30"/>
                </a:solidFill>
                <a:latin typeface="Calibri"/>
                <a:cs typeface="Calibri"/>
              </a:rPr>
              <a:t>s</a:t>
            </a:r>
            <a:r>
              <a:rPr sz="2700" spc="-25" baseline="1517" dirty="0" smtClean="0">
                <a:solidFill>
                  <a:srgbClr val="EC7C30"/>
                </a:solidFill>
                <a:latin typeface="Calibri"/>
                <a:cs typeface="Calibri"/>
              </a:rPr>
              <a:t>t</a:t>
            </a:r>
            <a:r>
              <a:rPr sz="2700" spc="0" baseline="1517" dirty="0" smtClean="0">
                <a:solidFill>
                  <a:srgbClr val="EC7C30"/>
                </a:solidFill>
                <a:latin typeface="Calibri"/>
                <a:cs typeface="Calibri"/>
              </a:rPr>
              <a:t>able,</a:t>
            </a:r>
            <a:r>
              <a:rPr sz="2700" spc="19" baseline="1517" dirty="0" smtClean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700" spc="0" baseline="1517" dirty="0" smtClean="0">
                <a:solidFill>
                  <a:srgbClr val="EC7C30"/>
                </a:solidFill>
                <a:latin typeface="Calibri"/>
                <a:cs typeface="Calibri"/>
              </a:rPr>
              <a:t>du poi</a:t>
            </a:r>
            <a:r>
              <a:rPr sz="2700" spc="-9" baseline="1517" dirty="0" smtClean="0">
                <a:solidFill>
                  <a:srgbClr val="EC7C30"/>
                </a:solidFill>
                <a:latin typeface="Calibri"/>
                <a:cs typeface="Calibri"/>
              </a:rPr>
              <a:t>n</a:t>
            </a:r>
            <a:r>
              <a:rPr sz="2700" spc="0" baseline="1517" dirty="0" smtClean="0">
                <a:solidFill>
                  <a:srgbClr val="EC7C30"/>
                </a:solidFill>
                <a:latin typeface="Calibri"/>
                <a:cs typeface="Calibri"/>
              </a:rPr>
              <a:t>t</a:t>
            </a:r>
            <a:r>
              <a:rPr sz="2700" spc="9" baseline="1517" dirty="0" smtClean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700" spc="0" baseline="1517" dirty="0" smtClean="0">
                <a:solidFill>
                  <a:srgbClr val="EC7C30"/>
                </a:solidFill>
                <a:latin typeface="Calibri"/>
                <a:cs typeface="Calibri"/>
              </a:rPr>
              <a:t>de</a:t>
            </a:r>
            <a:r>
              <a:rPr sz="2700" spc="14" baseline="1517" dirty="0" smtClean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700" spc="0" baseline="1517" dirty="0" smtClean="0">
                <a:solidFill>
                  <a:srgbClr val="EC7C30"/>
                </a:solidFill>
                <a:latin typeface="Calibri"/>
                <a:cs typeface="Calibri"/>
              </a:rPr>
              <a:t>vue</a:t>
            </a:r>
            <a:r>
              <a:rPr sz="2700" spc="9" baseline="1517" dirty="0" smtClean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700" spc="0" baseline="1517" dirty="0" smtClean="0">
                <a:solidFill>
                  <a:srgbClr val="EC7C30"/>
                </a:solidFill>
                <a:latin typeface="Calibri"/>
                <a:cs typeface="Calibri"/>
              </a:rPr>
              <a:t>é</a:t>
            </a:r>
            <a:r>
              <a:rPr sz="2700" spc="4" baseline="1517" dirty="0" smtClean="0">
                <a:solidFill>
                  <a:srgbClr val="EC7C30"/>
                </a:solidFill>
                <a:latin typeface="Calibri"/>
                <a:cs typeface="Calibri"/>
              </a:rPr>
              <a:t>n</a:t>
            </a:r>
            <a:r>
              <a:rPr sz="2700" spc="0" baseline="1517" dirty="0" smtClean="0">
                <a:solidFill>
                  <a:srgbClr val="EC7C30"/>
                </a:solidFill>
                <a:latin typeface="Calibri"/>
                <a:cs typeface="Calibri"/>
              </a:rPr>
              <a:t>e</a:t>
            </a:r>
            <a:r>
              <a:rPr sz="2700" spc="-25" baseline="1517" dirty="0" smtClean="0">
                <a:solidFill>
                  <a:srgbClr val="EC7C30"/>
                </a:solidFill>
                <a:latin typeface="Calibri"/>
                <a:cs typeface="Calibri"/>
              </a:rPr>
              <a:t>r</a:t>
            </a:r>
            <a:r>
              <a:rPr sz="2700" spc="-4" baseline="1517" dirty="0" smtClean="0">
                <a:solidFill>
                  <a:srgbClr val="EC7C30"/>
                </a:solidFill>
                <a:latin typeface="Calibri"/>
                <a:cs typeface="Calibri"/>
              </a:rPr>
              <a:t>g</a:t>
            </a:r>
            <a:r>
              <a:rPr sz="2700" spc="-9" baseline="1517" dirty="0" smtClean="0">
                <a:solidFill>
                  <a:srgbClr val="EC7C30"/>
                </a:solidFill>
                <a:latin typeface="Calibri"/>
                <a:cs typeface="Calibri"/>
              </a:rPr>
              <a:t>é</a:t>
            </a:r>
            <a:r>
              <a:rPr sz="2700" spc="0" baseline="1517" dirty="0" smtClean="0">
                <a:solidFill>
                  <a:srgbClr val="EC7C30"/>
                </a:solidFill>
                <a:latin typeface="Calibri"/>
                <a:cs typeface="Calibri"/>
              </a:rPr>
              <a:t>t</a:t>
            </a:r>
            <a:r>
              <a:rPr sz="2700" spc="-9" baseline="1517" dirty="0" smtClean="0">
                <a:solidFill>
                  <a:srgbClr val="EC7C30"/>
                </a:solidFill>
                <a:latin typeface="Calibri"/>
                <a:cs typeface="Calibri"/>
              </a:rPr>
              <a:t>i</a:t>
            </a:r>
            <a:r>
              <a:rPr sz="2700" spc="0" baseline="1517" dirty="0" smtClean="0">
                <a:solidFill>
                  <a:srgbClr val="EC7C30"/>
                </a:solidFill>
                <a:latin typeface="Calibri"/>
                <a:cs typeface="Calibri"/>
              </a:rPr>
              <a:t>que,</a:t>
            </a:r>
            <a:r>
              <a:rPr sz="2700" spc="24" baseline="1517" dirty="0" smtClean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700" spc="0" baseline="1517" dirty="0" smtClean="0">
                <a:solidFill>
                  <a:srgbClr val="EC7C30"/>
                </a:solidFill>
                <a:latin typeface="Calibri"/>
                <a:cs typeface="Calibri"/>
              </a:rPr>
              <a:t>da</a:t>
            </a:r>
            <a:r>
              <a:rPr sz="2700" spc="4" baseline="1517" dirty="0" smtClean="0">
                <a:solidFill>
                  <a:srgbClr val="EC7C30"/>
                </a:solidFill>
                <a:latin typeface="Calibri"/>
                <a:cs typeface="Calibri"/>
              </a:rPr>
              <a:t>n</a:t>
            </a:r>
            <a:r>
              <a:rPr sz="2700" spc="0" baseline="1517" dirty="0" smtClean="0">
                <a:solidFill>
                  <a:srgbClr val="EC7C30"/>
                </a:solidFill>
                <a:latin typeface="Calibri"/>
                <a:cs typeface="Calibri"/>
              </a:rPr>
              <a:t>s</a:t>
            </a:r>
            <a:r>
              <a:rPr sz="2700" spc="-4" baseline="1517" dirty="0" smtClean="0">
                <a:solidFill>
                  <a:srgbClr val="EC7C30"/>
                </a:solidFill>
                <a:latin typeface="Calibri"/>
                <a:cs typeface="Calibri"/>
              </a:rPr>
              <a:t> l</a:t>
            </a:r>
            <a:r>
              <a:rPr sz="2700" spc="0" baseline="1517" dirty="0" smtClean="0">
                <a:solidFill>
                  <a:srgbClr val="EC7C30"/>
                </a:solidFill>
                <a:latin typeface="Calibri"/>
                <a:cs typeface="Calibri"/>
              </a:rPr>
              <a:t>es</a:t>
            </a:r>
            <a:r>
              <a:rPr sz="2700" spc="14" baseline="1517" dirty="0" smtClean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700" spc="-19" baseline="1517" dirty="0" smtClean="0">
                <a:solidFill>
                  <a:srgbClr val="EC7C30"/>
                </a:solidFill>
                <a:latin typeface="Calibri"/>
                <a:cs typeface="Calibri"/>
              </a:rPr>
              <a:t>c</a:t>
            </a:r>
            <a:r>
              <a:rPr sz="2700" spc="0" baseline="1517" dirty="0" smtClean="0">
                <a:solidFill>
                  <a:srgbClr val="EC7C30"/>
                </a:solidFill>
                <a:latin typeface="Calibri"/>
                <a:cs typeface="Calibri"/>
              </a:rPr>
              <a:t>ondit</a:t>
            </a:r>
            <a:r>
              <a:rPr sz="2700" spc="-9" baseline="1517" dirty="0" smtClean="0">
                <a:solidFill>
                  <a:srgbClr val="EC7C30"/>
                </a:solidFill>
                <a:latin typeface="Calibri"/>
                <a:cs typeface="Calibri"/>
              </a:rPr>
              <a:t>i</a:t>
            </a:r>
            <a:r>
              <a:rPr sz="2700" spc="0" baseline="1517" dirty="0" smtClean="0">
                <a:solidFill>
                  <a:srgbClr val="EC7C30"/>
                </a:solidFill>
                <a:latin typeface="Calibri"/>
                <a:cs typeface="Calibri"/>
              </a:rPr>
              <a:t>ons</a:t>
            </a:r>
            <a:r>
              <a:rPr sz="2700" spc="49" baseline="1517" dirty="0" smtClean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700" spc="-4" baseline="1517" dirty="0" smtClean="0">
                <a:solidFill>
                  <a:srgbClr val="EC7C30"/>
                </a:solidFill>
                <a:latin typeface="Calibri"/>
                <a:cs typeface="Calibri"/>
              </a:rPr>
              <a:t>i</a:t>
            </a:r>
            <a:r>
              <a:rPr sz="2700" spc="-9" baseline="1517" dirty="0" smtClean="0">
                <a:solidFill>
                  <a:srgbClr val="EC7C30"/>
                </a:solidFill>
                <a:latin typeface="Calibri"/>
                <a:cs typeface="Calibri"/>
              </a:rPr>
              <a:t>n</a:t>
            </a:r>
            <a:r>
              <a:rPr sz="2700" spc="0" baseline="1517" dirty="0" smtClean="0">
                <a:solidFill>
                  <a:srgbClr val="EC7C30"/>
                </a:solidFill>
                <a:latin typeface="Calibri"/>
                <a:cs typeface="Calibri"/>
              </a:rPr>
              <a:t>t</a:t>
            </a:r>
            <a:r>
              <a:rPr sz="2700" spc="-39" baseline="1517" dirty="0" smtClean="0">
                <a:solidFill>
                  <a:srgbClr val="EC7C30"/>
                </a:solidFill>
                <a:latin typeface="Calibri"/>
                <a:cs typeface="Calibri"/>
              </a:rPr>
              <a:t>r</a:t>
            </a:r>
            <a:r>
              <a:rPr sz="2700" spc="4" baseline="1517" dirty="0" smtClean="0">
                <a:solidFill>
                  <a:srgbClr val="EC7C30"/>
                </a:solidFill>
                <a:latin typeface="Calibri"/>
                <a:cs typeface="Calibri"/>
              </a:rPr>
              <a:t>a</a:t>
            </a:r>
            <a:r>
              <a:rPr sz="2700" spc="0" baseline="1517" dirty="0" smtClean="0">
                <a:solidFill>
                  <a:srgbClr val="EC7C30"/>
                </a:solidFill>
                <a:latin typeface="Calibri"/>
                <a:cs typeface="Calibri"/>
              </a:rPr>
              <a:t>-</a:t>
            </a:r>
            <a:r>
              <a:rPr sz="2700" spc="-4" baseline="1517" dirty="0" smtClean="0">
                <a:solidFill>
                  <a:srgbClr val="EC7C30"/>
                </a:solidFill>
                <a:latin typeface="Calibri"/>
                <a:cs typeface="Calibri"/>
              </a:rPr>
              <a:t>c</a:t>
            </a:r>
            <a:r>
              <a:rPr sz="2700" spc="0" baseline="1517" dirty="0" smtClean="0">
                <a:solidFill>
                  <a:srgbClr val="EC7C30"/>
                </a:solidFill>
                <a:latin typeface="Calibri"/>
                <a:cs typeface="Calibri"/>
              </a:rPr>
              <a:t>el</a:t>
            </a:r>
            <a:r>
              <a:rPr sz="2700" spc="-4" baseline="1517" dirty="0" smtClean="0">
                <a:solidFill>
                  <a:srgbClr val="EC7C30"/>
                </a:solidFill>
                <a:latin typeface="Calibri"/>
                <a:cs typeface="Calibri"/>
              </a:rPr>
              <a:t>l</a:t>
            </a:r>
            <a:r>
              <a:rPr sz="2700" spc="0" baseline="1517" dirty="0" smtClean="0">
                <a:solidFill>
                  <a:srgbClr val="EC7C30"/>
                </a:solidFill>
                <a:latin typeface="Calibri"/>
                <a:cs typeface="Calibri"/>
              </a:rPr>
              <a:t>ula</a:t>
            </a:r>
            <a:r>
              <a:rPr sz="2700" spc="-4" baseline="1517" dirty="0" smtClean="0">
                <a:solidFill>
                  <a:srgbClr val="EC7C30"/>
                </a:solidFill>
                <a:latin typeface="Calibri"/>
                <a:cs typeface="Calibri"/>
              </a:rPr>
              <a:t>i</a:t>
            </a:r>
            <a:r>
              <a:rPr sz="2700" spc="-29" baseline="1517" dirty="0" smtClean="0">
                <a:solidFill>
                  <a:srgbClr val="EC7C30"/>
                </a:solidFill>
                <a:latin typeface="Calibri"/>
                <a:cs typeface="Calibri"/>
              </a:rPr>
              <a:t>r</a:t>
            </a:r>
            <a:r>
              <a:rPr sz="2700" spc="0" baseline="1517" dirty="0" smtClean="0">
                <a:solidFill>
                  <a:srgbClr val="EC7C30"/>
                </a:solidFill>
                <a:latin typeface="Calibri"/>
                <a:cs typeface="Calibri"/>
              </a:rPr>
              <a:t>e</a:t>
            </a:r>
            <a:r>
              <a:rPr sz="2700" spc="9" baseline="1517" dirty="0" smtClean="0">
                <a:solidFill>
                  <a:srgbClr val="EC7C30"/>
                </a:solidFill>
                <a:latin typeface="Calibri"/>
                <a:cs typeface="Calibri"/>
              </a:rPr>
              <a:t>s</a:t>
            </a:r>
            <a:r>
              <a:rPr sz="2700" spc="0" baseline="1517" dirty="0" smtClean="0">
                <a:solidFill>
                  <a:srgbClr val="EC7C30"/>
                </a:solidFill>
                <a:latin typeface="Calibri"/>
                <a:cs typeface="Calibri"/>
              </a:rPr>
              <a:t>.</a:t>
            </a:r>
            <a:endParaRPr sz="1800">
              <a:latin typeface="Calibri"/>
              <a:cs typeface="Calibri"/>
            </a:endParaRPr>
          </a:p>
          <a:p>
            <a:pPr marL="102107">
              <a:lnSpc>
                <a:spcPct val="101725"/>
              </a:lnSpc>
              <a:spcBef>
                <a:spcPts val="2014"/>
              </a:spcBef>
            </a:pPr>
            <a:r>
              <a:rPr sz="1800" spc="0" dirty="0" smtClean="0">
                <a:latin typeface="Calibri"/>
                <a:cs typeface="Calibri"/>
              </a:rPr>
              <a:t>Le</a:t>
            </a:r>
            <a:r>
              <a:rPr sz="1800" spc="14" dirty="0" smtClean="0">
                <a:latin typeface="Calibri"/>
                <a:cs typeface="Calibri"/>
              </a:rPr>
              <a:t> </a:t>
            </a:r>
            <a:r>
              <a:rPr sz="1800" spc="-29" dirty="0" smtClean="0">
                <a:latin typeface="Calibri"/>
                <a:cs typeface="Calibri"/>
              </a:rPr>
              <a:t>r</a:t>
            </a:r>
            <a:r>
              <a:rPr sz="1800" spc="0" dirty="0" smtClean="0">
                <a:latin typeface="Calibri"/>
                <a:cs typeface="Calibri"/>
              </a:rPr>
              <a:t>e</a:t>
            </a:r>
            <a:r>
              <a:rPr sz="1800" spc="4" dirty="0" smtClean="0">
                <a:latin typeface="Calibri"/>
                <a:cs typeface="Calibri"/>
              </a:rPr>
              <a:t>s</a:t>
            </a:r>
            <a:r>
              <a:rPr sz="1800" spc="0" dirty="0" smtClean="0">
                <a:latin typeface="Calibri"/>
                <a:cs typeface="Calibri"/>
              </a:rPr>
              <a:t>p</a:t>
            </a:r>
            <a:r>
              <a:rPr sz="1800" spc="4" dirty="0" smtClean="0">
                <a:latin typeface="Calibri"/>
                <a:cs typeface="Calibri"/>
              </a:rPr>
              <a:t>e</a:t>
            </a:r>
            <a:r>
              <a:rPr sz="1800" spc="-4" dirty="0" smtClean="0">
                <a:latin typeface="Calibri"/>
                <a:cs typeface="Calibri"/>
              </a:rPr>
              <a:t>c</a:t>
            </a:r>
            <a:r>
              <a:rPr sz="1800" spc="0" dirty="0" smtClean="0">
                <a:latin typeface="Calibri"/>
                <a:cs typeface="Calibri"/>
              </a:rPr>
              <a:t>t de</a:t>
            </a:r>
            <a:r>
              <a:rPr sz="1800" spc="14" dirty="0" smtClean="0">
                <a:latin typeface="Calibri"/>
                <a:cs typeface="Calibri"/>
              </a:rPr>
              <a:t> </a:t>
            </a:r>
            <a:r>
              <a:rPr sz="1800" spc="-14" dirty="0" smtClean="0">
                <a:latin typeface="Calibri"/>
                <a:cs typeface="Calibri"/>
              </a:rPr>
              <a:t>t</a:t>
            </a:r>
            <a:r>
              <a:rPr sz="1800" spc="0" dirty="0" smtClean="0">
                <a:latin typeface="Calibri"/>
                <a:cs typeface="Calibri"/>
              </a:rPr>
              <a:t>ou</a:t>
            </a:r>
            <a:r>
              <a:rPr sz="1800" spc="-25" dirty="0" smtClean="0">
                <a:latin typeface="Calibri"/>
                <a:cs typeface="Calibri"/>
              </a:rPr>
              <a:t>t</a:t>
            </a:r>
            <a:r>
              <a:rPr sz="1800" spc="0" dirty="0" smtClean="0">
                <a:latin typeface="Calibri"/>
                <a:cs typeface="Calibri"/>
              </a:rPr>
              <a:t>es</a:t>
            </a:r>
            <a:r>
              <a:rPr sz="1800" spc="4" dirty="0" smtClean="0">
                <a:latin typeface="Calibri"/>
                <a:cs typeface="Calibri"/>
              </a:rPr>
              <a:t> </a:t>
            </a:r>
            <a:r>
              <a:rPr sz="1800" spc="0" dirty="0" smtClean="0">
                <a:latin typeface="Calibri"/>
                <a:cs typeface="Calibri"/>
              </a:rPr>
              <a:t>les </a:t>
            </a:r>
            <a:r>
              <a:rPr sz="1800" spc="-14" dirty="0" smtClean="0">
                <a:latin typeface="Calibri"/>
                <a:cs typeface="Calibri"/>
              </a:rPr>
              <a:t>s</a:t>
            </a:r>
            <a:r>
              <a:rPr sz="1800" spc="0" dirty="0" smtClean="0">
                <a:latin typeface="Calibri"/>
                <a:cs typeface="Calibri"/>
              </a:rPr>
              <a:t>t</a:t>
            </a:r>
            <a:r>
              <a:rPr sz="1800" spc="-4" dirty="0" smtClean="0">
                <a:latin typeface="Calibri"/>
                <a:cs typeface="Calibri"/>
              </a:rPr>
              <a:t>r</a:t>
            </a:r>
            <a:r>
              <a:rPr sz="1800" spc="0" dirty="0" smtClean="0">
                <a:latin typeface="Calibri"/>
                <a:cs typeface="Calibri"/>
              </a:rPr>
              <a:t>uc</a:t>
            </a:r>
            <a:r>
              <a:rPr sz="1800" spc="-4" dirty="0" smtClean="0">
                <a:latin typeface="Calibri"/>
                <a:cs typeface="Calibri"/>
              </a:rPr>
              <a:t>t</a:t>
            </a:r>
            <a:r>
              <a:rPr sz="1800" spc="0" dirty="0" smtClean="0">
                <a:latin typeface="Calibri"/>
                <a:cs typeface="Calibri"/>
              </a:rPr>
              <a:t>u</a:t>
            </a:r>
            <a:r>
              <a:rPr sz="1800" spc="-25" dirty="0" smtClean="0">
                <a:latin typeface="Calibri"/>
                <a:cs typeface="Calibri"/>
              </a:rPr>
              <a:t>r</a:t>
            </a:r>
            <a:r>
              <a:rPr sz="1800" spc="0" dirty="0" smtClean="0">
                <a:latin typeface="Calibri"/>
                <a:cs typeface="Calibri"/>
              </a:rPr>
              <a:t>es</a:t>
            </a:r>
            <a:r>
              <a:rPr sz="1800" spc="14" dirty="0" smtClean="0">
                <a:latin typeface="Calibri"/>
                <a:cs typeface="Calibri"/>
              </a:rPr>
              <a:t> </a:t>
            </a:r>
            <a:r>
              <a:rPr sz="1800" spc="-19" dirty="0" smtClean="0">
                <a:latin typeface="Calibri"/>
                <a:cs typeface="Calibri"/>
              </a:rPr>
              <a:t>c</a:t>
            </a:r>
            <a:r>
              <a:rPr sz="1800" spc="0" dirty="0" smtClean="0">
                <a:latin typeface="Calibri"/>
                <a:cs typeface="Calibri"/>
              </a:rPr>
              <a:t>ondit</a:t>
            </a:r>
            <a:r>
              <a:rPr sz="1800" spc="-9" dirty="0" smtClean="0">
                <a:latin typeface="Calibri"/>
                <a:cs typeface="Calibri"/>
              </a:rPr>
              <a:t>i</a:t>
            </a:r>
            <a:r>
              <a:rPr sz="1800" spc="0" dirty="0" smtClean="0">
                <a:latin typeface="Calibri"/>
                <a:cs typeface="Calibri"/>
              </a:rPr>
              <a:t>onne</a:t>
            </a:r>
            <a:r>
              <a:rPr sz="1800" spc="29" dirty="0" smtClean="0">
                <a:latin typeface="Calibri"/>
                <a:cs typeface="Calibri"/>
              </a:rPr>
              <a:t> </a:t>
            </a:r>
            <a:r>
              <a:rPr sz="1800" spc="-4" dirty="0" smtClean="0">
                <a:latin typeface="Calibri"/>
                <a:cs typeface="Calibri"/>
              </a:rPr>
              <a:t>l</a:t>
            </a:r>
            <a:r>
              <a:rPr sz="1800" spc="-139" dirty="0" smtClean="0">
                <a:latin typeface="Calibri"/>
                <a:cs typeface="Calibri"/>
              </a:rPr>
              <a:t>’</a:t>
            </a:r>
            <a:r>
              <a:rPr sz="1800" spc="0" dirty="0" smtClean="0">
                <a:latin typeface="Calibri"/>
                <a:cs typeface="Calibri"/>
              </a:rPr>
              <a:t>ac</a:t>
            </a:r>
            <a:r>
              <a:rPr sz="1800" spc="-4" dirty="0" smtClean="0">
                <a:latin typeface="Calibri"/>
                <a:cs typeface="Calibri"/>
              </a:rPr>
              <a:t>ti</a:t>
            </a:r>
            <a:r>
              <a:rPr sz="1800" spc="0" dirty="0" smtClean="0">
                <a:latin typeface="Calibri"/>
                <a:cs typeface="Calibri"/>
              </a:rPr>
              <a:t>vi</a:t>
            </a:r>
            <a:r>
              <a:rPr sz="1800" spc="-29" dirty="0" smtClean="0">
                <a:latin typeface="Calibri"/>
                <a:cs typeface="Calibri"/>
              </a:rPr>
              <a:t>t</a:t>
            </a:r>
            <a:r>
              <a:rPr sz="1800" spc="0" dirty="0" smtClean="0">
                <a:latin typeface="Calibri"/>
                <a:cs typeface="Calibri"/>
              </a:rPr>
              <a:t>é</a:t>
            </a:r>
            <a:r>
              <a:rPr sz="1800" spc="39" dirty="0" smtClean="0">
                <a:latin typeface="Calibri"/>
                <a:cs typeface="Calibri"/>
              </a:rPr>
              <a:t> </a:t>
            </a:r>
            <a:r>
              <a:rPr sz="1800" spc="0" dirty="0" smtClean="0">
                <a:latin typeface="Calibri"/>
                <a:cs typeface="Calibri"/>
              </a:rPr>
              <a:t>bio</a:t>
            </a:r>
            <a:r>
              <a:rPr sz="1800" spc="-9" dirty="0" smtClean="0">
                <a:latin typeface="Calibri"/>
                <a:cs typeface="Calibri"/>
              </a:rPr>
              <a:t>l</a:t>
            </a:r>
            <a:r>
              <a:rPr sz="1800" spc="0" dirty="0" smtClean="0">
                <a:latin typeface="Calibri"/>
                <a:cs typeface="Calibri"/>
              </a:rPr>
              <a:t>ogiqu</a:t>
            </a:r>
            <a:r>
              <a:rPr sz="1800" spc="4" dirty="0" smtClean="0">
                <a:latin typeface="Calibri"/>
                <a:cs typeface="Calibri"/>
              </a:rPr>
              <a:t>e</a:t>
            </a:r>
            <a:r>
              <a:rPr sz="1800" spc="0" dirty="0" smtClean="0">
                <a:latin typeface="Calibri"/>
                <a:cs typeface="Calibri"/>
              </a:rPr>
              <a:t>.</a:t>
            </a:r>
            <a:endParaRPr sz="1800">
              <a:latin typeface="Calibri"/>
              <a:cs typeface="Calibri"/>
            </a:endParaRPr>
          </a:p>
          <a:p>
            <a:pPr marL="102107">
              <a:lnSpc>
                <a:spcPct val="101725"/>
              </a:lnSpc>
              <a:spcBef>
                <a:spcPts val="2124"/>
              </a:spcBef>
            </a:pPr>
            <a:r>
              <a:rPr sz="1800" spc="0" dirty="0" smtClean="0">
                <a:latin typeface="Calibri"/>
                <a:cs typeface="Calibri"/>
              </a:rPr>
              <a:t>La</a:t>
            </a:r>
            <a:r>
              <a:rPr sz="1800" spc="14" dirty="0" smtClean="0">
                <a:latin typeface="Calibri"/>
                <a:cs typeface="Calibri"/>
              </a:rPr>
              <a:t> </a:t>
            </a:r>
            <a:r>
              <a:rPr sz="1800" spc="0" dirty="0" smtClean="0">
                <a:latin typeface="Calibri"/>
                <a:cs typeface="Calibri"/>
              </a:rPr>
              <a:t>d</a:t>
            </a:r>
            <a:r>
              <a:rPr sz="1800" spc="4" dirty="0" smtClean="0">
                <a:latin typeface="Calibri"/>
                <a:cs typeface="Calibri"/>
              </a:rPr>
              <a:t>é</a:t>
            </a:r>
            <a:r>
              <a:rPr sz="1800" spc="0" dirty="0" smtClean="0">
                <a:latin typeface="Calibri"/>
                <a:cs typeface="Calibri"/>
              </a:rPr>
              <a:t>n</a:t>
            </a:r>
            <a:r>
              <a:rPr sz="1800" spc="-4" dirty="0" smtClean="0">
                <a:latin typeface="Calibri"/>
                <a:cs typeface="Calibri"/>
              </a:rPr>
              <a:t>a</a:t>
            </a:r>
            <a:r>
              <a:rPr sz="1800" spc="0" dirty="0" smtClean="0">
                <a:latin typeface="Calibri"/>
                <a:cs typeface="Calibri"/>
              </a:rPr>
              <a:t>tu</a:t>
            </a:r>
            <a:r>
              <a:rPr sz="1800" spc="-39" dirty="0" smtClean="0">
                <a:latin typeface="Calibri"/>
                <a:cs typeface="Calibri"/>
              </a:rPr>
              <a:t>r</a:t>
            </a:r>
            <a:r>
              <a:rPr sz="1800" spc="-9" dirty="0" smtClean="0">
                <a:latin typeface="Calibri"/>
                <a:cs typeface="Calibri"/>
              </a:rPr>
              <a:t>a</a:t>
            </a:r>
            <a:r>
              <a:rPr sz="1800" spc="0" dirty="0" smtClean="0">
                <a:latin typeface="Calibri"/>
                <a:cs typeface="Calibri"/>
              </a:rPr>
              <a:t>t</a:t>
            </a:r>
            <a:r>
              <a:rPr sz="1800" spc="-9" dirty="0" smtClean="0">
                <a:latin typeface="Calibri"/>
                <a:cs typeface="Calibri"/>
              </a:rPr>
              <a:t>i</a:t>
            </a:r>
            <a:r>
              <a:rPr sz="1800" spc="0" dirty="0" smtClean="0">
                <a:latin typeface="Calibri"/>
                <a:cs typeface="Calibri"/>
              </a:rPr>
              <a:t>on </a:t>
            </a:r>
            <a:r>
              <a:rPr sz="1800" spc="4" dirty="0" smtClean="0">
                <a:latin typeface="Calibri"/>
                <a:cs typeface="Calibri"/>
              </a:rPr>
              <a:t>d</a:t>
            </a:r>
            <a:r>
              <a:rPr sz="1800" spc="-39" dirty="0" smtClean="0">
                <a:latin typeface="Calibri"/>
                <a:cs typeface="Calibri"/>
              </a:rPr>
              <a:t>’</a:t>
            </a:r>
            <a:r>
              <a:rPr sz="1800" spc="0" dirty="0" smtClean="0">
                <a:latin typeface="Calibri"/>
                <a:cs typeface="Calibri"/>
              </a:rPr>
              <a:t>u</a:t>
            </a:r>
            <a:r>
              <a:rPr sz="1800" spc="4" dirty="0" smtClean="0">
                <a:latin typeface="Calibri"/>
                <a:cs typeface="Calibri"/>
              </a:rPr>
              <a:t>n</a:t>
            </a:r>
            <a:r>
              <a:rPr sz="1800" spc="0" dirty="0" smtClean="0">
                <a:latin typeface="Calibri"/>
                <a:cs typeface="Calibri"/>
              </a:rPr>
              <a:t>e</a:t>
            </a:r>
            <a:r>
              <a:rPr sz="1800" spc="14" dirty="0" smtClean="0">
                <a:latin typeface="Calibri"/>
                <a:cs typeface="Calibri"/>
              </a:rPr>
              <a:t> </a:t>
            </a:r>
            <a:r>
              <a:rPr sz="1800" spc="0" dirty="0" smtClean="0">
                <a:latin typeface="Calibri"/>
                <a:cs typeface="Calibri"/>
              </a:rPr>
              <a:t>p</a:t>
            </a:r>
            <a:r>
              <a:rPr sz="1800" spc="-25" dirty="0" smtClean="0">
                <a:latin typeface="Calibri"/>
                <a:cs typeface="Calibri"/>
              </a:rPr>
              <a:t>r</a:t>
            </a:r>
            <a:r>
              <a:rPr sz="1800" spc="0" dirty="0" smtClean="0">
                <a:latin typeface="Calibri"/>
                <a:cs typeface="Calibri"/>
              </a:rPr>
              <a:t>o</a:t>
            </a:r>
            <a:r>
              <a:rPr sz="1800" spc="-25" dirty="0" smtClean="0">
                <a:latin typeface="Calibri"/>
                <a:cs typeface="Calibri"/>
              </a:rPr>
              <a:t>t</a:t>
            </a:r>
            <a:r>
              <a:rPr sz="1800" spc="0" dirty="0" smtClean="0">
                <a:latin typeface="Calibri"/>
                <a:cs typeface="Calibri"/>
              </a:rPr>
              <a:t>éine</a:t>
            </a:r>
            <a:r>
              <a:rPr sz="1800" spc="25" dirty="0" smtClean="0">
                <a:latin typeface="Calibri"/>
                <a:cs typeface="Calibri"/>
              </a:rPr>
              <a:t> </a:t>
            </a:r>
            <a:r>
              <a:rPr sz="1800" spc="-29" dirty="0" smtClean="0">
                <a:latin typeface="Calibri"/>
                <a:cs typeface="Calibri"/>
              </a:rPr>
              <a:t>r</a:t>
            </a:r>
            <a:r>
              <a:rPr sz="1800" spc="0" dirty="0" smtClean="0">
                <a:latin typeface="Calibri"/>
                <a:cs typeface="Calibri"/>
              </a:rPr>
              <a:t>é</a:t>
            </a:r>
            <a:r>
              <a:rPr sz="1800" spc="4" dirty="0" smtClean="0">
                <a:latin typeface="Calibri"/>
                <a:cs typeface="Calibri"/>
              </a:rPr>
              <a:t>s</a:t>
            </a:r>
            <a:r>
              <a:rPr sz="1800" spc="0" dirty="0" smtClean="0">
                <a:latin typeface="Calibri"/>
                <a:cs typeface="Calibri"/>
              </a:rPr>
              <a:t>ul</a:t>
            </a:r>
            <a:r>
              <a:rPr sz="1800" spc="-29" dirty="0" smtClean="0">
                <a:latin typeface="Calibri"/>
                <a:cs typeface="Calibri"/>
              </a:rPr>
              <a:t>t</a:t>
            </a:r>
            <a:r>
              <a:rPr sz="1800" spc="0" dirty="0" smtClean="0">
                <a:latin typeface="Calibri"/>
                <a:cs typeface="Calibri"/>
              </a:rPr>
              <a:t>e</a:t>
            </a:r>
            <a:r>
              <a:rPr sz="1800" spc="14" dirty="0" smtClean="0">
                <a:latin typeface="Calibri"/>
                <a:cs typeface="Calibri"/>
              </a:rPr>
              <a:t> </a:t>
            </a:r>
            <a:r>
              <a:rPr sz="1800" spc="0" dirty="0" smtClean="0">
                <a:latin typeface="Calibri"/>
                <a:cs typeface="Calibri"/>
              </a:rPr>
              <a:t>d</a:t>
            </a:r>
            <a:r>
              <a:rPr sz="1800" spc="-39" dirty="0" smtClean="0">
                <a:latin typeface="Calibri"/>
                <a:cs typeface="Calibri"/>
              </a:rPr>
              <a:t>’</a:t>
            </a:r>
            <a:r>
              <a:rPr sz="1800" spc="0" dirty="0" smtClean="0">
                <a:latin typeface="Calibri"/>
                <a:cs typeface="Calibri"/>
              </a:rPr>
              <a:t>u</a:t>
            </a:r>
            <a:r>
              <a:rPr sz="1800" spc="4" dirty="0" smtClean="0">
                <a:latin typeface="Calibri"/>
                <a:cs typeface="Calibri"/>
              </a:rPr>
              <a:t>n</a:t>
            </a:r>
            <a:r>
              <a:rPr sz="1800" spc="0" dirty="0" smtClean="0">
                <a:latin typeface="Calibri"/>
                <a:cs typeface="Calibri"/>
              </a:rPr>
              <a:t>e</a:t>
            </a:r>
            <a:r>
              <a:rPr sz="1800" spc="14" dirty="0" smtClean="0">
                <a:latin typeface="Calibri"/>
                <a:cs typeface="Calibri"/>
              </a:rPr>
              <a:t> </a:t>
            </a:r>
            <a:r>
              <a:rPr sz="1800" spc="0" dirty="0" smtClean="0">
                <a:latin typeface="Calibri"/>
                <a:cs typeface="Calibri"/>
              </a:rPr>
              <a:t>modifi</a:t>
            </a:r>
            <a:r>
              <a:rPr sz="1800" spc="-19" dirty="0" smtClean="0">
                <a:latin typeface="Calibri"/>
                <a:cs typeface="Calibri"/>
              </a:rPr>
              <a:t>c</a:t>
            </a:r>
            <a:r>
              <a:rPr sz="1800" spc="-9" dirty="0" smtClean="0">
                <a:latin typeface="Calibri"/>
                <a:cs typeface="Calibri"/>
              </a:rPr>
              <a:t>a</a:t>
            </a:r>
            <a:r>
              <a:rPr sz="1800" spc="0" dirty="0" smtClean="0">
                <a:latin typeface="Calibri"/>
                <a:cs typeface="Calibri"/>
              </a:rPr>
              <a:t>t</a:t>
            </a:r>
            <a:r>
              <a:rPr sz="1800" spc="-9" dirty="0" smtClean="0">
                <a:latin typeface="Calibri"/>
                <a:cs typeface="Calibri"/>
              </a:rPr>
              <a:t>i</a:t>
            </a:r>
            <a:r>
              <a:rPr sz="1800" spc="0" dirty="0" smtClean="0">
                <a:latin typeface="Calibri"/>
                <a:cs typeface="Calibri"/>
              </a:rPr>
              <a:t>on</a:t>
            </a:r>
            <a:r>
              <a:rPr sz="1800" spc="14" dirty="0" smtClean="0">
                <a:latin typeface="Calibri"/>
                <a:cs typeface="Calibri"/>
              </a:rPr>
              <a:t> </a:t>
            </a:r>
            <a:r>
              <a:rPr sz="1800" spc="0" dirty="0" smtClean="0">
                <a:latin typeface="Calibri"/>
                <a:cs typeface="Calibri"/>
              </a:rPr>
              <a:t>de</a:t>
            </a:r>
            <a:r>
              <a:rPr sz="1800" spc="14" dirty="0" smtClean="0">
                <a:latin typeface="Calibri"/>
                <a:cs typeface="Calibri"/>
              </a:rPr>
              <a:t> </a:t>
            </a:r>
            <a:r>
              <a:rPr sz="1800" spc="0" dirty="0" smtClean="0">
                <a:latin typeface="Calibri"/>
                <a:cs typeface="Calibri"/>
              </a:rPr>
              <a:t>sa</a:t>
            </a:r>
            <a:r>
              <a:rPr sz="1800" spc="-4" dirty="0" smtClean="0">
                <a:latin typeface="Calibri"/>
                <a:cs typeface="Calibri"/>
              </a:rPr>
              <a:t> </a:t>
            </a:r>
            <a:r>
              <a:rPr sz="1800" spc="-19" dirty="0" smtClean="0">
                <a:latin typeface="Calibri"/>
                <a:cs typeface="Calibri"/>
              </a:rPr>
              <a:t>c</a:t>
            </a:r>
            <a:r>
              <a:rPr sz="1800" spc="0" dirty="0" smtClean="0">
                <a:latin typeface="Calibri"/>
                <a:cs typeface="Calibri"/>
              </a:rPr>
              <a:t>o</a:t>
            </a:r>
            <a:r>
              <a:rPr sz="1800" spc="-9" dirty="0" smtClean="0">
                <a:latin typeface="Calibri"/>
                <a:cs typeface="Calibri"/>
              </a:rPr>
              <a:t>n</a:t>
            </a:r>
            <a:r>
              <a:rPr sz="1800" spc="-29" dirty="0" smtClean="0">
                <a:latin typeface="Calibri"/>
                <a:cs typeface="Calibri"/>
              </a:rPr>
              <a:t>f</a:t>
            </a:r>
            <a:r>
              <a:rPr sz="1800" spc="0" dirty="0" smtClean="0">
                <a:latin typeface="Calibri"/>
                <a:cs typeface="Calibri"/>
              </a:rPr>
              <a:t>orm</a:t>
            </a:r>
            <a:r>
              <a:rPr sz="1800" spc="-14" dirty="0" smtClean="0">
                <a:latin typeface="Calibri"/>
                <a:cs typeface="Calibri"/>
              </a:rPr>
              <a:t>a</a:t>
            </a:r>
            <a:r>
              <a:rPr sz="1800" spc="0" dirty="0" smtClean="0">
                <a:latin typeface="Calibri"/>
                <a:cs typeface="Calibri"/>
              </a:rPr>
              <a:t>t</a:t>
            </a:r>
            <a:r>
              <a:rPr sz="1800" spc="-9" dirty="0" smtClean="0">
                <a:latin typeface="Calibri"/>
                <a:cs typeface="Calibri"/>
              </a:rPr>
              <a:t>i</a:t>
            </a:r>
            <a:r>
              <a:rPr sz="1800" spc="0" dirty="0" smtClean="0">
                <a:latin typeface="Calibri"/>
                <a:cs typeface="Calibri"/>
              </a:rPr>
              <a:t>on.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0" y="0"/>
            <a:ext cx="330708" cy="68579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ject 17"/>
          <p:cNvSpPr/>
          <p:nvPr/>
        </p:nvSpPr>
        <p:spPr>
          <a:xfrm>
            <a:off x="11415522" y="6528054"/>
            <a:ext cx="0" cy="347470"/>
          </a:xfrm>
          <a:custGeom>
            <a:avLst/>
            <a:gdLst/>
            <a:ahLst/>
            <a:cxnLst/>
            <a:rect l="l" t="t" r="r" b="b"/>
            <a:pathLst>
              <a:path h="347470">
                <a:moveTo>
                  <a:pt x="0" y="0"/>
                </a:moveTo>
                <a:lnTo>
                  <a:pt x="0" y="329943"/>
                </a:lnTo>
              </a:path>
            </a:pathLst>
          </a:custGeom>
          <a:ln w="25908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-12192" y="0"/>
            <a:ext cx="3429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-12192" y="0"/>
            <a:ext cx="342900" cy="6858000"/>
          </a:xfrm>
          <a:custGeom>
            <a:avLst/>
            <a:gdLst/>
            <a:ahLst/>
            <a:cxnLst/>
            <a:rect l="l" t="t" r="r" b="b"/>
            <a:pathLst>
              <a:path w="342900" h="6858000">
                <a:moveTo>
                  <a:pt x="342900" y="0"/>
                </a:moveTo>
                <a:lnTo>
                  <a:pt x="12192" y="0"/>
                </a:lnTo>
              </a:path>
              <a:path w="342900" h="6858000">
                <a:moveTo>
                  <a:pt x="12192" y="6858000"/>
                </a:moveTo>
                <a:lnTo>
                  <a:pt x="342900" y="6858000"/>
                </a:lnTo>
                <a:lnTo>
                  <a:pt x="342900" y="0"/>
                </a:lnTo>
              </a:path>
            </a:pathLst>
          </a:custGeom>
          <a:ln w="9144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-21336" y="6385560"/>
            <a:ext cx="361188" cy="3352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-18288" y="5987224"/>
            <a:ext cx="361188" cy="31908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0229088" y="3192779"/>
            <a:ext cx="871727" cy="314401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542036" y="212217"/>
            <a:ext cx="6639564" cy="73197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38221">
              <a:lnSpc>
                <a:spcPts val="2545"/>
              </a:lnSpc>
              <a:spcBef>
                <a:spcPts val="127"/>
              </a:spcBef>
            </a:pPr>
            <a:r>
              <a:rPr sz="3600" spc="0" baseline="3413" dirty="0" smtClean="0">
                <a:solidFill>
                  <a:srgbClr val="00AFEF"/>
                </a:solidFill>
                <a:latin typeface="Calibri"/>
                <a:cs typeface="Calibri"/>
              </a:rPr>
              <a:t>2.</a:t>
            </a:r>
            <a:r>
              <a:rPr sz="3600" spc="-9" baseline="3413" dirty="0" smtClean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3600" spc="-34" baseline="3413" dirty="0" smtClean="0">
                <a:solidFill>
                  <a:srgbClr val="00AFEF"/>
                </a:solidFill>
                <a:latin typeface="Calibri"/>
                <a:cs typeface="Calibri"/>
              </a:rPr>
              <a:t>F</a:t>
            </a:r>
            <a:r>
              <a:rPr sz="3600" spc="0" baseline="3413" dirty="0" smtClean="0">
                <a:solidFill>
                  <a:srgbClr val="00AFEF"/>
                </a:solidFill>
                <a:latin typeface="Calibri"/>
                <a:cs typeface="Calibri"/>
              </a:rPr>
              <a:t>onctions</a:t>
            </a:r>
            <a:r>
              <a:rPr sz="3600" spc="-24" baseline="3413" dirty="0" smtClean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3600" spc="0" baseline="3413" dirty="0" smtClean="0">
                <a:solidFill>
                  <a:srgbClr val="00AFEF"/>
                </a:solidFill>
                <a:latin typeface="Calibri"/>
                <a:cs typeface="Calibri"/>
              </a:rPr>
              <a:t>des</a:t>
            </a:r>
            <a:r>
              <a:rPr sz="3600" spc="9" baseline="3413" dirty="0" smtClean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3600" spc="0" baseline="3413" dirty="0" smtClean="0">
                <a:solidFill>
                  <a:srgbClr val="00AFEF"/>
                </a:solidFill>
                <a:latin typeface="Calibri"/>
                <a:cs typeface="Calibri"/>
              </a:rPr>
              <a:t>p</a:t>
            </a:r>
            <a:r>
              <a:rPr sz="3600" spc="-34" baseline="3413" dirty="0" smtClean="0">
                <a:solidFill>
                  <a:srgbClr val="00AFEF"/>
                </a:solidFill>
                <a:latin typeface="Calibri"/>
                <a:cs typeface="Calibri"/>
              </a:rPr>
              <a:t>r</a:t>
            </a:r>
            <a:r>
              <a:rPr sz="3600" spc="0" baseline="3413" dirty="0" smtClean="0">
                <a:solidFill>
                  <a:srgbClr val="00AFEF"/>
                </a:solidFill>
                <a:latin typeface="Calibri"/>
                <a:cs typeface="Calibri"/>
              </a:rPr>
              <a:t>o</a:t>
            </a:r>
            <a:r>
              <a:rPr sz="3600" spc="-29" baseline="3413" dirty="0" smtClean="0">
                <a:solidFill>
                  <a:srgbClr val="00AFEF"/>
                </a:solidFill>
                <a:latin typeface="Calibri"/>
                <a:cs typeface="Calibri"/>
              </a:rPr>
              <a:t>t</a:t>
            </a:r>
            <a:r>
              <a:rPr sz="3600" spc="0" baseline="3413" dirty="0" smtClean="0">
                <a:solidFill>
                  <a:srgbClr val="00AFEF"/>
                </a:solidFill>
                <a:latin typeface="Calibri"/>
                <a:cs typeface="Calibri"/>
              </a:rPr>
              <a:t>éin</a:t>
            </a:r>
            <a:r>
              <a:rPr sz="3600" spc="9" baseline="3413" dirty="0" smtClean="0">
                <a:solidFill>
                  <a:srgbClr val="00AFEF"/>
                </a:solidFill>
                <a:latin typeface="Calibri"/>
                <a:cs typeface="Calibri"/>
              </a:rPr>
              <a:t>e</a:t>
            </a:r>
            <a:r>
              <a:rPr sz="3600" spc="0" baseline="3413" dirty="0" smtClean="0">
                <a:solidFill>
                  <a:srgbClr val="00AFEF"/>
                </a:solidFill>
                <a:latin typeface="Calibri"/>
                <a:cs typeface="Calibri"/>
              </a:rPr>
              <a:t>s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1725"/>
              </a:lnSpc>
              <a:spcBef>
                <a:spcPts val="585"/>
              </a:spcBef>
            </a:pPr>
            <a:r>
              <a:rPr sz="2000" spc="0" dirty="0" smtClean="0">
                <a:latin typeface="Calibri"/>
                <a:cs typeface="Calibri"/>
              </a:rPr>
              <a:t>Les</a:t>
            </a:r>
            <a:r>
              <a:rPr sz="2000" spc="-9" dirty="0" smtClean="0">
                <a:latin typeface="Calibri"/>
                <a:cs typeface="Calibri"/>
              </a:rPr>
              <a:t> </a:t>
            </a:r>
            <a:r>
              <a:rPr sz="2000" spc="0" dirty="0" smtClean="0">
                <a:latin typeface="Calibri"/>
                <a:cs typeface="Calibri"/>
              </a:rPr>
              <a:t>p</a:t>
            </a:r>
            <a:r>
              <a:rPr sz="2000" spc="-34" dirty="0" smtClean="0">
                <a:latin typeface="Calibri"/>
                <a:cs typeface="Calibri"/>
              </a:rPr>
              <a:t>r</a:t>
            </a:r>
            <a:r>
              <a:rPr sz="2000" spc="0" dirty="0" smtClean="0">
                <a:latin typeface="Calibri"/>
                <a:cs typeface="Calibri"/>
              </a:rPr>
              <a:t>o</a:t>
            </a:r>
            <a:r>
              <a:rPr sz="2000" spc="-25" dirty="0" smtClean="0">
                <a:latin typeface="Calibri"/>
                <a:cs typeface="Calibri"/>
              </a:rPr>
              <a:t>t</a:t>
            </a:r>
            <a:r>
              <a:rPr sz="2000" spc="0" dirty="0" smtClean="0">
                <a:latin typeface="Calibri"/>
                <a:cs typeface="Calibri"/>
              </a:rPr>
              <a:t>é</a:t>
            </a:r>
            <a:r>
              <a:rPr sz="2000" spc="-4" dirty="0" smtClean="0">
                <a:latin typeface="Calibri"/>
                <a:cs typeface="Calibri"/>
              </a:rPr>
              <a:t>i</a:t>
            </a:r>
            <a:r>
              <a:rPr sz="2000" spc="0" dirty="0" smtClean="0">
                <a:latin typeface="Calibri"/>
                <a:cs typeface="Calibri"/>
              </a:rPr>
              <a:t>nes</a:t>
            </a:r>
            <a:r>
              <a:rPr sz="2000" spc="9" dirty="0" smtClean="0">
                <a:latin typeface="Calibri"/>
                <a:cs typeface="Calibri"/>
              </a:rPr>
              <a:t> </a:t>
            </a:r>
            <a:r>
              <a:rPr sz="2000" spc="-39" dirty="0" smtClean="0">
                <a:latin typeface="Calibri"/>
                <a:cs typeface="Calibri"/>
              </a:rPr>
              <a:t>e</a:t>
            </a:r>
            <a:r>
              <a:rPr sz="2000" spc="-50" dirty="0" smtClean="0">
                <a:latin typeface="Calibri"/>
                <a:cs typeface="Calibri"/>
              </a:rPr>
              <a:t>x</a:t>
            </a:r>
            <a:r>
              <a:rPr sz="2000" spc="0" dirty="0" smtClean="0">
                <a:latin typeface="Calibri"/>
                <a:cs typeface="Calibri"/>
              </a:rPr>
              <a:t>écu</a:t>
            </a:r>
            <a:r>
              <a:rPr sz="2000" spc="-19" dirty="0" smtClean="0">
                <a:latin typeface="Calibri"/>
                <a:cs typeface="Calibri"/>
              </a:rPr>
              <a:t>t</a:t>
            </a:r>
            <a:r>
              <a:rPr sz="2000" spc="0" dirty="0" smtClean="0">
                <a:latin typeface="Calibri"/>
                <a:cs typeface="Calibri"/>
              </a:rPr>
              <a:t>e</a:t>
            </a:r>
            <a:r>
              <a:rPr sz="2000" spc="-25" dirty="0" smtClean="0">
                <a:latin typeface="Calibri"/>
                <a:cs typeface="Calibri"/>
              </a:rPr>
              <a:t>n</a:t>
            </a:r>
            <a:r>
              <a:rPr sz="2000" spc="0" dirty="0" smtClean="0">
                <a:latin typeface="Calibri"/>
                <a:cs typeface="Calibri"/>
              </a:rPr>
              <a:t>t</a:t>
            </a:r>
            <a:r>
              <a:rPr sz="2000" spc="19" dirty="0" smtClean="0">
                <a:latin typeface="Calibri"/>
                <a:cs typeface="Calibri"/>
              </a:rPr>
              <a:t> </a:t>
            </a:r>
            <a:r>
              <a:rPr sz="2000" spc="0" dirty="0" smtClean="0">
                <a:latin typeface="Calibri"/>
                <a:cs typeface="Calibri"/>
              </a:rPr>
              <a:t>p</a:t>
            </a:r>
            <a:r>
              <a:rPr sz="2000" spc="-25" dirty="0" smtClean="0">
                <a:latin typeface="Calibri"/>
                <a:cs typeface="Calibri"/>
              </a:rPr>
              <a:t>r</a:t>
            </a:r>
            <a:r>
              <a:rPr sz="2000" spc="0" dirty="0" smtClean="0">
                <a:latin typeface="Calibri"/>
                <a:cs typeface="Calibri"/>
              </a:rPr>
              <a:t>e</a:t>
            </a:r>
            <a:r>
              <a:rPr sz="2000" spc="-4" dirty="0" smtClean="0">
                <a:latin typeface="Calibri"/>
                <a:cs typeface="Calibri"/>
              </a:rPr>
              <a:t>s</a:t>
            </a:r>
            <a:r>
              <a:rPr sz="2000" spc="0" dirty="0" smtClean="0">
                <a:latin typeface="Calibri"/>
                <a:cs typeface="Calibri"/>
              </a:rPr>
              <a:t>que</a:t>
            </a:r>
            <a:r>
              <a:rPr sz="2000" spc="-4" dirty="0" smtClean="0">
                <a:latin typeface="Calibri"/>
                <a:cs typeface="Calibri"/>
              </a:rPr>
              <a:t> </a:t>
            </a:r>
            <a:r>
              <a:rPr sz="2000" spc="-25" dirty="0" smtClean="0">
                <a:latin typeface="Calibri"/>
                <a:cs typeface="Calibri"/>
              </a:rPr>
              <a:t>t</a:t>
            </a:r>
            <a:r>
              <a:rPr sz="2000" spc="0" dirty="0" smtClean="0">
                <a:latin typeface="Calibri"/>
                <a:cs typeface="Calibri"/>
              </a:rPr>
              <a:t>ou</a:t>
            </a:r>
            <a:r>
              <a:rPr sz="2000" spc="-25" dirty="0" smtClean="0">
                <a:latin typeface="Calibri"/>
                <a:cs typeface="Calibri"/>
              </a:rPr>
              <a:t>t</a:t>
            </a:r>
            <a:r>
              <a:rPr sz="2000" spc="0" dirty="0" smtClean="0">
                <a:latin typeface="Calibri"/>
                <a:cs typeface="Calibri"/>
              </a:rPr>
              <a:t>es</a:t>
            </a:r>
            <a:r>
              <a:rPr sz="2000" spc="4" dirty="0" smtClean="0">
                <a:latin typeface="Calibri"/>
                <a:cs typeface="Calibri"/>
              </a:rPr>
              <a:t> </a:t>
            </a:r>
            <a:r>
              <a:rPr sz="2000" spc="0" dirty="0" smtClean="0">
                <a:latin typeface="Calibri"/>
                <a:cs typeface="Calibri"/>
              </a:rPr>
              <a:t>l</a:t>
            </a:r>
            <a:r>
              <a:rPr sz="2000" spc="-4" dirty="0" smtClean="0">
                <a:latin typeface="Calibri"/>
                <a:cs typeface="Calibri"/>
              </a:rPr>
              <a:t>e</a:t>
            </a:r>
            <a:r>
              <a:rPr sz="2000" spc="0" dirty="0" smtClean="0">
                <a:latin typeface="Calibri"/>
                <a:cs typeface="Calibri"/>
              </a:rPr>
              <a:t>s</a:t>
            </a:r>
            <a:r>
              <a:rPr sz="2000" spc="9" dirty="0" smtClean="0">
                <a:latin typeface="Calibri"/>
                <a:cs typeface="Calibri"/>
              </a:rPr>
              <a:t> </a:t>
            </a:r>
            <a:r>
              <a:rPr sz="2000" spc="-34" dirty="0" smtClean="0">
                <a:latin typeface="Calibri"/>
                <a:cs typeface="Calibri"/>
              </a:rPr>
              <a:t>f</a:t>
            </a:r>
            <a:r>
              <a:rPr sz="2000" spc="0" dirty="0" smtClean="0">
                <a:latin typeface="Calibri"/>
                <a:cs typeface="Calibri"/>
              </a:rPr>
              <a:t>onctions</a:t>
            </a:r>
            <a:r>
              <a:rPr sz="2000" spc="-25" dirty="0" smtClean="0">
                <a:latin typeface="Calibri"/>
                <a:cs typeface="Calibri"/>
              </a:rPr>
              <a:t> </a:t>
            </a:r>
            <a:r>
              <a:rPr sz="2000" spc="0" dirty="0" smtClean="0">
                <a:latin typeface="Calibri"/>
                <a:cs typeface="Calibri"/>
              </a:rPr>
              <a:t>cel</a:t>
            </a:r>
            <a:r>
              <a:rPr sz="2000" spc="-4" dirty="0" smtClean="0">
                <a:latin typeface="Calibri"/>
                <a:cs typeface="Calibri"/>
              </a:rPr>
              <a:t>l</a:t>
            </a:r>
            <a:r>
              <a:rPr sz="2000" spc="0" dirty="0" smtClean="0">
                <a:latin typeface="Calibri"/>
                <a:cs typeface="Calibri"/>
              </a:rPr>
              <a:t>ula</a:t>
            </a:r>
            <a:r>
              <a:rPr sz="2000" spc="-9" dirty="0" smtClean="0">
                <a:latin typeface="Calibri"/>
                <a:cs typeface="Calibri"/>
              </a:rPr>
              <a:t>i</a:t>
            </a:r>
            <a:r>
              <a:rPr sz="2000" spc="-25" dirty="0" smtClean="0">
                <a:latin typeface="Calibri"/>
                <a:cs typeface="Calibri"/>
              </a:rPr>
              <a:t>r</a:t>
            </a:r>
            <a:r>
              <a:rPr sz="2000" spc="0" dirty="0" smtClean="0">
                <a:latin typeface="Calibri"/>
                <a:cs typeface="Calibri"/>
              </a:rPr>
              <a:t>e</a:t>
            </a:r>
            <a:r>
              <a:rPr sz="2000" spc="-4" dirty="0" smtClean="0">
                <a:latin typeface="Calibri"/>
                <a:cs typeface="Calibri"/>
              </a:rPr>
              <a:t>s</a:t>
            </a:r>
            <a:r>
              <a:rPr sz="2000" spc="0" dirty="0" smtClean="0">
                <a:latin typeface="Calibri"/>
                <a:cs typeface="Calibri"/>
              </a:rPr>
              <a:t>.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74547" y="1163782"/>
            <a:ext cx="262801" cy="171424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039"/>
              </a:lnSpc>
              <a:spcBef>
                <a:spcPts val="102"/>
              </a:spcBef>
            </a:pPr>
            <a:r>
              <a:rPr sz="1900" spc="0" dirty="0" smtClean="0">
                <a:latin typeface="Arial"/>
                <a:cs typeface="Arial"/>
              </a:rPr>
              <a:t>1.</a:t>
            </a:r>
            <a:endParaRPr sz="1900">
              <a:latin typeface="Arial"/>
              <a:cs typeface="Arial"/>
            </a:endParaRPr>
          </a:p>
          <a:p>
            <a:pPr marL="12700" marR="462">
              <a:lnSpc>
                <a:spcPct val="95825"/>
              </a:lnSpc>
            </a:pPr>
            <a:r>
              <a:rPr sz="1900" spc="0" dirty="0" smtClean="0">
                <a:latin typeface="Arial"/>
                <a:cs typeface="Arial"/>
              </a:rPr>
              <a:t>2.</a:t>
            </a:r>
            <a:endParaRPr sz="1900">
              <a:latin typeface="Arial"/>
              <a:cs typeface="Arial"/>
            </a:endParaRPr>
          </a:p>
          <a:p>
            <a:pPr marL="12700" marR="462">
              <a:lnSpc>
                <a:spcPct val="95825"/>
              </a:lnSpc>
              <a:spcBef>
                <a:spcPts val="95"/>
              </a:spcBef>
            </a:pPr>
            <a:r>
              <a:rPr sz="1900" spc="0" dirty="0" smtClean="0">
                <a:latin typeface="Arial"/>
                <a:cs typeface="Arial"/>
              </a:rPr>
              <a:t>3.</a:t>
            </a:r>
            <a:endParaRPr sz="1900">
              <a:latin typeface="Arial"/>
              <a:cs typeface="Arial"/>
            </a:endParaRPr>
          </a:p>
          <a:p>
            <a:pPr marL="12700" marR="462">
              <a:lnSpc>
                <a:spcPct val="95825"/>
              </a:lnSpc>
              <a:spcBef>
                <a:spcPts val="95"/>
              </a:spcBef>
            </a:pPr>
            <a:r>
              <a:rPr sz="1900" spc="0" dirty="0" smtClean="0">
                <a:latin typeface="Arial"/>
                <a:cs typeface="Arial"/>
              </a:rPr>
              <a:t>4.</a:t>
            </a:r>
            <a:endParaRPr sz="1900">
              <a:latin typeface="Arial"/>
              <a:cs typeface="Arial"/>
            </a:endParaRPr>
          </a:p>
          <a:p>
            <a:pPr marL="12700" marR="462">
              <a:lnSpc>
                <a:spcPct val="95825"/>
              </a:lnSpc>
              <a:spcBef>
                <a:spcPts val="95"/>
              </a:spcBef>
            </a:pPr>
            <a:r>
              <a:rPr sz="1900" spc="0" dirty="0" smtClean="0">
                <a:latin typeface="Arial"/>
                <a:cs typeface="Arial"/>
              </a:rPr>
              <a:t>5.</a:t>
            </a:r>
            <a:endParaRPr sz="1900">
              <a:latin typeface="Arial"/>
              <a:cs typeface="Arial"/>
            </a:endParaRPr>
          </a:p>
          <a:p>
            <a:pPr marL="12700" marR="462">
              <a:lnSpc>
                <a:spcPct val="95825"/>
              </a:lnSpc>
              <a:spcBef>
                <a:spcPts val="95"/>
              </a:spcBef>
            </a:pPr>
            <a:r>
              <a:rPr sz="1900" spc="0" dirty="0" smtClean="0">
                <a:latin typeface="Arial"/>
                <a:cs typeface="Arial"/>
              </a:rPr>
              <a:t>6.</a:t>
            </a:r>
            <a:endParaRPr sz="19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242307" y="1163782"/>
            <a:ext cx="4742763" cy="171424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3163" marR="28920">
              <a:lnSpc>
                <a:spcPts val="2039"/>
              </a:lnSpc>
              <a:spcBef>
                <a:spcPts val="102"/>
              </a:spcBef>
            </a:pPr>
            <a:r>
              <a:rPr sz="1900" spc="0" dirty="0" smtClean="0">
                <a:solidFill>
                  <a:srgbClr val="5B9BD4"/>
                </a:solidFill>
                <a:latin typeface="Arial"/>
                <a:cs typeface="Arial"/>
              </a:rPr>
              <a:t>Structu</a:t>
            </a:r>
            <a:r>
              <a:rPr sz="1900" spc="9" dirty="0" smtClean="0">
                <a:solidFill>
                  <a:srgbClr val="5B9BD4"/>
                </a:solidFill>
                <a:latin typeface="Arial"/>
                <a:cs typeface="Arial"/>
              </a:rPr>
              <a:t>r</a:t>
            </a:r>
            <a:r>
              <a:rPr sz="1900" spc="0" dirty="0" smtClean="0">
                <a:solidFill>
                  <a:srgbClr val="5B9BD4"/>
                </a:solidFill>
                <a:latin typeface="Arial"/>
                <a:cs typeface="Arial"/>
              </a:rPr>
              <a:t>e</a:t>
            </a:r>
            <a:r>
              <a:rPr sz="1900" spc="-46" dirty="0" smtClean="0">
                <a:solidFill>
                  <a:srgbClr val="5B9BD4"/>
                </a:solidFill>
                <a:latin typeface="Arial"/>
                <a:cs typeface="Arial"/>
              </a:rPr>
              <a:t> </a:t>
            </a:r>
            <a:r>
              <a:rPr sz="1900" spc="0" dirty="0" smtClean="0">
                <a:latin typeface="Arial"/>
                <a:cs typeface="Arial"/>
              </a:rPr>
              <a:t>(</a:t>
            </a:r>
            <a:r>
              <a:rPr sz="1900" spc="4" dirty="0" smtClean="0">
                <a:latin typeface="Arial"/>
                <a:cs typeface="Arial"/>
              </a:rPr>
              <a:t>e</a:t>
            </a:r>
            <a:r>
              <a:rPr sz="1900" spc="0" dirty="0" smtClean="0">
                <a:latin typeface="Arial"/>
                <a:cs typeface="Arial"/>
              </a:rPr>
              <a:t>x</a:t>
            </a:r>
            <a:r>
              <a:rPr sz="1900" spc="-26" dirty="0" smtClean="0">
                <a:latin typeface="Arial"/>
                <a:cs typeface="Arial"/>
              </a:rPr>
              <a:t> </a:t>
            </a:r>
            <a:r>
              <a:rPr sz="1900" spc="0" dirty="0" smtClean="0">
                <a:latin typeface="Arial"/>
                <a:cs typeface="Arial"/>
              </a:rPr>
              <a:t>: collag</a:t>
            </a:r>
            <a:r>
              <a:rPr sz="1900" spc="4" dirty="0" smtClean="0">
                <a:latin typeface="Arial"/>
                <a:cs typeface="Arial"/>
              </a:rPr>
              <a:t>è</a:t>
            </a:r>
            <a:r>
              <a:rPr sz="1900" spc="0" dirty="0" smtClean="0">
                <a:latin typeface="Arial"/>
                <a:cs typeface="Arial"/>
              </a:rPr>
              <a:t>ne)</a:t>
            </a:r>
            <a:endParaRPr sz="1900">
              <a:latin typeface="Arial"/>
              <a:cs typeface="Arial"/>
            </a:endParaRPr>
          </a:p>
          <a:p>
            <a:pPr marL="12700">
              <a:lnSpc>
                <a:spcPct val="100041"/>
              </a:lnSpc>
            </a:pPr>
            <a:r>
              <a:rPr sz="1900" spc="4" dirty="0" smtClean="0">
                <a:latin typeface="Arial"/>
                <a:cs typeface="Arial"/>
              </a:rPr>
              <a:t>M</a:t>
            </a:r>
            <a:r>
              <a:rPr sz="1900" spc="0" dirty="0" smtClean="0">
                <a:latin typeface="Arial"/>
                <a:cs typeface="Arial"/>
              </a:rPr>
              <a:t>ouve</a:t>
            </a:r>
            <a:r>
              <a:rPr sz="1900" spc="9" dirty="0" smtClean="0">
                <a:latin typeface="Arial"/>
                <a:cs typeface="Arial"/>
              </a:rPr>
              <a:t>m</a:t>
            </a:r>
            <a:r>
              <a:rPr sz="1900" spc="0" dirty="0" smtClean="0">
                <a:latin typeface="Arial"/>
                <a:cs typeface="Arial"/>
              </a:rPr>
              <a:t>ent</a:t>
            </a:r>
            <a:r>
              <a:rPr sz="1900" spc="-59" dirty="0" smtClean="0">
                <a:latin typeface="Arial"/>
                <a:cs typeface="Arial"/>
              </a:rPr>
              <a:t> </a:t>
            </a:r>
            <a:r>
              <a:rPr sz="1900" spc="0" dirty="0" smtClean="0">
                <a:latin typeface="Arial"/>
                <a:cs typeface="Arial"/>
              </a:rPr>
              <a:t>et</a:t>
            </a:r>
            <a:r>
              <a:rPr sz="1900" spc="-45" dirty="0" smtClean="0">
                <a:latin typeface="Arial"/>
                <a:cs typeface="Arial"/>
              </a:rPr>
              <a:t> </a:t>
            </a:r>
            <a:r>
              <a:rPr sz="1900" spc="-64" dirty="0" smtClean="0">
                <a:latin typeface="Arial"/>
                <a:cs typeface="Arial"/>
              </a:rPr>
              <a:t>T</a:t>
            </a:r>
            <a:r>
              <a:rPr sz="1900" spc="0" dirty="0" smtClean="0">
                <a:latin typeface="Arial"/>
                <a:cs typeface="Arial"/>
              </a:rPr>
              <a:t>r</a:t>
            </a:r>
            <a:r>
              <a:rPr sz="1900" spc="4" dirty="0" smtClean="0">
                <a:latin typeface="Arial"/>
                <a:cs typeface="Arial"/>
              </a:rPr>
              <a:t>a</a:t>
            </a:r>
            <a:r>
              <a:rPr sz="1900" spc="0" dirty="0" smtClean="0">
                <a:latin typeface="Arial"/>
                <a:cs typeface="Arial"/>
              </a:rPr>
              <a:t>nspo</a:t>
            </a:r>
            <a:r>
              <a:rPr sz="1900" spc="9" dirty="0" smtClean="0">
                <a:latin typeface="Arial"/>
                <a:cs typeface="Arial"/>
              </a:rPr>
              <a:t>r</a:t>
            </a:r>
            <a:r>
              <a:rPr sz="1900" spc="0" dirty="0" smtClean="0">
                <a:latin typeface="Arial"/>
                <a:cs typeface="Arial"/>
              </a:rPr>
              <a:t>t</a:t>
            </a:r>
            <a:r>
              <a:rPr sz="1900" spc="-50" dirty="0" smtClean="0">
                <a:latin typeface="Arial"/>
                <a:cs typeface="Arial"/>
              </a:rPr>
              <a:t> </a:t>
            </a:r>
            <a:r>
              <a:rPr sz="1900" spc="0" dirty="0" smtClean="0">
                <a:latin typeface="Arial"/>
                <a:cs typeface="Arial"/>
              </a:rPr>
              <a:t>(</a:t>
            </a:r>
            <a:r>
              <a:rPr sz="1900" spc="4" dirty="0" smtClean="0">
                <a:latin typeface="Arial"/>
                <a:cs typeface="Arial"/>
              </a:rPr>
              <a:t>e</a:t>
            </a:r>
            <a:r>
              <a:rPr sz="1900" spc="0" dirty="0" smtClean="0">
                <a:latin typeface="Arial"/>
                <a:cs typeface="Arial"/>
              </a:rPr>
              <a:t>x</a:t>
            </a:r>
            <a:r>
              <a:rPr sz="1900" spc="-16" dirty="0" smtClean="0">
                <a:latin typeface="Arial"/>
                <a:cs typeface="Arial"/>
              </a:rPr>
              <a:t> </a:t>
            </a:r>
            <a:r>
              <a:rPr sz="1900" spc="0" dirty="0" smtClean="0">
                <a:latin typeface="Arial"/>
                <a:cs typeface="Arial"/>
              </a:rPr>
              <a:t>:</a:t>
            </a:r>
            <a:r>
              <a:rPr sz="1900" spc="9" dirty="0" smtClean="0">
                <a:latin typeface="Arial"/>
                <a:cs typeface="Arial"/>
              </a:rPr>
              <a:t> </a:t>
            </a:r>
            <a:r>
              <a:rPr sz="1900" spc="0" dirty="0" smtClean="0">
                <a:latin typeface="Arial"/>
                <a:cs typeface="Arial"/>
              </a:rPr>
              <a:t>hé</a:t>
            </a:r>
            <a:r>
              <a:rPr sz="1900" spc="4" dirty="0" smtClean="0">
                <a:latin typeface="Arial"/>
                <a:cs typeface="Arial"/>
              </a:rPr>
              <a:t>m</a:t>
            </a:r>
            <a:r>
              <a:rPr sz="1900" spc="0" dirty="0" smtClean="0">
                <a:latin typeface="Arial"/>
                <a:cs typeface="Arial"/>
              </a:rPr>
              <a:t>oglo</a:t>
            </a:r>
            <a:r>
              <a:rPr sz="1900" spc="4" dirty="0" smtClean="0">
                <a:latin typeface="Arial"/>
                <a:cs typeface="Arial"/>
              </a:rPr>
              <a:t>b</a:t>
            </a:r>
            <a:r>
              <a:rPr sz="1900" spc="0" dirty="0" smtClean="0">
                <a:latin typeface="Arial"/>
                <a:cs typeface="Arial"/>
              </a:rPr>
              <a:t>i</a:t>
            </a:r>
            <a:r>
              <a:rPr sz="1900" spc="9" dirty="0" smtClean="0">
                <a:latin typeface="Arial"/>
                <a:cs typeface="Arial"/>
              </a:rPr>
              <a:t>n</a:t>
            </a:r>
            <a:r>
              <a:rPr sz="1900" spc="0" dirty="0" smtClean="0">
                <a:latin typeface="Arial"/>
                <a:cs typeface="Arial"/>
              </a:rPr>
              <a:t>e) </a:t>
            </a:r>
            <a:r>
              <a:rPr sz="1900" spc="4" dirty="0" smtClean="0">
                <a:latin typeface="Arial"/>
                <a:cs typeface="Arial"/>
              </a:rPr>
              <a:t>M</a:t>
            </a:r>
            <a:r>
              <a:rPr sz="1900" spc="0" dirty="0" smtClean="0">
                <a:latin typeface="Arial"/>
                <a:cs typeface="Arial"/>
              </a:rPr>
              <a:t>éta</a:t>
            </a:r>
            <a:r>
              <a:rPr sz="1900" spc="4" dirty="0" smtClean="0">
                <a:latin typeface="Arial"/>
                <a:cs typeface="Arial"/>
              </a:rPr>
              <a:t>b</a:t>
            </a:r>
            <a:r>
              <a:rPr sz="1900" spc="0" dirty="0" smtClean="0">
                <a:latin typeface="Arial"/>
                <a:cs typeface="Arial"/>
              </a:rPr>
              <a:t>olisme</a:t>
            </a:r>
            <a:r>
              <a:rPr sz="1900" spc="-57" dirty="0" smtClean="0">
                <a:latin typeface="Arial"/>
                <a:cs typeface="Arial"/>
              </a:rPr>
              <a:t> </a:t>
            </a:r>
            <a:r>
              <a:rPr sz="1900" spc="0" dirty="0" smtClean="0">
                <a:latin typeface="Arial"/>
                <a:cs typeface="Arial"/>
              </a:rPr>
              <a:t>(</a:t>
            </a:r>
            <a:r>
              <a:rPr sz="1900" spc="4" dirty="0" smtClean="0">
                <a:latin typeface="Arial"/>
                <a:cs typeface="Arial"/>
              </a:rPr>
              <a:t>e</a:t>
            </a:r>
            <a:r>
              <a:rPr sz="1900" spc="0" dirty="0" smtClean="0">
                <a:latin typeface="Arial"/>
                <a:cs typeface="Arial"/>
              </a:rPr>
              <a:t>x</a:t>
            </a:r>
            <a:r>
              <a:rPr sz="1900" spc="-26" dirty="0" smtClean="0">
                <a:latin typeface="Arial"/>
                <a:cs typeface="Arial"/>
              </a:rPr>
              <a:t> </a:t>
            </a:r>
            <a:r>
              <a:rPr sz="1900" spc="0" dirty="0" smtClean="0">
                <a:latin typeface="Arial"/>
                <a:cs typeface="Arial"/>
              </a:rPr>
              <a:t>: enzy</a:t>
            </a:r>
            <a:r>
              <a:rPr sz="1900" spc="9" dirty="0" smtClean="0">
                <a:latin typeface="Arial"/>
                <a:cs typeface="Arial"/>
              </a:rPr>
              <a:t>m</a:t>
            </a:r>
            <a:r>
              <a:rPr sz="1900" spc="0" dirty="0" smtClean="0">
                <a:latin typeface="Arial"/>
                <a:cs typeface="Arial"/>
              </a:rPr>
              <a:t>es)</a:t>
            </a:r>
            <a:endParaRPr sz="1900">
              <a:latin typeface="Arial"/>
              <a:cs typeface="Arial"/>
            </a:endParaRPr>
          </a:p>
          <a:p>
            <a:pPr marL="12700" marR="271835">
              <a:lnSpc>
                <a:spcPct val="100041"/>
              </a:lnSpc>
            </a:pPr>
            <a:r>
              <a:rPr sz="1900" spc="0" dirty="0" smtClean="0">
                <a:latin typeface="Arial"/>
                <a:cs typeface="Arial"/>
              </a:rPr>
              <a:t>Ré</a:t>
            </a:r>
            <a:r>
              <a:rPr sz="1900" spc="4" dirty="0" smtClean="0">
                <a:latin typeface="Arial"/>
                <a:cs typeface="Arial"/>
              </a:rPr>
              <a:t>g</a:t>
            </a:r>
            <a:r>
              <a:rPr sz="1900" spc="0" dirty="0" smtClean="0">
                <a:latin typeface="Arial"/>
                <a:cs typeface="Arial"/>
              </a:rPr>
              <a:t>ulation</a:t>
            </a:r>
            <a:r>
              <a:rPr sz="1900" spc="-40" dirty="0" smtClean="0">
                <a:latin typeface="Arial"/>
                <a:cs typeface="Arial"/>
              </a:rPr>
              <a:t> </a:t>
            </a:r>
            <a:r>
              <a:rPr sz="1900" spc="0" dirty="0" smtClean="0">
                <a:latin typeface="Arial"/>
                <a:cs typeface="Arial"/>
              </a:rPr>
              <a:t>(</a:t>
            </a:r>
            <a:r>
              <a:rPr sz="1900" spc="4" dirty="0" smtClean="0">
                <a:latin typeface="Arial"/>
                <a:cs typeface="Arial"/>
              </a:rPr>
              <a:t>e</a:t>
            </a:r>
            <a:r>
              <a:rPr sz="1900" spc="0" dirty="0" smtClean="0">
                <a:latin typeface="Arial"/>
                <a:cs typeface="Arial"/>
              </a:rPr>
              <a:t>x</a:t>
            </a:r>
            <a:r>
              <a:rPr sz="1900" spc="-16" dirty="0" smtClean="0">
                <a:latin typeface="Arial"/>
                <a:cs typeface="Arial"/>
              </a:rPr>
              <a:t> </a:t>
            </a:r>
            <a:r>
              <a:rPr sz="1900" spc="0" dirty="0" smtClean="0">
                <a:latin typeface="Arial"/>
                <a:cs typeface="Arial"/>
              </a:rPr>
              <a:t>:</a:t>
            </a:r>
            <a:r>
              <a:rPr sz="1900" spc="-9" dirty="0" smtClean="0">
                <a:latin typeface="Arial"/>
                <a:cs typeface="Arial"/>
              </a:rPr>
              <a:t> </a:t>
            </a:r>
            <a:r>
              <a:rPr sz="1900" spc="0" dirty="0" smtClean="0">
                <a:latin typeface="Arial"/>
                <a:cs typeface="Arial"/>
              </a:rPr>
              <a:t>facte</a:t>
            </a:r>
            <a:r>
              <a:rPr sz="1900" spc="4" dirty="0" smtClean="0">
                <a:latin typeface="Arial"/>
                <a:cs typeface="Arial"/>
              </a:rPr>
              <a:t>u</a:t>
            </a:r>
            <a:r>
              <a:rPr sz="1900" spc="0" dirty="0" smtClean="0">
                <a:latin typeface="Arial"/>
                <a:cs typeface="Arial"/>
              </a:rPr>
              <a:t>rs</a:t>
            </a:r>
            <a:r>
              <a:rPr sz="1900" spc="-37" dirty="0" smtClean="0">
                <a:latin typeface="Arial"/>
                <a:cs typeface="Arial"/>
              </a:rPr>
              <a:t> </a:t>
            </a:r>
            <a:r>
              <a:rPr sz="1900" spc="0" dirty="0" smtClean="0">
                <a:latin typeface="Arial"/>
                <a:cs typeface="Arial"/>
              </a:rPr>
              <a:t>de</a:t>
            </a:r>
            <a:r>
              <a:rPr sz="1900" spc="-21" dirty="0" smtClean="0">
                <a:latin typeface="Arial"/>
                <a:cs typeface="Arial"/>
              </a:rPr>
              <a:t> </a:t>
            </a:r>
            <a:r>
              <a:rPr sz="1900" spc="0" dirty="0" smtClean="0">
                <a:latin typeface="Arial"/>
                <a:cs typeface="Arial"/>
              </a:rPr>
              <a:t>t</a:t>
            </a:r>
            <a:r>
              <a:rPr sz="1900" spc="9" dirty="0" smtClean="0">
                <a:latin typeface="Arial"/>
                <a:cs typeface="Arial"/>
              </a:rPr>
              <a:t>r</a:t>
            </a:r>
            <a:r>
              <a:rPr sz="1900" spc="0" dirty="0" smtClean="0">
                <a:latin typeface="Arial"/>
                <a:cs typeface="Arial"/>
              </a:rPr>
              <a:t>ansc</a:t>
            </a:r>
            <a:r>
              <a:rPr sz="1900" spc="4" dirty="0" smtClean="0">
                <a:latin typeface="Arial"/>
                <a:cs typeface="Arial"/>
              </a:rPr>
              <a:t>r</a:t>
            </a:r>
            <a:r>
              <a:rPr sz="1900" spc="0" dirty="0" smtClean="0">
                <a:latin typeface="Arial"/>
                <a:cs typeface="Arial"/>
              </a:rPr>
              <a:t>iption) Co</a:t>
            </a:r>
            <a:r>
              <a:rPr sz="1900" spc="9" dirty="0" smtClean="0">
                <a:latin typeface="Arial"/>
                <a:cs typeface="Arial"/>
              </a:rPr>
              <a:t>m</a:t>
            </a:r>
            <a:r>
              <a:rPr sz="1900" spc="0" dirty="0" smtClean="0">
                <a:latin typeface="Arial"/>
                <a:cs typeface="Arial"/>
              </a:rPr>
              <a:t>m</a:t>
            </a:r>
            <a:r>
              <a:rPr sz="1900" spc="4" dirty="0" smtClean="0">
                <a:latin typeface="Arial"/>
                <a:cs typeface="Arial"/>
              </a:rPr>
              <a:t>u</a:t>
            </a:r>
            <a:r>
              <a:rPr sz="1900" spc="0" dirty="0" smtClean="0">
                <a:latin typeface="Arial"/>
                <a:cs typeface="Arial"/>
              </a:rPr>
              <a:t>nication</a:t>
            </a:r>
            <a:r>
              <a:rPr sz="1900" spc="-66" dirty="0" smtClean="0">
                <a:latin typeface="Arial"/>
                <a:cs typeface="Arial"/>
              </a:rPr>
              <a:t> </a:t>
            </a:r>
            <a:r>
              <a:rPr sz="1900" spc="0" dirty="0" smtClean="0">
                <a:latin typeface="Arial"/>
                <a:cs typeface="Arial"/>
              </a:rPr>
              <a:t>(</a:t>
            </a:r>
            <a:r>
              <a:rPr sz="1900" spc="4" dirty="0" smtClean="0">
                <a:latin typeface="Arial"/>
                <a:cs typeface="Arial"/>
              </a:rPr>
              <a:t>e</a:t>
            </a:r>
            <a:r>
              <a:rPr sz="1900" spc="0" dirty="0" smtClean="0">
                <a:latin typeface="Arial"/>
                <a:cs typeface="Arial"/>
              </a:rPr>
              <a:t>x</a:t>
            </a:r>
            <a:r>
              <a:rPr sz="1900" spc="-16" dirty="0" smtClean="0">
                <a:latin typeface="Arial"/>
                <a:cs typeface="Arial"/>
              </a:rPr>
              <a:t> </a:t>
            </a:r>
            <a:r>
              <a:rPr sz="1900" spc="0" dirty="0" smtClean="0">
                <a:latin typeface="Arial"/>
                <a:cs typeface="Arial"/>
              </a:rPr>
              <a:t>:</a:t>
            </a:r>
            <a:r>
              <a:rPr sz="1900" spc="-9" dirty="0" smtClean="0">
                <a:latin typeface="Arial"/>
                <a:cs typeface="Arial"/>
              </a:rPr>
              <a:t> </a:t>
            </a:r>
            <a:r>
              <a:rPr sz="1900" spc="0" dirty="0" smtClean="0">
                <a:latin typeface="Arial"/>
                <a:cs typeface="Arial"/>
              </a:rPr>
              <a:t>r</a:t>
            </a:r>
            <a:r>
              <a:rPr sz="1900" spc="4" dirty="0" smtClean="0">
                <a:latin typeface="Arial"/>
                <a:cs typeface="Arial"/>
              </a:rPr>
              <a:t>é</a:t>
            </a:r>
            <a:r>
              <a:rPr sz="1900" spc="0" dirty="0" smtClean="0">
                <a:latin typeface="Arial"/>
                <a:cs typeface="Arial"/>
              </a:rPr>
              <a:t>cept</a:t>
            </a:r>
            <a:r>
              <a:rPr sz="1900" spc="4" dirty="0" smtClean="0">
                <a:latin typeface="Arial"/>
                <a:cs typeface="Arial"/>
              </a:rPr>
              <a:t>e</a:t>
            </a:r>
            <a:r>
              <a:rPr sz="1900" spc="0" dirty="0" smtClean="0">
                <a:latin typeface="Arial"/>
                <a:cs typeface="Arial"/>
              </a:rPr>
              <a:t>u</a:t>
            </a:r>
            <a:r>
              <a:rPr sz="1900" spc="4" dirty="0" smtClean="0">
                <a:latin typeface="Arial"/>
                <a:cs typeface="Arial"/>
              </a:rPr>
              <a:t>r</a:t>
            </a:r>
            <a:r>
              <a:rPr sz="1900" spc="0" dirty="0" smtClean="0">
                <a:latin typeface="Arial"/>
                <a:cs typeface="Arial"/>
              </a:rPr>
              <a:t>s) I</a:t>
            </a:r>
            <a:r>
              <a:rPr sz="1900" spc="9" dirty="0" smtClean="0">
                <a:latin typeface="Arial"/>
                <a:cs typeface="Arial"/>
              </a:rPr>
              <a:t>m</a:t>
            </a:r>
            <a:r>
              <a:rPr sz="1900" spc="0" dirty="0" smtClean="0">
                <a:latin typeface="Arial"/>
                <a:cs typeface="Arial"/>
              </a:rPr>
              <a:t>m</a:t>
            </a:r>
            <a:r>
              <a:rPr sz="1900" spc="4" dirty="0" smtClean="0">
                <a:latin typeface="Arial"/>
                <a:cs typeface="Arial"/>
              </a:rPr>
              <a:t>u</a:t>
            </a:r>
            <a:r>
              <a:rPr sz="1900" spc="0" dirty="0" smtClean="0">
                <a:latin typeface="Arial"/>
                <a:cs typeface="Arial"/>
              </a:rPr>
              <a:t>nité</a:t>
            </a:r>
            <a:r>
              <a:rPr sz="1900" spc="-53" dirty="0" smtClean="0">
                <a:latin typeface="Arial"/>
                <a:cs typeface="Arial"/>
              </a:rPr>
              <a:t> </a:t>
            </a:r>
            <a:r>
              <a:rPr sz="1900" spc="0" dirty="0" smtClean="0">
                <a:latin typeface="Arial"/>
                <a:cs typeface="Arial"/>
              </a:rPr>
              <a:t>(</a:t>
            </a:r>
            <a:r>
              <a:rPr sz="1900" spc="4" dirty="0" smtClean="0">
                <a:latin typeface="Arial"/>
                <a:cs typeface="Arial"/>
              </a:rPr>
              <a:t>e</a:t>
            </a:r>
            <a:r>
              <a:rPr sz="1900" spc="0" dirty="0" smtClean="0">
                <a:latin typeface="Arial"/>
                <a:cs typeface="Arial"/>
              </a:rPr>
              <a:t>x</a:t>
            </a:r>
            <a:r>
              <a:rPr sz="1900" spc="-16" dirty="0" smtClean="0">
                <a:latin typeface="Arial"/>
                <a:cs typeface="Arial"/>
              </a:rPr>
              <a:t> </a:t>
            </a:r>
            <a:r>
              <a:rPr sz="1900" spc="0" dirty="0" smtClean="0">
                <a:latin typeface="Arial"/>
                <a:cs typeface="Arial"/>
              </a:rPr>
              <a:t>:</a:t>
            </a:r>
            <a:r>
              <a:rPr sz="1900" spc="-9" dirty="0" smtClean="0">
                <a:latin typeface="Arial"/>
                <a:cs typeface="Arial"/>
              </a:rPr>
              <a:t> </a:t>
            </a:r>
            <a:r>
              <a:rPr sz="1900" spc="0" dirty="0" smtClean="0">
                <a:latin typeface="Arial"/>
                <a:cs typeface="Arial"/>
              </a:rPr>
              <a:t>antico</a:t>
            </a:r>
            <a:r>
              <a:rPr sz="1900" spc="9" dirty="0" smtClean="0">
                <a:latin typeface="Arial"/>
                <a:cs typeface="Arial"/>
              </a:rPr>
              <a:t>r</a:t>
            </a:r>
            <a:r>
              <a:rPr sz="1900" spc="0" dirty="0" smtClean="0">
                <a:latin typeface="Arial"/>
                <a:cs typeface="Arial"/>
              </a:rPr>
              <a:t>ps)</a:t>
            </a:r>
            <a:endParaRPr sz="19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548634" y="3037204"/>
            <a:ext cx="2076122" cy="3804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950"/>
              </a:lnSpc>
              <a:spcBef>
                <a:spcPts val="147"/>
              </a:spcBef>
            </a:pPr>
            <a:r>
              <a:rPr sz="4200" spc="0" baseline="2925" dirty="0" smtClean="0">
                <a:solidFill>
                  <a:srgbClr val="FF0000"/>
                </a:solidFill>
                <a:latin typeface="Calibri"/>
                <a:cs typeface="Calibri"/>
              </a:rPr>
              <a:t>Co</a:t>
            </a:r>
            <a:r>
              <a:rPr sz="4200" spc="-19" baseline="2925" dirty="0" smtClean="0">
                <a:solidFill>
                  <a:srgbClr val="FF0000"/>
                </a:solidFill>
                <a:latin typeface="Calibri"/>
                <a:cs typeface="Calibri"/>
              </a:rPr>
              <a:t>n</a:t>
            </a:r>
            <a:r>
              <a:rPr sz="4200" spc="-59" baseline="2925" dirty="0" smtClean="0">
                <a:solidFill>
                  <a:srgbClr val="FF0000"/>
                </a:solidFill>
                <a:latin typeface="Calibri"/>
                <a:cs typeface="Calibri"/>
              </a:rPr>
              <a:t>f</a:t>
            </a:r>
            <a:r>
              <a:rPr sz="4200" spc="0" baseline="2925" dirty="0" smtClean="0">
                <a:solidFill>
                  <a:srgbClr val="FF0000"/>
                </a:solidFill>
                <a:latin typeface="Calibri"/>
                <a:cs typeface="Calibri"/>
              </a:rPr>
              <a:t>orm</a:t>
            </a:r>
            <a:r>
              <a:rPr sz="4200" spc="-19" baseline="2925" dirty="0" smtClean="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sz="4200" spc="0" baseline="2925" dirty="0" smtClean="0">
                <a:solidFill>
                  <a:srgbClr val="FF0000"/>
                </a:solidFill>
                <a:latin typeface="Calibri"/>
                <a:cs typeface="Calibri"/>
              </a:rPr>
              <a:t>tion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001004" y="3037204"/>
            <a:ext cx="1277373" cy="3804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950"/>
              </a:lnSpc>
              <a:spcBef>
                <a:spcPts val="147"/>
              </a:spcBef>
            </a:pPr>
            <a:r>
              <a:rPr sz="4200" spc="-59" baseline="2925" dirty="0" smtClean="0">
                <a:solidFill>
                  <a:srgbClr val="FF0000"/>
                </a:solidFill>
                <a:latin typeface="Calibri"/>
                <a:cs typeface="Calibri"/>
              </a:rPr>
              <a:t>f</a:t>
            </a:r>
            <a:r>
              <a:rPr sz="4200" spc="0" baseline="2925" dirty="0" smtClean="0">
                <a:solidFill>
                  <a:srgbClr val="FF0000"/>
                </a:solidFill>
                <a:latin typeface="Calibri"/>
                <a:cs typeface="Calibri"/>
              </a:rPr>
              <a:t>onction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615432" y="3053391"/>
            <a:ext cx="388721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95"/>
              </a:lnSpc>
              <a:spcBef>
                <a:spcPts val="129"/>
              </a:spcBef>
            </a:pPr>
            <a:r>
              <a:rPr sz="2400" spc="0" dirty="0" smtClean="0">
                <a:solidFill>
                  <a:srgbClr val="FF0000"/>
                </a:solidFill>
                <a:latin typeface="Symbol"/>
                <a:cs typeface="Symbol"/>
              </a:rPr>
              <a:t></a:t>
            </a:r>
            <a:endParaRPr sz="2400">
              <a:latin typeface="Symbol"/>
              <a:cs typeface="Symbo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23722" y="3563132"/>
            <a:ext cx="10497994" cy="313727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045"/>
              </a:lnSpc>
              <a:spcBef>
                <a:spcPts val="102"/>
              </a:spcBef>
            </a:pPr>
            <a:r>
              <a:rPr sz="2700" spc="-4" baseline="1668" dirty="0" smtClean="0">
                <a:solidFill>
                  <a:srgbClr val="0462C1"/>
                </a:solidFill>
                <a:latin typeface="Wingdings"/>
                <a:cs typeface="Wingdings"/>
              </a:rPr>
              <a:t></a:t>
            </a:r>
            <a:r>
              <a:rPr sz="2700" spc="-4" baseline="1517" dirty="0" smtClean="0">
                <a:solidFill>
                  <a:srgbClr val="0462C1"/>
                </a:solidFill>
                <a:latin typeface="Calibri"/>
                <a:cs typeface="Calibri"/>
              </a:rPr>
              <a:t>P</a:t>
            </a:r>
            <a:r>
              <a:rPr sz="2700" spc="-29" baseline="1517" dirty="0" smtClean="0">
                <a:solidFill>
                  <a:srgbClr val="0462C1"/>
                </a:solidFill>
                <a:latin typeface="Calibri"/>
                <a:cs typeface="Calibri"/>
              </a:rPr>
              <a:t>r</a:t>
            </a:r>
            <a:r>
              <a:rPr sz="2700" spc="0" baseline="1517" dirty="0" smtClean="0">
                <a:solidFill>
                  <a:srgbClr val="0462C1"/>
                </a:solidFill>
                <a:latin typeface="Calibri"/>
                <a:cs typeface="Calibri"/>
              </a:rPr>
              <a:t>o</a:t>
            </a:r>
            <a:r>
              <a:rPr sz="2700" spc="-29" baseline="1517" dirty="0" smtClean="0">
                <a:solidFill>
                  <a:srgbClr val="0462C1"/>
                </a:solidFill>
                <a:latin typeface="Calibri"/>
                <a:cs typeface="Calibri"/>
              </a:rPr>
              <a:t>t</a:t>
            </a:r>
            <a:r>
              <a:rPr sz="2700" spc="0" baseline="1517" dirty="0" smtClean="0">
                <a:solidFill>
                  <a:srgbClr val="0462C1"/>
                </a:solidFill>
                <a:latin typeface="Calibri"/>
                <a:cs typeface="Calibri"/>
              </a:rPr>
              <a:t>éines</a:t>
            </a:r>
            <a:r>
              <a:rPr sz="2700" spc="14" baseline="1517" dirty="0" smtClean="0">
                <a:solidFill>
                  <a:srgbClr val="0462C1"/>
                </a:solidFill>
                <a:latin typeface="Calibri"/>
                <a:cs typeface="Calibri"/>
              </a:rPr>
              <a:t> </a:t>
            </a:r>
            <a:r>
              <a:rPr sz="2700" spc="0" baseline="1517" dirty="0" smtClean="0">
                <a:solidFill>
                  <a:srgbClr val="0462C1"/>
                </a:solidFill>
                <a:latin typeface="Calibri"/>
                <a:cs typeface="Calibri"/>
              </a:rPr>
              <a:t>FI</a:t>
            </a:r>
            <a:r>
              <a:rPr sz="2700" spc="4" baseline="1517" dirty="0" smtClean="0">
                <a:solidFill>
                  <a:srgbClr val="0462C1"/>
                </a:solidFill>
                <a:latin typeface="Calibri"/>
                <a:cs typeface="Calibri"/>
              </a:rPr>
              <a:t>B</a:t>
            </a:r>
            <a:r>
              <a:rPr sz="2700" spc="-4" baseline="1517" dirty="0" smtClean="0">
                <a:solidFill>
                  <a:srgbClr val="0462C1"/>
                </a:solidFill>
                <a:latin typeface="Calibri"/>
                <a:cs typeface="Calibri"/>
              </a:rPr>
              <a:t>R</a:t>
            </a:r>
            <a:r>
              <a:rPr sz="2700" spc="0" baseline="1517" dirty="0" smtClean="0">
                <a:solidFill>
                  <a:srgbClr val="0462C1"/>
                </a:solidFill>
                <a:latin typeface="Calibri"/>
                <a:cs typeface="Calibri"/>
              </a:rPr>
              <a:t>E</a:t>
            </a:r>
            <a:r>
              <a:rPr sz="2700" spc="-9" baseline="1517" dirty="0" smtClean="0">
                <a:solidFill>
                  <a:srgbClr val="0462C1"/>
                </a:solidFill>
                <a:latin typeface="Calibri"/>
                <a:cs typeface="Calibri"/>
              </a:rPr>
              <a:t>U</a:t>
            </a:r>
            <a:r>
              <a:rPr sz="2700" spc="0" baseline="1517" dirty="0" smtClean="0">
                <a:solidFill>
                  <a:srgbClr val="0462C1"/>
                </a:solidFill>
                <a:latin typeface="Calibri"/>
                <a:cs typeface="Calibri"/>
              </a:rPr>
              <a:t>S</a:t>
            </a:r>
            <a:r>
              <a:rPr sz="2700" spc="-14" baseline="1517" dirty="0" smtClean="0">
                <a:solidFill>
                  <a:srgbClr val="0462C1"/>
                </a:solidFill>
                <a:latin typeface="Calibri"/>
                <a:cs typeface="Calibri"/>
              </a:rPr>
              <a:t>E</a:t>
            </a:r>
            <a:r>
              <a:rPr sz="2700" spc="0" baseline="1517" dirty="0" smtClean="0">
                <a:solidFill>
                  <a:srgbClr val="0462C1"/>
                </a:solidFill>
                <a:latin typeface="Calibri"/>
                <a:cs typeface="Calibri"/>
              </a:rPr>
              <a:t>S: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1725"/>
              </a:lnSpc>
              <a:spcBef>
                <a:spcPts val="942"/>
              </a:spcBef>
            </a:pPr>
            <a:r>
              <a:rPr sz="1800" spc="4" dirty="0" smtClean="0">
                <a:latin typeface="Calibri"/>
                <a:cs typeface="Calibri"/>
              </a:rPr>
              <a:t>•</a:t>
            </a:r>
            <a:r>
              <a:rPr sz="1800" spc="-19" dirty="0" smtClean="0">
                <a:latin typeface="Calibri"/>
                <a:cs typeface="Calibri"/>
              </a:rPr>
              <a:t>s</a:t>
            </a:r>
            <a:r>
              <a:rPr sz="1800" spc="0" dirty="0" smtClean="0">
                <a:latin typeface="Calibri"/>
                <a:cs typeface="Calibri"/>
              </a:rPr>
              <a:t>t</a:t>
            </a:r>
            <a:r>
              <a:rPr sz="1800" spc="-4" dirty="0" smtClean="0">
                <a:latin typeface="Calibri"/>
                <a:cs typeface="Calibri"/>
              </a:rPr>
              <a:t>r</a:t>
            </a:r>
            <a:r>
              <a:rPr sz="1800" spc="0" dirty="0" smtClean="0">
                <a:latin typeface="Calibri"/>
                <a:cs typeface="Calibri"/>
              </a:rPr>
              <a:t>uc</a:t>
            </a:r>
            <a:r>
              <a:rPr sz="1800" spc="-4" dirty="0" smtClean="0">
                <a:latin typeface="Calibri"/>
                <a:cs typeface="Calibri"/>
              </a:rPr>
              <a:t>t</a:t>
            </a:r>
            <a:r>
              <a:rPr sz="1800" spc="0" dirty="0" smtClean="0">
                <a:latin typeface="Calibri"/>
                <a:cs typeface="Calibri"/>
              </a:rPr>
              <a:t>u</a:t>
            </a:r>
            <a:r>
              <a:rPr sz="1800" spc="-25" dirty="0" smtClean="0">
                <a:latin typeface="Calibri"/>
                <a:cs typeface="Calibri"/>
              </a:rPr>
              <a:t>r</a:t>
            </a:r>
            <a:r>
              <a:rPr sz="1800" spc="0" dirty="0" smtClean="0">
                <a:latin typeface="Calibri"/>
                <a:cs typeface="Calibri"/>
              </a:rPr>
              <a:t>e</a:t>
            </a:r>
            <a:r>
              <a:rPr sz="1800" spc="14" dirty="0" smtClean="0">
                <a:latin typeface="Calibri"/>
                <a:cs typeface="Calibri"/>
              </a:rPr>
              <a:t> </a:t>
            </a:r>
            <a:r>
              <a:rPr sz="1800" spc="-4" dirty="0" smtClean="0">
                <a:latin typeface="Calibri"/>
                <a:cs typeface="Calibri"/>
              </a:rPr>
              <a:t>li</a:t>
            </a:r>
            <a:r>
              <a:rPr sz="1800" spc="0" dirty="0" smtClean="0">
                <a:latin typeface="Calibri"/>
                <a:cs typeface="Calibri"/>
              </a:rPr>
              <a:t>n</a:t>
            </a:r>
            <a:r>
              <a:rPr sz="1800" spc="4" dirty="0" smtClean="0">
                <a:latin typeface="Calibri"/>
                <a:cs typeface="Calibri"/>
              </a:rPr>
              <a:t>é</a:t>
            </a:r>
            <a:r>
              <a:rPr sz="1800" spc="0" dirty="0" smtClean="0">
                <a:latin typeface="Calibri"/>
                <a:cs typeface="Calibri"/>
              </a:rPr>
              <a:t>ai</a:t>
            </a:r>
            <a:r>
              <a:rPr sz="1800" spc="-29" dirty="0" smtClean="0">
                <a:latin typeface="Calibri"/>
                <a:cs typeface="Calibri"/>
              </a:rPr>
              <a:t>r</a:t>
            </a:r>
            <a:r>
              <a:rPr sz="1800" spc="0" dirty="0" smtClean="0">
                <a:latin typeface="Calibri"/>
                <a:cs typeface="Calibri"/>
              </a:rPr>
              <a:t>e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1725"/>
              </a:lnSpc>
              <a:spcBef>
                <a:spcPts val="1042"/>
              </a:spcBef>
            </a:pPr>
            <a:r>
              <a:rPr sz="1800" spc="4" dirty="0" smtClean="0">
                <a:latin typeface="Calibri"/>
                <a:cs typeface="Calibri"/>
              </a:rPr>
              <a:t>•</a:t>
            </a:r>
            <a:r>
              <a:rPr sz="1800" spc="-4" dirty="0" smtClean="0">
                <a:latin typeface="Calibri"/>
                <a:cs typeface="Calibri"/>
              </a:rPr>
              <a:t>P</a:t>
            </a:r>
            <a:r>
              <a:rPr sz="1800" spc="-34" dirty="0" smtClean="0">
                <a:latin typeface="Calibri"/>
                <a:cs typeface="Calibri"/>
              </a:rPr>
              <a:t>h</a:t>
            </a:r>
            <a:r>
              <a:rPr sz="1800" spc="-9" dirty="0" smtClean="0">
                <a:latin typeface="Calibri"/>
                <a:cs typeface="Calibri"/>
              </a:rPr>
              <a:t>y</a:t>
            </a:r>
            <a:r>
              <a:rPr sz="1800" spc="0" dirty="0" smtClean="0">
                <a:latin typeface="Calibri"/>
                <a:cs typeface="Calibri"/>
              </a:rPr>
              <a:t>siqu</a:t>
            </a:r>
            <a:r>
              <a:rPr sz="1800" spc="4" dirty="0" smtClean="0">
                <a:latin typeface="Calibri"/>
                <a:cs typeface="Calibri"/>
              </a:rPr>
              <a:t>e</a:t>
            </a:r>
            <a:r>
              <a:rPr sz="1800" spc="0" dirty="0" smtClean="0">
                <a:latin typeface="Calibri"/>
                <a:cs typeface="Calibri"/>
              </a:rPr>
              <a:t>ment</a:t>
            </a:r>
            <a:r>
              <a:rPr sz="1800" spc="-4" dirty="0" smtClean="0">
                <a:latin typeface="Calibri"/>
                <a:cs typeface="Calibri"/>
              </a:rPr>
              <a:t> </a:t>
            </a:r>
            <a:r>
              <a:rPr sz="1800" spc="-25" dirty="0" smtClean="0">
                <a:latin typeface="Calibri"/>
                <a:cs typeface="Calibri"/>
              </a:rPr>
              <a:t>r</a:t>
            </a:r>
            <a:r>
              <a:rPr sz="1800" spc="0" dirty="0" smtClean="0">
                <a:latin typeface="Calibri"/>
                <a:cs typeface="Calibri"/>
              </a:rPr>
              <a:t>é</a:t>
            </a:r>
            <a:r>
              <a:rPr sz="1800" spc="4" dirty="0" smtClean="0">
                <a:latin typeface="Calibri"/>
                <a:cs typeface="Calibri"/>
              </a:rPr>
              <a:t>s</a:t>
            </a:r>
            <a:r>
              <a:rPr sz="1800" spc="-4" dirty="0" smtClean="0">
                <a:latin typeface="Calibri"/>
                <a:cs typeface="Calibri"/>
              </a:rPr>
              <a:t>i</a:t>
            </a:r>
            <a:r>
              <a:rPr sz="1800" spc="-19" dirty="0" smtClean="0">
                <a:latin typeface="Calibri"/>
                <a:cs typeface="Calibri"/>
              </a:rPr>
              <a:t>s</a:t>
            </a:r>
            <a:r>
              <a:rPr sz="1800" spc="-25" dirty="0" smtClean="0">
                <a:latin typeface="Calibri"/>
                <a:cs typeface="Calibri"/>
              </a:rPr>
              <a:t>t</a:t>
            </a:r>
            <a:r>
              <a:rPr sz="1800" spc="0" dirty="0" smtClean="0">
                <a:latin typeface="Calibri"/>
                <a:cs typeface="Calibri"/>
              </a:rPr>
              <a:t>a</a:t>
            </a:r>
            <a:r>
              <a:rPr sz="1800" spc="-9" dirty="0" smtClean="0">
                <a:latin typeface="Calibri"/>
                <a:cs typeface="Calibri"/>
              </a:rPr>
              <a:t>n</a:t>
            </a:r>
            <a:r>
              <a:rPr sz="1800" spc="-25" dirty="0" smtClean="0">
                <a:latin typeface="Calibri"/>
                <a:cs typeface="Calibri"/>
              </a:rPr>
              <a:t>t</a:t>
            </a:r>
            <a:r>
              <a:rPr sz="1800" spc="0" dirty="0" smtClean="0">
                <a:latin typeface="Calibri"/>
                <a:cs typeface="Calibri"/>
              </a:rPr>
              <a:t>e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1725"/>
              </a:lnSpc>
              <a:spcBef>
                <a:spcPts val="1042"/>
              </a:spcBef>
            </a:pPr>
            <a:r>
              <a:rPr sz="1800" spc="0" dirty="0" smtClean="0">
                <a:latin typeface="Calibri"/>
                <a:cs typeface="Calibri"/>
              </a:rPr>
              <a:t>•</a:t>
            </a:r>
            <a:r>
              <a:rPr sz="1800" spc="-4" dirty="0" smtClean="0">
                <a:latin typeface="Calibri"/>
                <a:cs typeface="Calibri"/>
              </a:rPr>
              <a:t>P</a:t>
            </a:r>
            <a:r>
              <a:rPr sz="1800" spc="-39" dirty="0" smtClean="0">
                <a:latin typeface="Calibri"/>
                <a:cs typeface="Calibri"/>
              </a:rPr>
              <a:t>r</a:t>
            </a:r>
            <a:r>
              <a:rPr sz="1800" spc="-9" dirty="0" smtClean="0">
                <a:latin typeface="Calibri"/>
                <a:cs typeface="Calibri"/>
              </a:rPr>
              <a:t>a</a:t>
            </a:r>
            <a:r>
              <a:rPr sz="1800" spc="0" dirty="0" smtClean="0">
                <a:latin typeface="Calibri"/>
                <a:cs typeface="Calibri"/>
              </a:rPr>
              <a:t>t</a:t>
            </a:r>
            <a:r>
              <a:rPr sz="1800" spc="-9" dirty="0" smtClean="0">
                <a:latin typeface="Calibri"/>
                <a:cs typeface="Calibri"/>
              </a:rPr>
              <a:t>i</a:t>
            </a:r>
            <a:r>
              <a:rPr sz="1800" spc="0" dirty="0" smtClean="0">
                <a:latin typeface="Calibri"/>
                <a:cs typeface="Calibri"/>
              </a:rPr>
              <a:t>qu</a:t>
            </a:r>
            <a:r>
              <a:rPr sz="1800" spc="4" dirty="0" smtClean="0">
                <a:latin typeface="Calibri"/>
                <a:cs typeface="Calibri"/>
              </a:rPr>
              <a:t>e</a:t>
            </a:r>
            <a:r>
              <a:rPr sz="1800" spc="0" dirty="0" smtClean="0">
                <a:latin typeface="Calibri"/>
                <a:cs typeface="Calibri"/>
              </a:rPr>
              <a:t>me</a:t>
            </a:r>
            <a:r>
              <a:rPr sz="1800" spc="-4" dirty="0" smtClean="0">
                <a:latin typeface="Calibri"/>
                <a:cs typeface="Calibri"/>
              </a:rPr>
              <a:t>n</a:t>
            </a:r>
            <a:r>
              <a:rPr sz="1800" spc="0" dirty="0" smtClean="0">
                <a:latin typeface="Calibri"/>
                <a:cs typeface="Calibri"/>
              </a:rPr>
              <a:t>t </a:t>
            </a:r>
            <a:r>
              <a:rPr sz="1800" spc="-9" dirty="0" smtClean="0">
                <a:latin typeface="Calibri"/>
                <a:cs typeface="Calibri"/>
              </a:rPr>
              <a:t>i</a:t>
            </a:r>
            <a:r>
              <a:rPr sz="1800" spc="0" dirty="0" smtClean="0">
                <a:latin typeface="Calibri"/>
                <a:cs typeface="Calibri"/>
              </a:rPr>
              <a:t>nsolub</a:t>
            </a:r>
            <a:r>
              <a:rPr sz="1800" spc="-4" dirty="0" smtClean="0">
                <a:latin typeface="Calibri"/>
                <a:cs typeface="Calibri"/>
              </a:rPr>
              <a:t>l</a:t>
            </a:r>
            <a:r>
              <a:rPr sz="1800" spc="0" dirty="0" smtClean="0">
                <a:latin typeface="Calibri"/>
                <a:cs typeface="Calibri"/>
              </a:rPr>
              <a:t>es</a:t>
            </a:r>
            <a:r>
              <a:rPr sz="1800" spc="14" dirty="0" smtClean="0">
                <a:latin typeface="Calibri"/>
                <a:cs typeface="Calibri"/>
              </a:rPr>
              <a:t> </a:t>
            </a:r>
            <a:r>
              <a:rPr sz="1800" spc="0" dirty="0" smtClean="0">
                <a:latin typeface="Calibri"/>
                <a:cs typeface="Calibri"/>
              </a:rPr>
              <a:t>dans</a:t>
            </a:r>
            <a:r>
              <a:rPr sz="1800" spc="4" dirty="0" smtClean="0">
                <a:latin typeface="Calibri"/>
                <a:cs typeface="Calibri"/>
              </a:rPr>
              <a:t> </a:t>
            </a:r>
            <a:r>
              <a:rPr sz="1800" spc="-4" dirty="0" smtClean="0">
                <a:latin typeface="Calibri"/>
                <a:cs typeface="Calibri"/>
              </a:rPr>
              <a:t>l</a:t>
            </a:r>
            <a:r>
              <a:rPr sz="1800" spc="-139" dirty="0" smtClean="0">
                <a:latin typeface="Calibri"/>
                <a:cs typeface="Calibri"/>
              </a:rPr>
              <a:t>’</a:t>
            </a:r>
            <a:r>
              <a:rPr sz="1800" spc="0" dirty="0" smtClean="0">
                <a:latin typeface="Calibri"/>
                <a:cs typeface="Calibri"/>
              </a:rPr>
              <a:t>eau</a:t>
            </a:r>
            <a:r>
              <a:rPr sz="1800" spc="29" dirty="0" smtClean="0">
                <a:latin typeface="Calibri"/>
                <a:cs typeface="Calibri"/>
              </a:rPr>
              <a:t> </a:t>
            </a:r>
            <a:r>
              <a:rPr sz="1800" spc="-9" dirty="0" smtClean="0">
                <a:latin typeface="Calibri"/>
                <a:cs typeface="Calibri"/>
              </a:rPr>
              <a:t>e</a:t>
            </a:r>
            <a:r>
              <a:rPr sz="1800" spc="0" dirty="0" smtClean="0">
                <a:latin typeface="Calibri"/>
                <a:cs typeface="Calibri"/>
              </a:rPr>
              <a:t>t so</a:t>
            </a:r>
            <a:r>
              <a:rPr sz="1800" spc="-9" dirty="0" smtClean="0">
                <a:latin typeface="Calibri"/>
                <a:cs typeface="Calibri"/>
              </a:rPr>
              <a:t>l</a:t>
            </a:r>
            <a:r>
              <a:rPr sz="1800" spc="0" dirty="0" smtClean="0">
                <a:latin typeface="Calibri"/>
                <a:cs typeface="Calibri"/>
              </a:rPr>
              <a:t>ut</a:t>
            </a:r>
            <a:r>
              <a:rPr sz="1800" spc="-9" dirty="0" smtClean="0">
                <a:latin typeface="Calibri"/>
                <a:cs typeface="Calibri"/>
              </a:rPr>
              <a:t>i</a:t>
            </a:r>
            <a:r>
              <a:rPr sz="1800" spc="0" dirty="0" smtClean="0">
                <a:latin typeface="Calibri"/>
                <a:cs typeface="Calibri"/>
              </a:rPr>
              <a:t>ons</a:t>
            </a:r>
            <a:r>
              <a:rPr sz="1800" spc="14" dirty="0" smtClean="0">
                <a:latin typeface="Calibri"/>
                <a:cs typeface="Calibri"/>
              </a:rPr>
              <a:t> </a:t>
            </a:r>
            <a:r>
              <a:rPr sz="1800" spc="0" dirty="0" smtClean="0">
                <a:latin typeface="Calibri"/>
                <a:cs typeface="Calibri"/>
              </a:rPr>
              <a:t>sal</a:t>
            </a:r>
            <a:r>
              <a:rPr sz="1800" spc="-9" dirty="0" smtClean="0">
                <a:latin typeface="Calibri"/>
                <a:cs typeface="Calibri"/>
              </a:rPr>
              <a:t>i</a:t>
            </a:r>
            <a:r>
              <a:rPr sz="1800" spc="0" dirty="0" smtClean="0">
                <a:latin typeface="Calibri"/>
                <a:cs typeface="Calibri"/>
              </a:rPr>
              <a:t>nes</a:t>
            </a:r>
            <a:r>
              <a:rPr sz="1800" spc="4" dirty="0" smtClean="0">
                <a:latin typeface="Calibri"/>
                <a:cs typeface="Calibri"/>
              </a:rPr>
              <a:t> </a:t>
            </a:r>
            <a:r>
              <a:rPr sz="1800" spc="0" dirty="0" smtClean="0">
                <a:latin typeface="Calibri"/>
                <a:cs typeface="Calibri"/>
              </a:rPr>
              <a:t>di</a:t>
            </a:r>
            <a:r>
              <a:rPr sz="1800" spc="-9" dirty="0" smtClean="0">
                <a:latin typeface="Calibri"/>
                <a:cs typeface="Calibri"/>
              </a:rPr>
              <a:t>l</a:t>
            </a:r>
            <a:r>
              <a:rPr sz="1800" spc="0" dirty="0" smtClean="0">
                <a:latin typeface="Calibri"/>
                <a:cs typeface="Calibri"/>
              </a:rPr>
              <a:t>ué</a:t>
            </a:r>
            <a:r>
              <a:rPr sz="1800" spc="4" dirty="0" smtClean="0">
                <a:latin typeface="Calibri"/>
                <a:cs typeface="Calibri"/>
              </a:rPr>
              <a:t>e</a:t>
            </a:r>
            <a:r>
              <a:rPr sz="1800" spc="0" dirty="0" smtClean="0">
                <a:latin typeface="Calibri"/>
                <a:cs typeface="Calibri"/>
              </a:rPr>
              <a:t>s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1725"/>
              </a:lnSpc>
              <a:spcBef>
                <a:spcPts val="1045"/>
              </a:spcBef>
            </a:pPr>
            <a:r>
              <a:rPr sz="1800" spc="4" dirty="0" smtClean="0">
                <a:latin typeface="Calibri"/>
                <a:cs typeface="Calibri"/>
              </a:rPr>
              <a:t>•</a:t>
            </a:r>
            <a:r>
              <a:rPr sz="1800" spc="-39" dirty="0" smtClean="0">
                <a:latin typeface="Calibri"/>
                <a:cs typeface="Calibri"/>
              </a:rPr>
              <a:t>R</a:t>
            </a:r>
            <a:r>
              <a:rPr sz="1800" spc="0" dirty="0" smtClean="0">
                <a:latin typeface="Calibri"/>
                <a:cs typeface="Calibri"/>
              </a:rPr>
              <a:t>ô</a:t>
            </a:r>
            <a:r>
              <a:rPr sz="1800" spc="-4" dirty="0" smtClean="0">
                <a:latin typeface="Calibri"/>
                <a:cs typeface="Calibri"/>
              </a:rPr>
              <a:t>l</a:t>
            </a:r>
            <a:r>
              <a:rPr sz="1800" spc="0" dirty="0" smtClean="0">
                <a:latin typeface="Calibri"/>
                <a:cs typeface="Calibri"/>
              </a:rPr>
              <a:t>e</a:t>
            </a:r>
            <a:r>
              <a:rPr sz="1800" spc="14" dirty="0" smtClean="0">
                <a:latin typeface="Calibri"/>
                <a:cs typeface="Calibri"/>
              </a:rPr>
              <a:t> </a:t>
            </a:r>
            <a:r>
              <a:rPr sz="1800" spc="-9" dirty="0" smtClean="0">
                <a:latin typeface="Calibri"/>
                <a:cs typeface="Calibri"/>
              </a:rPr>
              <a:t>S</a:t>
            </a:r>
            <a:r>
              <a:rPr sz="1800" spc="0" dirty="0" smtClean="0">
                <a:latin typeface="Calibri"/>
                <a:cs typeface="Calibri"/>
              </a:rPr>
              <a:t>T</a:t>
            </a:r>
            <a:r>
              <a:rPr sz="1800" spc="-4" dirty="0" smtClean="0">
                <a:latin typeface="Calibri"/>
                <a:cs typeface="Calibri"/>
              </a:rPr>
              <a:t>R</a:t>
            </a:r>
            <a:r>
              <a:rPr sz="1800" spc="0" dirty="0" smtClean="0">
                <a:latin typeface="Calibri"/>
                <a:cs typeface="Calibri"/>
              </a:rPr>
              <a:t>U</a:t>
            </a:r>
            <a:r>
              <a:rPr sz="1800" spc="9" dirty="0" smtClean="0">
                <a:latin typeface="Calibri"/>
                <a:cs typeface="Calibri"/>
              </a:rPr>
              <a:t>C</a:t>
            </a:r>
            <a:r>
              <a:rPr sz="1800" spc="0" dirty="0" smtClean="0">
                <a:latin typeface="Calibri"/>
                <a:cs typeface="Calibri"/>
              </a:rPr>
              <a:t>TU</a:t>
            </a:r>
            <a:r>
              <a:rPr sz="1800" spc="-9" dirty="0" smtClean="0">
                <a:latin typeface="Calibri"/>
                <a:cs typeface="Calibri"/>
              </a:rPr>
              <a:t>R</a:t>
            </a:r>
            <a:r>
              <a:rPr sz="1800" spc="0" dirty="0" smtClean="0">
                <a:latin typeface="Calibri"/>
                <a:cs typeface="Calibri"/>
              </a:rPr>
              <a:t>AL</a:t>
            </a:r>
            <a:endParaRPr sz="1800">
              <a:latin typeface="Calibri"/>
              <a:cs typeface="Calibri"/>
            </a:endParaRPr>
          </a:p>
          <a:p>
            <a:pPr marL="1841474">
              <a:lnSpc>
                <a:spcPct val="101725"/>
              </a:lnSpc>
              <a:spcBef>
                <a:spcPts val="1042"/>
              </a:spcBef>
            </a:pPr>
            <a:r>
              <a:rPr sz="1800" spc="-19" dirty="0" smtClean="0">
                <a:latin typeface="Calibri"/>
                <a:cs typeface="Calibri"/>
              </a:rPr>
              <a:t>e</a:t>
            </a:r>
            <a:r>
              <a:rPr sz="1800" spc="0" dirty="0" smtClean="0">
                <a:latin typeface="Calibri"/>
                <a:cs typeface="Calibri"/>
              </a:rPr>
              <a:t>x: </a:t>
            </a:r>
            <a:r>
              <a:rPr sz="1800" spc="-4" dirty="0" smtClean="0">
                <a:latin typeface="Calibri"/>
                <a:cs typeface="Calibri"/>
              </a:rPr>
              <a:t>l</a:t>
            </a:r>
            <a:r>
              <a:rPr sz="1800" spc="0" dirty="0" smtClean="0">
                <a:latin typeface="Calibri"/>
                <a:cs typeface="Calibri"/>
              </a:rPr>
              <a:t>e</a:t>
            </a:r>
            <a:r>
              <a:rPr sz="1800" spc="19" dirty="0" smtClean="0">
                <a:latin typeface="Calibri"/>
                <a:cs typeface="Calibri"/>
              </a:rPr>
              <a:t> </a:t>
            </a:r>
            <a:r>
              <a:rPr sz="1800" spc="-14" dirty="0" smtClean="0">
                <a:latin typeface="Calibri"/>
                <a:cs typeface="Calibri"/>
              </a:rPr>
              <a:t>c</a:t>
            </a:r>
            <a:r>
              <a:rPr sz="1800" spc="0" dirty="0" smtClean="0">
                <a:latin typeface="Calibri"/>
                <a:cs typeface="Calibri"/>
              </a:rPr>
              <a:t>ol</a:t>
            </a:r>
            <a:r>
              <a:rPr sz="1800" spc="-9" dirty="0" smtClean="0">
                <a:latin typeface="Calibri"/>
                <a:cs typeface="Calibri"/>
              </a:rPr>
              <a:t>l</a:t>
            </a:r>
            <a:r>
              <a:rPr sz="1800" spc="0" dirty="0" smtClean="0">
                <a:latin typeface="Calibri"/>
                <a:cs typeface="Calibri"/>
              </a:rPr>
              <a:t>agè</a:t>
            </a:r>
            <a:r>
              <a:rPr sz="1800" spc="9" dirty="0" smtClean="0">
                <a:latin typeface="Calibri"/>
                <a:cs typeface="Calibri"/>
              </a:rPr>
              <a:t>n</a:t>
            </a:r>
            <a:r>
              <a:rPr sz="1800" spc="0" dirty="0" smtClean="0">
                <a:latin typeface="Calibri"/>
                <a:cs typeface="Calibri"/>
              </a:rPr>
              <a:t>e</a:t>
            </a:r>
            <a:r>
              <a:rPr sz="1800" spc="14" dirty="0" smtClean="0">
                <a:latin typeface="Calibri"/>
                <a:cs typeface="Calibri"/>
              </a:rPr>
              <a:t> </a:t>
            </a:r>
            <a:r>
              <a:rPr sz="1800" spc="-34" dirty="0" smtClean="0">
                <a:latin typeface="Calibri"/>
                <a:cs typeface="Calibri"/>
              </a:rPr>
              <a:t>f</a:t>
            </a:r>
            <a:r>
              <a:rPr sz="1800" spc="0" dirty="0" smtClean="0">
                <a:latin typeface="Calibri"/>
                <a:cs typeface="Calibri"/>
              </a:rPr>
              <a:t>orme</a:t>
            </a:r>
            <a:r>
              <a:rPr sz="1800" spc="9" dirty="0" smtClean="0">
                <a:latin typeface="Calibri"/>
                <a:cs typeface="Calibri"/>
              </a:rPr>
              <a:t> </a:t>
            </a:r>
            <a:r>
              <a:rPr sz="1800" spc="4" dirty="0" smtClean="0">
                <a:latin typeface="Calibri"/>
                <a:cs typeface="Calibri"/>
              </a:rPr>
              <a:t>u</a:t>
            </a:r>
            <a:r>
              <a:rPr sz="1800" spc="0" dirty="0" smtClean="0">
                <a:latin typeface="Calibri"/>
                <a:cs typeface="Calibri"/>
              </a:rPr>
              <a:t>n</a:t>
            </a:r>
            <a:r>
              <a:rPr sz="1800" spc="14" dirty="0" smtClean="0">
                <a:latin typeface="Calibri"/>
                <a:cs typeface="Calibri"/>
              </a:rPr>
              <a:t> </a:t>
            </a:r>
            <a:r>
              <a:rPr sz="1800" spc="4" dirty="0" smtClean="0">
                <a:latin typeface="Calibri"/>
                <a:cs typeface="Calibri"/>
              </a:rPr>
              <a:t>supp</a:t>
            </a:r>
            <a:r>
              <a:rPr sz="1800" spc="0" dirty="0" smtClean="0">
                <a:latin typeface="Calibri"/>
                <a:cs typeface="Calibri"/>
              </a:rPr>
              <a:t>ort</a:t>
            </a:r>
            <a:r>
              <a:rPr sz="1800" spc="9" dirty="0" smtClean="0">
                <a:latin typeface="Calibri"/>
                <a:cs typeface="Calibri"/>
              </a:rPr>
              <a:t> </a:t>
            </a:r>
            <a:r>
              <a:rPr sz="1800" spc="4" dirty="0" smtClean="0">
                <a:latin typeface="Calibri"/>
                <a:cs typeface="Calibri"/>
              </a:rPr>
              <a:t>p</a:t>
            </a:r>
            <a:r>
              <a:rPr sz="1800" spc="0" dirty="0" smtClean="0">
                <a:latin typeface="Calibri"/>
                <a:cs typeface="Calibri"/>
              </a:rPr>
              <a:t>o</a:t>
            </a:r>
            <a:r>
              <a:rPr sz="1800" spc="4" dirty="0" smtClean="0">
                <a:latin typeface="Calibri"/>
                <a:cs typeface="Calibri"/>
              </a:rPr>
              <a:t>u</a:t>
            </a:r>
            <a:r>
              <a:rPr sz="1800" spc="0" dirty="0" smtClean="0">
                <a:latin typeface="Calibri"/>
                <a:cs typeface="Calibri"/>
              </a:rPr>
              <a:t>r</a:t>
            </a:r>
            <a:r>
              <a:rPr sz="1800" spc="9" dirty="0" smtClean="0">
                <a:latin typeface="Calibri"/>
                <a:cs typeface="Calibri"/>
              </a:rPr>
              <a:t> </a:t>
            </a:r>
            <a:r>
              <a:rPr sz="1800" spc="-4" dirty="0" smtClean="0">
                <a:latin typeface="Calibri"/>
                <a:cs typeface="Calibri"/>
              </a:rPr>
              <a:t>l</a:t>
            </a:r>
            <a:r>
              <a:rPr sz="1800" spc="0" dirty="0" smtClean="0">
                <a:latin typeface="Calibri"/>
                <a:cs typeface="Calibri"/>
              </a:rPr>
              <a:t>e</a:t>
            </a:r>
            <a:r>
              <a:rPr sz="1800" spc="4" dirty="0" smtClean="0">
                <a:latin typeface="Calibri"/>
                <a:cs typeface="Calibri"/>
              </a:rPr>
              <a:t> m</a:t>
            </a:r>
            <a:r>
              <a:rPr sz="1800" spc="0" dirty="0" smtClean="0">
                <a:latin typeface="Calibri"/>
                <a:cs typeface="Calibri"/>
              </a:rPr>
              <a:t>ai</a:t>
            </a:r>
            <a:r>
              <a:rPr sz="1800" spc="-9" dirty="0" smtClean="0">
                <a:latin typeface="Calibri"/>
                <a:cs typeface="Calibri"/>
              </a:rPr>
              <a:t>n</a:t>
            </a:r>
            <a:r>
              <a:rPr sz="1800" spc="0" dirty="0" smtClean="0">
                <a:latin typeface="Calibri"/>
                <a:cs typeface="Calibri"/>
              </a:rPr>
              <a:t>t</a:t>
            </a:r>
            <a:r>
              <a:rPr sz="1800" spc="-9" dirty="0" smtClean="0">
                <a:latin typeface="Calibri"/>
                <a:cs typeface="Calibri"/>
              </a:rPr>
              <a:t>i</a:t>
            </a:r>
            <a:r>
              <a:rPr sz="1800" spc="4" dirty="0" smtClean="0">
                <a:latin typeface="Calibri"/>
                <a:cs typeface="Calibri"/>
              </a:rPr>
              <a:t>e</a:t>
            </a:r>
            <a:r>
              <a:rPr sz="1800" spc="0" dirty="0" smtClean="0">
                <a:latin typeface="Calibri"/>
                <a:cs typeface="Calibri"/>
              </a:rPr>
              <a:t>n</a:t>
            </a:r>
            <a:r>
              <a:rPr sz="1800" spc="14" dirty="0" smtClean="0">
                <a:latin typeface="Calibri"/>
                <a:cs typeface="Calibri"/>
              </a:rPr>
              <a:t> </a:t>
            </a:r>
            <a:r>
              <a:rPr sz="1800" spc="-4" dirty="0" smtClean="0">
                <a:latin typeface="Calibri"/>
                <a:cs typeface="Calibri"/>
              </a:rPr>
              <a:t>e</a:t>
            </a:r>
            <a:r>
              <a:rPr sz="1800" spc="0" dirty="0" smtClean="0">
                <a:latin typeface="Calibri"/>
                <a:cs typeface="Calibri"/>
              </a:rPr>
              <a:t>t</a:t>
            </a:r>
            <a:r>
              <a:rPr sz="1800" spc="9" dirty="0" smtClean="0">
                <a:latin typeface="Calibri"/>
                <a:cs typeface="Calibri"/>
              </a:rPr>
              <a:t> </a:t>
            </a:r>
            <a:r>
              <a:rPr sz="1800" spc="-4" dirty="0" smtClean="0">
                <a:latin typeface="Calibri"/>
                <a:cs typeface="Calibri"/>
              </a:rPr>
              <a:t>l</a:t>
            </a:r>
            <a:r>
              <a:rPr sz="1800" spc="0" dirty="0" smtClean="0">
                <a:latin typeface="Calibri"/>
                <a:cs typeface="Calibri"/>
              </a:rPr>
              <a:t>a </a:t>
            </a:r>
            <a:r>
              <a:rPr sz="1800" spc="-14" dirty="0" smtClean="0">
                <a:latin typeface="Calibri"/>
                <a:cs typeface="Calibri"/>
              </a:rPr>
              <a:t>c</a:t>
            </a:r>
            <a:r>
              <a:rPr sz="1800" spc="0" dirty="0" smtClean="0">
                <a:latin typeface="Calibri"/>
                <a:cs typeface="Calibri"/>
              </a:rPr>
              <a:t>o</a:t>
            </a:r>
            <a:r>
              <a:rPr sz="1800" spc="4" dirty="0" smtClean="0">
                <a:latin typeface="Calibri"/>
                <a:cs typeface="Calibri"/>
              </a:rPr>
              <a:t>hés</a:t>
            </a:r>
            <a:r>
              <a:rPr sz="1800" spc="-4" dirty="0" smtClean="0">
                <a:latin typeface="Calibri"/>
                <a:cs typeface="Calibri"/>
              </a:rPr>
              <a:t>i</a:t>
            </a:r>
            <a:r>
              <a:rPr sz="1800" spc="0" dirty="0" smtClean="0">
                <a:latin typeface="Calibri"/>
                <a:cs typeface="Calibri"/>
              </a:rPr>
              <a:t>on</a:t>
            </a:r>
            <a:r>
              <a:rPr sz="1800" spc="14" dirty="0" smtClean="0">
                <a:latin typeface="Calibri"/>
                <a:cs typeface="Calibri"/>
              </a:rPr>
              <a:t> </a:t>
            </a:r>
            <a:r>
              <a:rPr sz="1800" spc="4" dirty="0" smtClean="0">
                <a:latin typeface="Calibri"/>
                <a:cs typeface="Calibri"/>
              </a:rPr>
              <a:t>de</a:t>
            </a:r>
            <a:r>
              <a:rPr sz="1800" spc="0" dirty="0" smtClean="0">
                <a:latin typeface="Calibri"/>
                <a:cs typeface="Calibri"/>
              </a:rPr>
              <a:t>s</a:t>
            </a:r>
            <a:r>
              <a:rPr sz="1800" spc="4" dirty="0" smtClean="0">
                <a:latin typeface="Calibri"/>
                <a:cs typeface="Calibri"/>
              </a:rPr>
              <a:t> </a:t>
            </a:r>
            <a:r>
              <a:rPr sz="1800" spc="0" dirty="0" smtClean="0">
                <a:latin typeface="Calibri"/>
                <a:cs typeface="Calibri"/>
              </a:rPr>
              <a:t>cel</a:t>
            </a:r>
            <a:r>
              <a:rPr sz="1800" spc="-4" dirty="0" smtClean="0">
                <a:latin typeface="Calibri"/>
                <a:cs typeface="Calibri"/>
              </a:rPr>
              <a:t>l</a:t>
            </a:r>
            <a:r>
              <a:rPr sz="1800" spc="4" dirty="0" smtClean="0">
                <a:latin typeface="Calibri"/>
                <a:cs typeface="Calibri"/>
              </a:rPr>
              <a:t>u</a:t>
            </a:r>
            <a:r>
              <a:rPr sz="1800" spc="-4" dirty="0" smtClean="0">
                <a:latin typeface="Calibri"/>
                <a:cs typeface="Calibri"/>
              </a:rPr>
              <a:t>l</a:t>
            </a:r>
            <a:r>
              <a:rPr sz="1800" spc="4" dirty="0" smtClean="0">
                <a:latin typeface="Calibri"/>
                <a:cs typeface="Calibri"/>
              </a:rPr>
              <a:t>e</a:t>
            </a:r>
            <a:r>
              <a:rPr sz="1800" spc="0" dirty="0" smtClean="0">
                <a:latin typeface="Calibri"/>
                <a:cs typeface="Calibri"/>
              </a:rPr>
              <a:t>s</a:t>
            </a:r>
            <a:endParaRPr sz="1800">
              <a:latin typeface="Calibri"/>
              <a:cs typeface="Calibri"/>
            </a:endParaRPr>
          </a:p>
          <a:p>
            <a:pPr marL="1841474">
              <a:lnSpc>
                <a:spcPts val="2160"/>
              </a:lnSpc>
              <a:spcBef>
                <a:spcPts val="108"/>
              </a:spcBef>
            </a:pPr>
            <a:r>
              <a:rPr sz="2700" spc="-4" baseline="1517" dirty="0" smtClean="0">
                <a:latin typeface="Calibri"/>
                <a:cs typeface="Calibri"/>
              </a:rPr>
              <a:t>(</a:t>
            </a:r>
            <a:r>
              <a:rPr sz="2700" spc="0" baseline="1517" dirty="0" smtClean="0">
                <a:latin typeface="Calibri"/>
                <a:cs typeface="Calibri"/>
              </a:rPr>
              <a:t>t</a:t>
            </a:r>
            <a:r>
              <a:rPr sz="2700" spc="-9" baseline="1517" dirty="0" smtClean="0">
                <a:latin typeface="Calibri"/>
                <a:cs typeface="Calibri"/>
              </a:rPr>
              <a:t>i</a:t>
            </a:r>
            <a:r>
              <a:rPr sz="2700" spc="0" baseline="1517" dirty="0" smtClean="0">
                <a:latin typeface="Calibri"/>
                <a:cs typeface="Calibri"/>
              </a:rPr>
              <a:t>s</a:t>
            </a:r>
            <a:r>
              <a:rPr sz="2700" spc="4" baseline="1517" dirty="0" smtClean="0">
                <a:latin typeface="Calibri"/>
                <a:cs typeface="Calibri"/>
              </a:rPr>
              <a:t>s</a:t>
            </a:r>
            <a:r>
              <a:rPr sz="2700" spc="0" baseline="1517" dirty="0" smtClean="0">
                <a:latin typeface="Calibri"/>
                <a:cs typeface="Calibri"/>
              </a:rPr>
              <a:t>us</a:t>
            </a:r>
            <a:r>
              <a:rPr sz="2700" spc="4" baseline="1517" dirty="0" smtClean="0">
                <a:latin typeface="Calibri"/>
                <a:cs typeface="Calibri"/>
              </a:rPr>
              <a:t> </a:t>
            </a:r>
            <a:r>
              <a:rPr sz="2700" spc="-14" baseline="1517" dirty="0" smtClean="0">
                <a:latin typeface="Calibri"/>
                <a:cs typeface="Calibri"/>
              </a:rPr>
              <a:t>c</a:t>
            </a:r>
            <a:r>
              <a:rPr sz="2700" spc="0" baseline="1517" dirty="0" smtClean="0">
                <a:latin typeface="Calibri"/>
                <a:cs typeface="Calibri"/>
              </a:rPr>
              <a:t>onjon</a:t>
            </a:r>
            <a:r>
              <a:rPr sz="2700" spc="-4" baseline="1517" dirty="0" smtClean="0">
                <a:latin typeface="Calibri"/>
                <a:cs typeface="Calibri"/>
              </a:rPr>
              <a:t>c</a:t>
            </a:r>
            <a:r>
              <a:rPr sz="2700" spc="0" baseline="1517" dirty="0" smtClean="0">
                <a:latin typeface="Calibri"/>
                <a:cs typeface="Calibri"/>
              </a:rPr>
              <a:t>t</a:t>
            </a:r>
            <a:r>
              <a:rPr sz="2700" spc="-9" baseline="1517" dirty="0" smtClean="0">
                <a:latin typeface="Calibri"/>
                <a:cs typeface="Calibri"/>
              </a:rPr>
              <a:t>i</a:t>
            </a:r>
            <a:r>
              <a:rPr sz="2700" spc="-19" baseline="1517" dirty="0" smtClean="0">
                <a:latin typeface="Calibri"/>
                <a:cs typeface="Calibri"/>
              </a:rPr>
              <a:t>f</a:t>
            </a:r>
            <a:r>
              <a:rPr sz="2700" spc="0" baseline="1517" dirty="0" smtClean="0">
                <a:latin typeface="Calibri"/>
                <a:cs typeface="Calibri"/>
              </a:rPr>
              <a:t>s,</a:t>
            </a:r>
            <a:r>
              <a:rPr sz="2700" spc="9" baseline="1517" dirty="0" smtClean="0">
                <a:latin typeface="Calibri"/>
                <a:cs typeface="Calibri"/>
              </a:rPr>
              <a:t> </a:t>
            </a:r>
            <a:r>
              <a:rPr sz="2700" spc="-19" baseline="1517" dirty="0" smtClean="0">
                <a:latin typeface="Calibri"/>
                <a:cs typeface="Calibri"/>
              </a:rPr>
              <a:t>c</a:t>
            </a:r>
            <a:r>
              <a:rPr sz="2700" spc="0" baseline="1517" dirty="0" smtClean="0">
                <a:latin typeface="Calibri"/>
                <a:cs typeface="Calibri"/>
              </a:rPr>
              <a:t>ar</a:t>
            </a:r>
            <a:r>
              <a:rPr sz="2700" spc="-4" baseline="1517" dirty="0" smtClean="0">
                <a:latin typeface="Calibri"/>
                <a:cs typeface="Calibri"/>
              </a:rPr>
              <a:t>til</a:t>
            </a:r>
            <a:r>
              <a:rPr sz="2700" spc="0" baseline="1517" dirty="0" smtClean="0">
                <a:latin typeface="Calibri"/>
                <a:cs typeface="Calibri"/>
              </a:rPr>
              <a:t>a</a:t>
            </a:r>
            <a:r>
              <a:rPr sz="2700" spc="-4" baseline="1517" dirty="0" smtClean="0">
                <a:latin typeface="Calibri"/>
                <a:cs typeface="Calibri"/>
              </a:rPr>
              <a:t>g</a:t>
            </a:r>
            <a:r>
              <a:rPr sz="2700" spc="0" baseline="1517" dirty="0" smtClean="0">
                <a:latin typeface="Calibri"/>
                <a:cs typeface="Calibri"/>
              </a:rPr>
              <a:t>e</a:t>
            </a:r>
            <a:r>
              <a:rPr sz="2700" spc="4" baseline="1517" dirty="0" smtClean="0">
                <a:latin typeface="Calibri"/>
                <a:cs typeface="Calibri"/>
              </a:rPr>
              <a:t>s</a:t>
            </a:r>
            <a:r>
              <a:rPr sz="2700" spc="0" baseline="1517" dirty="0" smtClean="0">
                <a:latin typeface="Calibri"/>
                <a:cs typeface="Calibri"/>
              </a:rPr>
              <a:t>,</a:t>
            </a:r>
            <a:r>
              <a:rPr sz="2700" spc="4" baseline="1517" dirty="0" smtClean="0">
                <a:latin typeface="Calibri"/>
                <a:cs typeface="Calibri"/>
              </a:rPr>
              <a:t> </a:t>
            </a:r>
            <a:r>
              <a:rPr sz="2700" spc="-25" baseline="1517" dirty="0" smtClean="0">
                <a:latin typeface="Calibri"/>
                <a:cs typeface="Calibri"/>
              </a:rPr>
              <a:t>t</a:t>
            </a:r>
            <a:r>
              <a:rPr sz="2700" spc="0" baseline="1517" dirty="0" smtClean="0">
                <a:latin typeface="Calibri"/>
                <a:cs typeface="Calibri"/>
              </a:rPr>
              <a:t>e</a:t>
            </a:r>
            <a:r>
              <a:rPr sz="2700" spc="4" baseline="1517" dirty="0" smtClean="0">
                <a:latin typeface="Calibri"/>
                <a:cs typeface="Calibri"/>
              </a:rPr>
              <a:t>n</a:t>
            </a:r>
            <a:r>
              <a:rPr sz="2700" spc="0" baseline="1517" dirty="0" smtClean="0">
                <a:latin typeface="Calibri"/>
                <a:cs typeface="Calibri"/>
              </a:rPr>
              <a:t>dons</a:t>
            </a:r>
            <a:r>
              <a:rPr sz="2700" spc="34" baseline="1517" dirty="0" smtClean="0">
                <a:latin typeface="Calibri"/>
                <a:cs typeface="Calibri"/>
              </a:rPr>
              <a:t> </a:t>
            </a:r>
            <a:r>
              <a:rPr sz="2700" spc="0" baseline="1517" dirty="0" smtClean="0">
                <a:latin typeface="Calibri"/>
                <a:cs typeface="Calibri"/>
              </a:rPr>
              <a:t>)</a:t>
            </a:r>
            <a:endParaRPr sz="1800">
              <a:latin typeface="Calibri"/>
              <a:cs typeface="Calibri"/>
            </a:endParaRPr>
          </a:p>
          <a:p>
            <a:pPr marR="42235" algn="r">
              <a:lnSpc>
                <a:spcPct val="101725"/>
              </a:lnSpc>
              <a:spcBef>
                <a:spcPts val="785"/>
              </a:spcBef>
            </a:pPr>
            <a:r>
              <a:rPr sz="1800" spc="0" dirty="0" smtClean="0">
                <a:latin typeface="Calibri"/>
                <a:cs typeface="Calibri"/>
              </a:rPr>
              <a:t>3 cha</a:t>
            </a:r>
            <a:r>
              <a:rPr sz="1800" spc="-4" dirty="0" smtClean="0">
                <a:latin typeface="Calibri"/>
                <a:cs typeface="Calibri"/>
              </a:rPr>
              <a:t>î</a:t>
            </a:r>
            <a:r>
              <a:rPr sz="1800" spc="0" dirty="0" smtClean="0">
                <a:latin typeface="Calibri"/>
                <a:cs typeface="Calibri"/>
              </a:rPr>
              <a:t>n</a:t>
            </a:r>
            <a:r>
              <a:rPr sz="1800" spc="4" dirty="0" smtClean="0">
                <a:latin typeface="Calibri"/>
                <a:cs typeface="Calibri"/>
              </a:rPr>
              <a:t>e</a:t>
            </a:r>
            <a:r>
              <a:rPr sz="1800" spc="0" dirty="0" smtClean="0">
                <a:latin typeface="Calibri"/>
                <a:cs typeface="Calibri"/>
              </a:rPr>
              <a:t>s</a:t>
            </a:r>
            <a:r>
              <a:rPr sz="1800" spc="14" dirty="0" smtClean="0">
                <a:latin typeface="Calibri"/>
                <a:cs typeface="Calibri"/>
              </a:rPr>
              <a:t> </a:t>
            </a:r>
            <a:r>
              <a:rPr sz="1800" spc="0" dirty="0" smtClean="0">
                <a:latin typeface="Calibri"/>
                <a:cs typeface="Calibri"/>
              </a:rPr>
              <a:t>polype</a:t>
            </a:r>
            <a:r>
              <a:rPr sz="1800" spc="-4" dirty="0" smtClean="0">
                <a:latin typeface="Calibri"/>
                <a:cs typeface="Calibri"/>
              </a:rPr>
              <a:t>p</a:t>
            </a:r>
            <a:r>
              <a:rPr sz="1800" spc="0" dirty="0" smtClean="0">
                <a:latin typeface="Calibri"/>
                <a:cs typeface="Calibri"/>
              </a:rPr>
              <a:t>t</a:t>
            </a:r>
            <a:r>
              <a:rPr sz="1800" spc="-9" dirty="0" smtClean="0">
                <a:latin typeface="Calibri"/>
                <a:cs typeface="Calibri"/>
              </a:rPr>
              <a:t>i</a:t>
            </a:r>
            <a:r>
              <a:rPr sz="1800" spc="0" dirty="0" smtClean="0">
                <a:latin typeface="Calibri"/>
                <a:cs typeface="Calibri"/>
              </a:rPr>
              <a:t>diqu</a:t>
            </a:r>
            <a:r>
              <a:rPr sz="1800" spc="4" dirty="0" smtClean="0">
                <a:latin typeface="Calibri"/>
                <a:cs typeface="Calibri"/>
              </a:rPr>
              <a:t>e</a:t>
            </a:r>
            <a:r>
              <a:rPr sz="1800" spc="0" dirty="0" smtClean="0">
                <a:latin typeface="Calibri"/>
                <a:cs typeface="Calibri"/>
              </a:rPr>
              <a:t>s</a:t>
            </a:r>
            <a:r>
              <a:rPr sz="1800" spc="25" dirty="0" smtClean="0">
                <a:latin typeface="Calibri"/>
                <a:cs typeface="Calibri"/>
              </a:rPr>
              <a:t> </a:t>
            </a:r>
            <a:r>
              <a:rPr sz="1800" spc="0" dirty="0" smtClean="0">
                <a:latin typeface="Calibri"/>
                <a:cs typeface="Calibri"/>
              </a:rPr>
              <a:t>e</a:t>
            </a:r>
            <a:r>
              <a:rPr sz="1800" spc="-4" dirty="0" smtClean="0">
                <a:latin typeface="Calibri"/>
                <a:cs typeface="Calibri"/>
              </a:rPr>
              <a:t>n</a:t>
            </a:r>
            <a:r>
              <a:rPr sz="1800" spc="0" dirty="0" smtClean="0">
                <a:latin typeface="Calibri"/>
                <a:cs typeface="Calibri"/>
              </a:rPr>
              <a:t>t</a:t>
            </a:r>
            <a:r>
              <a:rPr sz="1800" spc="-29" dirty="0" smtClean="0">
                <a:latin typeface="Calibri"/>
                <a:cs typeface="Calibri"/>
              </a:rPr>
              <a:t>r</a:t>
            </a:r>
            <a:r>
              <a:rPr sz="1800" spc="0" dirty="0" smtClean="0">
                <a:latin typeface="Calibri"/>
                <a:cs typeface="Calibri"/>
              </a:rPr>
              <a:t>ela</a:t>
            </a:r>
            <a:r>
              <a:rPr sz="1800" spc="-4" dirty="0" smtClean="0">
                <a:latin typeface="Calibri"/>
                <a:cs typeface="Calibri"/>
              </a:rPr>
              <a:t>c</a:t>
            </a:r>
            <a:r>
              <a:rPr sz="1800" spc="0" dirty="0" smtClean="0">
                <a:latin typeface="Calibri"/>
                <a:cs typeface="Calibri"/>
              </a:rPr>
              <a:t>é</a:t>
            </a:r>
            <a:r>
              <a:rPr sz="1800" spc="4" dirty="0" smtClean="0">
                <a:latin typeface="Calibri"/>
                <a:cs typeface="Calibri"/>
              </a:rPr>
              <a:t>e</a:t>
            </a:r>
            <a:r>
              <a:rPr sz="1800" spc="0" dirty="0" smtClean="0">
                <a:latin typeface="Calibri"/>
                <a:cs typeface="Calibri"/>
              </a:rPr>
              <a:t>s</a:t>
            </a:r>
            <a:endParaRPr sz="1800">
              <a:latin typeface="Calibri"/>
              <a:cs typeface="Calibri"/>
            </a:endParaRPr>
          </a:p>
          <a:p>
            <a:pPr marR="12700" algn="r">
              <a:lnSpc>
                <a:spcPts val="1165"/>
              </a:lnSpc>
              <a:spcBef>
                <a:spcPts val="58"/>
              </a:spcBef>
            </a:pPr>
            <a:r>
              <a:rPr sz="1000" spc="0" dirty="0" smtClean="0">
                <a:latin typeface="Segoe UI"/>
                <a:cs typeface="Segoe UI"/>
              </a:rPr>
              <a:t>E</a:t>
            </a:r>
            <a:r>
              <a:rPr sz="1000" spc="-4" dirty="0" smtClean="0">
                <a:latin typeface="Segoe UI"/>
                <a:cs typeface="Segoe UI"/>
              </a:rPr>
              <a:t>C</a:t>
            </a:r>
            <a:r>
              <a:rPr sz="1000" spc="4" dirty="0" smtClean="0">
                <a:latin typeface="Segoe UI"/>
                <a:cs typeface="Segoe UI"/>
              </a:rPr>
              <a:t>A</a:t>
            </a:r>
            <a:r>
              <a:rPr sz="1000" spc="0" dirty="0" smtClean="0">
                <a:latin typeface="Segoe UI"/>
                <a:cs typeface="Segoe UI"/>
              </a:rPr>
              <a:t>M</a:t>
            </a:r>
            <a:r>
              <a:rPr sz="1000" spc="-6" dirty="0" smtClean="0">
                <a:latin typeface="Segoe UI"/>
                <a:cs typeface="Segoe UI"/>
              </a:rPr>
              <a:t> </a:t>
            </a:r>
            <a:r>
              <a:rPr sz="1000" spc="0" dirty="0" smtClean="0">
                <a:latin typeface="Segoe UI"/>
                <a:cs typeface="Segoe UI"/>
              </a:rPr>
              <a:t>2015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712321" y="6531508"/>
            <a:ext cx="231966" cy="204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0"/>
              </a:lnSpc>
              <a:spcBef>
                <a:spcPts val="76"/>
              </a:spcBef>
            </a:pPr>
            <a:r>
              <a:rPr sz="2100" spc="-4" baseline="1950" dirty="0" smtClean="0">
                <a:solidFill>
                  <a:srgbClr val="C00000"/>
                </a:solidFill>
                <a:latin typeface="Calibri"/>
                <a:cs typeface="Calibri"/>
              </a:rPr>
              <a:t>88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 rot="16200000">
            <a:off x="0" y="1761345"/>
            <a:ext cx="3562100" cy="19494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2040-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Ch</a:t>
            </a:r>
            <a:r>
              <a:rPr sz="1400" b="1" i="1" spc="4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400" b="1" i="1" spc="4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400" b="1" i="1" spc="-39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1400" b="1" i="1" spc="-9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1400" b="1" i="1" spc="4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va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400" b="1" i="1" spc="-25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et</a:t>
            </a:r>
            <a:r>
              <a:rPr sz="1400" b="1" i="1" spc="-14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1400" b="1" i="1" spc="4" dirty="0" smtClean="0">
                <a:solidFill>
                  <a:srgbClr val="FFFFFF"/>
                </a:solidFill>
                <a:latin typeface="Arial"/>
                <a:cs typeface="Arial"/>
              </a:rPr>
              <a:t>ir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onn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eme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endParaRPr sz="14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0" y="0"/>
            <a:ext cx="330708" cy="68579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object 30"/>
          <p:cNvSpPr/>
          <p:nvPr/>
        </p:nvSpPr>
        <p:spPr>
          <a:xfrm>
            <a:off x="11415522" y="6528054"/>
            <a:ext cx="0" cy="347470"/>
          </a:xfrm>
          <a:custGeom>
            <a:avLst/>
            <a:gdLst/>
            <a:ahLst/>
            <a:cxnLst/>
            <a:rect l="l" t="t" r="r" b="b"/>
            <a:pathLst>
              <a:path h="347470">
                <a:moveTo>
                  <a:pt x="0" y="0"/>
                </a:moveTo>
                <a:lnTo>
                  <a:pt x="0" y="329943"/>
                </a:lnTo>
              </a:path>
            </a:pathLst>
          </a:custGeom>
          <a:ln w="25908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-12192" y="0"/>
            <a:ext cx="3429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-12192" y="0"/>
            <a:ext cx="342900" cy="6858000"/>
          </a:xfrm>
          <a:custGeom>
            <a:avLst/>
            <a:gdLst/>
            <a:ahLst/>
            <a:cxnLst/>
            <a:rect l="l" t="t" r="r" b="b"/>
            <a:pathLst>
              <a:path w="342900" h="6858000">
                <a:moveTo>
                  <a:pt x="342900" y="0"/>
                </a:moveTo>
                <a:lnTo>
                  <a:pt x="12192" y="0"/>
                </a:lnTo>
              </a:path>
              <a:path w="342900" h="6858000">
                <a:moveTo>
                  <a:pt x="12192" y="6858000"/>
                </a:moveTo>
                <a:lnTo>
                  <a:pt x="342900" y="6858000"/>
                </a:lnTo>
                <a:lnTo>
                  <a:pt x="342900" y="0"/>
                </a:lnTo>
              </a:path>
            </a:pathLst>
          </a:custGeom>
          <a:ln w="9144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-21336" y="6385560"/>
            <a:ext cx="361188" cy="3352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-18288" y="5987224"/>
            <a:ext cx="361188" cy="31908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411211" y="3465576"/>
            <a:ext cx="2633472" cy="230428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910094" y="4490460"/>
            <a:ext cx="127303" cy="32225"/>
          </a:xfrm>
          <a:custGeom>
            <a:avLst/>
            <a:gdLst/>
            <a:ahLst/>
            <a:cxnLst/>
            <a:rect l="l" t="t" r="r" b="b"/>
            <a:pathLst>
              <a:path w="127303" h="32225">
                <a:moveTo>
                  <a:pt x="127303" y="32225"/>
                </a:moveTo>
                <a:lnTo>
                  <a:pt x="0" y="0"/>
                </a:lnTo>
                <a:lnTo>
                  <a:pt x="15275" y="32225"/>
                </a:lnTo>
                <a:lnTo>
                  <a:pt x="127303" y="3222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477308" y="4547473"/>
            <a:ext cx="127289" cy="32222"/>
          </a:xfrm>
          <a:custGeom>
            <a:avLst/>
            <a:gdLst/>
            <a:ahLst/>
            <a:cxnLst/>
            <a:rect l="l" t="t" r="r" b="b"/>
            <a:pathLst>
              <a:path w="127289" h="32222">
                <a:moveTo>
                  <a:pt x="0" y="0"/>
                </a:moveTo>
                <a:lnTo>
                  <a:pt x="127289" y="32222"/>
                </a:lnTo>
                <a:lnTo>
                  <a:pt x="112014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479853" y="4517729"/>
            <a:ext cx="442972" cy="0"/>
          </a:xfrm>
          <a:custGeom>
            <a:avLst/>
            <a:gdLst/>
            <a:ahLst/>
            <a:cxnLst/>
            <a:rect l="l" t="t" r="r" b="b"/>
            <a:pathLst>
              <a:path w="442972">
                <a:moveTo>
                  <a:pt x="442972" y="0"/>
                </a:moveTo>
                <a:lnTo>
                  <a:pt x="0" y="0"/>
                </a:lnTo>
              </a:path>
            </a:pathLst>
          </a:custGeom>
          <a:ln w="511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477308" y="4516489"/>
            <a:ext cx="448062" cy="0"/>
          </a:xfrm>
          <a:custGeom>
            <a:avLst/>
            <a:gdLst/>
            <a:ahLst/>
            <a:cxnLst/>
            <a:rect l="l" t="t" r="r" b="b"/>
            <a:pathLst>
              <a:path w="448062">
                <a:moveTo>
                  <a:pt x="0" y="0"/>
                </a:moveTo>
                <a:lnTo>
                  <a:pt x="448062" y="0"/>
                </a:lnTo>
              </a:path>
            </a:pathLst>
          </a:custGeom>
          <a:ln w="1366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591867" y="4554909"/>
            <a:ext cx="442974" cy="0"/>
          </a:xfrm>
          <a:custGeom>
            <a:avLst/>
            <a:gdLst/>
            <a:ahLst/>
            <a:cxnLst/>
            <a:rect l="l" t="t" r="r" b="b"/>
            <a:pathLst>
              <a:path w="442974">
                <a:moveTo>
                  <a:pt x="0" y="0"/>
                </a:moveTo>
                <a:lnTo>
                  <a:pt x="442974" y="0"/>
                </a:lnTo>
              </a:path>
            </a:pathLst>
          </a:custGeom>
          <a:ln w="511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589323" y="4553669"/>
            <a:ext cx="448062" cy="0"/>
          </a:xfrm>
          <a:custGeom>
            <a:avLst/>
            <a:gdLst/>
            <a:ahLst/>
            <a:cxnLst/>
            <a:rect l="l" t="t" r="r" b="b"/>
            <a:pathLst>
              <a:path w="448062">
                <a:moveTo>
                  <a:pt x="0" y="0"/>
                </a:moveTo>
                <a:lnTo>
                  <a:pt x="448062" y="0"/>
                </a:lnTo>
              </a:path>
            </a:pathLst>
          </a:custGeom>
          <a:ln w="1366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620064" y="244107"/>
            <a:ext cx="3294448" cy="109073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34335">
              <a:lnSpc>
                <a:spcPts val="2039"/>
              </a:lnSpc>
              <a:spcBef>
                <a:spcPts val="102"/>
              </a:spcBef>
            </a:pPr>
            <a:r>
              <a:rPr sz="2700" spc="0" baseline="3337" dirty="0" smtClean="0">
                <a:solidFill>
                  <a:srgbClr val="0462C1"/>
                </a:solidFill>
                <a:latin typeface="Wingdings"/>
                <a:cs typeface="Wingdings"/>
              </a:rPr>
              <a:t></a:t>
            </a:r>
            <a:r>
              <a:rPr sz="2700" spc="-4" baseline="3034" dirty="0" smtClean="0">
                <a:solidFill>
                  <a:srgbClr val="0462C1"/>
                </a:solidFill>
                <a:latin typeface="Calibri"/>
                <a:cs typeface="Calibri"/>
              </a:rPr>
              <a:t>P</a:t>
            </a:r>
            <a:r>
              <a:rPr sz="2700" spc="-29" baseline="3034" dirty="0" smtClean="0">
                <a:solidFill>
                  <a:srgbClr val="0462C1"/>
                </a:solidFill>
                <a:latin typeface="Calibri"/>
                <a:cs typeface="Calibri"/>
              </a:rPr>
              <a:t>r</a:t>
            </a:r>
            <a:r>
              <a:rPr sz="2700" spc="0" baseline="3034" dirty="0" smtClean="0">
                <a:solidFill>
                  <a:srgbClr val="0462C1"/>
                </a:solidFill>
                <a:latin typeface="Calibri"/>
                <a:cs typeface="Calibri"/>
              </a:rPr>
              <a:t>o</a:t>
            </a:r>
            <a:r>
              <a:rPr sz="2700" spc="-29" baseline="3034" dirty="0" smtClean="0">
                <a:solidFill>
                  <a:srgbClr val="0462C1"/>
                </a:solidFill>
                <a:latin typeface="Calibri"/>
                <a:cs typeface="Calibri"/>
              </a:rPr>
              <a:t>t</a:t>
            </a:r>
            <a:r>
              <a:rPr sz="2700" spc="0" baseline="3034" dirty="0" smtClean="0">
                <a:solidFill>
                  <a:srgbClr val="0462C1"/>
                </a:solidFill>
                <a:latin typeface="Calibri"/>
                <a:cs typeface="Calibri"/>
              </a:rPr>
              <a:t>éines</a:t>
            </a:r>
            <a:r>
              <a:rPr sz="2700" spc="19" baseline="3034" dirty="0" smtClean="0">
                <a:solidFill>
                  <a:srgbClr val="0462C1"/>
                </a:solidFill>
                <a:latin typeface="Calibri"/>
                <a:cs typeface="Calibri"/>
              </a:rPr>
              <a:t> </a:t>
            </a:r>
            <a:r>
              <a:rPr sz="2700" spc="0" baseline="3034" dirty="0" smtClean="0">
                <a:solidFill>
                  <a:srgbClr val="0462C1"/>
                </a:solidFill>
                <a:latin typeface="Calibri"/>
                <a:cs typeface="Calibri"/>
              </a:rPr>
              <a:t>G</a:t>
            </a:r>
            <a:r>
              <a:rPr sz="2700" spc="-34" baseline="3034" dirty="0" smtClean="0">
                <a:solidFill>
                  <a:srgbClr val="0462C1"/>
                </a:solidFill>
                <a:latin typeface="Calibri"/>
                <a:cs typeface="Calibri"/>
              </a:rPr>
              <a:t>L</a:t>
            </a:r>
            <a:r>
              <a:rPr sz="2700" spc="0" baseline="3034" dirty="0" smtClean="0">
                <a:solidFill>
                  <a:srgbClr val="0462C1"/>
                </a:solidFill>
                <a:latin typeface="Calibri"/>
                <a:cs typeface="Calibri"/>
              </a:rPr>
              <a:t>OBULAIR</a:t>
            </a:r>
            <a:r>
              <a:rPr sz="2700" spc="-19" baseline="3034" dirty="0" smtClean="0">
                <a:solidFill>
                  <a:srgbClr val="0462C1"/>
                </a:solidFill>
                <a:latin typeface="Calibri"/>
                <a:cs typeface="Calibri"/>
              </a:rPr>
              <a:t>E</a:t>
            </a:r>
            <a:r>
              <a:rPr sz="2700" spc="0" baseline="3034" dirty="0" smtClean="0">
                <a:solidFill>
                  <a:srgbClr val="0462C1"/>
                </a:solidFill>
                <a:latin typeface="Calibri"/>
                <a:cs typeface="Calibri"/>
              </a:rPr>
              <a:t>S:</a:t>
            </a:r>
            <a:endParaRPr sz="1800">
              <a:latin typeface="Calibri"/>
              <a:cs typeface="Calibri"/>
            </a:endParaRPr>
          </a:p>
          <a:p>
            <a:pPr marL="12700" marR="34335">
              <a:lnSpc>
                <a:spcPct val="101725"/>
              </a:lnSpc>
              <a:spcBef>
                <a:spcPts val="940"/>
              </a:spcBef>
            </a:pPr>
            <a:r>
              <a:rPr sz="1800" spc="0" dirty="0" smtClean="0">
                <a:solidFill>
                  <a:srgbClr val="0462C1"/>
                </a:solidFill>
                <a:latin typeface="Calibri"/>
                <a:cs typeface="Calibri"/>
              </a:rPr>
              <a:t>•</a:t>
            </a:r>
            <a:r>
              <a:rPr sz="1800" spc="4" dirty="0" smtClean="0">
                <a:solidFill>
                  <a:srgbClr val="0462C1"/>
                </a:solidFill>
                <a:latin typeface="Calibri"/>
                <a:cs typeface="Calibri"/>
              </a:rPr>
              <a:t> </a:t>
            </a:r>
            <a:r>
              <a:rPr sz="1800" spc="-19" dirty="0" smtClean="0">
                <a:solidFill>
                  <a:srgbClr val="0462C1"/>
                </a:solidFill>
                <a:latin typeface="Calibri"/>
                <a:cs typeface="Calibri"/>
              </a:rPr>
              <a:t>s</a:t>
            </a:r>
            <a:r>
              <a:rPr sz="1800" spc="0" dirty="0" smtClean="0">
                <a:solidFill>
                  <a:srgbClr val="0462C1"/>
                </a:solidFill>
                <a:latin typeface="Calibri"/>
                <a:cs typeface="Calibri"/>
              </a:rPr>
              <a:t>t</a:t>
            </a:r>
            <a:r>
              <a:rPr sz="1800" spc="-4" dirty="0" smtClean="0">
                <a:solidFill>
                  <a:srgbClr val="0462C1"/>
                </a:solidFill>
                <a:latin typeface="Calibri"/>
                <a:cs typeface="Calibri"/>
              </a:rPr>
              <a:t>r</a:t>
            </a:r>
            <a:r>
              <a:rPr sz="1800" spc="0" dirty="0" smtClean="0">
                <a:solidFill>
                  <a:srgbClr val="0462C1"/>
                </a:solidFill>
                <a:latin typeface="Calibri"/>
                <a:cs typeface="Calibri"/>
              </a:rPr>
              <a:t>uc</a:t>
            </a:r>
            <a:r>
              <a:rPr sz="1800" spc="-4" dirty="0" smtClean="0">
                <a:solidFill>
                  <a:srgbClr val="0462C1"/>
                </a:solidFill>
                <a:latin typeface="Calibri"/>
                <a:cs typeface="Calibri"/>
              </a:rPr>
              <a:t>t</a:t>
            </a:r>
            <a:r>
              <a:rPr sz="1800" spc="0" dirty="0" smtClean="0">
                <a:solidFill>
                  <a:srgbClr val="0462C1"/>
                </a:solidFill>
                <a:latin typeface="Calibri"/>
                <a:cs typeface="Calibri"/>
              </a:rPr>
              <a:t>u</a:t>
            </a:r>
            <a:r>
              <a:rPr sz="1800" spc="-25" dirty="0" smtClean="0">
                <a:solidFill>
                  <a:srgbClr val="0462C1"/>
                </a:solidFill>
                <a:latin typeface="Calibri"/>
                <a:cs typeface="Calibri"/>
              </a:rPr>
              <a:t>r</a:t>
            </a:r>
            <a:r>
              <a:rPr sz="1800" spc="0" dirty="0" smtClean="0">
                <a:solidFill>
                  <a:srgbClr val="0462C1"/>
                </a:solidFill>
                <a:latin typeface="Calibri"/>
                <a:cs typeface="Calibri"/>
              </a:rPr>
              <a:t>e</a:t>
            </a:r>
            <a:r>
              <a:rPr sz="1800" spc="14" dirty="0" smtClean="0">
                <a:solidFill>
                  <a:srgbClr val="0462C1"/>
                </a:solidFill>
                <a:latin typeface="Calibri"/>
                <a:cs typeface="Calibri"/>
              </a:rPr>
              <a:t> </a:t>
            </a:r>
            <a:r>
              <a:rPr sz="1800" spc="0" dirty="0" smtClean="0">
                <a:solidFill>
                  <a:srgbClr val="0462C1"/>
                </a:solidFill>
                <a:latin typeface="Calibri"/>
                <a:cs typeface="Calibri"/>
              </a:rPr>
              <a:t>s</a:t>
            </a:r>
            <a:r>
              <a:rPr sz="1800" spc="4" dirty="0" smtClean="0">
                <a:solidFill>
                  <a:srgbClr val="0462C1"/>
                </a:solidFill>
                <a:latin typeface="Calibri"/>
                <a:cs typeface="Calibri"/>
              </a:rPr>
              <a:t>p</a:t>
            </a:r>
            <a:r>
              <a:rPr sz="1800" spc="0" dirty="0" smtClean="0">
                <a:solidFill>
                  <a:srgbClr val="0462C1"/>
                </a:solidFill>
                <a:latin typeface="Calibri"/>
                <a:cs typeface="Calibri"/>
              </a:rPr>
              <a:t>h</a:t>
            </a:r>
            <a:r>
              <a:rPr sz="1800" spc="4" dirty="0" smtClean="0">
                <a:solidFill>
                  <a:srgbClr val="0462C1"/>
                </a:solidFill>
                <a:latin typeface="Calibri"/>
                <a:cs typeface="Calibri"/>
              </a:rPr>
              <a:t>é</a:t>
            </a:r>
            <a:r>
              <a:rPr sz="1800" spc="0" dirty="0" smtClean="0">
                <a:solidFill>
                  <a:srgbClr val="0462C1"/>
                </a:solidFill>
                <a:latin typeface="Calibri"/>
                <a:cs typeface="Calibri"/>
              </a:rPr>
              <a:t>r</a:t>
            </a:r>
            <a:r>
              <a:rPr sz="1800" spc="-9" dirty="0" smtClean="0">
                <a:solidFill>
                  <a:srgbClr val="0462C1"/>
                </a:solidFill>
                <a:latin typeface="Calibri"/>
                <a:cs typeface="Calibri"/>
              </a:rPr>
              <a:t>i</a:t>
            </a:r>
            <a:r>
              <a:rPr sz="1800" spc="0" dirty="0" smtClean="0">
                <a:solidFill>
                  <a:srgbClr val="0462C1"/>
                </a:solidFill>
                <a:latin typeface="Calibri"/>
                <a:cs typeface="Calibri"/>
              </a:rPr>
              <a:t>que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1725"/>
              </a:lnSpc>
              <a:spcBef>
                <a:spcPts val="1042"/>
              </a:spcBef>
            </a:pPr>
            <a:r>
              <a:rPr sz="1800" spc="0" dirty="0" smtClean="0">
                <a:solidFill>
                  <a:srgbClr val="0462C1"/>
                </a:solidFill>
                <a:latin typeface="Calibri"/>
                <a:cs typeface="Calibri"/>
              </a:rPr>
              <a:t>•</a:t>
            </a:r>
            <a:r>
              <a:rPr sz="1800" spc="-109" dirty="0" smtClean="0">
                <a:solidFill>
                  <a:srgbClr val="0462C1"/>
                </a:solidFill>
                <a:latin typeface="Calibri"/>
                <a:cs typeface="Calibri"/>
              </a:rPr>
              <a:t>T</a:t>
            </a:r>
            <a:r>
              <a:rPr sz="1800" spc="-29" dirty="0" smtClean="0">
                <a:solidFill>
                  <a:srgbClr val="0462C1"/>
                </a:solidFill>
                <a:latin typeface="Calibri"/>
                <a:cs typeface="Calibri"/>
              </a:rPr>
              <a:t>r</a:t>
            </a:r>
            <a:r>
              <a:rPr sz="1800" spc="0" dirty="0" smtClean="0">
                <a:solidFill>
                  <a:srgbClr val="0462C1"/>
                </a:solidFill>
                <a:latin typeface="Calibri"/>
                <a:cs typeface="Calibri"/>
              </a:rPr>
              <a:t>ès</a:t>
            </a:r>
            <a:r>
              <a:rPr sz="1800" spc="-4" dirty="0" smtClean="0">
                <a:solidFill>
                  <a:srgbClr val="0462C1"/>
                </a:solidFill>
                <a:latin typeface="Calibri"/>
                <a:cs typeface="Calibri"/>
              </a:rPr>
              <a:t> </a:t>
            </a:r>
            <a:r>
              <a:rPr sz="1800" spc="0" dirty="0" smtClean="0">
                <a:solidFill>
                  <a:srgbClr val="0462C1"/>
                </a:solidFill>
                <a:latin typeface="Calibri"/>
                <a:cs typeface="Calibri"/>
              </a:rPr>
              <a:t>solub</a:t>
            </a:r>
            <a:r>
              <a:rPr sz="1800" spc="-9" dirty="0" smtClean="0">
                <a:solidFill>
                  <a:srgbClr val="0462C1"/>
                </a:solidFill>
                <a:latin typeface="Calibri"/>
                <a:cs typeface="Calibri"/>
              </a:rPr>
              <a:t>l</a:t>
            </a:r>
            <a:r>
              <a:rPr sz="1800" spc="0" dirty="0" smtClean="0">
                <a:solidFill>
                  <a:srgbClr val="0462C1"/>
                </a:solidFill>
                <a:latin typeface="Calibri"/>
                <a:cs typeface="Calibri"/>
              </a:rPr>
              <a:t>es</a:t>
            </a:r>
            <a:r>
              <a:rPr sz="1800" spc="14" dirty="0" smtClean="0">
                <a:solidFill>
                  <a:srgbClr val="0462C1"/>
                </a:solidFill>
                <a:latin typeface="Calibri"/>
                <a:cs typeface="Calibri"/>
              </a:rPr>
              <a:t> </a:t>
            </a:r>
            <a:r>
              <a:rPr sz="1800" spc="0" dirty="0" smtClean="0">
                <a:solidFill>
                  <a:srgbClr val="0462C1"/>
                </a:solidFill>
                <a:latin typeface="Calibri"/>
                <a:cs typeface="Calibri"/>
              </a:rPr>
              <a:t>en </a:t>
            </a:r>
            <a:r>
              <a:rPr sz="1800" spc="4" dirty="0" smtClean="0">
                <a:solidFill>
                  <a:srgbClr val="0462C1"/>
                </a:solidFill>
                <a:latin typeface="Calibri"/>
                <a:cs typeface="Calibri"/>
              </a:rPr>
              <a:t>s</a:t>
            </a:r>
            <a:r>
              <a:rPr sz="1800" spc="0" dirty="0" smtClean="0">
                <a:solidFill>
                  <a:srgbClr val="0462C1"/>
                </a:solidFill>
                <a:latin typeface="Calibri"/>
                <a:cs typeface="Calibri"/>
              </a:rPr>
              <a:t>o</a:t>
            </a:r>
            <a:r>
              <a:rPr sz="1800" spc="-9" dirty="0" smtClean="0">
                <a:solidFill>
                  <a:srgbClr val="0462C1"/>
                </a:solidFill>
                <a:latin typeface="Calibri"/>
                <a:cs typeface="Calibri"/>
              </a:rPr>
              <a:t>l</a:t>
            </a:r>
            <a:r>
              <a:rPr sz="1800" spc="0" dirty="0" smtClean="0">
                <a:solidFill>
                  <a:srgbClr val="0462C1"/>
                </a:solidFill>
                <a:latin typeface="Calibri"/>
                <a:cs typeface="Calibri"/>
              </a:rPr>
              <a:t>ut</a:t>
            </a:r>
            <a:r>
              <a:rPr sz="1800" spc="-9" dirty="0" smtClean="0">
                <a:solidFill>
                  <a:srgbClr val="0462C1"/>
                </a:solidFill>
                <a:latin typeface="Calibri"/>
                <a:cs typeface="Calibri"/>
              </a:rPr>
              <a:t>i</a:t>
            </a:r>
            <a:r>
              <a:rPr sz="1800" spc="0" dirty="0" smtClean="0">
                <a:solidFill>
                  <a:srgbClr val="0462C1"/>
                </a:solidFill>
                <a:latin typeface="Calibri"/>
                <a:cs typeface="Calibri"/>
              </a:rPr>
              <a:t>on</a:t>
            </a:r>
            <a:r>
              <a:rPr sz="1800" spc="25" dirty="0" smtClean="0">
                <a:solidFill>
                  <a:srgbClr val="0462C1"/>
                </a:solidFill>
                <a:latin typeface="Calibri"/>
                <a:cs typeface="Calibri"/>
              </a:rPr>
              <a:t> </a:t>
            </a:r>
            <a:r>
              <a:rPr sz="1800" spc="0" dirty="0" smtClean="0">
                <a:solidFill>
                  <a:srgbClr val="0462C1"/>
                </a:solidFill>
                <a:latin typeface="Calibri"/>
                <a:cs typeface="Calibri"/>
              </a:rPr>
              <a:t>aqu</a:t>
            </a:r>
            <a:r>
              <a:rPr sz="1800" spc="4" dirty="0" smtClean="0">
                <a:solidFill>
                  <a:srgbClr val="0462C1"/>
                </a:solidFill>
                <a:latin typeface="Calibri"/>
                <a:cs typeface="Calibri"/>
              </a:rPr>
              <a:t>e</a:t>
            </a:r>
            <a:r>
              <a:rPr sz="1800" spc="0" dirty="0" smtClean="0">
                <a:solidFill>
                  <a:srgbClr val="0462C1"/>
                </a:solidFill>
                <a:latin typeface="Calibri"/>
                <a:cs typeface="Calibri"/>
              </a:rPr>
              <a:t>use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20064" y="1798401"/>
            <a:ext cx="262801" cy="171424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462">
              <a:lnSpc>
                <a:spcPts val="2039"/>
              </a:lnSpc>
              <a:spcBef>
                <a:spcPts val="102"/>
              </a:spcBef>
            </a:pPr>
            <a:r>
              <a:rPr sz="1900" spc="0" dirty="0" smtClean="0">
                <a:latin typeface="Arial"/>
                <a:cs typeface="Arial"/>
              </a:rPr>
              <a:t>1.</a:t>
            </a:r>
            <a:endParaRPr sz="1900">
              <a:latin typeface="Arial"/>
              <a:cs typeface="Arial"/>
            </a:endParaRPr>
          </a:p>
          <a:p>
            <a:pPr marL="12700">
              <a:lnSpc>
                <a:spcPct val="95825"/>
              </a:lnSpc>
            </a:pPr>
            <a:r>
              <a:rPr sz="1900" spc="0" dirty="0" smtClean="0">
                <a:latin typeface="Arial"/>
                <a:cs typeface="Arial"/>
              </a:rPr>
              <a:t>2.</a:t>
            </a:r>
            <a:endParaRPr sz="1900">
              <a:latin typeface="Arial"/>
              <a:cs typeface="Arial"/>
            </a:endParaRPr>
          </a:p>
          <a:p>
            <a:pPr marL="12700" marR="462">
              <a:lnSpc>
                <a:spcPct val="95825"/>
              </a:lnSpc>
              <a:spcBef>
                <a:spcPts val="95"/>
              </a:spcBef>
            </a:pPr>
            <a:r>
              <a:rPr sz="1900" spc="0" dirty="0" smtClean="0">
                <a:latin typeface="Arial"/>
                <a:cs typeface="Arial"/>
              </a:rPr>
              <a:t>3.</a:t>
            </a:r>
            <a:endParaRPr sz="1900">
              <a:latin typeface="Arial"/>
              <a:cs typeface="Arial"/>
            </a:endParaRPr>
          </a:p>
          <a:p>
            <a:pPr marL="12700" marR="462">
              <a:lnSpc>
                <a:spcPct val="95825"/>
              </a:lnSpc>
              <a:spcBef>
                <a:spcPts val="95"/>
              </a:spcBef>
            </a:pPr>
            <a:r>
              <a:rPr sz="1900" spc="0" dirty="0" smtClean="0">
                <a:latin typeface="Arial"/>
                <a:cs typeface="Arial"/>
              </a:rPr>
              <a:t>4.</a:t>
            </a:r>
            <a:endParaRPr sz="1900">
              <a:latin typeface="Arial"/>
              <a:cs typeface="Arial"/>
            </a:endParaRPr>
          </a:p>
          <a:p>
            <a:pPr marL="12700" marR="162">
              <a:lnSpc>
                <a:spcPct val="95825"/>
              </a:lnSpc>
              <a:spcBef>
                <a:spcPts val="95"/>
              </a:spcBef>
            </a:pPr>
            <a:r>
              <a:rPr sz="1900" spc="0" dirty="0" smtClean="0">
                <a:latin typeface="Arial"/>
                <a:cs typeface="Arial"/>
              </a:rPr>
              <a:t>5.</a:t>
            </a:r>
            <a:endParaRPr sz="1900">
              <a:latin typeface="Arial"/>
              <a:cs typeface="Arial"/>
            </a:endParaRPr>
          </a:p>
          <a:p>
            <a:pPr marL="12700" marR="462">
              <a:lnSpc>
                <a:spcPct val="95825"/>
              </a:lnSpc>
              <a:spcBef>
                <a:spcPts val="95"/>
              </a:spcBef>
            </a:pPr>
            <a:r>
              <a:rPr sz="1900" spc="0" dirty="0" smtClean="0">
                <a:latin typeface="Arial"/>
                <a:cs typeface="Arial"/>
              </a:rPr>
              <a:t>6.</a:t>
            </a:r>
            <a:endParaRPr sz="19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87825" y="1798401"/>
            <a:ext cx="3092615" cy="8453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41620">
              <a:lnSpc>
                <a:spcPts val="2039"/>
              </a:lnSpc>
              <a:spcBef>
                <a:spcPts val="102"/>
              </a:spcBef>
            </a:pPr>
            <a:r>
              <a:rPr sz="1900" spc="0" dirty="0" smtClean="0">
                <a:latin typeface="Arial"/>
                <a:cs typeface="Arial"/>
              </a:rPr>
              <a:t>Str</a:t>
            </a:r>
            <a:r>
              <a:rPr sz="1900" spc="4" dirty="0" smtClean="0">
                <a:latin typeface="Arial"/>
                <a:cs typeface="Arial"/>
              </a:rPr>
              <a:t>u</a:t>
            </a:r>
            <a:r>
              <a:rPr sz="1900" spc="0" dirty="0" smtClean="0">
                <a:latin typeface="Arial"/>
                <a:cs typeface="Arial"/>
              </a:rPr>
              <a:t>ctu</a:t>
            </a:r>
            <a:r>
              <a:rPr sz="1900" spc="4" dirty="0" smtClean="0">
                <a:latin typeface="Arial"/>
                <a:cs typeface="Arial"/>
              </a:rPr>
              <a:t>r</a:t>
            </a:r>
            <a:r>
              <a:rPr sz="1900" spc="0" dirty="0" smtClean="0">
                <a:latin typeface="Arial"/>
                <a:cs typeface="Arial"/>
              </a:rPr>
              <a:t>e</a:t>
            </a:r>
            <a:r>
              <a:rPr sz="1900" spc="-51" dirty="0" smtClean="0">
                <a:latin typeface="Arial"/>
                <a:cs typeface="Arial"/>
              </a:rPr>
              <a:t> </a:t>
            </a:r>
            <a:r>
              <a:rPr sz="1900" spc="0" dirty="0" smtClean="0">
                <a:latin typeface="Arial"/>
                <a:cs typeface="Arial"/>
              </a:rPr>
              <a:t>(</a:t>
            </a:r>
            <a:r>
              <a:rPr sz="1900" spc="4" dirty="0" smtClean="0">
                <a:latin typeface="Arial"/>
                <a:cs typeface="Arial"/>
              </a:rPr>
              <a:t>e</a:t>
            </a:r>
            <a:r>
              <a:rPr sz="1900" spc="0" dirty="0" smtClean="0">
                <a:latin typeface="Arial"/>
                <a:cs typeface="Arial"/>
              </a:rPr>
              <a:t>x</a:t>
            </a:r>
            <a:r>
              <a:rPr sz="1900" spc="-26" dirty="0" smtClean="0">
                <a:latin typeface="Arial"/>
                <a:cs typeface="Arial"/>
              </a:rPr>
              <a:t> </a:t>
            </a:r>
            <a:r>
              <a:rPr sz="1900" spc="0" dirty="0" smtClean="0">
                <a:latin typeface="Arial"/>
                <a:cs typeface="Arial"/>
              </a:rPr>
              <a:t>: collag</a:t>
            </a:r>
            <a:r>
              <a:rPr sz="1900" spc="4" dirty="0" smtClean="0">
                <a:latin typeface="Arial"/>
                <a:cs typeface="Arial"/>
              </a:rPr>
              <a:t>è</a:t>
            </a:r>
            <a:r>
              <a:rPr sz="1900" spc="0" dirty="0" smtClean="0">
                <a:latin typeface="Arial"/>
                <a:cs typeface="Arial"/>
              </a:rPr>
              <a:t>ne)</a:t>
            </a:r>
            <a:endParaRPr sz="1900">
              <a:latin typeface="Arial"/>
              <a:cs typeface="Arial"/>
            </a:endParaRPr>
          </a:p>
          <a:p>
            <a:pPr marL="13163">
              <a:lnSpc>
                <a:spcPct val="95825"/>
              </a:lnSpc>
            </a:pPr>
            <a:r>
              <a:rPr sz="1900" spc="0" dirty="0" smtClean="0">
                <a:solidFill>
                  <a:srgbClr val="00AFEF"/>
                </a:solidFill>
                <a:latin typeface="Arial"/>
                <a:cs typeface="Arial"/>
              </a:rPr>
              <a:t>M</a:t>
            </a:r>
            <a:r>
              <a:rPr sz="1900" spc="4" dirty="0" smtClean="0">
                <a:solidFill>
                  <a:srgbClr val="00AFEF"/>
                </a:solidFill>
                <a:latin typeface="Arial"/>
                <a:cs typeface="Arial"/>
              </a:rPr>
              <a:t>o</a:t>
            </a:r>
            <a:r>
              <a:rPr sz="1900" spc="0" dirty="0" smtClean="0">
                <a:solidFill>
                  <a:srgbClr val="00AFEF"/>
                </a:solidFill>
                <a:latin typeface="Arial"/>
                <a:cs typeface="Arial"/>
              </a:rPr>
              <a:t>uve</a:t>
            </a:r>
            <a:r>
              <a:rPr sz="1900" spc="4" dirty="0" smtClean="0">
                <a:solidFill>
                  <a:srgbClr val="00AFEF"/>
                </a:solidFill>
                <a:latin typeface="Arial"/>
                <a:cs typeface="Arial"/>
              </a:rPr>
              <a:t>m</a:t>
            </a:r>
            <a:r>
              <a:rPr sz="1900" spc="0" dirty="0" smtClean="0">
                <a:solidFill>
                  <a:srgbClr val="00AFEF"/>
                </a:solidFill>
                <a:latin typeface="Arial"/>
                <a:cs typeface="Arial"/>
              </a:rPr>
              <a:t>ent</a:t>
            </a:r>
            <a:r>
              <a:rPr sz="1900" spc="-59" dirty="0" smtClean="0">
                <a:solidFill>
                  <a:srgbClr val="00AFEF"/>
                </a:solidFill>
                <a:latin typeface="Arial"/>
                <a:cs typeface="Arial"/>
              </a:rPr>
              <a:t> </a:t>
            </a:r>
            <a:r>
              <a:rPr sz="1900" spc="0" dirty="0" smtClean="0">
                <a:solidFill>
                  <a:srgbClr val="00AFEF"/>
                </a:solidFill>
                <a:latin typeface="Arial"/>
                <a:cs typeface="Arial"/>
              </a:rPr>
              <a:t>et</a:t>
            </a:r>
            <a:r>
              <a:rPr sz="1900" spc="-45" dirty="0" smtClean="0">
                <a:solidFill>
                  <a:srgbClr val="00AFEF"/>
                </a:solidFill>
                <a:latin typeface="Arial"/>
                <a:cs typeface="Arial"/>
              </a:rPr>
              <a:t> </a:t>
            </a:r>
            <a:r>
              <a:rPr sz="1900" spc="-64" dirty="0" smtClean="0">
                <a:solidFill>
                  <a:srgbClr val="00AFEF"/>
                </a:solidFill>
                <a:latin typeface="Arial"/>
                <a:cs typeface="Arial"/>
              </a:rPr>
              <a:t>T</a:t>
            </a:r>
            <a:r>
              <a:rPr sz="1900" spc="0" dirty="0" smtClean="0">
                <a:solidFill>
                  <a:srgbClr val="00AFEF"/>
                </a:solidFill>
                <a:latin typeface="Arial"/>
                <a:cs typeface="Arial"/>
              </a:rPr>
              <a:t>r</a:t>
            </a:r>
            <a:r>
              <a:rPr sz="1900" spc="4" dirty="0" smtClean="0">
                <a:solidFill>
                  <a:srgbClr val="00AFEF"/>
                </a:solidFill>
                <a:latin typeface="Arial"/>
                <a:cs typeface="Arial"/>
              </a:rPr>
              <a:t>a</a:t>
            </a:r>
            <a:r>
              <a:rPr sz="1900" spc="0" dirty="0" smtClean="0">
                <a:solidFill>
                  <a:srgbClr val="00AFEF"/>
                </a:solidFill>
                <a:latin typeface="Arial"/>
                <a:cs typeface="Arial"/>
              </a:rPr>
              <a:t>nspo</a:t>
            </a:r>
            <a:r>
              <a:rPr sz="1900" spc="9" dirty="0" smtClean="0">
                <a:solidFill>
                  <a:srgbClr val="00AFEF"/>
                </a:solidFill>
                <a:latin typeface="Arial"/>
                <a:cs typeface="Arial"/>
              </a:rPr>
              <a:t>r</a:t>
            </a:r>
            <a:r>
              <a:rPr sz="1900" spc="0" dirty="0" smtClean="0">
                <a:solidFill>
                  <a:srgbClr val="00AFEF"/>
                </a:solidFill>
                <a:latin typeface="Arial"/>
                <a:cs typeface="Arial"/>
              </a:rPr>
              <a:t>t</a:t>
            </a:r>
            <a:r>
              <a:rPr sz="1900" spc="-36" dirty="0" smtClean="0">
                <a:solidFill>
                  <a:srgbClr val="00AFEF"/>
                </a:solidFill>
                <a:latin typeface="Arial"/>
                <a:cs typeface="Arial"/>
              </a:rPr>
              <a:t> </a:t>
            </a:r>
            <a:r>
              <a:rPr sz="1900" spc="0" dirty="0" smtClean="0">
                <a:latin typeface="Arial"/>
                <a:cs typeface="Arial"/>
              </a:rPr>
              <a:t>(</a:t>
            </a:r>
            <a:r>
              <a:rPr sz="1900" spc="4" dirty="0" smtClean="0">
                <a:latin typeface="Arial"/>
                <a:cs typeface="Arial"/>
              </a:rPr>
              <a:t>e</a:t>
            </a:r>
            <a:r>
              <a:rPr sz="1900" spc="0" dirty="0" smtClean="0">
                <a:latin typeface="Arial"/>
                <a:cs typeface="Arial"/>
              </a:rPr>
              <a:t>x</a:t>
            </a:r>
            <a:endParaRPr sz="1900">
              <a:latin typeface="Arial"/>
              <a:cs typeface="Arial"/>
            </a:endParaRPr>
          </a:p>
          <a:p>
            <a:pPr marL="12700" marR="11324">
              <a:lnSpc>
                <a:spcPct val="95825"/>
              </a:lnSpc>
              <a:spcBef>
                <a:spcPts val="95"/>
              </a:spcBef>
            </a:pPr>
            <a:r>
              <a:rPr sz="1900" spc="4" dirty="0" smtClean="0">
                <a:latin typeface="Arial"/>
                <a:cs typeface="Arial"/>
              </a:rPr>
              <a:t>M</a:t>
            </a:r>
            <a:r>
              <a:rPr sz="1900" spc="0" dirty="0" smtClean="0">
                <a:latin typeface="Arial"/>
                <a:cs typeface="Arial"/>
              </a:rPr>
              <a:t>éta</a:t>
            </a:r>
            <a:r>
              <a:rPr sz="1900" spc="4" dirty="0" smtClean="0">
                <a:latin typeface="Arial"/>
                <a:cs typeface="Arial"/>
              </a:rPr>
              <a:t>b</a:t>
            </a:r>
            <a:r>
              <a:rPr sz="1900" spc="0" dirty="0" smtClean="0">
                <a:latin typeface="Arial"/>
                <a:cs typeface="Arial"/>
              </a:rPr>
              <a:t>olisme</a:t>
            </a:r>
            <a:r>
              <a:rPr sz="1900" spc="-57" dirty="0" smtClean="0">
                <a:latin typeface="Arial"/>
                <a:cs typeface="Arial"/>
              </a:rPr>
              <a:t> </a:t>
            </a:r>
            <a:r>
              <a:rPr sz="1900" spc="0" dirty="0" smtClean="0">
                <a:latin typeface="Arial"/>
                <a:cs typeface="Arial"/>
              </a:rPr>
              <a:t>(</a:t>
            </a:r>
            <a:r>
              <a:rPr sz="1900" spc="4" dirty="0" smtClean="0">
                <a:latin typeface="Arial"/>
                <a:cs typeface="Arial"/>
              </a:rPr>
              <a:t>e</a:t>
            </a:r>
            <a:r>
              <a:rPr sz="1900" spc="0" dirty="0" smtClean="0">
                <a:latin typeface="Arial"/>
                <a:cs typeface="Arial"/>
              </a:rPr>
              <a:t>x</a:t>
            </a:r>
            <a:r>
              <a:rPr sz="1900" spc="-26" dirty="0" smtClean="0">
                <a:latin typeface="Arial"/>
                <a:cs typeface="Arial"/>
              </a:rPr>
              <a:t> </a:t>
            </a:r>
            <a:r>
              <a:rPr sz="1900" spc="0" dirty="0" smtClean="0">
                <a:latin typeface="Arial"/>
                <a:cs typeface="Arial"/>
              </a:rPr>
              <a:t>: enzy</a:t>
            </a:r>
            <a:r>
              <a:rPr sz="1900" spc="9" dirty="0" smtClean="0">
                <a:latin typeface="Arial"/>
                <a:cs typeface="Arial"/>
              </a:rPr>
              <a:t>m</a:t>
            </a:r>
            <a:r>
              <a:rPr sz="1900" spc="0" dirty="0" smtClean="0">
                <a:latin typeface="Arial"/>
                <a:cs typeface="Arial"/>
              </a:rPr>
              <a:t>es)</a:t>
            </a:r>
            <a:endParaRPr sz="19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981805" y="2087961"/>
            <a:ext cx="1656006" cy="2661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039"/>
              </a:lnSpc>
              <a:spcBef>
                <a:spcPts val="102"/>
              </a:spcBef>
            </a:pPr>
            <a:r>
              <a:rPr sz="1900" spc="0" dirty="0" smtClean="0">
                <a:latin typeface="Arial"/>
                <a:cs typeface="Arial"/>
              </a:rPr>
              <a:t>: hé</a:t>
            </a:r>
            <a:r>
              <a:rPr sz="1900" spc="4" dirty="0" smtClean="0">
                <a:latin typeface="Arial"/>
                <a:cs typeface="Arial"/>
              </a:rPr>
              <a:t>m</a:t>
            </a:r>
            <a:r>
              <a:rPr sz="1900" spc="0" dirty="0" smtClean="0">
                <a:latin typeface="Arial"/>
                <a:cs typeface="Arial"/>
              </a:rPr>
              <a:t>oglo</a:t>
            </a:r>
            <a:r>
              <a:rPr sz="1900" spc="4" dirty="0" smtClean="0">
                <a:latin typeface="Arial"/>
                <a:cs typeface="Arial"/>
              </a:rPr>
              <a:t>b</a:t>
            </a:r>
            <a:r>
              <a:rPr sz="1900" spc="0" dirty="0" smtClean="0">
                <a:latin typeface="Arial"/>
                <a:cs typeface="Arial"/>
              </a:rPr>
              <a:t>i</a:t>
            </a:r>
            <a:r>
              <a:rPr sz="1900" spc="9" dirty="0" smtClean="0">
                <a:latin typeface="Arial"/>
                <a:cs typeface="Arial"/>
              </a:rPr>
              <a:t>n</a:t>
            </a:r>
            <a:r>
              <a:rPr sz="1900" spc="0" dirty="0" smtClean="0">
                <a:latin typeface="Arial"/>
                <a:cs typeface="Arial"/>
              </a:rPr>
              <a:t>e)</a:t>
            </a:r>
            <a:endParaRPr sz="19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87825" y="2667081"/>
            <a:ext cx="4478125" cy="84556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039"/>
              </a:lnSpc>
              <a:spcBef>
                <a:spcPts val="102"/>
              </a:spcBef>
            </a:pPr>
            <a:r>
              <a:rPr sz="1900" spc="0" dirty="0" smtClean="0">
                <a:latin typeface="Arial"/>
                <a:cs typeface="Arial"/>
              </a:rPr>
              <a:t>Ré</a:t>
            </a:r>
            <a:r>
              <a:rPr sz="1900" spc="4" dirty="0" smtClean="0">
                <a:latin typeface="Arial"/>
                <a:cs typeface="Arial"/>
              </a:rPr>
              <a:t>g</a:t>
            </a:r>
            <a:r>
              <a:rPr sz="1900" spc="0" dirty="0" smtClean="0">
                <a:latin typeface="Arial"/>
                <a:cs typeface="Arial"/>
              </a:rPr>
              <a:t>ulation</a:t>
            </a:r>
            <a:r>
              <a:rPr sz="1900" spc="-40" dirty="0" smtClean="0">
                <a:latin typeface="Arial"/>
                <a:cs typeface="Arial"/>
              </a:rPr>
              <a:t> </a:t>
            </a:r>
            <a:r>
              <a:rPr sz="1900" spc="0" dirty="0" smtClean="0">
                <a:latin typeface="Arial"/>
                <a:cs typeface="Arial"/>
              </a:rPr>
              <a:t>(</a:t>
            </a:r>
            <a:r>
              <a:rPr sz="1900" spc="4" dirty="0" smtClean="0">
                <a:latin typeface="Arial"/>
                <a:cs typeface="Arial"/>
              </a:rPr>
              <a:t>e</a:t>
            </a:r>
            <a:r>
              <a:rPr sz="1900" spc="0" dirty="0" smtClean="0">
                <a:latin typeface="Arial"/>
                <a:cs typeface="Arial"/>
              </a:rPr>
              <a:t>x</a:t>
            </a:r>
            <a:r>
              <a:rPr sz="1900" spc="-16" dirty="0" smtClean="0">
                <a:latin typeface="Arial"/>
                <a:cs typeface="Arial"/>
              </a:rPr>
              <a:t> </a:t>
            </a:r>
            <a:r>
              <a:rPr sz="1900" spc="0" dirty="0" smtClean="0">
                <a:latin typeface="Arial"/>
                <a:cs typeface="Arial"/>
              </a:rPr>
              <a:t>:</a:t>
            </a:r>
            <a:r>
              <a:rPr sz="1900" spc="-9" dirty="0" smtClean="0">
                <a:latin typeface="Arial"/>
                <a:cs typeface="Arial"/>
              </a:rPr>
              <a:t> </a:t>
            </a:r>
            <a:r>
              <a:rPr sz="1900" spc="0" dirty="0" smtClean="0">
                <a:latin typeface="Arial"/>
                <a:cs typeface="Arial"/>
              </a:rPr>
              <a:t>facte</a:t>
            </a:r>
            <a:r>
              <a:rPr sz="1900" spc="4" dirty="0" smtClean="0">
                <a:latin typeface="Arial"/>
                <a:cs typeface="Arial"/>
              </a:rPr>
              <a:t>u</a:t>
            </a:r>
            <a:r>
              <a:rPr sz="1900" spc="0" dirty="0" smtClean="0">
                <a:latin typeface="Arial"/>
                <a:cs typeface="Arial"/>
              </a:rPr>
              <a:t>rs</a:t>
            </a:r>
            <a:r>
              <a:rPr sz="1900" spc="-37" dirty="0" smtClean="0">
                <a:latin typeface="Arial"/>
                <a:cs typeface="Arial"/>
              </a:rPr>
              <a:t> </a:t>
            </a:r>
            <a:r>
              <a:rPr sz="1900" spc="0" dirty="0" smtClean="0">
                <a:latin typeface="Arial"/>
                <a:cs typeface="Arial"/>
              </a:rPr>
              <a:t>de</a:t>
            </a:r>
            <a:r>
              <a:rPr sz="1900" spc="-21" dirty="0" smtClean="0">
                <a:latin typeface="Arial"/>
                <a:cs typeface="Arial"/>
              </a:rPr>
              <a:t> </a:t>
            </a:r>
            <a:r>
              <a:rPr sz="1900" spc="0" dirty="0" smtClean="0">
                <a:latin typeface="Arial"/>
                <a:cs typeface="Arial"/>
              </a:rPr>
              <a:t>t</a:t>
            </a:r>
            <a:r>
              <a:rPr sz="1900" spc="9" dirty="0" smtClean="0">
                <a:latin typeface="Arial"/>
                <a:cs typeface="Arial"/>
              </a:rPr>
              <a:t>r</a:t>
            </a:r>
            <a:r>
              <a:rPr sz="1900" spc="0" dirty="0" smtClean="0">
                <a:latin typeface="Arial"/>
                <a:cs typeface="Arial"/>
              </a:rPr>
              <a:t>ansc</a:t>
            </a:r>
            <a:r>
              <a:rPr sz="1900" spc="4" dirty="0" smtClean="0">
                <a:latin typeface="Arial"/>
                <a:cs typeface="Arial"/>
              </a:rPr>
              <a:t>r</a:t>
            </a:r>
            <a:r>
              <a:rPr sz="1900" spc="0" dirty="0" smtClean="0">
                <a:latin typeface="Arial"/>
                <a:cs typeface="Arial"/>
              </a:rPr>
              <a:t>iption)</a:t>
            </a:r>
            <a:endParaRPr sz="1900">
              <a:latin typeface="Arial"/>
              <a:cs typeface="Arial"/>
            </a:endParaRPr>
          </a:p>
          <a:p>
            <a:pPr marL="13038" marR="36118">
              <a:lnSpc>
                <a:spcPct val="95825"/>
              </a:lnSpc>
            </a:pPr>
            <a:r>
              <a:rPr sz="1900" spc="0" dirty="0" smtClean="0">
                <a:latin typeface="Arial"/>
                <a:cs typeface="Arial"/>
              </a:rPr>
              <a:t>Communication</a:t>
            </a:r>
            <a:r>
              <a:rPr sz="1900" spc="-71" dirty="0" smtClean="0">
                <a:latin typeface="Arial"/>
                <a:cs typeface="Arial"/>
              </a:rPr>
              <a:t> </a:t>
            </a:r>
            <a:r>
              <a:rPr sz="1900" spc="0" dirty="0" smtClean="0">
                <a:latin typeface="Arial"/>
                <a:cs typeface="Arial"/>
              </a:rPr>
              <a:t>(ex</a:t>
            </a:r>
            <a:r>
              <a:rPr sz="1900" spc="-11" dirty="0" smtClean="0">
                <a:latin typeface="Arial"/>
                <a:cs typeface="Arial"/>
              </a:rPr>
              <a:t> </a:t>
            </a:r>
            <a:r>
              <a:rPr sz="1900" spc="0" dirty="0" smtClean="0">
                <a:latin typeface="Arial"/>
                <a:cs typeface="Arial"/>
              </a:rPr>
              <a:t>:</a:t>
            </a:r>
            <a:r>
              <a:rPr sz="1900" spc="-9" dirty="0" smtClean="0">
                <a:latin typeface="Arial"/>
                <a:cs typeface="Arial"/>
              </a:rPr>
              <a:t> </a:t>
            </a:r>
            <a:r>
              <a:rPr sz="1900" spc="0" dirty="0" smtClean="0">
                <a:latin typeface="Arial"/>
                <a:cs typeface="Arial"/>
              </a:rPr>
              <a:t>récepteu</a:t>
            </a:r>
            <a:r>
              <a:rPr sz="1900" spc="9" dirty="0" smtClean="0">
                <a:latin typeface="Arial"/>
                <a:cs typeface="Arial"/>
              </a:rPr>
              <a:t>r</a:t>
            </a:r>
            <a:r>
              <a:rPr sz="1900" spc="0" dirty="0" smtClean="0">
                <a:latin typeface="Arial"/>
                <a:cs typeface="Arial"/>
              </a:rPr>
              <a:t>s)</a:t>
            </a:r>
            <a:endParaRPr sz="1900">
              <a:latin typeface="Arial"/>
              <a:cs typeface="Arial"/>
            </a:endParaRPr>
          </a:p>
          <a:p>
            <a:pPr marL="12700" marR="36118">
              <a:lnSpc>
                <a:spcPct val="95825"/>
              </a:lnSpc>
              <a:spcBef>
                <a:spcPts val="95"/>
              </a:spcBef>
            </a:pPr>
            <a:r>
              <a:rPr sz="1900" spc="0" dirty="0" smtClean="0">
                <a:latin typeface="Arial"/>
                <a:cs typeface="Arial"/>
              </a:rPr>
              <a:t>I</a:t>
            </a:r>
            <a:r>
              <a:rPr sz="1900" spc="9" dirty="0" smtClean="0">
                <a:latin typeface="Arial"/>
                <a:cs typeface="Arial"/>
              </a:rPr>
              <a:t>m</a:t>
            </a:r>
            <a:r>
              <a:rPr sz="1900" spc="0" dirty="0" smtClean="0">
                <a:latin typeface="Arial"/>
                <a:cs typeface="Arial"/>
              </a:rPr>
              <a:t>m</a:t>
            </a:r>
            <a:r>
              <a:rPr sz="1900" spc="4" dirty="0" smtClean="0">
                <a:latin typeface="Arial"/>
                <a:cs typeface="Arial"/>
              </a:rPr>
              <a:t>u</a:t>
            </a:r>
            <a:r>
              <a:rPr sz="1900" spc="0" dirty="0" smtClean="0">
                <a:latin typeface="Arial"/>
                <a:cs typeface="Arial"/>
              </a:rPr>
              <a:t>nité</a:t>
            </a:r>
            <a:r>
              <a:rPr sz="1900" spc="-53" dirty="0" smtClean="0">
                <a:latin typeface="Arial"/>
                <a:cs typeface="Arial"/>
              </a:rPr>
              <a:t> </a:t>
            </a:r>
            <a:r>
              <a:rPr sz="1900" spc="0" dirty="0" smtClean="0">
                <a:latin typeface="Arial"/>
                <a:cs typeface="Arial"/>
              </a:rPr>
              <a:t>(</a:t>
            </a:r>
            <a:r>
              <a:rPr sz="1900" spc="4" dirty="0" smtClean="0">
                <a:latin typeface="Arial"/>
                <a:cs typeface="Arial"/>
              </a:rPr>
              <a:t>e</a:t>
            </a:r>
            <a:r>
              <a:rPr sz="1900" spc="0" dirty="0" smtClean="0">
                <a:latin typeface="Arial"/>
                <a:cs typeface="Arial"/>
              </a:rPr>
              <a:t>x</a:t>
            </a:r>
            <a:r>
              <a:rPr sz="1900" spc="-16" dirty="0" smtClean="0">
                <a:latin typeface="Arial"/>
                <a:cs typeface="Arial"/>
              </a:rPr>
              <a:t> </a:t>
            </a:r>
            <a:r>
              <a:rPr sz="1900" spc="0" dirty="0" smtClean="0">
                <a:latin typeface="Arial"/>
                <a:cs typeface="Arial"/>
              </a:rPr>
              <a:t>:</a:t>
            </a:r>
            <a:r>
              <a:rPr sz="1900" spc="-9" dirty="0" smtClean="0">
                <a:latin typeface="Arial"/>
                <a:cs typeface="Arial"/>
              </a:rPr>
              <a:t> </a:t>
            </a:r>
            <a:r>
              <a:rPr sz="1900" spc="0" dirty="0" smtClean="0">
                <a:latin typeface="Arial"/>
                <a:cs typeface="Arial"/>
              </a:rPr>
              <a:t>antico</a:t>
            </a:r>
            <a:r>
              <a:rPr sz="1900" spc="9" dirty="0" smtClean="0">
                <a:latin typeface="Arial"/>
                <a:cs typeface="Arial"/>
              </a:rPr>
              <a:t>r</a:t>
            </a:r>
            <a:r>
              <a:rPr sz="1900" spc="0" dirty="0" smtClean="0">
                <a:latin typeface="Arial"/>
                <a:cs typeface="Arial"/>
              </a:rPr>
              <a:t>ps)</a:t>
            </a:r>
            <a:endParaRPr sz="19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105306" y="3805047"/>
            <a:ext cx="3277813" cy="50393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5"/>
              </a:lnSpc>
              <a:spcBef>
                <a:spcPts val="96"/>
              </a:spcBef>
            </a:pPr>
            <a:r>
              <a:rPr sz="2700" spc="0" baseline="3034" dirty="0" smtClean="0">
                <a:latin typeface="Calibri"/>
                <a:cs typeface="Calibri"/>
              </a:rPr>
              <a:t>E</a:t>
            </a:r>
            <a:r>
              <a:rPr sz="2700" spc="-50" baseline="3034" dirty="0" smtClean="0">
                <a:latin typeface="Calibri"/>
                <a:cs typeface="Calibri"/>
              </a:rPr>
              <a:t>x</a:t>
            </a:r>
            <a:r>
              <a:rPr sz="2700" spc="0" baseline="3034" dirty="0" smtClean="0">
                <a:latin typeface="Calibri"/>
                <a:cs typeface="Calibri"/>
              </a:rPr>
              <a:t>em</a:t>
            </a:r>
            <a:r>
              <a:rPr sz="2700" spc="9" baseline="3034" dirty="0" smtClean="0">
                <a:latin typeface="Calibri"/>
                <a:cs typeface="Calibri"/>
              </a:rPr>
              <a:t>p</a:t>
            </a:r>
            <a:r>
              <a:rPr sz="2700" spc="-4" baseline="3034" dirty="0" smtClean="0">
                <a:latin typeface="Calibri"/>
                <a:cs typeface="Calibri"/>
              </a:rPr>
              <a:t>l</a:t>
            </a:r>
            <a:r>
              <a:rPr sz="2700" spc="0" baseline="3034" dirty="0" smtClean="0">
                <a:latin typeface="Calibri"/>
                <a:cs typeface="Calibri"/>
              </a:rPr>
              <a:t>e :</a:t>
            </a:r>
            <a:r>
              <a:rPr sz="2700" spc="14" baseline="3034" dirty="0" smtClean="0">
                <a:latin typeface="Calibri"/>
                <a:cs typeface="Calibri"/>
              </a:rPr>
              <a:t> </a:t>
            </a:r>
            <a:r>
              <a:rPr sz="2700" spc="-4" baseline="3034" dirty="0" smtClean="0">
                <a:latin typeface="Calibri"/>
                <a:cs typeface="Calibri"/>
              </a:rPr>
              <a:t>H</a:t>
            </a:r>
            <a:r>
              <a:rPr sz="2700" spc="0" baseline="3034" dirty="0" smtClean="0">
                <a:latin typeface="Calibri"/>
                <a:cs typeface="Calibri"/>
              </a:rPr>
              <a:t>émo</a:t>
            </a:r>
            <a:r>
              <a:rPr sz="2700" spc="9" baseline="3034" dirty="0" smtClean="0">
                <a:latin typeface="Calibri"/>
                <a:cs typeface="Calibri"/>
              </a:rPr>
              <a:t>g</a:t>
            </a:r>
            <a:r>
              <a:rPr sz="2700" spc="-4" baseline="3034" dirty="0" smtClean="0">
                <a:latin typeface="Calibri"/>
                <a:cs typeface="Calibri"/>
              </a:rPr>
              <a:t>l</a:t>
            </a:r>
            <a:r>
              <a:rPr sz="2700" spc="0" baseline="3034" dirty="0" smtClean="0">
                <a:latin typeface="Calibri"/>
                <a:cs typeface="Calibri"/>
              </a:rPr>
              <a:t>obine</a:t>
            </a:r>
            <a:endParaRPr sz="1800">
              <a:latin typeface="Calibri"/>
              <a:cs typeface="Calibri"/>
            </a:endParaRPr>
          </a:p>
          <a:p>
            <a:pPr marR="12700" algn="r">
              <a:lnSpc>
                <a:spcPct val="101725"/>
              </a:lnSpc>
              <a:spcBef>
                <a:spcPts val="153"/>
              </a:spcBef>
            </a:pPr>
            <a:r>
              <a:rPr sz="1400" spc="0" dirty="0" smtClean="0">
                <a:latin typeface="Calibri"/>
                <a:cs typeface="Calibri"/>
              </a:rPr>
              <a:t>Da</a:t>
            </a:r>
            <a:r>
              <a:rPr sz="1400" spc="-4" dirty="0" smtClean="0">
                <a:latin typeface="Calibri"/>
                <a:cs typeface="Calibri"/>
              </a:rPr>
              <a:t>n</a:t>
            </a:r>
            <a:r>
              <a:rPr sz="1400" spc="0" dirty="0" smtClean="0">
                <a:latin typeface="Calibri"/>
                <a:cs typeface="Calibri"/>
              </a:rPr>
              <a:t>s </a:t>
            </a:r>
            <a:r>
              <a:rPr sz="1400" spc="-9" dirty="0" smtClean="0">
                <a:latin typeface="Calibri"/>
                <a:cs typeface="Calibri"/>
              </a:rPr>
              <a:t>p</a:t>
            </a:r>
            <a:r>
              <a:rPr sz="1400" spc="0" dirty="0" smtClean="0">
                <a:latin typeface="Calibri"/>
                <a:cs typeface="Calibri"/>
              </a:rPr>
              <a:t>ou</a:t>
            </a:r>
            <a:r>
              <a:rPr sz="1400" spc="-9" dirty="0" smtClean="0">
                <a:latin typeface="Calibri"/>
                <a:cs typeface="Calibri"/>
              </a:rPr>
              <a:t>m</a:t>
            </a:r>
            <a:r>
              <a:rPr sz="1400" spc="0" dirty="0" smtClean="0">
                <a:latin typeface="Calibri"/>
                <a:cs typeface="Calibri"/>
              </a:rPr>
              <a:t>ons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310511" y="4385462"/>
            <a:ext cx="289028" cy="22839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30"/>
              </a:lnSpc>
              <a:spcBef>
                <a:spcPts val="86"/>
              </a:spcBef>
            </a:pPr>
            <a:r>
              <a:rPr sz="2400" spc="0" baseline="3413" dirty="0" smtClean="0">
                <a:latin typeface="Calibri"/>
                <a:cs typeface="Calibri"/>
              </a:rPr>
              <a:t>Hb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636647" y="4385462"/>
            <a:ext cx="156951" cy="22839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30"/>
              </a:lnSpc>
              <a:spcBef>
                <a:spcPts val="86"/>
              </a:spcBef>
            </a:pPr>
            <a:r>
              <a:rPr sz="2400" spc="0" baseline="3413" dirty="0" smtClean="0">
                <a:latin typeface="Calibri"/>
                <a:cs typeface="Calibri"/>
              </a:rPr>
              <a:t>+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830102" y="4385462"/>
            <a:ext cx="414960" cy="27106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030"/>
              </a:lnSpc>
              <a:spcBef>
                <a:spcPts val="101"/>
              </a:spcBef>
            </a:pPr>
            <a:r>
              <a:rPr sz="2400" spc="0" baseline="11946" dirty="0" smtClean="0">
                <a:latin typeface="Calibri"/>
                <a:cs typeface="Calibri"/>
              </a:rPr>
              <a:t>4 O</a:t>
            </a:r>
            <a:r>
              <a:rPr sz="1575" spc="0" baseline="-7801" dirty="0" smtClean="0">
                <a:latin typeface="Calibri"/>
                <a:cs typeface="Calibri"/>
              </a:rPr>
              <a:t>2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563237" y="4385462"/>
            <a:ext cx="289028" cy="22839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30"/>
              </a:lnSpc>
              <a:spcBef>
                <a:spcPts val="86"/>
              </a:spcBef>
            </a:pPr>
            <a:r>
              <a:rPr sz="2400" spc="0" baseline="3413" dirty="0" smtClean="0">
                <a:latin typeface="Calibri"/>
                <a:cs typeface="Calibri"/>
              </a:rPr>
              <a:t>Hb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889373" y="4385462"/>
            <a:ext cx="455762" cy="27106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030"/>
              </a:lnSpc>
              <a:spcBef>
                <a:spcPts val="101"/>
              </a:spcBef>
            </a:pPr>
            <a:r>
              <a:rPr sz="2400" spc="-4" baseline="11946" dirty="0" smtClean="0">
                <a:latin typeface="Calibri"/>
                <a:cs typeface="Calibri"/>
              </a:rPr>
              <a:t>(O</a:t>
            </a:r>
            <a:r>
              <a:rPr sz="1575" spc="-4" baseline="-7801" dirty="0" smtClean="0">
                <a:latin typeface="Calibri"/>
                <a:cs typeface="Calibri"/>
              </a:rPr>
              <a:t>2</a:t>
            </a:r>
            <a:r>
              <a:rPr sz="2400" spc="-4" baseline="11946" dirty="0" smtClean="0">
                <a:latin typeface="Calibri"/>
                <a:cs typeface="Calibri"/>
              </a:rPr>
              <a:t>)</a:t>
            </a:r>
            <a:r>
              <a:rPr sz="1575" spc="0" baseline="-7801" dirty="0" smtClean="0">
                <a:latin typeface="Calibri"/>
                <a:cs typeface="Calibri"/>
              </a:rPr>
              <a:t>4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392804" y="4689221"/>
            <a:ext cx="854443" cy="2037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0"/>
              </a:lnSpc>
              <a:spcBef>
                <a:spcPts val="76"/>
              </a:spcBef>
            </a:pPr>
            <a:r>
              <a:rPr sz="2100" spc="0" baseline="1950" dirty="0" smtClean="0">
                <a:latin typeface="Calibri"/>
                <a:cs typeface="Calibri"/>
              </a:rPr>
              <a:t>Dans</a:t>
            </a:r>
            <a:r>
              <a:rPr sz="2100" spc="-4" baseline="1950" dirty="0" smtClean="0">
                <a:latin typeface="Calibri"/>
                <a:cs typeface="Calibri"/>
              </a:rPr>
              <a:t> </a:t>
            </a:r>
            <a:r>
              <a:rPr sz="2100" spc="0" baseline="1950" dirty="0" smtClean="0">
                <a:latin typeface="Calibri"/>
                <a:cs typeface="Calibri"/>
              </a:rPr>
              <a:t>tis</a:t>
            </a:r>
            <a:r>
              <a:rPr sz="2100" spc="4" baseline="1950" dirty="0" smtClean="0">
                <a:latin typeface="Calibri"/>
                <a:cs typeface="Calibri"/>
              </a:rPr>
              <a:t>s</a:t>
            </a:r>
            <a:r>
              <a:rPr sz="2100" spc="0" baseline="1950" dirty="0" smtClean="0">
                <a:latin typeface="Calibri"/>
                <a:cs typeface="Calibri"/>
              </a:rPr>
              <a:t>us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906770" y="6034303"/>
            <a:ext cx="5487746" cy="59415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25"/>
              </a:lnSpc>
              <a:spcBef>
                <a:spcPts val="86"/>
              </a:spcBef>
            </a:pPr>
            <a:r>
              <a:rPr sz="2400" spc="0" baseline="3413" dirty="0" smtClean="0">
                <a:latin typeface="Calibri"/>
                <a:cs typeface="Calibri"/>
              </a:rPr>
              <a:t>Ch</a:t>
            </a:r>
            <a:r>
              <a:rPr sz="2400" spc="4" baseline="3413" dirty="0" smtClean="0">
                <a:latin typeface="Calibri"/>
                <a:cs typeface="Calibri"/>
              </a:rPr>
              <a:t>aî</a:t>
            </a:r>
            <a:r>
              <a:rPr sz="2400" spc="0" baseline="3413" dirty="0" smtClean="0">
                <a:latin typeface="Calibri"/>
                <a:cs typeface="Calibri"/>
              </a:rPr>
              <a:t>ne</a:t>
            </a:r>
            <a:r>
              <a:rPr sz="2400" spc="-55" baseline="3413" dirty="0" smtClean="0">
                <a:latin typeface="Calibri"/>
                <a:cs typeface="Calibri"/>
              </a:rPr>
              <a:t> </a:t>
            </a:r>
            <a:r>
              <a:rPr sz="2400" spc="4" baseline="3413" dirty="0" smtClean="0">
                <a:latin typeface="Calibri"/>
                <a:cs typeface="Calibri"/>
              </a:rPr>
              <a:t>l</a:t>
            </a:r>
            <a:r>
              <a:rPr sz="2400" spc="-9" baseline="3413" dirty="0" smtClean="0">
                <a:latin typeface="Calibri"/>
                <a:cs typeface="Calibri"/>
              </a:rPr>
              <a:t>a</a:t>
            </a:r>
            <a:r>
              <a:rPr sz="2400" spc="-4" baseline="3413" dirty="0" smtClean="0">
                <a:latin typeface="Calibri"/>
                <a:cs typeface="Calibri"/>
              </a:rPr>
              <a:t>t</a:t>
            </a:r>
            <a:r>
              <a:rPr sz="2400" spc="0" baseline="3413" dirty="0" smtClean="0">
                <a:latin typeface="Calibri"/>
                <a:cs typeface="Calibri"/>
              </a:rPr>
              <a:t>é</a:t>
            </a:r>
            <a:r>
              <a:rPr sz="2400" spc="-44" baseline="3413" dirty="0" smtClean="0">
                <a:latin typeface="Calibri"/>
                <a:cs typeface="Calibri"/>
              </a:rPr>
              <a:t>r</a:t>
            </a:r>
            <a:r>
              <a:rPr sz="2400" spc="0" baseline="3413" dirty="0" smtClean="0">
                <a:latin typeface="Calibri"/>
                <a:cs typeface="Calibri"/>
              </a:rPr>
              <a:t>a</a:t>
            </a:r>
            <a:r>
              <a:rPr sz="2400" spc="4" baseline="3413" dirty="0" smtClean="0">
                <a:latin typeface="Calibri"/>
                <a:cs typeface="Calibri"/>
              </a:rPr>
              <a:t>l</a:t>
            </a:r>
            <a:r>
              <a:rPr sz="2400" spc="0" baseline="3413" dirty="0" smtClean="0">
                <a:latin typeface="Calibri"/>
                <a:cs typeface="Calibri"/>
              </a:rPr>
              <a:t>es</a:t>
            </a:r>
            <a:r>
              <a:rPr sz="2400" spc="-61" baseline="3413" dirty="0" smtClean="0">
                <a:latin typeface="Calibri"/>
                <a:cs typeface="Calibri"/>
              </a:rPr>
              <a:t> </a:t>
            </a:r>
            <a:r>
              <a:rPr sz="2400" spc="-19" baseline="3413" dirty="0" smtClean="0">
                <a:latin typeface="Calibri"/>
                <a:cs typeface="Calibri"/>
              </a:rPr>
              <a:t>h</a:t>
            </a:r>
            <a:r>
              <a:rPr sz="2400" spc="-25" baseline="3413" dirty="0" smtClean="0">
                <a:latin typeface="Calibri"/>
                <a:cs typeface="Calibri"/>
              </a:rPr>
              <a:t>y</a:t>
            </a:r>
            <a:r>
              <a:rPr sz="2400" spc="0" baseline="3413" dirty="0" smtClean="0">
                <a:latin typeface="Calibri"/>
                <a:cs typeface="Calibri"/>
              </a:rPr>
              <a:t>d</a:t>
            </a:r>
            <a:r>
              <a:rPr sz="2400" spc="-25" baseline="3413" dirty="0" smtClean="0">
                <a:latin typeface="Calibri"/>
                <a:cs typeface="Calibri"/>
              </a:rPr>
              <a:t>r</a:t>
            </a:r>
            <a:r>
              <a:rPr sz="2400" spc="0" baseline="3413" dirty="0" smtClean="0">
                <a:latin typeface="Calibri"/>
                <a:cs typeface="Calibri"/>
              </a:rPr>
              <a:t>ophobes</a:t>
            </a:r>
            <a:r>
              <a:rPr sz="2400" spc="-50" baseline="3413" dirty="0" smtClean="0">
                <a:latin typeface="Calibri"/>
                <a:cs typeface="Calibri"/>
              </a:rPr>
              <a:t> </a:t>
            </a:r>
            <a:r>
              <a:rPr sz="2400" spc="0" baseline="3413" dirty="0" smtClean="0">
                <a:latin typeface="Calibri"/>
                <a:cs typeface="Calibri"/>
              </a:rPr>
              <a:t>: e</a:t>
            </a:r>
            <a:r>
              <a:rPr sz="2400" spc="-9" baseline="3413" dirty="0" smtClean="0">
                <a:latin typeface="Calibri"/>
                <a:cs typeface="Calibri"/>
              </a:rPr>
              <a:t>n</a:t>
            </a:r>
            <a:r>
              <a:rPr sz="2400" spc="4" baseline="3413" dirty="0" smtClean="0">
                <a:latin typeface="Calibri"/>
                <a:cs typeface="Calibri"/>
              </a:rPr>
              <a:t>f</a:t>
            </a:r>
            <a:r>
              <a:rPr sz="2400" spc="0" baseline="3413" dirty="0" smtClean="0">
                <a:latin typeface="Calibri"/>
                <a:cs typeface="Calibri"/>
              </a:rPr>
              <a:t>u</a:t>
            </a:r>
            <a:r>
              <a:rPr sz="2400" spc="4" baseline="3413" dirty="0" smtClean="0">
                <a:latin typeface="Calibri"/>
                <a:cs typeface="Calibri"/>
              </a:rPr>
              <a:t>i</a:t>
            </a:r>
            <a:r>
              <a:rPr sz="2400" spc="0" baseline="3413" dirty="0" smtClean="0">
                <a:latin typeface="Calibri"/>
                <a:cs typeface="Calibri"/>
              </a:rPr>
              <a:t>es</a:t>
            </a:r>
            <a:r>
              <a:rPr sz="2400" spc="-47" baseline="3413" dirty="0" smtClean="0">
                <a:latin typeface="Calibri"/>
                <a:cs typeface="Calibri"/>
              </a:rPr>
              <a:t> </a:t>
            </a:r>
            <a:r>
              <a:rPr sz="2400" spc="0" baseline="3413" dirty="0" smtClean="0">
                <a:latin typeface="Calibri"/>
                <a:cs typeface="Calibri"/>
              </a:rPr>
              <a:t>à</a:t>
            </a:r>
            <a:r>
              <a:rPr sz="2400" spc="-7" baseline="3413" dirty="0" smtClean="0">
                <a:latin typeface="Calibri"/>
                <a:cs typeface="Calibri"/>
              </a:rPr>
              <a:t> </a:t>
            </a:r>
            <a:r>
              <a:rPr sz="2400" spc="0" baseline="3413" dirty="0" smtClean="0">
                <a:latin typeface="Calibri"/>
                <a:cs typeface="Calibri"/>
              </a:rPr>
              <a:t>l</a:t>
            </a:r>
            <a:r>
              <a:rPr sz="2400" spc="9" baseline="3413" dirty="0" smtClean="0">
                <a:latin typeface="Calibri"/>
                <a:cs typeface="Calibri"/>
              </a:rPr>
              <a:t>’</a:t>
            </a:r>
            <a:r>
              <a:rPr sz="2400" spc="4" baseline="3413" dirty="0" smtClean="0">
                <a:latin typeface="Calibri"/>
                <a:cs typeface="Calibri"/>
              </a:rPr>
              <a:t>i</a:t>
            </a:r>
            <a:r>
              <a:rPr sz="2400" spc="-9" baseline="3413" dirty="0" smtClean="0">
                <a:latin typeface="Calibri"/>
                <a:cs typeface="Calibri"/>
              </a:rPr>
              <a:t>n</a:t>
            </a:r>
            <a:r>
              <a:rPr sz="2400" spc="-4" baseline="3413" dirty="0" smtClean="0">
                <a:latin typeface="Calibri"/>
                <a:cs typeface="Calibri"/>
              </a:rPr>
              <a:t>t</a:t>
            </a:r>
            <a:r>
              <a:rPr sz="2400" spc="0" baseline="3413" dirty="0" smtClean="0">
                <a:latin typeface="Calibri"/>
                <a:cs typeface="Calibri"/>
              </a:rPr>
              <a:t>é</a:t>
            </a:r>
            <a:r>
              <a:rPr sz="2400" spc="-9" baseline="3413" dirty="0" smtClean="0">
                <a:latin typeface="Calibri"/>
                <a:cs typeface="Calibri"/>
              </a:rPr>
              <a:t>r</a:t>
            </a:r>
            <a:r>
              <a:rPr sz="2400" spc="4" baseline="3413" dirty="0" smtClean="0">
                <a:latin typeface="Calibri"/>
                <a:cs typeface="Calibri"/>
              </a:rPr>
              <a:t>i</a:t>
            </a:r>
            <a:r>
              <a:rPr sz="2400" spc="0" baseline="3413" dirty="0" smtClean="0">
                <a:latin typeface="Calibri"/>
                <a:cs typeface="Calibri"/>
              </a:rPr>
              <a:t>eur</a:t>
            </a:r>
            <a:r>
              <a:rPr sz="2400" spc="-63" baseline="3413" dirty="0" smtClean="0">
                <a:latin typeface="Calibri"/>
                <a:cs typeface="Calibri"/>
              </a:rPr>
              <a:t> </a:t>
            </a:r>
            <a:r>
              <a:rPr sz="2400" spc="0" baseline="3413" dirty="0" smtClean="0">
                <a:latin typeface="Calibri"/>
                <a:cs typeface="Calibri"/>
              </a:rPr>
              <a:t>de</a:t>
            </a:r>
            <a:r>
              <a:rPr sz="2400" spc="-6" baseline="3413" dirty="0" smtClean="0">
                <a:latin typeface="Calibri"/>
                <a:cs typeface="Calibri"/>
              </a:rPr>
              <a:t> </a:t>
            </a:r>
            <a:r>
              <a:rPr sz="2400" spc="4" baseline="3413" dirty="0" smtClean="0">
                <a:latin typeface="Calibri"/>
                <a:cs typeface="Calibri"/>
              </a:rPr>
              <a:t>l</a:t>
            </a:r>
            <a:r>
              <a:rPr sz="2400" spc="0" baseline="3413" dirty="0" smtClean="0">
                <a:latin typeface="Calibri"/>
                <a:cs typeface="Calibri"/>
              </a:rPr>
              <a:t>a</a:t>
            </a:r>
            <a:r>
              <a:rPr sz="2400" spc="-17" baseline="3413" dirty="0" smtClean="0">
                <a:latin typeface="Calibri"/>
                <a:cs typeface="Calibri"/>
              </a:rPr>
              <a:t> </a:t>
            </a:r>
            <a:r>
              <a:rPr sz="2400" spc="0" baseline="3413" dirty="0" smtClean="0">
                <a:latin typeface="Calibri"/>
                <a:cs typeface="Calibri"/>
              </a:rPr>
              <a:t>molé</a:t>
            </a:r>
            <a:r>
              <a:rPr sz="2400" spc="-4" baseline="3413" dirty="0" smtClean="0">
                <a:latin typeface="Calibri"/>
                <a:cs typeface="Calibri"/>
              </a:rPr>
              <a:t>c</a:t>
            </a:r>
            <a:r>
              <a:rPr sz="2400" spc="0" baseline="3413" dirty="0" smtClean="0">
                <a:latin typeface="Calibri"/>
                <a:cs typeface="Calibri"/>
              </a:rPr>
              <a:t>u</a:t>
            </a:r>
            <a:r>
              <a:rPr sz="2400" spc="4" baseline="3413" dirty="0" smtClean="0">
                <a:latin typeface="Calibri"/>
                <a:cs typeface="Calibri"/>
              </a:rPr>
              <a:t>l</a:t>
            </a:r>
            <a:r>
              <a:rPr sz="2400" spc="0" baseline="3413" dirty="0" smtClean="0">
                <a:latin typeface="Calibri"/>
                <a:cs typeface="Calibri"/>
              </a:rPr>
              <a:t>e</a:t>
            </a:r>
            <a:endParaRPr sz="1600">
              <a:latin typeface="Calibri"/>
              <a:cs typeface="Calibri"/>
            </a:endParaRPr>
          </a:p>
          <a:p>
            <a:pPr marL="12700" marR="30403">
              <a:lnSpc>
                <a:spcPct val="101725"/>
              </a:lnSpc>
              <a:spcBef>
                <a:spcPts val="843"/>
              </a:spcBef>
            </a:pPr>
            <a:r>
              <a:rPr sz="1600" spc="0" dirty="0" smtClean="0">
                <a:latin typeface="Calibri"/>
                <a:cs typeface="Calibri"/>
              </a:rPr>
              <a:t>Ch</a:t>
            </a:r>
            <a:r>
              <a:rPr sz="1600" spc="4" dirty="0" smtClean="0">
                <a:latin typeface="Calibri"/>
                <a:cs typeface="Calibri"/>
              </a:rPr>
              <a:t>aî</a:t>
            </a:r>
            <a:r>
              <a:rPr sz="1600" spc="0" dirty="0" smtClean="0">
                <a:latin typeface="Calibri"/>
                <a:cs typeface="Calibri"/>
              </a:rPr>
              <a:t>ne</a:t>
            </a:r>
            <a:r>
              <a:rPr sz="1600" spc="-55" dirty="0" smtClean="0">
                <a:latin typeface="Calibri"/>
                <a:cs typeface="Calibri"/>
              </a:rPr>
              <a:t> </a:t>
            </a:r>
            <a:r>
              <a:rPr sz="1600" spc="4" dirty="0" smtClean="0">
                <a:latin typeface="Calibri"/>
                <a:cs typeface="Calibri"/>
              </a:rPr>
              <a:t>l</a:t>
            </a:r>
            <a:r>
              <a:rPr sz="1600" spc="-9" dirty="0" smtClean="0">
                <a:latin typeface="Calibri"/>
                <a:cs typeface="Calibri"/>
              </a:rPr>
              <a:t>a</a:t>
            </a:r>
            <a:r>
              <a:rPr sz="1600" spc="-4" dirty="0" smtClean="0">
                <a:latin typeface="Calibri"/>
                <a:cs typeface="Calibri"/>
              </a:rPr>
              <a:t>t</a:t>
            </a:r>
            <a:r>
              <a:rPr sz="1600" spc="0" dirty="0" smtClean="0">
                <a:latin typeface="Calibri"/>
                <a:cs typeface="Calibri"/>
              </a:rPr>
              <a:t>é</a:t>
            </a:r>
            <a:r>
              <a:rPr sz="1600" spc="-44" dirty="0" smtClean="0">
                <a:latin typeface="Calibri"/>
                <a:cs typeface="Calibri"/>
              </a:rPr>
              <a:t>r</a:t>
            </a:r>
            <a:r>
              <a:rPr sz="1600" spc="0" dirty="0" smtClean="0">
                <a:latin typeface="Calibri"/>
                <a:cs typeface="Calibri"/>
              </a:rPr>
              <a:t>a</a:t>
            </a:r>
            <a:r>
              <a:rPr sz="1600" spc="4" dirty="0" smtClean="0">
                <a:latin typeface="Calibri"/>
                <a:cs typeface="Calibri"/>
              </a:rPr>
              <a:t>l</a:t>
            </a:r>
            <a:r>
              <a:rPr sz="1600" spc="0" dirty="0" smtClean="0">
                <a:latin typeface="Calibri"/>
                <a:cs typeface="Calibri"/>
              </a:rPr>
              <a:t>es</a:t>
            </a:r>
            <a:r>
              <a:rPr sz="1600" spc="-61" dirty="0" smtClean="0">
                <a:latin typeface="Calibri"/>
                <a:cs typeface="Calibri"/>
              </a:rPr>
              <a:t> </a:t>
            </a:r>
            <a:r>
              <a:rPr sz="1600" spc="-19" dirty="0" smtClean="0">
                <a:latin typeface="Calibri"/>
                <a:cs typeface="Calibri"/>
              </a:rPr>
              <a:t>h</a:t>
            </a:r>
            <a:r>
              <a:rPr sz="1600" spc="-25" dirty="0" smtClean="0">
                <a:latin typeface="Calibri"/>
                <a:cs typeface="Calibri"/>
              </a:rPr>
              <a:t>y</a:t>
            </a:r>
            <a:r>
              <a:rPr sz="1600" spc="0" dirty="0" smtClean="0">
                <a:latin typeface="Calibri"/>
                <a:cs typeface="Calibri"/>
              </a:rPr>
              <a:t>d</a:t>
            </a:r>
            <a:r>
              <a:rPr sz="1600" spc="-25" dirty="0" smtClean="0">
                <a:latin typeface="Calibri"/>
                <a:cs typeface="Calibri"/>
              </a:rPr>
              <a:t>r</a:t>
            </a:r>
            <a:r>
              <a:rPr sz="1600" spc="0" dirty="0" smtClean="0">
                <a:latin typeface="Calibri"/>
                <a:cs typeface="Calibri"/>
              </a:rPr>
              <a:t>oph</a:t>
            </a:r>
            <a:r>
              <a:rPr sz="1600" spc="4" dirty="0" smtClean="0">
                <a:latin typeface="Calibri"/>
                <a:cs typeface="Calibri"/>
              </a:rPr>
              <a:t>il</a:t>
            </a:r>
            <a:r>
              <a:rPr sz="1600" spc="0" dirty="0" smtClean="0">
                <a:latin typeface="Calibri"/>
                <a:cs typeface="Calibri"/>
              </a:rPr>
              <a:t>es</a:t>
            </a:r>
            <a:r>
              <a:rPr sz="1600" spc="-67" dirty="0" smtClean="0">
                <a:latin typeface="Calibri"/>
                <a:cs typeface="Calibri"/>
              </a:rPr>
              <a:t> </a:t>
            </a:r>
            <a:r>
              <a:rPr sz="1600" spc="0" dirty="0" smtClean="0">
                <a:latin typeface="Calibri"/>
                <a:cs typeface="Calibri"/>
              </a:rPr>
              <a:t>: tou</a:t>
            </a:r>
            <a:r>
              <a:rPr sz="1600" spc="-4" dirty="0" smtClean="0">
                <a:latin typeface="Calibri"/>
                <a:cs typeface="Calibri"/>
              </a:rPr>
              <a:t>r</a:t>
            </a:r>
            <a:r>
              <a:rPr sz="1600" spc="0" dirty="0" smtClean="0">
                <a:latin typeface="Calibri"/>
                <a:cs typeface="Calibri"/>
              </a:rPr>
              <a:t>nées</a:t>
            </a:r>
            <a:r>
              <a:rPr sz="1600" spc="-43" dirty="0" smtClean="0">
                <a:latin typeface="Calibri"/>
                <a:cs typeface="Calibri"/>
              </a:rPr>
              <a:t> </a:t>
            </a:r>
            <a:r>
              <a:rPr sz="1600" spc="-14" dirty="0" smtClean="0">
                <a:latin typeface="Calibri"/>
                <a:cs typeface="Calibri"/>
              </a:rPr>
              <a:t>v</a:t>
            </a:r>
            <a:r>
              <a:rPr sz="1600" spc="0" dirty="0" smtClean="0">
                <a:latin typeface="Calibri"/>
                <a:cs typeface="Calibri"/>
              </a:rPr>
              <a:t>e</a:t>
            </a:r>
            <a:r>
              <a:rPr sz="1600" spc="-29" dirty="0" smtClean="0">
                <a:latin typeface="Calibri"/>
                <a:cs typeface="Calibri"/>
              </a:rPr>
              <a:t>r</a:t>
            </a:r>
            <a:r>
              <a:rPr sz="1600" spc="0" dirty="0" smtClean="0">
                <a:latin typeface="Calibri"/>
                <a:cs typeface="Calibri"/>
              </a:rPr>
              <a:t>s</a:t>
            </a:r>
            <a:r>
              <a:rPr sz="1600" spc="-7" dirty="0" smtClean="0">
                <a:latin typeface="Calibri"/>
                <a:cs typeface="Calibri"/>
              </a:rPr>
              <a:t> </a:t>
            </a:r>
            <a:r>
              <a:rPr sz="1600" spc="4" dirty="0" smtClean="0">
                <a:latin typeface="Calibri"/>
                <a:cs typeface="Calibri"/>
              </a:rPr>
              <a:t>l</a:t>
            </a:r>
            <a:r>
              <a:rPr sz="1600" spc="9" dirty="0" smtClean="0">
                <a:latin typeface="Calibri"/>
                <a:cs typeface="Calibri"/>
              </a:rPr>
              <a:t>’</a:t>
            </a:r>
            <a:r>
              <a:rPr sz="1600" spc="4" dirty="0" smtClean="0">
                <a:latin typeface="Calibri"/>
                <a:cs typeface="Calibri"/>
              </a:rPr>
              <a:t>i</a:t>
            </a:r>
            <a:r>
              <a:rPr sz="1600" spc="-9" dirty="0" smtClean="0">
                <a:latin typeface="Calibri"/>
                <a:cs typeface="Calibri"/>
              </a:rPr>
              <a:t>n</a:t>
            </a:r>
            <a:r>
              <a:rPr sz="1600" spc="-4" dirty="0" smtClean="0">
                <a:latin typeface="Calibri"/>
                <a:cs typeface="Calibri"/>
              </a:rPr>
              <a:t>t</a:t>
            </a:r>
            <a:r>
              <a:rPr sz="1600" spc="0" dirty="0" smtClean="0">
                <a:latin typeface="Calibri"/>
                <a:cs typeface="Calibri"/>
              </a:rPr>
              <a:t>é</a:t>
            </a:r>
            <a:r>
              <a:rPr sz="1600" spc="-9" dirty="0" smtClean="0">
                <a:latin typeface="Calibri"/>
                <a:cs typeface="Calibri"/>
              </a:rPr>
              <a:t>r</a:t>
            </a:r>
            <a:r>
              <a:rPr sz="1600" spc="4" dirty="0" smtClean="0">
                <a:latin typeface="Calibri"/>
                <a:cs typeface="Calibri"/>
              </a:rPr>
              <a:t>i</a:t>
            </a:r>
            <a:r>
              <a:rPr sz="1600" spc="0" dirty="0" smtClean="0">
                <a:latin typeface="Calibri"/>
                <a:cs typeface="Calibri"/>
              </a:rPr>
              <a:t>eur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712321" y="6531508"/>
            <a:ext cx="231966" cy="204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0"/>
              </a:lnSpc>
              <a:spcBef>
                <a:spcPts val="76"/>
              </a:spcBef>
            </a:pPr>
            <a:r>
              <a:rPr sz="2100" spc="-4" baseline="1950" dirty="0" smtClean="0">
                <a:solidFill>
                  <a:srgbClr val="C00000"/>
                </a:solidFill>
                <a:latin typeface="Calibri"/>
                <a:cs typeface="Calibri"/>
              </a:rPr>
              <a:t>89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448290" y="6548518"/>
            <a:ext cx="692400" cy="1518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60"/>
              </a:lnSpc>
              <a:spcBef>
                <a:spcPts val="57"/>
              </a:spcBef>
            </a:pPr>
            <a:r>
              <a:rPr sz="1000" spc="0" dirty="0" smtClean="0">
                <a:latin typeface="Segoe UI"/>
                <a:cs typeface="Segoe UI"/>
              </a:rPr>
              <a:t>E</a:t>
            </a:r>
            <a:r>
              <a:rPr sz="1000" spc="-4" dirty="0" smtClean="0">
                <a:latin typeface="Segoe UI"/>
                <a:cs typeface="Segoe UI"/>
              </a:rPr>
              <a:t>C</a:t>
            </a:r>
            <a:r>
              <a:rPr sz="1000" spc="4" dirty="0" smtClean="0">
                <a:latin typeface="Segoe UI"/>
                <a:cs typeface="Segoe UI"/>
              </a:rPr>
              <a:t>A</a:t>
            </a:r>
            <a:r>
              <a:rPr sz="1000" spc="0" dirty="0" smtClean="0">
                <a:latin typeface="Segoe UI"/>
                <a:cs typeface="Segoe UI"/>
              </a:rPr>
              <a:t>M</a:t>
            </a:r>
            <a:r>
              <a:rPr sz="1000" spc="-6" dirty="0" smtClean="0">
                <a:latin typeface="Segoe UI"/>
                <a:cs typeface="Segoe UI"/>
              </a:rPr>
              <a:t> </a:t>
            </a:r>
            <a:r>
              <a:rPr sz="1000" spc="0" dirty="0" smtClean="0">
                <a:latin typeface="Segoe UI"/>
                <a:cs typeface="Segoe UI"/>
              </a:rPr>
              <a:t>2015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3" name="object 3"/>
          <p:cNvSpPr txBox="1"/>
          <p:nvPr/>
        </p:nvSpPr>
        <p:spPr>
          <a:xfrm rot="16200000">
            <a:off x="0" y="1761345"/>
            <a:ext cx="3562100" cy="19494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2040-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Ch</a:t>
            </a:r>
            <a:r>
              <a:rPr sz="1400" b="1" i="1" spc="4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400" b="1" i="1" spc="4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400" b="1" i="1" spc="-39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1400" b="1" i="1" spc="-9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1400" b="1" i="1" spc="4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va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400" b="1" i="1" spc="-25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et</a:t>
            </a:r>
            <a:r>
              <a:rPr sz="1400" b="1" i="1" spc="-14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1400" b="1" i="1" spc="4" dirty="0" smtClean="0">
                <a:solidFill>
                  <a:srgbClr val="FFFFFF"/>
                </a:solidFill>
                <a:latin typeface="Arial"/>
                <a:cs typeface="Arial"/>
              </a:rPr>
              <a:t>ir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onn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eme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endParaRPr sz="14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0" y="0"/>
            <a:ext cx="330708" cy="68579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bject 20"/>
          <p:cNvSpPr/>
          <p:nvPr/>
        </p:nvSpPr>
        <p:spPr>
          <a:xfrm>
            <a:off x="11415522" y="6528054"/>
            <a:ext cx="0" cy="347470"/>
          </a:xfrm>
          <a:custGeom>
            <a:avLst/>
            <a:gdLst/>
            <a:ahLst/>
            <a:cxnLst/>
            <a:rect l="l" t="t" r="r" b="b"/>
            <a:pathLst>
              <a:path h="347470">
                <a:moveTo>
                  <a:pt x="0" y="0"/>
                </a:moveTo>
                <a:lnTo>
                  <a:pt x="0" y="329943"/>
                </a:lnTo>
              </a:path>
            </a:pathLst>
          </a:custGeom>
          <a:ln w="25908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-12192" y="0"/>
            <a:ext cx="3429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-12192" y="0"/>
            <a:ext cx="342900" cy="6858000"/>
          </a:xfrm>
          <a:custGeom>
            <a:avLst/>
            <a:gdLst/>
            <a:ahLst/>
            <a:cxnLst/>
            <a:rect l="l" t="t" r="r" b="b"/>
            <a:pathLst>
              <a:path w="342900" h="6858000">
                <a:moveTo>
                  <a:pt x="342900" y="0"/>
                </a:moveTo>
                <a:lnTo>
                  <a:pt x="12192" y="0"/>
                </a:lnTo>
              </a:path>
              <a:path w="342900" h="6858000">
                <a:moveTo>
                  <a:pt x="12192" y="6858000"/>
                </a:moveTo>
                <a:lnTo>
                  <a:pt x="342900" y="6858000"/>
                </a:lnTo>
                <a:lnTo>
                  <a:pt x="342900" y="0"/>
                </a:lnTo>
              </a:path>
            </a:pathLst>
          </a:custGeom>
          <a:ln w="9144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-21336" y="6385560"/>
            <a:ext cx="361188" cy="3352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-18288" y="5987224"/>
            <a:ext cx="361188" cy="31908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494532" y="3044952"/>
            <a:ext cx="3648456" cy="208026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409444" y="5376672"/>
            <a:ext cx="6423659" cy="127558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483606" y="5374640"/>
            <a:ext cx="144526" cy="379603"/>
          </a:xfrm>
          <a:custGeom>
            <a:avLst/>
            <a:gdLst/>
            <a:ahLst/>
            <a:cxnLst/>
            <a:rect l="l" t="t" r="r" b="b"/>
            <a:pathLst>
              <a:path w="144526" h="379602">
                <a:moveTo>
                  <a:pt x="0" y="295236"/>
                </a:moveTo>
                <a:lnTo>
                  <a:pt x="11938" y="379603"/>
                </a:lnTo>
                <a:lnTo>
                  <a:pt x="38100" y="321411"/>
                </a:lnTo>
                <a:lnTo>
                  <a:pt x="42141" y="309360"/>
                </a:lnTo>
                <a:lnTo>
                  <a:pt x="144526" y="4064"/>
                </a:lnTo>
                <a:lnTo>
                  <a:pt x="132461" y="0"/>
                </a:lnTo>
                <a:lnTo>
                  <a:pt x="30077" y="305317"/>
                </a:lnTo>
                <a:lnTo>
                  <a:pt x="26035" y="317373"/>
                </a:lnTo>
                <a:lnTo>
                  <a:pt x="0" y="295236"/>
                </a:lnTo>
                <a:close/>
              </a:path>
              <a:path w="144526" h="379602">
                <a:moveTo>
                  <a:pt x="38100" y="321411"/>
                </a:moveTo>
                <a:lnTo>
                  <a:pt x="11938" y="379603"/>
                </a:lnTo>
                <a:lnTo>
                  <a:pt x="72263" y="319455"/>
                </a:lnTo>
                <a:lnTo>
                  <a:pt x="42141" y="309360"/>
                </a:lnTo>
                <a:lnTo>
                  <a:pt x="38100" y="321411"/>
                </a:lnTo>
                <a:close/>
              </a:path>
              <a:path w="144526" h="379602">
                <a:moveTo>
                  <a:pt x="0" y="295236"/>
                </a:moveTo>
                <a:lnTo>
                  <a:pt x="26035" y="317373"/>
                </a:lnTo>
                <a:lnTo>
                  <a:pt x="30077" y="305317"/>
                </a:lnTo>
                <a:lnTo>
                  <a:pt x="0" y="295236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577088" y="288371"/>
            <a:ext cx="262801" cy="171437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462">
              <a:lnSpc>
                <a:spcPts val="2039"/>
              </a:lnSpc>
              <a:spcBef>
                <a:spcPts val="102"/>
              </a:spcBef>
            </a:pPr>
            <a:r>
              <a:rPr sz="1900" spc="0" dirty="0" smtClean="0">
                <a:latin typeface="Arial"/>
                <a:cs typeface="Arial"/>
              </a:rPr>
              <a:t>1.</a:t>
            </a:r>
            <a:endParaRPr sz="1900">
              <a:latin typeface="Arial"/>
              <a:cs typeface="Arial"/>
            </a:endParaRPr>
          </a:p>
          <a:p>
            <a:pPr marL="12700" marR="462">
              <a:lnSpc>
                <a:spcPct val="95825"/>
              </a:lnSpc>
            </a:pPr>
            <a:r>
              <a:rPr sz="1900" spc="0" dirty="0" smtClean="0">
                <a:latin typeface="Arial"/>
                <a:cs typeface="Arial"/>
              </a:rPr>
              <a:t>2.</a:t>
            </a:r>
            <a:endParaRPr sz="1900">
              <a:latin typeface="Arial"/>
              <a:cs typeface="Arial"/>
            </a:endParaRPr>
          </a:p>
          <a:p>
            <a:pPr marL="12700">
              <a:lnSpc>
                <a:spcPct val="95825"/>
              </a:lnSpc>
              <a:spcBef>
                <a:spcPts val="95"/>
              </a:spcBef>
            </a:pPr>
            <a:r>
              <a:rPr sz="1900" spc="0" dirty="0" smtClean="0">
                <a:latin typeface="Arial"/>
                <a:cs typeface="Arial"/>
              </a:rPr>
              <a:t>3.</a:t>
            </a:r>
            <a:endParaRPr sz="1900">
              <a:latin typeface="Arial"/>
              <a:cs typeface="Arial"/>
            </a:endParaRPr>
          </a:p>
          <a:p>
            <a:pPr marL="12700" marR="462">
              <a:lnSpc>
                <a:spcPct val="95825"/>
              </a:lnSpc>
              <a:spcBef>
                <a:spcPts val="95"/>
              </a:spcBef>
            </a:pPr>
            <a:r>
              <a:rPr sz="1900" spc="0" dirty="0" smtClean="0">
                <a:latin typeface="Arial"/>
                <a:cs typeface="Arial"/>
              </a:rPr>
              <a:t>4.</a:t>
            </a:r>
            <a:endParaRPr sz="1900">
              <a:latin typeface="Arial"/>
              <a:cs typeface="Arial"/>
            </a:endParaRPr>
          </a:p>
          <a:p>
            <a:pPr marL="12700" marR="162">
              <a:lnSpc>
                <a:spcPct val="95825"/>
              </a:lnSpc>
              <a:spcBef>
                <a:spcPts val="95"/>
              </a:spcBef>
            </a:pPr>
            <a:r>
              <a:rPr sz="1900" spc="0" dirty="0" smtClean="0">
                <a:latin typeface="Arial"/>
                <a:cs typeface="Arial"/>
              </a:rPr>
              <a:t>5.</a:t>
            </a:r>
            <a:endParaRPr sz="1900">
              <a:latin typeface="Arial"/>
              <a:cs typeface="Arial"/>
            </a:endParaRPr>
          </a:p>
          <a:p>
            <a:pPr marL="12700" marR="462">
              <a:lnSpc>
                <a:spcPct val="95825"/>
              </a:lnSpc>
              <a:spcBef>
                <a:spcPts val="95"/>
              </a:spcBef>
            </a:pPr>
            <a:r>
              <a:rPr sz="1900" spc="0" dirty="0" smtClean="0">
                <a:latin typeface="Arial"/>
                <a:cs typeface="Arial"/>
              </a:rPr>
              <a:t>6.</a:t>
            </a:r>
            <a:endParaRPr sz="19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44848" y="288371"/>
            <a:ext cx="4742712" cy="171437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28920">
              <a:lnSpc>
                <a:spcPts val="2039"/>
              </a:lnSpc>
              <a:spcBef>
                <a:spcPts val="102"/>
              </a:spcBef>
            </a:pPr>
            <a:r>
              <a:rPr sz="1900" spc="0" dirty="0" smtClean="0">
                <a:latin typeface="Arial"/>
                <a:cs typeface="Arial"/>
              </a:rPr>
              <a:t>Str</a:t>
            </a:r>
            <a:r>
              <a:rPr sz="1900" spc="4" dirty="0" smtClean="0">
                <a:latin typeface="Arial"/>
                <a:cs typeface="Arial"/>
              </a:rPr>
              <a:t>u</a:t>
            </a:r>
            <a:r>
              <a:rPr sz="1900" spc="0" dirty="0" smtClean="0">
                <a:latin typeface="Arial"/>
                <a:cs typeface="Arial"/>
              </a:rPr>
              <a:t>ctu</a:t>
            </a:r>
            <a:r>
              <a:rPr sz="1900" spc="4" dirty="0" smtClean="0">
                <a:latin typeface="Arial"/>
                <a:cs typeface="Arial"/>
              </a:rPr>
              <a:t>r</a:t>
            </a:r>
            <a:r>
              <a:rPr sz="1900" spc="0" dirty="0" smtClean="0">
                <a:latin typeface="Arial"/>
                <a:cs typeface="Arial"/>
              </a:rPr>
              <a:t>e</a:t>
            </a:r>
            <a:r>
              <a:rPr sz="1900" spc="-51" dirty="0" smtClean="0">
                <a:latin typeface="Arial"/>
                <a:cs typeface="Arial"/>
              </a:rPr>
              <a:t> </a:t>
            </a:r>
            <a:r>
              <a:rPr sz="1900" spc="0" dirty="0" smtClean="0">
                <a:latin typeface="Arial"/>
                <a:cs typeface="Arial"/>
              </a:rPr>
              <a:t>(</a:t>
            </a:r>
            <a:r>
              <a:rPr sz="1900" spc="4" dirty="0" smtClean="0">
                <a:latin typeface="Arial"/>
                <a:cs typeface="Arial"/>
              </a:rPr>
              <a:t>e</a:t>
            </a:r>
            <a:r>
              <a:rPr sz="1900" spc="0" dirty="0" smtClean="0">
                <a:latin typeface="Arial"/>
                <a:cs typeface="Arial"/>
              </a:rPr>
              <a:t>x</a:t>
            </a:r>
            <a:r>
              <a:rPr sz="1900" spc="-26" dirty="0" smtClean="0">
                <a:latin typeface="Arial"/>
                <a:cs typeface="Arial"/>
              </a:rPr>
              <a:t> </a:t>
            </a:r>
            <a:r>
              <a:rPr sz="1900" spc="0" dirty="0" smtClean="0">
                <a:latin typeface="Arial"/>
                <a:cs typeface="Arial"/>
              </a:rPr>
              <a:t>: collag</a:t>
            </a:r>
            <a:r>
              <a:rPr sz="1900" spc="4" dirty="0" smtClean="0">
                <a:latin typeface="Arial"/>
                <a:cs typeface="Arial"/>
              </a:rPr>
              <a:t>è</a:t>
            </a:r>
            <a:r>
              <a:rPr sz="1900" spc="0" dirty="0" smtClean="0">
                <a:latin typeface="Arial"/>
                <a:cs typeface="Arial"/>
              </a:rPr>
              <a:t>ne)</a:t>
            </a:r>
            <a:endParaRPr sz="1900">
              <a:latin typeface="Arial"/>
              <a:cs typeface="Arial"/>
            </a:endParaRPr>
          </a:p>
          <a:p>
            <a:pPr marL="13163" indent="-463">
              <a:lnSpc>
                <a:spcPct val="100041"/>
              </a:lnSpc>
            </a:pPr>
            <a:r>
              <a:rPr sz="1900" spc="4" dirty="0" smtClean="0">
                <a:latin typeface="Arial"/>
                <a:cs typeface="Arial"/>
              </a:rPr>
              <a:t>M</a:t>
            </a:r>
            <a:r>
              <a:rPr sz="1900" spc="0" dirty="0" smtClean="0">
                <a:latin typeface="Arial"/>
                <a:cs typeface="Arial"/>
              </a:rPr>
              <a:t>ouve</a:t>
            </a:r>
            <a:r>
              <a:rPr sz="1900" spc="9" dirty="0" smtClean="0">
                <a:latin typeface="Arial"/>
                <a:cs typeface="Arial"/>
              </a:rPr>
              <a:t>m</a:t>
            </a:r>
            <a:r>
              <a:rPr sz="1900" spc="0" dirty="0" smtClean="0">
                <a:latin typeface="Arial"/>
                <a:cs typeface="Arial"/>
              </a:rPr>
              <a:t>ent</a:t>
            </a:r>
            <a:r>
              <a:rPr sz="1900" spc="-59" dirty="0" smtClean="0">
                <a:latin typeface="Arial"/>
                <a:cs typeface="Arial"/>
              </a:rPr>
              <a:t> </a:t>
            </a:r>
            <a:r>
              <a:rPr sz="1900" spc="0" dirty="0" smtClean="0">
                <a:latin typeface="Arial"/>
                <a:cs typeface="Arial"/>
              </a:rPr>
              <a:t>et</a:t>
            </a:r>
            <a:r>
              <a:rPr sz="1900" spc="-45" dirty="0" smtClean="0">
                <a:latin typeface="Arial"/>
                <a:cs typeface="Arial"/>
              </a:rPr>
              <a:t> </a:t>
            </a:r>
            <a:r>
              <a:rPr sz="1900" spc="-64" dirty="0" smtClean="0">
                <a:latin typeface="Arial"/>
                <a:cs typeface="Arial"/>
              </a:rPr>
              <a:t>T</a:t>
            </a:r>
            <a:r>
              <a:rPr sz="1900" spc="0" dirty="0" smtClean="0">
                <a:latin typeface="Arial"/>
                <a:cs typeface="Arial"/>
              </a:rPr>
              <a:t>r</a:t>
            </a:r>
            <a:r>
              <a:rPr sz="1900" spc="4" dirty="0" smtClean="0">
                <a:latin typeface="Arial"/>
                <a:cs typeface="Arial"/>
              </a:rPr>
              <a:t>a</a:t>
            </a:r>
            <a:r>
              <a:rPr sz="1900" spc="0" dirty="0" smtClean="0">
                <a:latin typeface="Arial"/>
                <a:cs typeface="Arial"/>
              </a:rPr>
              <a:t>nspo</a:t>
            </a:r>
            <a:r>
              <a:rPr sz="1900" spc="9" dirty="0" smtClean="0">
                <a:latin typeface="Arial"/>
                <a:cs typeface="Arial"/>
              </a:rPr>
              <a:t>r</a:t>
            </a:r>
            <a:r>
              <a:rPr sz="1900" spc="0" dirty="0" smtClean="0">
                <a:latin typeface="Arial"/>
                <a:cs typeface="Arial"/>
              </a:rPr>
              <a:t>t</a:t>
            </a:r>
            <a:r>
              <a:rPr sz="1900" spc="-50" dirty="0" smtClean="0">
                <a:latin typeface="Arial"/>
                <a:cs typeface="Arial"/>
              </a:rPr>
              <a:t> </a:t>
            </a:r>
            <a:r>
              <a:rPr sz="1900" spc="0" dirty="0" smtClean="0">
                <a:latin typeface="Arial"/>
                <a:cs typeface="Arial"/>
              </a:rPr>
              <a:t>(</a:t>
            </a:r>
            <a:r>
              <a:rPr sz="1900" spc="4" dirty="0" smtClean="0">
                <a:latin typeface="Arial"/>
                <a:cs typeface="Arial"/>
              </a:rPr>
              <a:t>e</a:t>
            </a:r>
            <a:r>
              <a:rPr sz="1900" spc="0" dirty="0" smtClean="0">
                <a:latin typeface="Arial"/>
                <a:cs typeface="Arial"/>
              </a:rPr>
              <a:t>x</a:t>
            </a:r>
            <a:r>
              <a:rPr sz="1900" spc="-16" dirty="0" smtClean="0">
                <a:latin typeface="Arial"/>
                <a:cs typeface="Arial"/>
              </a:rPr>
              <a:t> </a:t>
            </a:r>
            <a:r>
              <a:rPr sz="1900" spc="0" dirty="0" smtClean="0">
                <a:latin typeface="Arial"/>
                <a:cs typeface="Arial"/>
              </a:rPr>
              <a:t>:</a:t>
            </a:r>
            <a:r>
              <a:rPr sz="1900" spc="9" dirty="0" smtClean="0">
                <a:latin typeface="Arial"/>
                <a:cs typeface="Arial"/>
              </a:rPr>
              <a:t> </a:t>
            </a:r>
            <a:r>
              <a:rPr sz="1900" spc="0" dirty="0" smtClean="0">
                <a:latin typeface="Arial"/>
                <a:cs typeface="Arial"/>
              </a:rPr>
              <a:t>hé</a:t>
            </a:r>
            <a:r>
              <a:rPr sz="1900" spc="4" dirty="0" smtClean="0">
                <a:latin typeface="Arial"/>
                <a:cs typeface="Arial"/>
              </a:rPr>
              <a:t>m</a:t>
            </a:r>
            <a:r>
              <a:rPr sz="1900" spc="0" dirty="0" smtClean="0">
                <a:latin typeface="Arial"/>
                <a:cs typeface="Arial"/>
              </a:rPr>
              <a:t>oglo</a:t>
            </a:r>
            <a:r>
              <a:rPr sz="1900" spc="4" dirty="0" smtClean="0">
                <a:latin typeface="Arial"/>
                <a:cs typeface="Arial"/>
              </a:rPr>
              <a:t>b</a:t>
            </a:r>
            <a:r>
              <a:rPr sz="1900" spc="0" dirty="0" smtClean="0">
                <a:latin typeface="Arial"/>
                <a:cs typeface="Arial"/>
              </a:rPr>
              <a:t>i</a:t>
            </a:r>
            <a:r>
              <a:rPr sz="1900" spc="9" dirty="0" smtClean="0">
                <a:latin typeface="Arial"/>
                <a:cs typeface="Arial"/>
              </a:rPr>
              <a:t>n</a:t>
            </a:r>
            <a:r>
              <a:rPr sz="1900" spc="0" dirty="0" smtClean="0">
                <a:latin typeface="Arial"/>
                <a:cs typeface="Arial"/>
              </a:rPr>
              <a:t>e) </a:t>
            </a:r>
            <a:r>
              <a:rPr sz="1900" spc="0" dirty="0" smtClean="0">
                <a:solidFill>
                  <a:srgbClr val="00AFEF"/>
                </a:solidFill>
                <a:latin typeface="Arial"/>
                <a:cs typeface="Arial"/>
              </a:rPr>
              <a:t>M</a:t>
            </a:r>
            <a:r>
              <a:rPr sz="1900" spc="4" dirty="0" smtClean="0">
                <a:solidFill>
                  <a:srgbClr val="00AFEF"/>
                </a:solidFill>
                <a:latin typeface="Arial"/>
                <a:cs typeface="Arial"/>
              </a:rPr>
              <a:t>é</a:t>
            </a:r>
            <a:r>
              <a:rPr sz="1900" spc="0" dirty="0" smtClean="0">
                <a:solidFill>
                  <a:srgbClr val="00AFEF"/>
                </a:solidFill>
                <a:latin typeface="Arial"/>
                <a:cs typeface="Arial"/>
              </a:rPr>
              <a:t>tab</a:t>
            </a:r>
            <a:r>
              <a:rPr sz="1900" spc="4" dirty="0" smtClean="0">
                <a:solidFill>
                  <a:srgbClr val="00AFEF"/>
                </a:solidFill>
                <a:latin typeface="Arial"/>
                <a:cs typeface="Arial"/>
              </a:rPr>
              <a:t>o</a:t>
            </a:r>
            <a:r>
              <a:rPr sz="1900" spc="0" dirty="0" smtClean="0">
                <a:solidFill>
                  <a:srgbClr val="00AFEF"/>
                </a:solidFill>
                <a:latin typeface="Arial"/>
                <a:cs typeface="Arial"/>
              </a:rPr>
              <a:t>lisme</a:t>
            </a:r>
            <a:r>
              <a:rPr sz="1900" spc="-47" dirty="0" smtClean="0">
                <a:solidFill>
                  <a:srgbClr val="00AFEF"/>
                </a:solidFill>
                <a:latin typeface="Arial"/>
                <a:cs typeface="Arial"/>
              </a:rPr>
              <a:t> </a:t>
            </a:r>
            <a:r>
              <a:rPr sz="1900" spc="0" dirty="0" smtClean="0">
                <a:latin typeface="Arial"/>
                <a:cs typeface="Arial"/>
              </a:rPr>
              <a:t>(</a:t>
            </a:r>
            <a:r>
              <a:rPr sz="1900" spc="4" dirty="0" smtClean="0">
                <a:latin typeface="Arial"/>
                <a:cs typeface="Arial"/>
              </a:rPr>
              <a:t>e</a:t>
            </a:r>
            <a:r>
              <a:rPr sz="1900" spc="0" dirty="0" smtClean="0">
                <a:latin typeface="Arial"/>
                <a:cs typeface="Arial"/>
              </a:rPr>
              <a:t>x</a:t>
            </a:r>
            <a:r>
              <a:rPr sz="1900" spc="-26" dirty="0" smtClean="0">
                <a:latin typeface="Arial"/>
                <a:cs typeface="Arial"/>
              </a:rPr>
              <a:t> </a:t>
            </a:r>
            <a:r>
              <a:rPr sz="1900" spc="0" dirty="0" smtClean="0">
                <a:latin typeface="Arial"/>
                <a:cs typeface="Arial"/>
              </a:rPr>
              <a:t>: enzy</a:t>
            </a:r>
            <a:r>
              <a:rPr sz="1900" spc="9" dirty="0" smtClean="0">
                <a:latin typeface="Arial"/>
                <a:cs typeface="Arial"/>
              </a:rPr>
              <a:t>m</a:t>
            </a:r>
            <a:r>
              <a:rPr sz="1900" spc="0" dirty="0" smtClean="0">
                <a:latin typeface="Arial"/>
                <a:cs typeface="Arial"/>
              </a:rPr>
              <a:t>es)</a:t>
            </a:r>
            <a:endParaRPr sz="1900">
              <a:latin typeface="Arial"/>
              <a:cs typeface="Arial"/>
            </a:endParaRPr>
          </a:p>
          <a:p>
            <a:pPr marL="12700" marR="271785">
              <a:lnSpc>
                <a:spcPct val="100041"/>
              </a:lnSpc>
            </a:pPr>
            <a:r>
              <a:rPr sz="1900" spc="0" dirty="0" smtClean="0">
                <a:latin typeface="Arial"/>
                <a:cs typeface="Arial"/>
              </a:rPr>
              <a:t>Ré</a:t>
            </a:r>
            <a:r>
              <a:rPr sz="1900" spc="4" dirty="0" smtClean="0">
                <a:latin typeface="Arial"/>
                <a:cs typeface="Arial"/>
              </a:rPr>
              <a:t>g</a:t>
            </a:r>
            <a:r>
              <a:rPr sz="1900" spc="0" dirty="0" smtClean="0">
                <a:latin typeface="Arial"/>
                <a:cs typeface="Arial"/>
              </a:rPr>
              <a:t>ulation</a:t>
            </a:r>
            <a:r>
              <a:rPr sz="1900" spc="-40" dirty="0" smtClean="0">
                <a:latin typeface="Arial"/>
                <a:cs typeface="Arial"/>
              </a:rPr>
              <a:t> </a:t>
            </a:r>
            <a:r>
              <a:rPr sz="1900" spc="0" dirty="0" smtClean="0">
                <a:latin typeface="Arial"/>
                <a:cs typeface="Arial"/>
              </a:rPr>
              <a:t>(</a:t>
            </a:r>
            <a:r>
              <a:rPr sz="1900" spc="4" dirty="0" smtClean="0">
                <a:latin typeface="Arial"/>
                <a:cs typeface="Arial"/>
              </a:rPr>
              <a:t>e</a:t>
            </a:r>
            <a:r>
              <a:rPr sz="1900" spc="0" dirty="0" smtClean="0">
                <a:latin typeface="Arial"/>
                <a:cs typeface="Arial"/>
              </a:rPr>
              <a:t>x</a:t>
            </a:r>
            <a:r>
              <a:rPr sz="1900" spc="-16" dirty="0" smtClean="0">
                <a:latin typeface="Arial"/>
                <a:cs typeface="Arial"/>
              </a:rPr>
              <a:t> </a:t>
            </a:r>
            <a:r>
              <a:rPr sz="1900" spc="0" dirty="0" smtClean="0">
                <a:latin typeface="Arial"/>
                <a:cs typeface="Arial"/>
              </a:rPr>
              <a:t>:</a:t>
            </a:r>
            <a:r>
              <a:rPr sz="1900" spc="-9" dirty="0" smtClean="0">
                <a:latin typeface="Arial"/>
                <a:cs typeface="Arial"/>
              </a:rPr>
              <a:t> </a:t>
            </a:r>
            <a:r>
              <a:rPr sz="1900" spc="0" dirty="0" smtClean="0">
                <a:latin typeface="Arial"/>
                <a:cs typeface="Arial"/>
              </a:rPr>
              <a:t>facte</a:t>
            </a:r>
            <a:r>
              <a:rPr sz="1900" spc="4" dirty="0" smtClean="0">
                <a:latin typeface="Arial"/>
                <a:cs typeface="Arial"/>
              </a:rPr>
              <a:t>u</a:t>
            </a:r>
            <a:r>
              <a:rPr sz="1900" spc="0" dirty="0" smtClean="0">
                <a:latin typeface="Arial"/>
                <a:cs typeface="Arial"/>
              </a:rPr>
              <a:t>rs</a:t>
            </a:r>
            <a:r>
              <a:rPr sz="1900" spc="-37" dirty="0" smtClean="0">
                <a:latin typeface="Arial"/>
                <a:cs typeface="Arial"/>
              </a:rPr>
              <a:t> </a:t>
            </a:r>
            <a:r>
              <a:rPr sz="1900" spc="0" dirty="0" smtClean="0">
                <a:latin typeface="Arial"/>
                <a:cs typeface="Arial"/>
              </a:rPr>
              <a:t>de</a:t>
            </a:r>
            <a:r>
              <a:rPr sz="1900" spc="-21" dirty="0" smtClean="0">
                <a:latin typeface="Arial"/>
                <a:cs typeface="Arial"/>
              </a:rPr>
              <a:t> </a:t>
            </a:r>
            <a:r>
              <a:rPr sz="1900" spc="0" dirty="0" smtClean="0">
                <a:latin typeface="Arial"/>
                <a:cs typeface="Arial"/>
              </a:rPr>
              <a:t>t</a:t>
            </a:r>
            <a:r>
              <a:rPr sz="1900" spc="9" dirty="0" smtClean="0">
                <a:latin typeface="Arial"/>
                <a:cs typeface="Arial"/>
              </a:rPr>
              <a:t>r</a:t>
            </a:r>
            <a:r>
              <a:rPr sz="1900" spc="0" dirty="0" smtClean="0">
                <a:latin typeface="Arial"/>
                <a:cs typeface="Arial"/>
              </a:rPr>
              <a:t>ansc</a:t>
            </a:r>
            <a:r>
              <a:rPr sz="1900" spc="4" dirty="0" smtClean="0">
                <a:latin typeface="Arial"/>
                <a:cs typeface="Arial"/>
              </a:rPr>
              <a:t>r</a:t>
            </a:r>
            <a:r>
              <a:rPr sz="1900" spc="0" dirty="0" smtClean="0">
                <a:latin typeface="Arial"/>
                <a:cs typeface="Arial"/>
              </a:rPr>
              <a:t>iption) Communication</a:t>
            </a:r>
            <a:r>
              <a:rPr sz="1900" spc="-71" dirty="0" smtClean="0">
                <a:latin typeface="Arial"/>
                <a:cs typeface="Arial"/>
              </a:rPr>
              <a:t> </a:t>
            </a:r>
            <a:r>
              <a:rPr sz="1900" spc="0" dirty="0" smtClean="0">
                <a:latin typeface="Arial"/>
                <a:cs typeface="Arial"/>
              </a:rPr>
              <a:t>(ex</a:t>
            </a:r>
            <a:r>
              <a:rPr sz="1900" spc="-11" dirty="0" smtClean="0">
                <a:latin typeface="Arial"/>
                <a:cs typeface="Arial"/>
              </a:rPr>
              <a:t> </a:t>
            </a:r>
            <a:r>
              <a:rPr sz="1900" spc="0" dirty="0" smtClean="0">
                <a:latin typeface="Arial"/>
                <a:cs typeface="Arial"/>
              </a:rPr>
              <a:t>:</a:t>
            </a:r>
            <a:r>
              <a:rPr sz="1900" spc="-9" dirty="0" smtClean="0">
                <a:latin typeface="Arial"/>
                <a:cs typeface="Arial"/>
              </a:rPr>
              <a:t> </a:t>
            </a:r>
            <a:r>
              <a:rPr sz="1900" spc="0" dirty="0" smtClean="0">
                <a:latin typeface="Arial"/>
                <a:cs typeface="Arial"/>
              </a:rPr>
              <a:t>récepteu</a:t>
            </a:r>
            <a:r>
              <a:rPr sz="1900" spc="9" dirty="0" smtClean="0">
                <a:latin typeface="Arial"/>
                <a:cs typeface="Arial"/>
              </a:rPr>
              <a:t>r</a:t>
            </a:r>
            <a:r>
              <a:rPr sz="1900" spc="0" dirty="0" smtClean="0">
                <a:latin typeface="Arial"/>
                <a:cs typeface="Arial"/>
              </a:rPr>
              <a:t>s) I</a:t>
            </a:r>
            <a:r>
              <a:rPr sz="1900" spc="9" dirty="0" smtClean="0">
                <a:latin typeface="Arial"/>
                <a:cs typeface="Arial"/>
              </a:rPr>
              <a:t>m</a:t>
            </a:r>
            <a:r>
              <a:rPr sz="1900" spc="0" dirty="0" smtClean="0">
                <a:latin typeface="Arial"/>
                <a:cs typeface="Arial"/>
              </a:rPr>
              <a:t>m</a:t>
            </a:r>
            <a:r>
              <a:rPr sz="1900" spc="4" dirty="0" smtClean="0">
                <a:latin typeface="Arial"/>
                <a:cs typeface="Arial"/>
              </a:rPr>
              <a:t>u</a:t>
            </a:r>
            <a:r>
              <a:rPr sz="1900" spc="0" dirty="0" smtClean="0">
                <a:latin typeface="Arial"/>
                <a:cs typeface="Arial"/>
              </a:rPr>
              <a:t>nité</a:t>
            </a:r>
            <a:r>
              <a:rPr sz="1900" spc="-53" dirty="0" smtClean="0">
                <a:latin typeface="Arial"/>
                <a:cs typeface="Arial"/>
              </a:rPr>
              <a:t> </a:t>
            </a:r>
            <a:r>
              <a:rPr sz="1900" spc="0" dirty="0" smtClean="0">
                <a:latin typeface="Arial"/>
                <a:cs typeface="Arial"/>
              </a:rPr>
              <a:t>(</a:t>
            </a:r>
            <a:r>
              <a:rPr sz="1900" spc="4" dirty="0" smtClean="0">
                <a:latin typeface="Arial"/>
                <a:cs typeface="Arial"/>
              </a:rPr>
              <a:t>e</a:t>
            </a:r>
            <a:r>
              <a:rPr sz="1900" spc="0" dirty="0" smtClean="0">
                <a:latin typeface="Arial"/>
                <a:cs typeface="Arial"/>
              </a:rPr>
              <a:t>x</a:t>
            </a:r>
            <a:r>
              <a:rPr sz="1900" spc="-16" dirty="0" smtClean="0">
                <a:latin typeface="Arial"/>
                <a:cs typeface="Arial"/>
              </a:rPr>
              <a:t> </a:t>
            </a:r>
            <a:r>
              <a:rPr sz="1900" spc="0" dirty="0" smtClean="0">
                <a:latin typeface="Arial"/>
                <a:cs typeface="Arial"/>
              </a:rPr>
              <a:t>:</a:t>
            </a:r>
            <a:r>
              <a:rPr sz="1900" spc="-9" dirty="0" smtClean="0">
                <a:latin typeface="Arial"/>
                <a:cs typeface="Arial"/>
              </a:rPr>
              <a:t> </a:t>
            </a:r>
            <a:r>
              <a:rPr sz="1900" spc="0" dirty="0" smtClean="0">
                <a:latin typeface="Arial"/>
                <a:cs typeface="Arial"/>
              </a:rPr>
              <a:t>antico</a:t>
            </a:r>
            <a:r>
              <a:rPr sz="1900" spc="9" dirty="0" smtClean="0">
                <a:latin typeface="Arial"/>
                <a:cs typeface="Arial"/>
              </a:rPr>
              <a:t>r</a:t>
            </a:r>
            <a:r>
              <a:rPr sz="1900" spc="0" dirty="0" smtClean="0">
                <a:latin typeface="Arial"/>
                <a:cs typeface="Arial"/>
              </a:rPr>
              <a:t>ps)</a:t>
            </a:r>
            <a:endParaRPr sz="19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54481" y="2335276"/>
            <a:ext cx="6024347" cy="66547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34290">
              <a:lnSpc>
                <a:spcPts val="1935"/>
              </a:lnSpc>
              <a:spcBef>
                <a:spcPts val="96"/>
              </a:spcBef>
            </a:pPr>
            <a:r>
              <a:rPr sz="2700" spc="0" baseline="3034" dirty="0" smtClean="0">
                <a:solidFill>
                  <a:srgbClr val="FF0000"/>
                </a:solidFill>
                <a:latin typeface="Calibri"/>
                <a:cs typeface="Calibri"/>
              </a:rPr>
              <a:t>En</a:t>
            </a:r>
            <a:r>
              <a:rPr sz="2700" spc="-14" baseline="3034" dirty="0" smtClean="0">
                <a:solidFill>
                  <a:srgbClr val="FF0000"/>
                </a:solidFill>
                <a:latin typeface="Calibri"/>
                <a:cs typeface="Calibri"/>
              </a:rPr>
              <a:t>z</a:t>
            </a:r>
            <a:r>
              <a:rPr sz="2700" spc="0" baseline="3034" dirty="0" smtClean="0">
                <a:solidFill>
                  <a:srgbClr val="FF0000"/>
                </a:solidFill>
                <a:latin typeface="Calibri"/>
                <a:cs typeface="Calibri"/>
              </a:rPr>
              <a:t>yme</a:t>
            </a:r>
            <a:r>
              <a:rPr sz="2700" spc="9" baseline="3034" dirty="0" smtClean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700" spc="0" baseline="3034" dirty="0" smtClean="0">
                <a:latin typeface="Calibri"/>
                <a:cs typeface="Calibri"/>
              </a:rPr>
              <a:t>:</a:t>
            </a:r>
            <a:r>
              <a:rPr sz="2700" spc="9" baseline="3034" dirty="0" smtClean="0">
                <a:latin typeface="Calibri"/>
                <a:cs typeface="Calibri"/>
              </a:rPr>
              <a:t> </a:t>
            </a:r>
            <a:r>
              <a:rPr sz="2700" spc="-19" baseline="3034" dirty="0" smtClean="0">
                <a:latin typeface="Calibri"/>
                <a:cs typeface="Calibri"/>
              </a:rPr>
              <a:t>c</a:t>
            </a:r>
            <a:r>
              <a:rPr sz="2700" spc="-9" baseline="3034" dirty="0" smtClean="0">
                <a:latin typeface="Calibri"/>
                <a:cs typeface="Calibri"/>
              </a:rPr>
              <a:t>a</a:t>
            </a:r>
            <a:r>
              <a:rPr sz="2700" spc="-25" baseline="3034" dirty="0" smtClean="0">
                <a:latin typeface="Calibri"/>
                <a:cs typeface="Calibri"/>
              </a:rPr>
              <a:t>t</a:t>
            </a:r>
            <a:r>
              <a:rPr sz="2700" spc="0" baseline="3034" dirty="0" smtClean="0">
                <a:latin typeface="Calibri"/>
                <a:cs typeface="Calibri"/>
              </a:rPr>
              <a:t>al</a:t>
            </a:r>
            <a:r>
              <a:rPr sz="2700" spc="-14" baseline="3034" dirty="0" smtClean="0">
                <a:latin typeface="Calibri"/>
                <a:cs typeface="Calibri"/>
              </a:rPr>
              <a:t>y</a:t>
            </a:r>
            <a:r>
              <a:rPr sz="2700" spc="0" baseline="3034" dirty="0" smtClean="0">
                <a:latin typeface="Calibri"/>
                <a:cs typeface="Calibri"/>
              </a:rPr>
              <a:t>s</a:t>
            </a:r>
            <a:r>
              <a:rPr sz="2700" spc="4" baseline="3034" dirty="0" smtClean="0">
                <a:latin typeface="Calibri"/>
                <a:cs typeface="Calibri"/>
              </a:rPr>
              <a:t>e</a:t>
            </a:r>
            <a:r>
              <a:rPr sz="2700" spc="0" baseline="3034" dirty="0" smtClean="0">
                <a:latin typeface="Calibri"/>
                <a:cs typeface="Calibri"/>
              </a:rPr>
              <a:t>ur bio</a:t>
            </a:r>
            <a:r>
              <a:rPr sz="2700" spc="-9" baseline="3034" dirty="0" smtClean="0">
                <a:latin typeface="Calibri"/>
                <a:cs typeface="Calibri"/>
              </a:rPr>
              <a:t>l</a:t>
            </a:r>
            <a:r>
              <a:rPr sz="2700" spc="0" baseline="3034" dirty="0" smtClean="0">
                <a:latin typeface="Calibri"/>
                <a:cs typeface="Calibri"/>
              </a:rPr>
              <a:t>ogiqu</a:t>
            </a:r>
            <a:r>
              <a:rPr sz="2700" spc="4" baseline="3034" dirty="0" smtClean="0">
                <a:latin typeface="Calibri"/>
                <a:cs typeface="Calibri"/>
              </a:rPr>
              <a:t>e</a:t>
            </a:r>
            <a:r>
              <a:rPr sz="2700" spc="0" baseline="3034" dirty="0" smtClean="0">
                <a:latin typeface="Calibri"/>
                <a:cs typeface="Calibri"/>
              </a:rPr>
              <a:t>,</a:t>
            </a:r>
            <a:r>
              <a:rPr sz="2700" spc="19" baseline="3034" dirty="0" smtClean="0">
                <a:latin typeface="Calibri"/>
                <a:cs typeface="Calibri"/>
              </a:rPr>
              <a:t> </a:t>
            </a:r>
            <a:r>
              <a:rPr sz="2700" spc="0" baseline="3034" dirty="0" smtClean="0">
                <a:latin typeface="Calibri"/>
                <a:cs typeface="Calibri"/>
              </a:rPr>
              <a:t>s</a:t>
            </a:r>
            <a:r>
              <a:rPr sz="2700" spc="4" baseline="3034" dirty="0" smtClean="0">
                <a:latin typeface="Calibri"/>
                <a:cs typeface="Calibri"/>
              </a:rPr>
              <a:t>p</a:t>
            </a:r>
            <a:r>
              <a:rPr sz="2700" spc="0" baseline="3034" dirty="0" smtClean="0">
                <a:latin typeface="Calibri"/>
                <a:cs typeface="Calibri"/>
              </a:rPr>
              <a:t>éc</a:t>
            </a:r>
            <a:r>
              <a:rPr sz="2700" spc="-4" baseline="3034" dirty="0" smtClean="0">
                <a:latin typeface="Calibri"/>
                <a:cs typeface="Calibri"/>
              </a:rPr>
              <a:t>i</a:t>
            </a:r>
            <a:r>
              <a:rPr sz="2700" spc="0" baseline="3034" dirty="0" smtClean="0">
                <a:latin typeface="Calibri"/>
                <a:cs typeface="Calibri"/>
              </a:rPr>
              <a:t>fique</a:t>
            </a:r>
            <a:r>
              <a:rPr sz="2700" spc="29" baseline="3034" dirty="0" smtClean="0">
                <a:latin typeface="Calibri"/>
                <a:cs typeface="Calibri"/>
              </a:rPr>
              <a:t> </a:t>
            </a:r>
            <a:r>
              <a:rPr sz="2700" spc="0" baseline="3034" dirty="0" smtClean="0">
                <a:latin typeface="Calibri"/>
                <a:cs typeface="Calibri"/>
              </a:rPr>
              <a:t>d</a:t>
            </a:r>
            <a:r>
              <a:rPr sz="2700" spc="-39" baseline="3034" dirty="0" smtClean="0">
                <a:latin typeface="Calibri"/>
                <a:cs typeface="Calibri"/>
              </a:rPr>
              <a:t>’</a:t>
            </a:r>
            <a:r>
              <a:rPr sz="2700" spc="0" baseline="3034" dirty="0" smtClean="0">
                <a:latin typeface="Calibri"/>
                <a:cs typeface="Calibri"/>
              </a:rPr>
              <a:t>u</a:t>
            </a:r>
            <a:r>
              <a:rPr sz="2700" spc="4" baseline="3034" dirty="0" smtClean="0">
                <a:latin typeface="Calibri"/>
                <a:cs typeface="Calibri"/>
              </a:rPr>
              <a:t>n</a:t>
            </a:r>
            <a:r>
              <a:rPr sz="2700" spc="0" baseline="3034" dirty="0" smtClean="0">
                <a:latin typeface="Calibri"/>
                <a:cs typeface="Calibri"/>
              </a:rPr>
              <a:t>e</a:t>
            </a:r>
            <a:r>
              <a:rPr sz="2700" spc="14" baseline="3034" dirty="0" smtClean="0">
                <a:latin typeface="Calibri"/>
                <a:cs typeface="Calibri"/>
              </a:rPr>
              <a:t> </a:t>
            </a:r>
            <a:r>
              <a:rPr sz="2700" spc="-29" baseline="3034" dirty="0" smtClean="0">
                <a:latin typeface="Calibri"/>
                <a:cs typeface="Calibri"/>
              </a:rPr>
              <a:t>r</a:t>
            </a:r>
            <a:r>
              <a:rPr sz="2700" spc="0" baseline="3034" dirty="0" smtClean="0">
                <a:latin typeface="Calibri"/>
                <a:cs typeface="Calibri"/>
              </a:rPr>
              <a:t>éact</a:t>
            </a:r>
            <a:r>
              <a:rPr sz="2700" spc="-9" baseline="3034" dirty="0" smtClean="0">
                <a:latin typeface="Calibri"/>
                <a:cs typeface="Calibri"/>
              </a:rPr>
              <a:t>i</a:t>
            </a:r>
            <a:r>
              <a:rPr sz="2700" spc="0" baseline="3034" dirty="0" smtClean="0">
                <a:latin typeface="Calibri"/>
                <a:cs typeface="Calibri"/>
              </a:rPr>
              <a:t>on</a:t>
            </a:r>
            <a:endParaRPr sz="1800">
              <a:latin typeface="Calibri"/>
              <a:cs typeface="Calibri"/>
            </a:endParaRPr>
          </a:p>
          <a:p>
            <a:pPr marL="927379">
              <a:lnSpc>
                <a:spcPct val="101725"/>
              </a:lnSpc>
              <a:spcBef>
                <a:spcPts val="945"/>
              </a:spcBef>
            </a:pPr>
            <a:r>
              <a:rPr sz="1800" spc="-19" dirty="0" smtClean="0">
                <a:latin typeface="Calibri"/>
                <a:cs typeface="Calibri"/>
              </a:rPr>
              <a:t>e</a:t>
            </a:r>
            <a:r>
              <a:rPr sz="1800" spc="0" dirty="0" smtClean="0">
                <a:latin typeface="Calibri"/>
                <a:cs typeface="Calibri"/>
              </a:rPr>
              <a:t>x: r</a:t>
            </a:r>
            <a:r>
              <a:rPr sz="1800" spc="-9" dirty="0" smtClean="0">
                <a:latin typeface="Calibri"/>
                <a:cs typeface="Calibri"/>
              </a:rPr>
              <a:t>i</a:t>
            </a:r>
            <a:r>
              <a:rPr sz="1800" spc="0" dirty="0" smtClean="0">
                <a:latin typeface="Calibri"/>
                <a:cs typeface="Calibri"/>
              </a:rPr>
              <a:t>bon</a:t>
            </a:r>
            <a:r>
              <a:rPr sz="1800" spc="4" dirty="0" smtClean="0">
                <a:latin typeface="Calibri"/>
                <a:cs typeface="Calibri"/>
              </a:rPr>
              <a:t>u</a:t>
            </a:r>
            <a:r>
              <a:rPr sz="1800" spc="-4" dirty="0" smtClean="0">
                <a:latin typeface="Calibri"/>
                <a:cs typeface="Calibri"/>
              </a:rPr>
              <a:t>cl</a:t>
            </a:r>
            <a:r>
              <a:rPr sz="1800" spc="0" dirty="0" smtClean="0">
                <a:latin typeface="Calibri"/>
                <a:cs typeface="Calibri"/>
              </a:rPr>
              <a:t>éa</a:t>
            </a:r>
            <a:r>
              <a:rPr sz="1800" spc="9" dirty="0" smtClean="0">
                <a:latin typeface="Calibri"/>
                <a:cs typeface="Calibri"/>
              </a:rPr>
              <a:t>s</a:t>
            </a:r>
            <a:r>
              <a:rPr sz="1800" spc="0" dirty="0" smtClean="0">
                <a:latin typeface="Calibri"/>
                <a:cs typeface="Calibri"/>
              </a:rPr>
              <a:t>e,</a:t>
            </a:r>
            <a:r>
              <a:rPr sz="1800" spc="24" dirty="0" smtClean="0">
                <a:latin typeface="Calibri"/>
                <a:cs typeface="Calibri"/>
              </a:rPr>
              <a:t> </a:t>
            </a:r>
            <a:r>
              <a:rPr sz="1800" spc="0" dirty="0" smtClean="0">
                <a:latin typeface="Calibri"/>
                <a:cs typeface="Calibri"/>
              </a:rPr>
              <a:t>phos</a:t>
            </a:r>
            <a:r>
              <a:rPr sz="1800" spc="4" dirty="0" smtClean="0">
                <a:latin typeface="Calibri"/>
                <a:cs typeface="Calibri"/>
              </a:rPr>
              <a:t>p</a:t>
            </a:r>
            <a:r>
              <a:rPr sz="1800" spc="0" dirty="0" smtClean="0">
                <a:latin typeface="Calibri"/>
                <a:cs typeface="Calibri"/>
              </a:rPr>
              <a:t>hot</a:t>
            </a:r>
            <a:r>
              <a:rPr sz="1800" spc="-39" dirty="0" smtClean="0">
                <a:latin typeface="Calibri"/>
                <a:cs typeface="Calibri"/>
              </a:rPr>
              <a:t>r</a:t>
            </a:r>
            <a:r>
              <a:rPr sz="1800" spc="0" dirty="0" smtClean="0">
                <a:latin typeface="Calibri"/>
                <a:cs typeface="Calibri"/>
              </a:rPr>
              <a:t>ans</a:t>
            </a:r>
            <a:r>
              <a:rPr sz="1800" spc="-50" dirty="0" smtClean="0">
                <a:latin typeface="Calibri"/>
                <a:cs typeface="Calibri"/>
              </a:rPr>
              <a:t>f</a:t>
            </a:r>
            <a:r>
              <a:rPr sz="1800" spc="0" dirty="0" smtClean="0">
                <a:latin typeface="Calibri"/>
                <a:cs typeface="Calibri"/>
              </a:rPr>
              <a:t>é</a:t>
            </a:r>
            <a:r>
              <a:rPr sz="1800" spc="-34" dirty="0" smtClean="0">
                <a:latin typeface="Calibri"/>
                <a:cs typeface="Calibri"/>
              </a:rPr>
              <a:t>r</a:t>
            </a:r>
            <a:r>
              <a:rPr sz="1800" spc="0" dirty="0" smtClean="0">
                <a:latin typeface="Calibri"/>
                <a:cs typeface="Calibri"/>
              </a:rPr>
              <a:t>a</a:t>
            </a:r>
            <a:r>
              <a:rPr sz="1800" spc="4" dirty="0" smtClean="0">
                <a:latin typeface="Calibri"/>
                <a:cs typeface="Calibri"/>
              </a:rPr>
              <a:t>s</a:t>
            </a:r>
            <a:r>
              <a:rPr sz="1800" spc="14" dirty="0" smtClean="0">
                <a:latin typeface="Calibri"/>
                <a:cs typeface="Calibri"/>
              </a:rPr>
              <a:t>e</a:t>
            </a:r>
            <a:r>
              <a:rPr sz="1800" spc="0" dirty="0" smtClean="0">
                <a:latin typeface="Calibri"/>
                <a:cs typeface="Calibri"/>
              </a:rPr>
              <a:t>,</a:t>
            </a:r>
            <a:r>
              <a:rPr sz="1800" spc="-4" dirty="0" smtClean="0">
                <a:latin typeface="Calibri"/>
                <a:cs typeface="Calibri"/>
              </a:rPr>
              <a:t> </a:t>
            </a:r>
            <a:r>
              <a:rPr sz="1800" spc="-34" dirty="0" smtClean="0">
                <a:latin typeface="Calibri"/>
                <a:cs typeface="Calibri"/>
              </a:rPr>
              <a:t>o</a:t>
            </a:r>
            <a:r>
              <a:rPr sz="1800" spc="0" dirty="0" smtClean="0">
                <a:latin typeface="Calibri"/>
                <a:cs typeface="Calibri"/>
              </a:rPr>
              <a:t>x</a:t>
            </a:r>
            <a:r>
              <a:rPr sz="1800" spc="-25" dirty="0" smtClean="0">
                <a:latin typeface="Calibri"/>
                <a:cs typeface="Calibri"/>
              </a:rPr>
              <a:t>y</a:t>
            </a:r>
            <a:r>
              <a:rPr sz="1800" spc="0" dirty="0" smtClean="0">
                <a:latin typeface="Calibri"/>
                <a:cs typeface="Calibri"/>
              </a:rPr>
              <a:t>do</a:t>
            </a:r>
            <a:r>
              <a:rPr sz="1800" spc="-25" dirty="0" smtClean="0">
                <a:latin typeface="Calibri"/>
                <a:cs typeface="Calibri"/>
              </a:rPr>
              <a:t>r</a:t>
            </a:r>
            <a:r>
              <a:rPr sz="1800" spc="0" dirty="0" smtClean="0">
                <a:latin typeface="Calibri"/>
                <a:cs typeface="Calibri"/>
              </a:rPr>
              <a:t>é</a:t>
            </a:r>
            <a:r>
              <a:rPr sz="1800" spc="4" dirty="0" smtClean="0">
                <a:latin typeface="Calibri"/>
                <a:cs typeface="Calibri"/>
              </a:rPr>
              <a:t>d</a:t>
            </a:r>
            <a:r>
              <a:rPr sz="1800" spc="0" dirty="0" smtClean="0">
                <a:latin typeface="Calibri"/>
                <a:cs typeface="Calibri"/>
              </a:rPr>
              <a:t>uc</a:t>
            </a:r>
            <a:r>
              <a:rPr sz="1800" spc="-29" dirty="0" smtClean="0">
                <a:latin typeface="Calibri"/>
                <a:cs typeface="Calibri"/>
              </a:rPr>
              <a:t>t</a:t>
            </a:r>
            <a:r>
              <a:rPr sz="1800" spc="0" dirty="0" smtClean="0">
                <a:latin typeface="Calibri"/>
                <a:cs typeface="Calibri"/>
              </a:rPr>
              <a:t>a</a:t>
            </a:r>
            <a:r>
              <a:rPr sz="1800" spc="4" dirty="0" smtClean="0">
                <a:latin typeface="Calibri"/>
                <a:cs typeface="Calibri"/>
              </a:rPr>
              <a:t>s</a:t>
            </a:r>
            <a:r>
              <a:rPr sz="1800" spc="0" dirty="0" smtClean="0">
                <a:latin typeface="Calibri"/>
                <a:cs typeface="Calibri"/>
              </a:rPr>
              <a:t>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152136" y="5175290"/>
            <a:ext cx="3503309" cy="2037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sz="1400" b="1" spc="0" dirty="0" smtClean="0">
                <a:solidFill>
                  <a:srgbClr val="FF0000"/>
                </a:solidFill>
                <a:latin typeface="Arial"/>
                <a:cs typeface="Arial"/>
              </a:rPr>
              <a:t>E</a:t>
            </a:r>
            <a:r>
              <a:rPr sz="1400" b="1" spc="-4" dirty="0" smtClean="0">
                <a:solidFill>
                  <a:srgbClr val="FF0000"/>
                </a:solidFill>
                <a:latin typeface="Arial"/>
                <a:cs typeface="Arial"/>
              </a:rPr>
              <a:t>NZ</a:t>
            </a:r>
            <a:r>
              <a:rPr sz="1400" b="1" spc="0" dirty="0" smtClean="0">
                <a:solidFill>
                  <a:srgbClr val="FF0000"/>
                </a:solidFill>
                <a:latin typeface="Arial"/>
                <a:cs typeface="Arial"/>
              </a:rPr>
              <a:t>Y</a:t>
            </a:r>
            <a:r>
              <a:rPr sz="1400" b="1" spc="14" dirty="0" smtClean="0">
                <a:solidFill>
                  <a:srgbClr val="FF0000"/>
                </a:solidFill>
                <a:latin typeface="Arial"/>
                <a:cs typeface="Arial"/>
              </a:rPr>
              <a:t>M</a:t>
            </a:r>
            <a:r>
              <a:rPr sz="1400" b="1" spc="0" dirty="0" smtClean="0">
                <a:solidFill>
                  <a:srgbClr val="FF0000"/>
                </a:solidFill>
                <a:latin typeface="Arial"/>
                <a:cs typeface="Arial"/>
              </a:rPr>
              <a:t>E</a:t>
            </a:r>
            <a:r>
              <a:rPr sz="1400" b="1" spc="-14" dirty="0" smtClean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400" b="1" spc="0" dirty="0" smtClean="0">
                <a:solidFill>
                  <a:srgbClr val="FF0000"/>
                </a:solidFill>
                <a:latin typeface="Arial"/>
                <a:cs typeface="Arial"/>
              </a:rPr>
              <a:t>X</a:t>
            </a:r>
            <a:r>
              <a:rPr sz="1400" b="1" spc="-4" dirty="0" smtClean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400" b="1" spc="0" dirty="0" smtClean="0">
                <a:solidFill>
                  <a:srgbClr val="FF0000"/>
                </a:solidFill>
                <a:latin typeface="Arial"/>
                <a:cs typeface="Arial"/>
              </a:rPr>
              <a:t>(</a:t>
            </a:r>
            <a:r>
              <a:rPr sz="1400" b="1" spc="-4" dirty="0" smtClean="0">
                <a:solidFill>
                  <a:srgbClr val="FF0000"/>
                </a:solidFill>
                <a:latin typeface="Arial"/>
                <a:cs typeface="Arial"/>
              </a:rPr>
              <a:t>p</a:t>
            </a:r>
            <a:r>
              <a:rPr sz="1400" b="1" spc="4" dirty="0" smtClean="0">
                <a:solidFill>
                  <a:srgbClr val="FF0000"/>
                </a:solidFill>
                <a:latin typeface="Arial"/>
                <a:cs typeface="Arial"/>
              </a:rPr>
              <a:t>r</a:t>
            </a:r>
            <a:r>
              <a:rPr sz="1400" b="1" spc="0" dirty="0" smtClean="0">
                <a:solidFill>
                  <a:srgbClr val="FF0000"/>
                </a:solidFill>
                <a:latin typeface="Arial"/>
                <a:cs typeface="Arial"/>
              </a:rPr>
              <a:t>ése</a:t>
            </a:r>
            <a:r>
              <a:rPr sz="1400" b="1" spc="-4" dirty="0" smtClean="0">
                <a:solidFill>
                  <a:srgbClr val="FF0000"/>
                </a:solidFill>
                <a:latin typeface="Arial"/>
                <a:cs typeface="Arial"/>
              </a:rPr>
              <a:t>n</a:t>
            </a:r>
            <a:r>
              <a:rPr sz="1400" b="1" spc="0" dirty="0" smtClean="0">
                <a:solidFill>
                  <a:srgbClr val="FF0000"/>
                </a:solidFill>
                <a:latin typeface="Arial"/>
                <a:cs typeface="Arial"/>
              </a:rPr>
              <a:t>te</a:t>
            </a:r>
            <a:r>
              <a:rPr sz="1400" b="1" spc="-39" dirty="0" smtClean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400" b="1" spc="-4" dirty="0" smtClean="0">
                <a:solidFill>
                  <a:srgbClr val="FF0000"/>
                </a:solidFill>
                <a:latin typeface="Arial"/>
                <a:cs typeface="Arial"/>
              </a:rPr>
              <a:t>d</a:t>
            </a:r>
            <a:r>
              <a:rPr sz="1400" b="1" spc="0" dirty="0" smtClean="0">
                <a:solidFill>
                  <a:srgbClr val="FF0000"/>
                </a:solidFill>
                <a:latin typeface="Arial"/>
                <a:cs typeface="Arial"/>
              </a:rPr>
              <a:t>a</a:t>
            </a:r>
            <a:r>
              <a:rPr sz="1400" b="1" spc="-4" dirty="0" smtClean="0">
                <a:solidFill>
                  <a:srgbClr val="FF0000"/>
                </a:solidFill>
                <a:latin typeface="Arial"/>
                <a:cs typeface="Arial"/>
              </a:rPr>
              <a:t>n</a:t>
            </a:r>
            <a:r>
              <a:rPr sz="1400" b="1" spc="0" dirty="0" smtClean="0">
                <a:solidFill>
                  <a:srgbClr val="FF0000"/>
                </a:solidFill>
                <a:latin typeface="Arial"/>
                <a:cs typeface="Arial"/>
              </a:rPr>
              <a:t>s</a:t>
            </a:r>
            <a:r>
              <a:rPr sz="1400" b="1" spc="-4" dirty="0" smtClean="0">
                <a:solidFill>
                  <a:srgbClr val="FF0000"/>
                </a:solidFill>
                <a:latin typeface="Arial"/>
                <a:cs typeface="Arial"/>
              </a:rPr>
              <a:t> no</a:t>
            </a:r>
            <a:r>
              <a:rPr sz="1400" b="1" spc="0" dirty="0" smtClean="0">
                <a:solidFill>
                  <a:srgbClr val="FF0000"/>
                </a:solidFill>
                <a:latin typeface="Arial"/>
                <a:cs typeface="Arial"/>
              </a:rPr>
              <a:t>t</a:t>
            </a:r>
            <a:r>
              <a:rPr sz="1400" b="1" spc="4" dirty="0" smtClean="0">
                <a:solidFill>
                  <a:srgbClr val="FF0000"/>
                </a:solidFill>
                <a:latin typeface="Arial"/>
                <a:cs typeface="Arial"/>
              </a:rPr>
              <a:t>r</a:t>
            </a:r>
            <a:r>
              <a:rPr sz="1400" b="1" spc="0" dirty="0" smtClean="0">
                <a:solidFill>
                  <a:srgbClr val="FF0000"/>
                </a:solidFill>
                <a:latin typeface="Arial"/>
                <a:cs typeface="Arial"/>
              </a:rPr>
              <a:t>e</a:t>
            </a:r>
            <a:r>
              <a:rPr sz="1400" b="1" spc="-29" dirty="0" smtClean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400" b="1" spc="4" dirty="0" smtClean="0">
                <a:solidFill>
                  <a:srgbClr val="FF0000"/>
                </a:solidFill>
                <a:latin typeface="Arial"/>
                <a:cs typeface="Arial"/>
              </a:rPr>
              <a:t>i</a:t>
            </a:r>
            <a:r>
              <a:rPr sz="1400" b="1" spc="-4" dirty="0" smtClean="0">
                <a:solidFill>
                  <a:srgbClr val="FF0000"/>
                </a:solidFill>
                <a:latin typeface="Arial"/>
                <a:cs typeface="Arial"/>
              </a:rPr>
              <a:t>n</a:t>
            </a:r>
            <a:r>
              <a:rPr sz="1400" b="1" spc="0" dirty="0" smtClean="0">
                <a:solidFill>
                  <a:srgbClr val="FF0000"/>
                </a:solidFill>
                <a:latin typeface="Arial"/>
                <a:cs typeface="Arial"/>
              </a:rPr>
              <a:t>test</a:t>
            </a:r>
            <a:r>
              <a:rPr sz="1400" b="1" spc="4" dirty="0" smtClean="0">
                <a:solidFill>
                  <a:srgbClr val="FF0000"/>
                </a:solidFill>
                <a:latin typeface="Arial"/>
                <a:cs typeface="Arial"/>
              </a:rPr>
              <a:t>i</a:t>
            </a:r>
            <a:r>
              <a:rPr sz="1400" b="1" spc="-4" dirty="0" smtClean="0">
                <a:solidFill>
                  <a:srgbClr val="FF0000"/>
                </a:solidFill>
                <a:latin typeface="Arial"/>
                <a:cs typeface="Arial"/>
              </a:rPr>
              <a:t>n</a:t>
            </a:r>
            <a:r>
              <a:rPr sz="1400" b="1" spc="0" dirty="0" smtClean="0">
                <a:solidFill>
                  <a:srgbClr val="FF0000"/>
                </a:solidFill>
                <a:latin typeface="Arial"/>
                <a:cs typeface="Arial"/>
              </a:rPr>
              <a:t>)</a:t>
            </a:r>
            <a:endParaRPr sz="1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89812" y="5201920"/>
            <a:ext cx="959820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5"/>
              </a:lnSpc>
              <a:spcBef>
                <a:spcPts val="96"/>
              </a:spcBef>
            </a:pPr>
            <a:r>
              <a:rPr sz="2700" spc="0" baseline="3034" dirty="0" smtClean="0">
                <a:latin typeface="Calibri"/>
                <a:cs typeface="Calibri"/>
              </a:rPr>
              <a:t>E</a:t>
            </a:r>
            <a:r>
              <a:rPr sz="2700" spc="-50" baseline="3034" dirty="0" smtClean="0">
                <a:latin typeface="Calibri"/>
                <a:cs typeface="Calibri"/>
              </a:rPr>
              <a:t>x</a:t>
            </a:r>
            <a:r>
              <a:rPr sz="2700" spc="0" baseline="3034" dirty="0" smtClean="0">
                <a:latin typeface="Calibri"/>
                <a:cs typeface="Calibri"/>
              </a:rPr>
              <a:t>em</a:t>
            </a:r>
            <a:r>
              <a:rPr sz="2700" spc="9" baseline="3034" dirty="0" smtClean="0">
                <a:latin typeface="Calibri"/>
                <a:cs typeface="Calibri"/>
              </a:rPr>
              <a:t>p</a:t>
            </a:r>
            <a:r>
              <a:rPr sz="2700" spc="-4" baseline="3034" dirty="0" smtClean="0">
                <a:latin typeface="Calibri"/>
                <a:cs typeface="Calibri"/>
              </a:rPr>
              <a:t>l</a:t>
            </a:r>
            <a:r>
              <a:rPr sz="2700" spc="0" baseline="3034" dirty="0" smtClean="0">
                <a:latin typeface="Calibri"/>
                <a:cs typeface="Calibri"/>
              </a:rPr>
              <a:t>e :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281934" y="5254752"/>
            <a:ext cx="826634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5"/>
              </a:lnSpc>
              <a:spcBef>
                <a:spcPts val="96"/>
              </a:spcBef>
            </a:pPr>
            <a:r>
              <a:rPr sz="2700" spc="0" baseline="3034" dirty="0" smtClean="0">
                <a:latin typeface="Calibri"/>
                <a:cs typeface="Calibri"/>
              </a:rPr>
              <a:t>Sub</a:t>
            </a:r>
            <a:r>
              <a:rPr sz="2700" spc="-25" baseline="3034" dirty="0" smtClean="0">
                <a:latin typeface="Calibri"/>
                <a:cs typeface="Calibri"/>
              </a:rPr>
              <a:t>s</a:t>
            </a:r>
            <a:r>
              <a:rPr sz="2700" spc="0" baseline="3034" dirty="0" smtClean="0">
                <a:latin typeface="Calibri"/>
                <a:cs typeface="Calibri"/>
              </a:rPr>
              <a:t>t</a:t>
            </a:r>
            <a:r>
              <a:rPr sz="2700" spc="-39" baseline="3034" dirty="0" smtClean="0">
                <a:latin typeface="Calibri"/>
                <a:cs typeface="Calibri"/>
              </a:rPr>
              <a:t>r</a:t>
            </a:r>
            <a:r>
              <a:rPr sz="2700" spc="-9" baseline="3034" dirty="0" smtClean="0">
                <a:latin typeface="Calibri"/>
                <a:cs typeface="Calibri"/>
              </a:rPr>
              <a:t>a</a:t>
            </a:r>
            <a:r>
              <a:rPr sz="2700" spc="0" baseline="3034" dirty="0" smtClean="0">
                <a:latin typeface="Calibri"/>
                <a:cs typeface="Calibri"/>
              </a:rPr>
              <a:t>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712321" y="6531508"/>
            <a:ext cx="231966" cy="204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0"/>
              </a:lnSpc>
              <a:spcBef>
                <a:spcPts val="76"/>
              </a:spcBef>
            </a:pPr>
            <a:r>
              <a:rPr sz="2100" spc="-4" baseline="1950" dirty="0" smtClean="0">
                <a:solidFill>
                  <a:srgbClr val="C00000"/>
                </a:solidFill>
                <a:latin typeface="Calibri"/>
                <a:cs typeface="Calibri"/>
              </a:rPr>
              <a:t>90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975219" y="6544005"/>
            <a:ext cx="832287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5"/>
              </a:lnSpc>
              <a:spcBef>
                <a:spcPts val="96"/>
              </a:spcBef>
            </a:pPr>
            <a:r>
              <a:rPr sz="2700" spc="-4" baseline="3034" dirty="0" smtClean="0">
                <a:latin typeface="Calibri"/>
                <a:cs typeface="Calibri"/>
              </a:rPr>
              <a:t>P</a:t>
            </a:r>
            <a:r>
              <a:rPr sz="2700" spc="-29" baseline="3034" dirty="0" smtClean="0">
                <a:latin typeface="Calibri"/>
                <a:cs typeface="Calibri"/>
              </a:rPr>
              <a:t>r</a:t>
            </a:r>
            <a:r>
              <a:rPr sz="2700" spc="0" baseline="3034" dirty="0" smtClean="0">
                <a:latin typeface="Calibri"/>
                <a:cs typeface="Calibri"/>
              </a:rPr>
              <a:t>oduits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448290" y="6548518"/>
            <a:ext cx="692400" cy="1518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60"/>
              </a:lnSpc>
              <a:spcBef>
                <a:spcPts val="57"/>
              </a:spcBef>
            </a:pPr>
            <a:r>
              <a:rPr sz="1000" spc="0" dirty="0" smtClean="0">
                <a:latin typeface="Segoe UI"/>
                <a:cs typeface="Segoe UI"/>
              </a:rPr>
              <a:t>E</a:t>
            </a:r>
            <a:r>
              <a:rPr sz="1000" spc="-4" dirty="0" smtClean="0">
                <a:latin typeface="Segoe UI"/>
                <a:cs typeface="Segoe UI"/>
              </a:rPr>
              <a:t>C</a:t>
            </a:r>
            <a:r>
              <a:rPr sz="1000" spc="4" dirty="0" smtClean="0">
                <a:latin typeface="Segoe UI"/>
                <a:cs typeface="Segoe UI"/>
              </a:rPr>
              <a:t>A</a:t>
            </a:r>
            <a:r>
              <a:rPr sz="1000" spc="0" dirty="0" smtClean="0">
                <a:latin typeface="Segoe UI"/>
                <a:cs typeface="Segoe UI"/>
              </a:rPr>
              <a:t>M</a:t>
            </a:r>
            <a:r>
              <a:rPr sz="1000" spc="-6" dirty="0" smtClean="0">
                <a:latin typeface="Segoe UI"/>
                <a:cs typeface="Segoe UI"/>
              </a:rPr>
              <a:t> </a:t>
            </a:r>
            <a:r>
              <a:rPr sz="1000" spc="0" dirty="0" smtClean="0">
                <a:latin typeface="Segoe UI"/>
                <a:cs typeface="Segoe UI"/>
              </a:rPr>
              <a:t>2015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3" name="object 3"/>
          <p:cNvSpPr txBox="1"/>
          <p:nvPr/>
        </p:nvSpPr>
        <p:spPr>
          <a:xfrm rot="16200000">
            <a:off x="0" y="1761345"/>
            <a:ext cx="3562100" cy="19494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2040-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Ch</a:t>
            </a:r>
            <a:r>
              <a:rPr sz="1400" b="1" i="1" spc="4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400" b="1" i="1" spc="4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400" b="1" i="1" spc="-39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1400" b="1" i="1" spc="-9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1400" b="1" i="1" spc="4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va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400" b="1" i="1" spc="-25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et</a:t>
            </a:r>
            <a:r>
              <a:rPr sz="1400" b="1" i="1" spc="-14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1400" b="1" i="1" spc="4" dirty="0" smtClean="0">
                <a:solidFill>
                  <a:srgbClr val="FFFFFF"/>
                </a:solidFill>
                <a:latin typeface="Arial"/>
                <a:cs typeface="Arial"/>
              </a:rPr>
              <a:t>ir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onn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eme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endParaRPr sz="14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0" y="0"/>
            <a:ext cx="330708" cy="68579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object 35"/>
          <p:cNvSpPr/>
          <p:nvPr/>
        </p:nvSpPr>
        <p:spPr>
          <a:xfrm>
            <a:off x="11415522" y="6528054"/>
            <a:ext cx="0" cy="347470"/>
          </a:xfrm>
          <a:custGeom>
            <a:avLst/>
            <a:gdLst/>
            <a:ahLst/>
            <a:cxnLst/>
            <a:rect l="l" t="t" r="r" b="b"/>
            <a:pathLst>
              <a:path h="347470">
                <a:moveTo>
                  <a:pt x="0" y="0"/>
                </a:moveTo>
                <a:lnTo>
                  <a:pt x="0" y="329943"/>
                </a:lnTo>
              </a:path>
            </a:pathLst>
          </a:custGeom>
          <a:ln w="25908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-12192" y="0"/>
            <a:ext cx="3429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-12192" y="0"/>
            <a:ext cx="342900" cy="6858000"/>
          </a:xfrm>
          <a:custGeom>
            <a:avLst/>
            <a:gdLst/>
            <a:ahLst/>
            <a:cxnLst/>
            <a:rect l="l" t="t" r="r" b="b"/>
            <a:pathLst>
              <a:path w="342900" h="6858000">
                <a:moveTo>
                  <a:pt x="342900" y="0"/>
                </a:moveTo>
                <a:lnTo>
                  <a:pt x="12192" y="0"/>
                </a:lnTo>
              </a:path>
              <a:path w="342900" h="6858000">
                <a:moveTo>
                  <a:pt x="12192" y="6858000"/>
                </a:moveTo>
                <a:lnTo>
                  <a:pt x="342900" y="6858000"/>
                </a:lnTo>
                <a:lnTo>
                  <a:pt x="342900" y="0"/>
                </a:lnTo>
              </a:path>
            </a:pathLst>
          </a:custGeom>
          <a:ln w="9144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-21336" y="6385560"/>
            <a:ext cx="361188" cy="3352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-18288" y="5987224"/>
            <a:ext cx="361188" cy="31908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130552" y="938783"/>
            <a:ext cx="7632192" cy="4824984"/>
          </a:xfrm>
          <a:custGeom>
            <a:avLst/>
            <a:gdLst/>
            <a:ahLst/>
            <a:cxnLst/>
            <a:rect l="l" t="t" r="r" b="b"/>
            <a:pathLst>
              <a:path w="7632192" h="4824984">
                <a:moveTo>
                  <a:pt x="0" y="4824984"/>
                </a:moveTo>
                <a:lnTo>
                  <a:pt x="7632192" y="4824984"/>
                </a:lnTo>
                <a:lnTo>
                  <a:pt x="7632192" y="0"/>
                </a:lnTo>
                <a:lnTo>
                  <a:pt x="0" y="0"/>
                </a:lnTo>
                <a:lnTo>
                  <a:pt x="0" y="4824984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130552" y="938783"/>
            <a:ext cx="7632192" cy="4824984"/>
          </a:xfrm>
          <a:custGeom>
            <a:avLst/>
            <a:gdLst/>
            <a:ahLst/>
            <a:cxnLst/>
            <a:rect l="l" t="t" r="r" b="b"/>
            <a:pathLst>
              <a:path w="7632192" h="4824984">
                <a:moveTo>
                  <a:pt x="0" y="4824984"/>
                </a:moveTo>
                <a:lnTo>
                  <a:pt x="7632192" y="4824984"/>
                </a:lnTo>
                <a:lnTo>
                  <a:pt x="7632192" y="0"/>
                </a:lnTo>
                <a:lnTo>
                  <a:pt x="0" y="0"/>
                </a:lnTo>
                <a:lnTo>
                  <a:pt x="0" y="4824984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367237" y="3295560"/>
            <a:ext cx="246167" cy="426735"/>
          </a:xfrm>
          <a:custGeom>
            <a:avLst/>
            <a:gdLst/>
            <a:ahLst/>
            <a:cxnLst/>
            <a:rect l="l" t="t" r="r" b="b"/>
            <a:pathLst>
              <a:path w="246167" h="426735">
                <a:moveTo>
                  <a:pt x="246167" y="426735"/>
                </a:moveTo>
                <a:lnTo>
                  <a:pt x="0" y="0"/>
                </a:lnTo>
              </a:path>
            </a:pathLst>
          </a:custGeom>
          <a:ln w="587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118479" y="3722296"/>
            <a:ext cx="494925" cy="0"/>
          </a:xfrm>
          <a:custGeom>
            <a:avLst/>
            <a:gdLst/>
            <a:ahLst/>
            <a:cxnLst/>
            <a:rect l="l" t="t" r="r" b="b"/>
            <a:pathLst>
              <a:path w="494925">
                <a:moveTo>
                  <a:pt x="0" y="0"/>
                </a:moveTo>
                <a:lnTo>
                  <a:pt x="494925" y="0"/>
                </a:lnTo>
              </a:path>
            </a:pathLst>
          </a:custGeom>
          <a:ln w="587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118479" y="3295560"/>
            <a:ext cx="248758" cy="426735"/>
          </a:xfrm>
          <a:custGeom>
            <a:avLst/>
            <a:gdLst/>
            <a:ahLst/>
            <a:cxnLst/>
            <a:rect l="l" t="t" r="r" b="b"/>
            <a:pathLst>
              <a:path w="248758" h="426735">
                <a:moveTo>
                  <a:pt x="248758" y="0"/>
                </a:moveTo>
                <a:lnTo>
                  <a:pt x="0" y="426735"/>
                </a:lnTo>
              </a:path>
            </a:pathLst>
          </a:custGeom>
          <a:ln w="587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239500" y="3248677"/>
            <a:ext cx="479903" cy="0"/>
          </a:xfrm>
          <a:custGeom>
            <a:avLst/>
            <a:gdLst/>
            <a:ahLst/>
            <a:cxnLst/>
            <a:rect l="l" t="t" r="r" b="b"/>
            <a:pathLst>
              <a:path w="479903">
                <a:moveTo>
                  <a:pt x="479903" y="0"/>
                </a:moveTo>
                <a:lnTo>
                  <a:pt x="0" y="0"/>
                </a:lnTo>
              </a:path>
            </a:pathLst>
          </a:custGeom>
          <a:ln w="587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719403" y="3248677"/>
            <a:ext cx="0" cy="479480"/>
          </a:xfrm>
          <a:custGeom>
            <a:avLst/>
            <a:gdLst/>
            <a:ahLst/>
            <a:cxnLst/>
            <a:rect l="l" t="t" r="r" b="b"/>
            <a:pathLst>
              <a:path h="479480">
                <a:moveTo>
                  <a:pt x="0" y="479480"/>
                </a:moveTo>
                <a:lnTo>
                  <a:pt x="0" y="0"/>
                </a:lnTo>
              </a:path>
            </a:pathLst>
          </a:custGeom>
          <a:ln w="587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239500" y="3728158"/>
            <a:ext cx="479903" cy="0"/>
          </a:xfrm>
          <a:custGeom>
            <a:avLst/>
            <a:gdLst/>
            <a:ahLst/>
            <a:cxnLst/>
            <a:rect l="l" t="t" r="r" b="b"/>
            <a:pathLst>
              <a:path w="479903">
                <a:moveTo>
                  <a:pt x="0" y="0"/>
                </a:moveTo>
                <a:lnTo>
                  <a:pt x="479903" y="0"/>
                </a:lnTo>
              </a:path>
            </a:pathLst>
          </a:custGeom>
          <a:ln w="587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239500" y="3248677"/>
            <a:ext cx="0" cy="479480"/>
          </a:xfrm>
          <a:custGeom>
            <a:avLst/>
            <a:gdLst/>
            <a:ahLst/>
            <a:cxnLst/>
            <a:rect l="l" t="t" r="r" b="b"/>
            <a:pathLst>
              <a:path h="479480">
                <a:moveTo>
                  <a:pt x="0" y="0"/>
                </a:moveTo>
                <a:lnTo>
                  <a:pt x="0" y="479480"/>
                </a:lnTo>
              </a:path>
            </a:pathLst>
          </a:custGeom>
          <a:ln w="587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292246" y="3180550"/>
            <a:ext cx="374026" cy="120872"/>
          </a:xfrm>
          <a:custGeom>
            <a:avLst/>
            <a:gdLst/>
            <a:ahLst/>
            <a:cxnLst/>
            <a:rect l="l" t="t" r="r" b="b"/>
            <a:pathLst>
              <a:path w="374026" h="120872">
                <a:moveTo>
                  <a:pt x="374026" y="0"/>
                </a:moveTo>
                <a:lnTo>
                  <a:pt x="0" y="120872"/>
                </a:lnTo>
              </a:path>
            </a:pathLst>
          </a:custGeom>
          <a:ln w="587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666272" y="3180550"/>
            <a:ext cx="231467" cy="316470"/>
          </a:xfrm>
          <a:custGeom>
            <a:avLst/>
            <a:gdLst/>
            <a:ahLst/>
            <a:cxnLst/>
            <a:rect l="l" t="t" r="r" b="b"/>
            <a:pathLst>
              <a:path w="231467" h="316470">
                <a:moveTo>
                  <a:pt x="231467" y="316470"/>
                </a:moveTo>
                <a:lnTo>
                  <a:pt x="0" y="0"/>
                </a:lnTo>
              </a:path>
            </a:pathLst>
          </a:custGeom>
          <a:ln w="58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666272" y="3497020"/>
            <a:ext cx="231467" cy="315016"/>
          </a:xfrm>
          <a:custGeom>
            <a:avLst/>
            <a:gdLst/>
            <a:ahLst/>
            <a:cxnLst/>
            <a:rect l="l" t="t" r="r" b="b"/>
            <a:pathLst>
              <a:path w="231467" h="315016">
                <a:moveTo>
                  <a:pt x="0" y="315016"/>
                </a:moveTo>
                <a:lnTo>
                  <a:pt x="231467" y="0"/>
                </a:lnTo>
              </a:path>
            </a:pathLst>
          </a:custGeom>
          <a:ln w="58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292246" y="3691531"/>
            <a:ext cx="374026" cy="120505"/>
          </a:xfrm>
          <a:custGeom>
            <a:avLst/>
            <a:gdLst/>
            <a:ahLst/>
            <a:cxnLst/>
            <a:rect l="l" t="t" r="r" b="b"/>
            <a:pathLst>
              <a:path w="374026" h="120505">
                <a:moveTo>
                  <a:pt x="0" y="0"/>
                </a:moveTo>
                <a:lnTo>
                  <a:pt x="374026" y="120505"/>
                </a:lnTo>
              </a:path>
            </a:pathLst>
          </a:custGeom>
          <a:ln w="587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292246" y="3301422"/>
            <a:ext cx="0" cy="390108"/>
          </a:xfrm>
          <a:custGeom>
            <a:avLst/>
            <a:gdLst/>
            <a:ahLst/>
            <a:cxnLst/>
            <a:rect l="l" t="t" r="r" b="b"/>
            <a:pathLst>
              <a:path h="390108">
                <a:moveTo>
                  <a:pt x="0" y="0"/>
                </a:moveTo>
                <a:lnTo>
                  <a:pt x="0" y="390108"/>
                </a:lnTo>
              </a:path>
            </a:pathLst>
          </a:custGeom>
          <a:ln w="587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413251" y="3180550"/>
            <a:ext cx="328039" cy="0"/>
          </a:xfrm>
          <a:custGeom>
            <a:avLst/>
            <a:gdLst/>
            <a:ahLst/>
            <a:cxnLst/>
            <a:rect l="l" t="t" r="r" b="b"/>
            <a:pathLst>
              <a:path w="328039">
                <a:moveTo>
                  <a:pt x="328039" y="0"/>
                </a:moveTo>
                <a:lnTo>
                  <a:pt x="0" y="0"/>
                </a:lnTo>
              </a:path>
            </a:pathLst>
          </a:custGeom>
          <a:ln w="587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741291" y="3180550"/>
            <a:ext cx="164632" cy="286439"/>
          </a:xfrm>
          <a:custGeom>
            <a:avLst/>
            <a:gdLst/>
            <a:ahLst/>
            <a:cxnLst/>
            <a:rect l="l" t="t" r="r" b="b"/>
            <a:pathLst>
              <a:path w="164632" h="286439">
                <a:moveTo>
                  <a:pt x="164632" y="286439"/>
                </a:moveTo>
                <a:lnTo>
                  <a:pt x="0" y="0"/>
                </a:lnTo>
              </a:path>
            </a:pathLst>
          </a:custGeom>
          <a:ln w="587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741291" y="3466989"/>
            <a:ext cx="164632" cy="286439"/>
          </a:xfrm>
          <a:custGeom>
            <a:avLst/>
            <a:gdLst/>
            <a:ahLst/>
            <a:cxnLst/>
            <a:rect l="l" t="t" r="r" b="b"/>
            <a:pathLst>
              <a:path w="164632" h="286439">
                <a:moveTo>
                  <a:pt x="0" y="286439"/>
                </a:moveTo>
                <a:lnTo>
                  <a:pt x="164632" y="0"/>
                </a:lnTo>
              </a:path>
            </a:pathLst>
          </a:custGeom>
          <a:ln w="587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413251" y="3753429"/>
            <a:ext cx="328039" cy="0"/>
          </a:xfrm>
          <a:custGeom>
            <a:avLst/>
            <a:gdLst/>
            <a:ahLst/>
            <a:cxnLst/>
            <a:rect l="l" t="t" r="r" b="b"/>
            <a:pathLst>
              <a:path w="328039">
                <a:moveTo>
                  <a:pt x="0" y="0"/>
                </a:moveTo>
                <a:lnTo>
                  <a:pt x="328039" y="0"/>
                </a:lnTo>
              </a:path>
            </a:pathLst>
          </a:custGeom>
          <a:ln w="587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7249691" y="3466989"/>
            <a:ext cx="163559" cy="286439"/>
          </a:xfrm>
          <a:custGeom>
            <a:avLst/>
            <a:gdLst/>
            <a:ahLst/>
            <a:cxnLst/>
            <a:rect l="l" t="t" r="r" b="b"/>
            <a:pathLst>
              <a:path w="163559" h="286439">
                <a:moveTo>
                  <a:pt x="0" y="0"/>
                </a:moveTo>
                <a:lnTo>
                  <a:pt x="163559" y="286439"/>
                </a:lnTo>
              </a:path>
            </a:pathLst>
          </a:custGeom>
          <a:ln w="587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7249691" y="3180550"/>
            <a:ext cx="163559" cy="286439"/>
          </a:xfrm>
          <a:custGeom>
            <a:avLst/>
            <a:gdLst/>
            <a:ahLst/>
            <a:cxnLst/>
            <a:rect l="l" t="t" r="r" b="b"/>
            <a:pathLst>
              <a:path w="163559" h="286439">
                <a:moveTo>
                  <a:pt x="163559" y="0"/>
                </a:moveTo>
                <a:lnTo>
                  <a:pt x="0" y="286439"/>
                </a:lnTo>
              </a:path>
            </a:pathLst>
          </a:custGeom>
          <a:ln w="587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640836" y="3026664"/>
            <a:ext cx="1440179" cy="1513332"/>
          </a:xfrm>
          <a:custGeom>
            <a:avLst/>
            <a:gdLst/>
            <a:ahLst/>
            <a:cxnLst/>
            <a:rect l="l" t="t" r="r" b="b"/>
            <a:pathLst>
              <a:path w="1440179" h="1513332">
                <a:moveTo>
                  <a:pt x="0" y="756666"/>
                </a:moveTo>
                <a:lnTo>
                  <a:pt x="2387" y="694599"/>
                </a:lnTo>
                <a:lnTo>
                  <a:pt x="9426" y="633915"/>
                </a:lnTo>
                <a:lnTo>
                  <a:pt x="20931" y="574810"/>
                </a:lnTo>
                <a:lnTo>
                  <a:pt x="36716" y="517477"/>
                </a:lnTo>
                <a:lnTo>
                  <a:pt x="56596" y="462111"/>
                </a:lnTo>
                <a:lnTo>
                  <a:pt x="80386" y="408907"/>
                </a:lnTo>
                <a:lnTo>
                  <a:pt x="107899" y="358059"/>
                </a:lnTo>
                <a:lnTo>
                  <a:pt x="138952" y="309762"/>
                </a:lnTo>
                <a:lnTo>
                  <a:pt x="173357" y="264210"/>
                </a:lnTo>
                <a:lnTo>
                  <a:pt x="210931" y="221599"/>
                </a:lnTo>
                <a:lnTo>
                  <a:pt x="251486" y="182122"/>
                </a:lnTo>
                <a:lnTo>
                  <a:pt x="294839" y="145974"/>
                </a:lnTo>
                <a:lnTo>
                  <a:pt x="340802" y="113351"/>
                </a:lnTo>
                <a:lnTo>
                  <a:pt x="389192" y="84445"/>
                </a:lnTo>
                <a:lnTo>
                  <a:pt x="439822" y="59453"/>
                </a:lnTo>
                <a:lnTo>
                  <a:pt x="492508" y="38569"/>
                </a:lnTo>
                <a:lnTo>
                  <a:pt x="547062" y="21987"/>
                </a:lnTo>
                <a:lnTo>
                  <a:pt x="603301" y="9901"/>
                </a:lnTo>
                <a:lnTo>
                  <a:pt x="661039" y="2507"/>
                </a:lnTo>
                <a:lnTo>
                  <a:pt x="720089" y="0"/>
                </a:lnTo>
                <a:lnTo>
                  <a:pt x="779140" y="2507"/>
                </a:lnTo>
                <a:lnTo>
                  <a:pt x="836878" y="9901"/>
                </a:lnTo>
                <a:lnTo>
                  <a:pt x="893117" y="21987"/>
                </a:lnTo>
                <a:lnTo>
                  <a:pt x="947671" y="38569"/>
                </a:lnTo>
                <a:lnTo>
                  <a:pt x="1000357" y="59453"/>
                </a:lnTo>
                <a:lnTo>
                  <a:pt x="1050987" y="84445"/>
                </a:lnTo>
                <a:lnTo>
                  <a:pt x="1099377" y="113351"/>
                </a:lnTo>
                <a:lnTo>
                  <a:pt x="1145340" y="145974"/>
                </a:lnTo>
                <a:lnTo>
                  <a:pt x="1188693" y="182122"/>
                </a:lnTo>
                <a:lnTo>
                  <a:pt x="1229248" y="221599"/>
                </a:lnTo>
                <a:lnTo>
                  <a:pt x="1266822" y="264210"/>
                </a:lnTo>
                <a:lnTo>
                  <a:pt x="1301227" y="309762"/>
                </a:lnTo>
                <a:lnTo>
                  <a:pt x="1332280" y="358059"/>
                </a:lnTo>
                <a:lnTo>
                  <a:pt x="1359793" y="408907"/>
                </a:lnTo>
                <a:lnTo>
                  <a:pt x="1383583" y="462111"/>
                </a:lnTo>
                <a:lnTo>
                  <a:pt x="1403463" y="517477"/>
                </a:lnTo>
                <a:lnTo>
                  <a:pt x="1419248" y="574810"/>
                </a:lnTo>
                <a:lnTo>
                  <a:pt x="1430753" y="633915"/>
                </a:lnTo>
                <a:lnTo>
                  <a:pt x="1437792" y="694599"/>
                </a:lnTo>
                <a:lnTo>
                  <a:pt x="1440179" y="756666"/>
                </a:lnTo>
                <a:lnTo>
                  <a:pt x="1437792" y="818732"/>
                </a:lnTo>
                <a:lnTo>
                  <a:pt x="1430753" y="879416"/>
                </a:lnTo>
                <a:lnTo>
                  <a:pt x="1419248" y="938521"/>
                </a:lnTo>
                <a:lnTo>
                  <a:pt x="1403463" y="995854"/>
                </a:lnTo>
                <a:lnTo>
                  <a:pt x="1383583" y="1051220"/>
                </a:lnTo>
                <a:lnTo>
                  <a:pt x="1359793" y="1104424"/>
                </a:lnTo>
                <a:lnTo>
                  <a:pt x="1332280" y="1155272"/>
                </a:lnTo>
                <a:lnTo>
                  <a:pt x="1301227" y="1203569"/>
                </a:lnTo>
                <a:lnTo>
                  <a:pt x="1266822" y="1249121"/>
                </a:lnTo>
                <a:lnTo>
                  <a:pt x="1229248" y="1291732"/>
                </a:lnTo>
                <a:lnTo>
                  <a:pt x="1188693" y="1331209"/>
                </a:lnTo>
                <a:lnTo>
                  <a:pt x="1145340" y="1367357"/>
                </a:lnTo>
                <a:lnTo>
                  <a:pt x="1099377" y="1399980"/>
                </a:lnTo>
                <a:lnTo>
                  <a:pt x="1050987" y="1428886"/>
                </a:lnTo>
                <a:lnTo>
                  <a:pt x="1000357" y="1453878"/>
                </a:lnTo>
                <a:lnTo>
                  <a:pt x="947671" y="1474762"/>
                </a:lnTo>
                <a:lnTo>
                  <a:pt x="893117" y="1491344"/>
                </a:lnTo>
                <a:lnTo>
                  <a:pt x="836878" y="1503430"/>
                </a:lnTo>
                <a:lnTo>
                  <a:pt x="779140" y="1510824"/>
                </a:lnTo>
                <a:lnTo>
                  <a:pt x="720089" y="1513332"/>
                </a:lnTo>
                <a:lnTo>
                  <a:pt x="661039" y="1510824"/>
                </a:lnTo>
                <a:lnTo>
                  <a:pt x="603301" y="1503430"/>
                </a:lnTo>
                <a:lnTo>
                  <a:pt x="547062" y="1491344"/>
                </a:lnTo>
                <a:lnTo>
                  <a:pt x="492508" y="1474762"/>
                </a:lnTo>
                <a:lnTo>
                  <a:pt x="439822" y="1453878"/>
                </a:lnTo>
                <a:lnTo>
                  <a:pt x="389192" y="1428886"/>
                </a:lnTo>
                <a:lnTo>
                  <a:pt x="340802" y="1399980"/>
                </a:lnTo>
                <a:lnTo>
                  <a:pt x="294839" y="1367357"/>
                </a:lnTo>
                <a:lnTo>
                  <a:pt x="251486" y="1331209"/>
                </a:lnTo>
                <a:lnTo>
                  <a:pt x="210931" y="1291732"/>
                </a:lnTo>
                <a:lnTo>
                  <a:pt x="173357" y="1249121"/>
                </a:lnTo>
                <a:lnTo>
                  <a:pt x="138952" y="1203569"/>
                </a:lnTo>
                <a:lnTo>
                  <a:pt x="107899" y="1155272"/>
                </a:lnTo>
                <a:lnTo>
                  <a:pt x="80386" y="1104424"/>
                </a:lnTo>
                <a:lnTo>
                  <a:pt x="56596" y="1051220"/>
                </a:lnTo>
                <a:lnTo>
                  <a:pt x="36716" y="995854"/>
                </a:lnTo>
                <a:lnTo>
                  <a:pt x="20931" y="938521"/>
                </a:lnTo>
                <a:lnTo>
                  <a:pt x="9426" y="879416"/>
                </a:lnTo>
                <a:lnTo>
                  <a:pt x="2387" y="818732"/>
                </a:lnTo>
                <a:lnTo>
                  <a:pt x="0" y="756666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2417064" y="4754880"/>
            <a:ext cx="576072" cy="432815"/>
          </a:xfrm>
          <a:custGeom>
            <a:avLst/>
            <a:gdLst/>
            <a:ahLst/>
            <a:cxnLst/>
            <a:rect l="l" t="t" r="r" b="b"/>
            <a:pathLst>
              <a:path w="576072" h="432815">
                <a:moveTo>
                  <a:pt x="0" y="216408"/>
                </a:moveTo>
                <a:lnTo>
                  <a:pt x="115569" y="432816"/>
                </a:lnTo>
                <a:lnTo>
                  <a:pt x="115569" y="324612"/>
                </a:lnTo>
                <a:lnTo>
                  <a:pt x="460502" y="324612"/>
                </a:lnTo>
                <a:lnTo>
                  <a:pt x="460502" y="432816"/>
                </a:lnTo>
                <a:lnTo>
                  <a:pt x="576072" y="216408"/>
                </a:lnTo>
                <a:lnTo>
                  <a:pt x="460502" y="0"/>
                </a:lnTo>
                <a:lnTo>
                  <a:pt x="460502" y="108204"/>
                </a:lnTo>
                <a:lnTo>
                  <a:pt x="115569" y="108204"/>
                </a:lnTo>
                <a:lnTo>
                  <a:pt x="115569" y="0"/>
                </a:lnTo>
                <a:lnTo>
                  <a:pt x="0" y="216408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2417064" y="4754880"/>
            <a:ext cx="576072" cy="432815"/>
          </a:xfrm>
          <a:custGeom>
            <a:avLst/>
            <a:gdLst/>
            <a:ahLst/>
            <a:cxnLst/>
            <a:rect l="l" t="t" r="r" b="b"/>
            <a:pathLst>
              <a:path w="576072" h="432815">
                <a:moveTo>
                  <a:pt x="0" y="216408"/>
                </a:moveTo>
                <a:lnTo>
                  <a:pt x="115569" y="0"/>
                </a:lnTo>
                <a:lnTo>
                  <a:pt x="115569" y="108204"/>
                </a:lnTo>
                <a:lnTo>
                  <a:pt x="460502" y="108204"/>
                </a:lnTo>
                <a:lnTo>
                  <a:pt x="460502" y="0"/>
                </a:lnTo>
                <a:lnTo>
                  <a:pt x="576072" y="216408"/>
                </a:lnTo>
                <a:lnTo>
                  <a:pt x="460502" y="432816"/>
                </a:lnTo>
                <a:lnTo>
                  <a:pt x="460502" y="324612"/>
                </a:lnTo>
                <a:lnTo>
                  <a:pt x="115569" y="324612"/>
                </a:lnTo>
                <a:lnTo>
                  <a:pt x="115569" y="432816"/>
                </a:lnTo>
                <a:lnTo>
                  <a:pt x="0" y="216408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1756517" y="6531508"/>
            <a:ext cx="142719" cy="204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0"/>
              </a:lnSpc>
              <a:spcBef>
                <a:spcPts val="76"/>
              </a:spcBef>
            </a:pPr>
            <a:r>
              <a:rPr sz="2100" spc="0" baseline="1950" dirty="0" smtClean="0">
                <a:solidFill>
                  <a:srgbClr val="C00000"/>
                </a:solidFill>
                <a:latin typeface="Calibri"/>
                <a:cs typeface="Calibri"/>
              </a:rPr>
              <a:t>9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448290" y="6548518"/>
            <a:ext cx="692400" cy="1518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60"/>
              </a:lnSpc>
              <a:spcBef>
                <a:spcPts val="57"/>
              </a:spcBef>
            </a:pPr>
            <a:r>
              <a:rPr sz="1000" spc="0" dirty="0" smtClean="0">
                <a:latin typeface="Segoe UI"/>
                <a:cs typeface="Segoe UI"/>
              </a:rPr>
              <a:t>E</a:t>
            </a:r>
            <a:r>
              <a:rPr sz="1000" spc="-4" dirty="0" smtClean="0">
                <a:latin typeface="Segoe UI"/>
                <a:cs typeface="Segoe UI"/>
              </a:rPr>
              <a:t>C</a:t>
            </a:r>
            <a:r>
              <a:rPr sz="1000" spc="4" dirty="0" smtClean="0">
                <a:latin typeface="Segoe UI"/>
                <a:cs typeface="Segoe UI"/>
              </a:rPr>
              <a:t>A</a:t>
            </a:r>
            <a:r>
              <a:rPr sz="1000" spc="0" dirty="0" smtClean="0">
                <a:latin typeface="Segoe UI"/>
                <a:cs typeface="Segoe UI"/>
              </a:rPr>
              <a:t>M</a:t>
            </a:r>
            <a:r>
              <a:rPr sz="1000" spc="-6" dirty="0" smtClean="0">
                <a:latin typeface="Segoe UI"/>
                <a:cs typeface="Segoe UI"/>
              </a:rPr>
              <a:t> </a:t>
            </a:r>
            <a:r>
              <a:rPr sz="1000" spc="0" dirty="0" smtClean="0">
                <a:latin typeface="Segoe UI"/>
                <a:cs typeface="Segoe UI"/>
              </a:rPr>
              <a:t>2015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5" name="object 5"/>
          <p:cNvSpPr txBox="1"/>
          <p:nvPr/>
        </p:nvSpPr>
        <p:spPr>
          <a:xfrm rot="16200000">
            <a:off x="0" y="1761345"/>
            <a:ext cx="3562100" cy="19494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2040-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Ch</a:t>
            </a:r>
            <a:r>
              <a:rPr sz="1400" b="1" i="1" spc="4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400" b="1" i="1" spc="4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400" b="1" i="1" spc="-39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1400" b="1" i="1" spc="-9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1400" b="1" i="1" spc="4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va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400" b="1" i="1" spc="-25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et</a:t>
            </a:r>
            <a:r>
              <a:rPr sz="1400" b="1" i="1" spc="-14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1400" b="1" i="1" spc="4" dirty="0" smtClean="0">
                <a:solidFill>
                  <a:srgbClr val="FFFFFF"/>
                </a:solidFill>
                <a:latin typeface="Arial"/>
                <a:cs typeface="Arial"/>
              </a:rPr>
              <a:t>ir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onn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eme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endParaRPr sz="1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239500" y="3248677"/>
            <a:ext cx="479903" cy="47948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3" name="object 3"/>
          <p:cNvSpPr txBox="1"/>
          <p:nvPr/>
        </p:nvSpPr>
        <p:spPr>
          <a:xfrm>
            <a:off x="2130552" y="938783"/>
            <a:ext cx="7632192" cy="482498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550"/>
              </a:lnSpc>
              <a:spcBef>
                <a:spcPts val="3"/>
              </a:spcBef>
            </a:pPr>
            <a:endParaRPr sz="550"/>
          </a:p>
          <a:p>
            <a:pPr marL="972057" marR="756513" algn="ctr">
              <a:lnSpc>
                <a:spcPct val="95825"/>
              </a:lnSpc>
              <a:spcBef>
                <a:spcPts val="1000"/>
              </a:spcBef>
            </a:pPr>
            <a:r>
              <a:rPr sz="1800" spc="0" dirty="0" smtClean="0">
                <a:latin typeface="Arial"/>
                <a:cs typeface="Arial"/>
              </a:rPr>
              <a:t>Structur</a:t>
            </a:r>
            <a:r>
              <a:rPr sz="1800" spc="-4" dirty="0" smtClean="0">
                <a:latin typeface="Arial"/>
                <a:cs typeface="Arial"/>
              </a:rPr>
              <a:t>e</a:t>
            </a:r>
            <a:r>
              <a:rPr sz="1800" spc="0" dirty="0" smtClean="0">
                <a:latin typeface="Arial"/>
                <a:cs typeface="Arial"/>
              </a:rPr>
              <a:t>s pl</a:t>
            </a:r>
            <a:r>
              <a:rPr sz="1800" spc="-9" dirty="0" smtClean="0">
                <a:latin typeface="Arial"/>
                <a:cs typeface="Arial"/>
              </a:rPr>
              <a:t>a</a:t>
            </a:r>
            <a:r>
              <a:rPr sz="1800" spc="0" dirty="0" smtClean="0">
                <a:latin typeface="Arial"/>
                <a:cs typeface="Arial"/>
              </a:rPr>
              <a:t>n</a:t>
            </a:r>
            <a:r>
              <a:rPr sz="1800" spc="-9" dirty="0" smtClean="0">
                <a:latin typeface="Arial"/>
                <a:cs typeface="Arial"/>
              </a:rPr>
              <a:t>e</a:t>
            </a:r>
            <a:r>
              <a:rPr sz="1800" spc="0" dirty="0" smtClean="0">
                <a:latin typeface="Arial"/>
                <a:cs typeface="Arial"/>
              </a:rPr>
              <a:t>s</a:t>
            </a:r>
            <a:r>
              <a:rPr sz="1800" spc="14" dirty="0" smtClean="0">
                <a:latin typeface="Arial"/>
                <a:cs typeface="Arial"/>
              </a:rPr>
              <a:t> </a:t>
            </a:r>
            <a:r>
              <a:rPr sz="1800" spc="0" dirty="0" smtClean="0">
                <a:latin typeface="Arial"/>
                <a:cs typeface="Arial"/>
              </a:rPr>
              <a:t>:</a:t>
            </a:r>
            <a:r>
              <a:rPr sz="1800" spc="-25" dirty="0" smtClean="0">
                <a:latin typeface="Arial"/>
                <a:cs typeface="Arial"/>
              </a:rPr>
              <a:t> </a:t>
            </a:r>
            <a:r>
              <a:rPr sz="1800" spc="-184" dirty="0" smtClean="0">
                <a:latin typeface="Arial"/>
                <a:cs typeface="Arial"/>
              </a:rPr>
              <a:t>T</a:t>
            </a:r>
            <a:r>
              <a:rPr sz="1800" spc="0" dirty="0" smtClean="0">
                <a:latin typeface="Arial"/>
                <a:cs typeface="Arial"/>
              </a:rPr>
              <a:t>e</a:t>
            </a:r>
            <a:r>
              <a:rPr sz="1800" spc="-9" dirty="0" smtClean="0">
                <a:latin typeface="Arial"/>
                <a:cs typeface="Arial"/>
              </a:rPr>
              <a:t>n</a:t>
            </a:r>
            <a:r>
              <a:rPr sz="1800" spc="0" dirty="0" smtClean="0">
                <a:latin typeface="Arial"/>
                <a:cs typeface="Arial"/>
              </a:rPr>
              <a:t>si</a:t>
            </a:r>
            <a:r>
              <a:rPr sz="1800" spc="-9" dirty="0" smtClean="0">
                <a:latin typeface="Arial"/>
                <a:cs typeface="Arial"/>
              </a:rPr>
              <a:t>o</a:t>
            </a:r>
            <a:r>
              <a:rPr sz="1800" spc="0" dirty="0" smtClean="0">
                <a:latin typeface="Arial"/>
                <a:cs typeface="Arial"/>
              </a:rPr>
              <a:t>n </a:t>
            </a:r>
            <a:r>
              <a:rPr sz="1800" spc="-4" dirty="0" smtClean="0">
                <a:latin typeface="Arial"/>
                <a:cs typeface="Arial"/>
              </a:rPr>
              <a:t>a</a:t>
            </a:r>
            <a:r>
              <a:rPr sz="1800" spc="0" dirty="0" smtClean="0">
                <a:latin typeface="Arial"/>
                <a:cs typeface="Arial"/>
              </a:rPr>
              <a:t>n</a:t>
            </a:r>
            <a:r>
              <a:rPr sz="1800" spc="-9" dirty="0" smtClean="0">
                <a:latin typeface="Arial"/>
                <a:cs typeface="Arial"/>
              </a:rPr>
              <a:t>g</a:t>
            </a:r>
            <a:r>
              <a:rPr sz="1800" spc="0" dirty="0" smtClean="0">
                <a:latin typeface="Arial"/>
                <a:cs typeface="Arial"/>
              </a:rPr>
              <a:t>u</a:t>
            </a:r>
            <a:r>
              <a:rPr sz="1800" spc="-9" dirty="0" smtClean="0">
                <a:latin typeface="Arial"/>
                <a:cs typeface="Arial"/>
              </a:rPr>
              <a:t>l</a:t>
            </a:r>
            <a:r>
              <a:rPr sz="1800" spc="0" dirty="0" smtClean="0">
                <a:latin typeface="Arial"/>
                <a:cs typeface="Arial"/>
              </a:rPr>
              <a:t>a</a:t>
            </a:r>
            <a:r>
              <a:rPr sz="1800" spc="-9" dirty="0" smtClean="0">
                <a:latin typeface="Arial"/>
                <a:cs typeface="Arial"/>
              </a:rPr>
              <a:t>i</a:t>
            </a:r>
            <a:r>
              <a:rPr sz="1800" spc="0" dirty="0" smtClean="0">
                <a:latin typeface="Arial"/>
                <a:cs typeface="Arial"/>
              </a:rPr>
              <a:t>re</a:t>
            </a:r>
            <a:r>
              <a:rPr sz="1800" spc="34" dirty="0" smtClean="0">
                <a:latin typeface="Arial"/>
                <a:cs typeface="Arial"/>
              </a:rPr>
              <a:t> </a:t>
            </a:r>
            <a:r>
              <a:rPr sz="1800" spc="0" dirty="0" smtClean="0">
                <a:latin typeface="Arial"/>
                <a:cs typeface="Arial"/>
              </a:rPr>
              <a:t>+ </a:t>
            </a:r>
            <a:r>
              <a:rPr sz="1800" spc="-9" dirty="0" smtClean="0">
                <a:latin typeface="Arial"/>
                <a:cs typeface="Arial"/>
              </a:rPr>
              <a:t>é</a:t>
            </a:r>
            <a:r>
              <a:rPr sz="1800" spc="0" dirty="0" smtClean="0">
                <a:latin typeface="Arial"/>
                <a:cs typeface="Arial"/>
              </a:rPr>
              <a:t>n</a:t>
            </a:r>
            <a:r>
              <a:rPr sz="1800" spc="-9" dirty="0" smtClean="0">
                <a:latin typeface="Arial"/>
                <a:cs typeface="Arial"/>
              </a:rPr>
              <a:t>e</a:t>
            </a:r>
            <a:r>
              <a:rPr sz="1800" spc="0" dirty="0" smtClean="0">
                <a:latin typeface="Arial"/>
                <a:cs typeface="Arial"/>
              </a:rPr>
              <a:t>rg</a:t>
            </a:r>
            <a:r>
              <a:rPr sz="1800" spc="-4" dirty="0" smtClean="0">
                <a:latin typeface="Arial"/>
                <a:cs typeface="Arial"/>
              </a:rPr>
              <a:t>i</a:t>
            </a:r>
            <a:r>
              <a:rPr sz="1800" spc="0" dirty="0" smtClean="0">
                <a:latin typeface="Arial"/>
                <a:cs typeface="Arial"/>
              </a:rPr>
              <a:t>e</a:t>
            </a:r>
            <a:r>
              <a:rPr sz="1800" spc="24" dirty="0" smtClean="0">
                <a:latin typeface="Arial"/>
                <a:cs typeface="Arial"/>
              </a:rPr>
              <a:t> </a:t>
            </a:r>
            <a:r>
              <a:rPr sz="1800" spc="0" dirty="0" smtClean="0">
                <a:latin typeface="Arial"/>
                <a:cs typeface="Arial"/>
              </a:rPr>
              <a:t>de</a:t>
            </a:r>
            <a:r>
              <a:rPr sz="1800" spc="-4" dirty="0" smtClean="0">
                <a:latin typeface="Arial"/>
                <a:cs typeface="Arial"/>
              </a:rPr>
              <a:t> </a:t>
            </a:r>
            <a:r>
              <a:rPr sz="1800" spc="4" dirty="0" smtClean="0">
                <a:latin typeface="Arial"/>
                <a:cs typeface="Arial"/>
              </a:rPr>
              <a:t>t</a:t>
            </a:r>
            <a:r>
              <a:rPr sz="1800" spc="0" dirty="0" smtClean="0">
                <a:latin typeface="Arial"/>
                <a:cs typeface="Arial"/>
              </a:rPr>
              <a:t>ors</a:t>
            </a:r>
            <a:r>
              <a:rPr sz="1800" spc="-4" dirty="0" smtClean="0">
                <a:latin typeface="Arial"/>
                <a:cs typeface="Arial"/>
              </a:rPr>
              <a:t>i</a:t>
            </a:r>
            <a:r>
              <a:rPr sz="1800" spc="0" dirty="0" smtClean="0">
                <a:latin typeface="Arial"/>
                <a:cs typeface="Arial"/>
              </a:rPr>
              <a:t>on</a:t>
            </a:r>
            <a:endParaRPr sz="1800">
              <a:latin typeface="Arial"/>
              <a:cs typeface="Arial"/>
            </a:endParaRPr>
          </a:p>
          <a:p>
            <a:pPr marL="1974850" marR="1759686" algn="ctr">
              <a:lnSpc>
                <a:spcPct val="95825"/>
              </a:lnSpc>
              <a:spcBef>
                <a:spcPts val="2250"/>
              </a:spcBef>
            </a:pPr>
            <a:r>
              <a:rPr sz="1800" spc="0" dirty="0" smtClean="0">
                <a:latin typeface="Arial"/>
                <a:cs typeface="Arial"/>
              </a:rPr>
              <a:t>= très </a:t>
            </a:r>
            <a:r>
              <a:rPr sz="1800" spc="-4" dirty="0" smtClean="0">
                <a:latin typeface="Arial"/>
                <a:cs typeface="Arial"/>
              </a:rPr>
              <a:t>d</a:t>
            </a:r>
            <a:r>
              <a:rPr sz="1800" spc="0" dirty="0" smtClean="0">
                <a:latin typeface="Arial"/>
                <a:cs typeface="Arial"/>
              </a:rPr>
              <a:t>éf</a:t>
            </a:r>
            <a:r>
              <a:rPr sz="1800" spc="-4" dirty="0" smtClean="0">
                <a:latin typeface="Arial"/>
                <a:cs typeface="Arial"/>
              </a:rPr>
              <a:t>a</a:t>
            </a:r>
            <a:r>
              <a:rPr sz="1800" spc="0" dirty="0" smtClean="0">
                <a:latin typeface="Arial"/>
                <a:cs typeface="Arial"/>
              </a:rPr>
              <a:t>vor</a:t>
            </a:r>
            <a:r>
              <a:rPr sz="1800" spc="-9" dirty="0" smtClean="0">
                <a:latin typeface="Arial"/>
                <a:cs typeface="Arial"/>
              </a:rPr>
              <a:t>a</a:t>
            </a:r>
            <a:r>
              <a:rPr sz="1800" spc="0" dirty="0" smtClean="0">
                <a:latin typeface="Arial"/>
                <a:cs typeface="Arial"/>
              </a:rPr>
              <a:t>b</a:t>
            </a:r>
            <a:r>
              <a:rPr sz="1800" spc="-9" dirty="0" smtClean="0">
                <a:latin typeface="Arial"/>
                <a:cs typeface="Arial"/>
              </a:rPr>
              <a:t>l</a:t>
            </a:r>
            <a:r>
              <a:rPr sz="1800" spc="0" dirty="0" smtClean="0">
                <a:latin typeface="Arial"/>
                <a:cs typeface="Arial"/>
              </a:rPr>
              <a:t>es</a:t>
            </a:r>
            <a:r>
              <a:rPr sz="1800" spc="24" dirty="0" smtClean="0">
                <a:latin typeface="Arial"/>
                <a:cs typeface="Arial"/>
              </a:rPr>
              <a:t> </a:t>
            </a:r>
            <a:r>
              <a:rPr sz="1800" spc="0" dirty="0" smtClean="0">
                <a:latin typeface="Arial"/>
                <a:cs typeface="Arial"/>
              </a:rPr>
              <a:t>car </a:t>
            </a:r>
            <a:r>
              <a:rPr sz="1800" spc="-4" dirty="0" smtClean="0">
                <a:latin typeface="Arial"/>
                <a:cs typeface="Arial"/>
              </a:rPr>
              <a:t>d</a:t>
            </a:r>
            <a:r>
              <a:rPr sz="1800" spc="0" dirty="0" smtClean="0">
                <a:latin typeface="Arial"/>
                <a:cs typeface="Arial"/>
              </a:rPr>
              <a:t>ést</a:t>
            </a:r>
            <a:r>
              <a:rPr sz="1800" spc="-4" dirty="0" smtClean="0">
                <a:latin typeface="Arial"/>
                <a:cs typeface="Arial"/>
              </a:rPr>
              <a:t>a</a:t>
            </a:r>
            <a:r>
              <a:rPr sz="1800" spc="0" dirty="0" smtClean="0">
                <a:latin typeface="Arial"/>
                <a:cs typeface="Arial"/>
              </a:rPr>
              <a:t>b</a:t>
            </a:r>
            <a:r>
              <a:rPr sz="1800" spc="-9" dirty="0" smtClean="0">
                <a:latin typeface="Arial"/>
                <a:cs typeface="Arial"/>
              </a:rPr>
              <a:t>i</a:t>
            </a:r>
            <a:r>
              <a:rPr sz="1800" spc="0" dirty="0" smtClean="0">
                <a:latin typeface="Arial"/>
                <a:cs typeface="Arial"/>
              </a:rPr>
              <a:t>l</a:t>
            </a:r>
            <a:r>
              <a:rPr sz="1800" spc="-4" dirty="0" smtClean="0">
                <a:latin typeface="Arial"/>
                <a:cs typeface="Arial"/>
              </a:rPr>
              <a:t>i</a:t>
            </a:r>
            <a:r>
              <a:rPr sz="1800" spc="0" dirty="0" smtClean="0">
                <a:latin typeface="Arial"/>
                <a:cs typeface="Arial"/>
              </a:rPr>
              <a:t>sati</a:t>
            </a:r>
            <a:r>
              <a:rPr sz="1800" spc="-9" dirty="0" smtClean="0">
                <a:latin typeface="Arial"/>
                <a:cs typeface="Arial"/>
              </a:rPr>
              <a:t>o</a:t>
            </a:r>
            <a:r>
              <a:rPr sz="1800" spc="0" dirty="0" smtClean="0">
                <a:latin typeface="Arial"/>
                <a:cs typeface="Arial"/>
              </a:rPr>
              <a:t>n</a:t>
            </a:r>
            <a:endParaRPr sz="1800">
              <a:latin typeface="Arial"/>
              <a:cs typeface="Arial"/>
            </a:endParaRPr>
          </a:p>
          <a:p>
            <a:pPr marL="1331699" marR="1116036" algn="ctr">
              <a:lnSpc>
                <a:spcPct val="95825"/>
              </a:lnSpc>
              <a:spcBef>
                <a:spcPts val="2250"/>
              </a:spcBef>
            </a:pPr>
            <a:r>
              <a:rPr sz="1800" spc="0" dirty="0" smtClean="0">
                <a:latin typeface="Arial"/>
                <a:cs typeface="Arial"/>
              </a:rPr>
              <a:t>= te</a:t>
            </a:r>
            <a:r>
              <a:rPr sz="1800" spc="-9" dirty="0" smtClean="0">
                <a:latin typeface="Arial"/>
                <a:cs typeface="Arial"/>
              </a:rPr>
              <a:t>n</a:t>
            </a:r>
            <a:r>
              <a:rPr sz="1800" spc="-4" dirty="0" smtClean="0">
                <a:latin typeface="Arial"/>
                <a:cs typeface="Arial"/>
              </a:rPr>
              <a:t>dan</a:t>
            </a:r>
            <a:r>
              <a:rPr sz="1800" spc="0" dirty="0" smtClean="0">
                <a:latin typeface="Arial"/>
                <a:cs typeface="Arial"/>
              </a:rPr>
              <a:t>ce</a:t>
            </a:r>
            <a:r>
              <a:rPr sz="1800" spc="9" dirty="0" smtClean="0">
                <a:latin typeface="Arial"/>
                <a:cs typeface="Arial"/>
              </a:rPr>
              <a:t> </a:t>
            </a:r>
            <a:r>
              <a:rPr sz="1800" spc="0" dirty="0" smtClean="0">
                <a:latin typeface="Arial"/>
                <a:cs typeface="Arial"/>
              </a:rPr>
              <a:t>à ré</a:t>
            </a:r>
            <a:r>
              <a:rPr sz="1800" spc="-9" dirty="0" smtClean="0">
                <a:latin typeface="Arial"/>
                <a:cs typeface="Arial"/>
              </a:rPr>
              <a:t>a</a:t>
            </a:r>
            <a:r>
              <a:rPr sz="1800" spc="-4" dirty="0" smtClean="0">
                <a:latin typeface="Arial"/>
                <a:cs typeface="Arial"/>
              </a:rPr>
              <a:t>g</a:t>
            </a:r>
            <a:r>
              <a:rPr sz="1800" spc="0" dirty="0" smtClean="0">
                <a:latin typeface="Arial"/>
                <a:cs typeface="Arial"/>
              </a:rPr>
              <a:t>ir</a:t>
            </a:r>
            <a:r>
              <a:rPr sz="1800" spc="24" dirty="0" smtClean="0">
                <a:latin typeface="Arial"/>
                <a:cs typeface="Arial"/>
              </a:rPr>
              <a:t> </a:t>
            </a:r>
            <a:r>
              <a:rPr sz="1800" spc="-4" dirty="0" smtClean="0">
                <a:latin typeface="Arial"/>
                <a:cs typeface="Arial"/>
              </a:rPr>
              <a:t>e</a:t>
            </a:r>
            <a:r>
              <a:rPr sz="1800" spc="0" dirty="0" smtClean="0">
                <a:latin typeface="Arial"/>
                <a:cs typeface="Arial"/>
              </a:rPr>
              <a:t>n o</a:t>
            </a:r>
            <a:r>
              <a:rPr sz="1800" spc="-9" dirty="0" smtClean="0">
                <a:latin typeface="Arial"/>
                <a:cs typeface="Arial"/>
              </a:rPr>
              <a:t>u</a:t>
            </a:r>
            <a:r>
              <a:rPr sz="1800" spc="0" dirty="0" smtClean="0">
                <a:latin typeface="Arial"/>
                <a:cs typeface="Arial"/>
              </a:rPr>
              <a:t>vr</a:t>
            </a:r>
            <a:r>
              <a:rPr sz="1800" spc="-4" dirty="0" smtClean="0">
                <a:latin typeface="Arial"/>
                <a:cs typeface="Arial"/>
              </a:rPr>
              <a:t>an</a:t>
            </a:r>
            <a:r>
              <a:rPr sz="1800" spc="0" dirty="0" smtClean="0">
                <a:latin typeface="Arial"/>
                <a:cs typeface="Arial"/>
              </a:rPr>
              <a:t>t</a:t>
            </a:r>
            <a:r>
              <a:rPr sz="1800" spc="19" dirty="0" smtClean="0">
                <a:latin typeface="Arial"/>
                <a:cs typeface="Arial"/>
              </a:rPr>
              <a:t> </a:t>
            </a:r>
            <a:r>
              <a:rPr sz="1800" spc="0" dirty="0" smtClean="0">
                <a:latin typeface="Arial"/>
                <a:cs typeface="Arial"/>
              </a:rPr>
              <a:t>le</a:t>
            </a:r>
            <a:r>
              <a:rPr sz="1800" spc="-9" dirty="0" smtClean="0">
                <a:latin typeface="Arial"/>
                <a:cs typeface="Arial"/>
              </a:rPr>
              <a:t> </a:t>
            </a:r>
            <a:r>
              <a:rPr sz="1800" spc="0" dirty="0" smtClean="0">
                <a:latin typeface="Arial"/>
                <a:cs typeface="Arial"/>
              </a:rPr>
              <a:t>c</a:t>
            </a:r>
            <a:r>
              <a:rPr sz="1800" spc="-25" dirty="0" smtClean="0">
                <a:latin typeface="Arial"/>
                <a:cs typeface="Arial"/>
              </a:rPr>
              <a:t>y</a:t>
            </a:r>
            <a:r>
              <a:rPr sz="1800" spc="0" dirty="0" smtClean="0">
                <a:latin typeface="Arial"/>
                <a:cs typeface="Arial"/>
              </a:rPr>
              <a:t>cle</a:t>
            </a:r>
            <a:r>
              <a:rPr sz="1800" spc="14" dirty="0" smtClean="0">
                <a:latin typeface="Arial"/>
                <a:cs typeface="Arial"/>
              </a:rPr>
              <a:t> </a:t>
            </a:r>
            <a:r>
              <a:rPr sz="1800" spc="-4" dirty="0" smtClean="0">
                <a:latin typeface="Arial"/>
                <a:cs typeface="Arial"/>
              </a:rPr>
              <a:t>d</a:t>
            </a:r>
            <a:r>
              <a:rPr sz="1800" spc="0" dirty="0" smtClean="0">
                <a:latin typeface="Arial"/>
                <a:cs typeface="Arial"/>
              </a:rPr>
              <a:t>i</a:t>
            </a:r>
            <a:r>
              <a:rPr sz="1800" spc="-4" dirty="0" smtClean="0">
                <a:latin typeface="Arial"/>
                <a:cs typeface="Arial"/>
              </a:rPr>
              <a:t>m</a:t>
            </a:r>
            <a:r>
              <a:rPr sz="1800" spc="0" dirty="0" smtClean="0">
                <a:latin typeface="Arial"/>
                <a:cs typeface="Arial"/>
              </a:rPr>
              <a:t>i</a:t>
            </a:r>
            <a:r>
              <a:rPr sz="1800" spc="-9" dirty="0" smtClean="0">
                <a:latin typeface="Arial"/>
                <a:cs typeface="Arial"/>
              </a:rPr>
              <a:t>n</a:t>
            </a:r>
            <a:r>
              <a:rPr sz="1800" spc="-4" dirty="0" smtClean="0">
                <a:latin typeface="Arial"/>
                <a:cs typeface="Arial"/>
              </a:rPr>
              <a:t>u</a:t>
            </a:r>
            <a:r>
              <a:rPr sz="1800" spc="0" dirty="0" smtClean="0">
                <a:latin typeface="Arial"/>
                <a:cs typeface="Arial"/>
              </a:rPr>
              <a:t>e</a:t>
            </a:r>
            <a:r>
              <a:rPr sz="1800" spc="19" dirty="0" smtClean="0">
                <a:latin typeface="Arial"/>
                <a:cs typeface="Arial"/>
              </a:rPr>
              <a:t> </a:t>
            </a:r>
            <a:r>
              <a:rPr sz="1800" spc="-4" dirty="0" smtClean="0">
                <a:latin typeface="Arial"/>
                <a:cs typeface="Arial"/>
              </a:rPr>
              <a:t>d</a:t>
            </a:r>
            <a:r>
              <a:rPr sz="1800" spc="0" dirty="0" smtClean="0">
                <a:latin typeface="Arial"/>
                <a:cs typeface="Arial"/>
              </a:rPr>
              <a:t>e</a:t>
            </a:r>
            <a:endParaRPr sz="1800">
              <a:latin typeface="Arial"/>
              <a:cs typeface="Arial"/>
            </a:endParaRPr>
          </a:p>
          <a:p>
            <a:pPr marL="2854319">
              <a:lnSpc>
                <a:spcPct val="95825"/>
              </a:lnSpc>
              <a:spcBef>
                <a:spcPts val="2516"/>
              </a:spcBef>
            </a:pPr>
            <a:r>
              <a:rPr sz="1450" spc="0" dirty="0" smtClean="0">
                <a:latin typeface="Arial"/>
                <a:cs typeface="Arial"/>
              </a:rPr>
              <a:t>cy</a:t>
            </a:r>
            <a:r>
              <a:rPr sz="1450" spc="-4" dirty="0" smtClean="0">
                <a:latin typeface="Arial"/>
                <a:cs typeface="Arial"/>
              </a:rPr>
              <a:t>c</a:t>
            </a:r>
            <a:r>
              <a:rPr sz="1450" spc="4" dirty="0" smtClean="0">
                <a:latin typeface="Arial"/>
                <a:cs typeface="Arial"/>
              </a:rPr>
              <a:t>l</a:t>
            </a:r>
            <a:r>
              <a:rPr sz="1450" spc="0" dirty="0" smtClean="0">
                <a:latin typeface="Arial"/>
                <a:cs typeface="Arial"/>
              </a:rPr>
              <a:t>o</a:t>
            </a:r>
            <a:r>
              <a:rPr sz="1450" spc="-4" dirty="0" smtClean="0">
                <a:latin typeface="Arial"/>
                <a:cs typeface="Arial"/>
              </a:rPr>
              <a:t>but</a:t>
            </a:r>
            <a:r>
              <a:rPr sz="1450" spc="0" dirty="0" smtClean="0">
                <a:latin typeface="Arial"/>
                <a:cs typeface="Arial"/>
              </a:rPr>
              <a:t>a</a:t>
            </a:r>
            <a:r>
              <a:rPr sz="1450" spc="-4" dirty="0" smtClean="0">
                <a:latin typeface="Arial"/>
                <a:cs typeface="Arial"/>
              </a:rPr>
              <a:t>n</a:t>
            </a:r>
            <a:r>
              <a:rPr sz="1450" spc="0" dirty="0" smtClean="0">
                <a:latin typeface="Arial"/>
                <a:cs typeface="Arial"/>
              </a:rPr>
              <a:t>e                    </a:t>
            </a:r>
            <a:r>
              <a:rPr sz="1450" spc="226" dirty="0" smtClean="0">
                <a:latin typeface="Arial"/>
                <a:cs typeface="Arial"/>
              </a:rPr>
              <a:t> </a:t>
            </a:r>
            <a:r>
              <a:rPr sz="1450" spc="0" dirty="0" smtClean="0">
                <a:latin typeface="Arial"/>
                <a:cs typeface="Arial"/>
              </a:rPr>
              <a:t>cy</a:t>
            </a:r>
            <a:r>
              <a:rPr sz="1450" spc="-4" dirty="0" smtClean="0">
                <a:latin typeface="Arial"/>
                <a:cs typeface="Arial"/>
              </a:rPr>
              <a:t>c</a:t>
            </a:r>
            <a:r>
              <a:rPr sz="1450" spc="4" dirty="0" smtClean="0">
                <a:latin typeface="Arial"/>
                <a:cs typeface="Arial"/>
              </a:rPr>
              <a:t>l</a:t>
            </a:r>
            <a:r>
              <a:rPr sz="1450" spc="0" dirty="0" smtClean="0">
                <a:latin typeface="Arial"/>
                <a:cs typeface="Arial"/>
              </a:rPr>
              <a:t>o</a:t>
            </a:r>
            <a:r>
              <a:rPr sz="1450" spc="-4" dirty="0" smtClean="0">
                <a:latin typeface="Arial"/>
                <a:cs typeface="Arial"/>
              </a:rPr>
              <a:t>h</a:t>
            </a:r>
            <a:r>
              <a:rPr sz="1450" spc="0" dirty="0" smtClean="0">
                <a:latin typeface="Arial"/>
                <a:cs typeface="Arial"/>
              </a:rPr>
              <a:t>e</a:t>
            </a:r>
            <a:r>
              <a:rPr sz="1450" spc="-9" dirty="0" smtClean="0">
                <a:latin typeface="Arial"/>
                <a:cs typeface="Arial"/>
              </a:rPr>
              <a:t>x</a:t>
            </a:r>
            <a:r>
              <a:rPr sz="1450" spc="-4" dirty="0" smtClean="0">
                <a:latin typeface="Arial"/>
                <a:cs typeface="Arial"/>
              </a:rPr>
              <a:t>a</a:t>
            </a:r>
            <a:r>
              <a:rPr sz="1450" spc="0" dirty="0" smtClean="0">
                <a:latin typeface="Arial"/>
                <a:cs typeface="Arial"/>
              </a:rPr>
              <a:t>ne</a:t>
            </a:r>
            <a:endParaRPr sz="1450">
              <a:latin typeface="Arial"/>
              <a:cs typeface="Arial"/>
            </a:endParaRPr>
          </a:p>
          <a:p>
            <a:pPr marL="1738082">
              <a:lnSpc>
                <a:spcPts val="1767"/>
              </a:lnSpc>
              <a:spcBef>
                <a:spcPts val="7834"/>
              </a:spcBef>
            </a:pPr>
            <a:r>
              <a:rPr sz="2175" spc="0" baseline="3998" dirty="0" smtClean="0">
                <a:latin typeface="Arial"/>
                <a:cs typeface="Arial"/>
              </a:rPr>
              <a:t>c</a:t>
            </a:r>
            <a:r>
              <a:rPr sz="2175" spc="-4" baseline="3998" dirty="0" smtClean="0">
                <a:latin typeface="Arial"/>
                <a:cs typeface="Arial"/>
              </a:rPr>
              <a:t>y</a:t>
            </a:r>
            <a:r>
              <a:rPr sz="2175" spc="0" baseline="3998" dirty="0" smtClean="0">
                <a:latin typeface="Arial"/>
                <a:cs typeface="Arial"/>
              </a:rPr>
              <a:t>c</a:t>
            </a:r>
            <a:r>
              <a:rPr sz="2175" spc="4" baseline="3998" dirty="0" smtClean="0">
                <a:latin typeface="Arial"/>
                <a:cs typeface="Arial"/>
              </a:rPr>
              <a:t>l</a:t>
            </a:r>
            <a:r>
              <a:rPr sz="2175" spc="0" baseline="3998" dirty="0" smtClean="0">
                <a:latin typeface="Arial"/>
                <a:cs typeface="Arial"/>
              </a:rPr>
              <a:t>o</a:t>
            </a:r>
            <a:r>
              <a:rPr sz="2175" spc="-4" baseline="3998" dirty="0" smtClean="0">
                <a:latin typeface="Arial"/>
                <a:cs typeface="Arial"/>
              </a:rPr>
              <a:t>pr</a:t>
            </a:r>
            <a:r>
              <a:rPr sz="2175" spc="0" baseline="3998" dirty="0" smtClean="0">
                <a:latin typeface="Arial"/>
                <a:cs typeface="Arial"/>
              </a:rPr>
              <a:t>opa</a:t>
            </a:r>
            <a:r>
              <a:rPr sz="2175" spc="-4" baseline="3998" dirty="0" smtClean="0">
                <a:latin typeface="Arial"/>
                <a:cs typeface="Arial"/>
              </a:rPr>
              <a:t>n</a:t>
            </a:r>
            <a:r>
              <a:rPr sz="2175" spc="0" baseline="3998" dirty="0" smtClean="0">
                <a:latin typeface="Arial"/>
                <a:cs typeface="Arial"/>
              </a:rPr>
              <a:t>e                   </a:t>
            </a:r>
            <a:r>
              <a:rPr sz="2175" spc="281" baseline="3998" dirty="0" smtClean="0">
                <a:latin typeface="Arial"/>
                <a:cs typeface="Arial"/>
              </a:rPr>
              <a:t> </a:t>
            </a:r>
            <a:r>
              <a:rPr sz="1450" spc="0" dirty="0" smtClean="0">
                <a:latin typeface="Arial"/>
                <a:cs typeface="Arial"/>
              </a:rPr>
              <a:t>c</a:t>
            </a:r>
            <a:r>
              <a:rPr sz="1450" spc="-4" dirty="0" smtClean="0">
                <a:latin typeface="Arial"/>
                <a:cs typeface="Arial"/>
              </a:rPr>
              <a:t>y</a:t>
            </a:r>
            <a:r>
              <a:rPr sz="1450" spc="0" dirty="0" smtClean="0">
                <a:latin typeface="Arial"/>
                <a:cs typeface="Arial"/>
              </a:rPr>
              <a:t>c</a:t>
            </a:r>
            <a:r>
              <a:rPr sz="1450" spc="4" dirty="0" smtClean="0">
                <a:latin typeface="Arial"/>
                <a:cs typeface="Arial"/>
              </a:rPr>
              <a:t>l</a:t>
            </a:r>
            <a:r>
              <a:rPr sz="1450" spc="-4" dirty="0" smtClean="0">
                <a:latin typeface="Arial"/>
                <a:cs typeface="Arial"/>
              </a:rPr>
              <a:t>o</a:t>
            </a:r>
            <a:r>
              <a:rPr sz="1450" spc="0" dirty="0" smtClean="0">
                <a:latin typeface="Arial"/>
                <a:cs typeface="Arial"/>
              </a:rPr>
              <a:t>p</a:t>
            </a:r>
            <a:r>
              <a:rPr sz="1450" spc="-4" dirty="0" smtClean="0">
                <a:latin typeface="Arial"/>
                <a:cs typeface="Arial"/>
              </a:rPr>
              <a:t>e</a:t>
            </a:r>
            <a:r>
              <a:rPr sz="1450" spc="0" dirty="0" smtClean="0">
                <a:latin typeface="Arial"/>
                <a:cs typeface="Arial"/>
              </a:rPr>
              <a:t>n</a:t>
            </a:r>
            <a:r>
              <a:rPr sz="1450" spc="-4" dirty="0" smtClean="0">
                <a:latin typeface="Arial"/>
                <a:cs typeface="Arial"/>
              </a:rPr>
              <a:t>ta</a:t>
            </a:r>
            <a:r>
              <a:rPr sz="1450" spc="0" dirty="0" smtClean="0">
                <a:latin typeface="Arial"/>
                <a:cs typeface="Arial"/>
              </a:rPr>
              <a:t>ne</a:t>
            </a:r>
            <a:endParaRPr sz="1450">
              <a:latin typeface="Arial"/>
              <a:cs typeface="Arial"/>
            </a:endParaRPr>
          </a:p>
          <a:p>
            <a:pPr marL="1645643" marR="1382595" algn="ctr">
              <a:lnSpc>
                <a:spcPct val="95825"/>
              </a:lnSpc>
              <a:spcBef>
                <a:spcPts val="4434"/>
              </a:spcBef>
            </a:pPr>
            <a:r>
              <a:rPr sz="1800" spc="-4" dirty="0" smtClean="0">
                <a:latin typeface="Arial"/>
                <a:cs typeface="Arial"/>
              </a:rPr>
              <a:t>Le</a:t>
            </a:r>
            <a:r>
              <a:rPr sz="1800" spc="0" dirty="0" smtClean="0">
                <a:latin typeface="Arial"/>
                <a:cs typeface="Arial"/>
              </a:rPr>
              <a:t>s struct</a:t>
            </a:r>
            <a:r>
              <a:rPr sz="1800" spc="-4" dirty="0" smtClean="0">
                <a:latin typeface="Arial"/>
                <a:cs typeface="Arial"/>
              </a:rPr>
              <a:t>u</a:t>
            </a:r>
            <a:r>
              <a:rPr sz="1800" spc="0" dirty="0" smtClean="0">
                <a:latin typeface="Arial"/>
                <a:cs typeface="Arial"/>
              </a:rPr>
              <a:t>r</a:t>
            </a:r>
            <a:r>
              <a:rPr sz="1800" spc="-4" dirty="0" smtClean="0">
                <a:latin typeface="Arial"/>
                <a:cs typeface="Arial"/>
              </a:rPr>
              <a:t>e</a:t>
            </a:r>
            <a:r>
              <a:rPr sz="1800" spc="0" dirty="0" smtClean="0">
                <a:latin typeface="Arial"/>
                <a:cs typeface="Arial"/>
              </a:rPr>
              <a:t>s ne s</a:t>
            </a:r>
            <a:r>
              <a:rPr sz="1800" spc="-4" dirty="0" smtClean="0">
                <a:latin typeface="Arial"/>
                <a:cs typeface="Arial"/>
              </a:rPr>
              <a:t>on</a:t>
            </a:r>
            <a:r>
              <a:rPr sz="1800" spc="0" dirty="0" smtClean="0">
                <a:latin typeface="Arial"/>
                <a:cs typeface="Arial"/>
              </a:rPr>
              <a:t>t</a:t>
            </a:r>
            <a:r>
              <a:rPr sz="1800" spc="4" dirty="0" smtClean="0">
                <a:latin typeface="Arial"/>
                <a:cs typeface="Arial"/>
              </a:rPr>
              <a:t> </a:t>
            </a:r>
            <a:r>
              <a:rPr sz="1800" spc="-4" dirty="0" smtClean="0">
                <a:latin typeface="Arial"/>
                <a:cs typeface="Arial"/>
              </a:rPr>
              <a:t>pa</a:t>
            </a:r>
            <a:r>
              <a:rPr sz="1800" spc="0" dirty="0" smtClean="0">
                <a:latin typeface="Arial"/>
                <a:cs typeface="Arial"/>
              </a:rPr>
              <a:t>s p</a:t>
            </a:r>
            <a:r>
              <a:rPr sz="1800" spc="-9" dirty="0" smtClean="0">
                <a:latin typeface="Arial"/>
                <a:cs typeface="Arial"/>
              </a:rPr>
              <a:t>l</a:t>
            </a:r>
            <a:r>
              <a:rPr sz="1800" spc="-4" dirty="0" smtClean="0">
                <a:latin typeface="Arial"/>
                <a:cs typeface="Arial"/>
              </a:rPr>
              <a:t>ane</a:t>
            </a:r>
            <a:r>
              <a:rPr sz="1800" spc="0" dirty="0" smtClean="0">
                <a:latin typeface="Arial"/>
                <a:cs typeface="Arial"/>
              </a:rPr>
              <a:t>s</a:t>
            </a:r>
            <a:r>
              <a:rPr sz="1800" spc="14" dirty="0" smtClean="0">
                <a:latin typeface="Arial"/>
                <a:cs typeface="Arial"/>
              </a:rPr>
              <a:t> </a:t>
            </a:r>
            <a:r>
              <a:rPr sz="1800" spc="0" dirty="0" smtClean="0">
                <a:latin typeface="Arial"/>
                <a:cs typeface="Arial"/>
              </a:rPr>
              <a:t>si </a:t>
            </a:r>
            <a:r>
              <a:rPr sz="1800" spc="-9" dirty="0" smtClean="0">
                <a:latin typeface="Arial"/>
                <a:cs typeface="Arial"/>
              </a:rPr>
              <a:t>p</a:t>
            </a:r>
            <a:r>
              <a:rPr sz="1800" spc="-4" dirty="0" smtClean="0">
                <a:latin typeface="Arial"/>
                <a:cs typeface="Arial"/>
              </a:rPr>
              <a:t>o</a:t>
            </a:r>
            <a:r>
              <a:rPr sz="1800" spc="0" dirty="0" smtClean="0">
                <a:latin typeface="Arial"/>
                <a:cs typeface="Arial"/>
              </a:rPr>
              <a:t>ss</a:t>
            </a:r>
            <a:r>
              <a:rPr sz="1800" spc="-4" dirty="0" smtClean="0">
                <a:latin typeface="Arial"/>
                <a:cs typeface="Arial"/>
              </a:rPr>
              <a:t>ib</a:t>
            </a:r>
            <a:r>
              <a:rPr sz="1800" spc="0" dirty="0" smtClean="0">
                <a:latin typeface="Arial"/>
                <a:cs typeface="Arial"/>
              </a:rPr>
              <a:t>le</a:t>
            </a:r>
            <a:endParaRPr sz="18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0" y="0"/>
            <a:ext cx="330708" cy="68579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bject 15"/>
          <p:cNvSpPr/>
          <p:nvPr/>
        </p:nvSpPr>
        <p:spPr>
          <a:xfrm>
            <a:off x="11415522" y="6528054"/>
            <a:ext cx="0" cy="347470"/>
          </a:xfrm>
          <a:custGeom>
            <a:avLst/>
            <a:gdLst/>
            <a:ahLst/>
            <a:cxnLst/>
            <a:rect l="l" t="t" r="r" b="b"/>
            <a:pathLst>
              <a:path h="347470">
                <a:moveTo>
                  <a:pt x="0" y="0"/>
                </a:moveTo>
                <a:lnTo>
                  <a:pt x="0" y="329943"/>
                </a:lnTo>
              </a:path>
            </a:pathLst>
          </a:custGeom>
          <a:ln w="25908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-12192" y="0"/>
            <a:ext cx="3429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-12192" y="0"/>
            <a:ext cx="342900" cy="6858000"/>
          </a:xfrm>
          <a:custGeom>
            <a:avLst/>
            <a:gdLst/>
            <a:ahLst/>
            <a:cxnLst/>
            <a:rect l="l" t="t" r="r" b="b"/>
            <a:pathLst>
              <a:path w="342900" h="6858000">
                <a:moveTo>
                  <a:pt x="342900" y="0"/>
                </a:moveTo>
                <a:lnTo>
                  <a:pt x="12192" y="0"/>
                </a:lnTo>
              </a:path>
              <a:path w="342900" h="6858000">
                <a:moveTo>
                  <a:pt x="12192" y="6858000"/>
                </a:moveTo>
                <a:lnTo>
                  <a:pt x="342900" y="6858000"/>
                </a:lnTo>
                <a:lnTo>
                  <a:pt x="342900" y="0"/>
                </a:lnTo>
              </a:path>
            </a:pathLst>
          </a:custGeom>
          <a:ln w="9144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-21336" y="6385560"/>
            <a:ext cx="361188" cy="3352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-18288" y="5987224"/>
            <a:ext cx="361188" cy="31908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029700" y="3459479"/>
            <a:ext cx="1476755" cy="203911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577088" y="288371"/>
            <a:ext cx="262801" cy="171437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462">
              <a:lnSpc>
                <a:spcPts val="2039"/>
              </a:lnSpc>
              <a:spcBef>
                <a:spcPts val="102"/>
              </a:spcBef>
            </a:pPr>
            <a:r>
              <a:rPr sz="1900" spc="0" dirty="0" smtClean="0">
                <a:latin typeface="Arial"/>
                <a:cs typeface="Arial"/>
              </a:rPr>
              <a:t>1.</a:t>
            </a:r>
            <a:endParaRPr sz="1900">
              <a:latin typeface="Arial"/>
              <a:cs typeface="Arial"/>
            </a:endParaRPr>
          </a:p>
          <a:p>
            <a:pPr marL="12700" marR="462">
              <a:lnSpc>
                <a:spcPct val="95825"/>
              </a:lnSpc>
            </a:pPr>
            <a:r>
              <a:rPr sz="1900" spc="0" dirty="0" smtClean="0">
                <a:latin typeface="Arial"/>
                <a:cs typeface="Arial"/>
              </a:rPr>
              <a:t>2.</a:t>
            </a:r>
            <a:endParaRPr sz="1900">
              <a:latin typeface="Arial"/>
              <a:cs typeface="Arial"/>
            </a:endParaRPr>
          </a:p>
          <a:p>
            <a:pPr marL="12700" marR="462">
              <a:lnSpc>
                <a:spcPct val="95825"/>
              </a:lnSpc>
              <a:spcBef>
                <a:spcPts val="95"/>
              </a:spcBef>
            </a:pPr>
            <a:r>
              <a:rPr sz="1900" spc="0" dirty="0" smtClean="0">
                <a:latin typeface="Arial"/>
                <a:cs typeface="Arial"/>
              </a:rPr>
              <a:t>3.</a:t>
            </a:r>
            <a:endParaRPr sz="1900">
              <a:latin typeface="Arial"/>
              <a:cs typeface="Arial"/>
            </a:endParaRPr>
          </a:p>
          <a:p>
            <a:pPr marL="12700">
              <a:lnSpc>
                <a:spcPct val="95825"/>
              </a:lnSpc>
              <a:spcBef>
                <a:spcPts val="95"/>
              </a:spcBef>
            </a:pPr>
            <a:r>
              <a:rPr sz="1900" spc="0" dirty="0" smtClean="0">
                <a:latin typeface="Arial"/>
                <a:cs typeface="Arial"/>
              </a:rPr>
              <a:t>4.</a:t>
            </a:r>
            <a:endParaRPr sz="1900">
              <a:latin typeface="Arial"/>
              <a:cs typeface="Arial"/>
            </a:endParaRPr>
          </a:p>
          <a:p>
            <a:pPr marL="12700" marR="37">
              <a:lnSpc>
                <a:spcPct val="95825"/>
              </a:lnSpc>
              <a:spcBef>
                <a:spcPts val="95"/>
              </a:spcBef>
            </a:pPr>
            <a:r>
              <a:rPr sz="1900" spc="0" dirty="0" smtClean="0">
                <a:latin typeface="Arial"/>
                <a:cs typeface="Arial"/>
              </a:rPr>
              <a:t>5.</a:t>
            </a:r>
            <a:endParaRPr sz="1900">
              <a:latin typeface="Arial"/>
              <a:cs typeface="Arial"/>
            </a:endParaRPr>
          </a:p>
          <a:p>
            <a:pPr marL="12700" marR="462">
              <a:lnSpc>
                <a:spcPct val="95825"/>
              </a:lnSpc>
              <a:spcBef>
                <a:spcPts val="95"/>
              </a:spcBef>
            </a:pPr>
            <a:r>
              <a:rPr sz="1900" spc="0" dirty="0" smtClean="0">
                <a:latin typeface="Arial"/>
                <a:cs typeface="Arial"/>
              </a:rPr>
              <a:t>6.</a:t>
            </a:r>
            <a:endParaRPr sz="19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44848" y="288371"/>
            <a:ext cx="4742712" cy="171437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28920">
              <a:lnSpc>
                <a:spcPts val="2039"/>
              </a:lnSpc>
              <a:spcBef>
                <a:spcPts val="102"/>
              </a:spcBef>
            </a:pPr>
            <a:r>
              <a:rPr sz="1900" spc="0" dirty="0" smtClean="0">
                <a:latin typeface="Arial"/>
                <a:cs typeface="Arial"/>
              </a:rPr>
              <a:t>Str</a:t>
            </a:r>
            <a:r>
              <a:rPr sz="1900" spc="4" dirty="0" smtClean="0">
                <a:latin typeface="Arial"/>
                <a:cs typeface="Arial"/>
              </a:rPr>
              <a:t>u</a:t>
            </a:r>
            <a:r>
              <a:rPr sz="1900" spc="0" dirty="0" smtClean="0">
                <a:latin typeface="Arial"/>
                <a:cs typeface="Arial"/>
              </a:rPr>
              <a:t>ctu</a:t>
            </a:r>
            <a:r>
              <a:rPr sz="1900" spc="4" dirty="0" smtClean="0">
                <a:latin typeface="Arial"/>
                <a:cs typeface="Arial"/>
              </a:rPr>
              <a:t>r</a:t>
            </a:r>
            <a:r>
              <a:rPr sz="1900" spc="0" dirty="0" smtClean="0">
                <a:latin typeface="Arial"/>
                <a:cs typeface="Arial"/>
              </a:rPr>
              <a:t>e</a:t>
            </a:r>
            <a:r>
              <a:rPr sz="1900" spc="-51" dirty="0" smtClean="0">
                <a:latin typeface="Arial"/>
                <a:cs typeface="Arial"/>
              </a:rPr>
              <a:t> </a:t>
            </a:r>
            <a:r>
              <a:rPr sz="1900" spc="0" dirty="0" smtClean="0">
                <a:latin typeface="Arial"/>
                <a:cs typeface="Arial"/>
              </a:rPr>
              <a:t>(</a:t>
            </a:r>
            <a:r>
              <a:rPr sz="1900" spc="4" dirty="0" smtClean="0">
                <a:latin typeface="Arial"/>
                <a:cs typeface="Arial"/>
              </a:rPr>
              <a:t>e</a:t>
            </a:r>
            <a:r>
              <a:rPr sz="1900" spc="0" dirty="0" smtClean="0">
                <a:latin typeface="Arial"/>
                <a:cs typeface="Arial"/>
              </a:rPr>
              <a:t>x</a:t>
            </a:r>
            <a:r>
              <a:rPr sz="1900" spc="-26" dirty="0" smtClean="0">
                <a:latin typeface="Arial"/>
                <a:cs typeface="Arial"/>
              </a:rPr>
              <a:t> </a:t>
            </a:r>
            <a:r>
              <a:rPr sz="1900" spc="0" dirty="0" smtClean="0">
                <a:latin typeface="Arial"/>
                <a:cs typeface="Arial"/>
              </a:rPr>
              <a:t>: collag</a:t>
            </a:r>
            <a:r>
              <a:rPr sz="1900" spc="4" dirty="0" smtClean="0">
                <a:latin typeface="Arial"/>
                <a:cs typeface="Arial"/>
              </a:rPr>
              <a:t>è</a:t>
            </a:r>
            <a:r>
              <a:rPr sz="1900" spc="0" dirty="0" smtClean="0">
                <a:latin typeface="Arial"/>
                <a:cs typeface="Arial"/>
              </a:rPr>
              <a:t>ne)</a:t>
            </a:r>
            <a:endParaRPr sz="1900">
              <a:latin typeface="Arial"/>
              <a:cs typeface="Arial"/>
            </a:endParaRPr>
          </a:p>
          <a:p>
            <a:pPr marL="12700">
              <a:lnSpc>
                <a:spcPct val="100041"/>
              </a:lnSpc>
            </a:pPr>
            <a:r>
              <a:rPr sz="1900" spc="4" dirty="0" smtClean="0">
                <a:latin typeface="Arial"/>
                <a:cs typeface="Arial"/>
              </a:rPr>
              <a:t>M</a:t>
            </a:r>
            <a:r>
              <a:rPr sz="1900" spc="0" dirty="0" smtClean="0">
                <a:latin typeface="Arial"/>
                <a:cs typeface="Arial"/>
              </a:rPr>
              <a:t>ouve</a:t>
            </a:r>
            <a:r>
              <a:rPr sz="1900" spc="9" dirty="0" smtClean="0">
                <a:latin typeface="Arial"/>
                <a:cs typeface="Arial"/>
              </a:rPr>
              <a:t>m</a:t>
            </a:r>
            <a:r>
              <a:rPr sz="1900" spc="0" dirty="0" smtClean="0">
                <a:latin typeface="Arial"/>
                <a:cs typeface="Arial"/>
              </a:rPr>
              <a:t>ent</a:t>
            </a:r>
            <a:r>
              <a:rPr sz="1900" spc="-59" dirty="0" smtClean="0">
                <a:latin typeface="Arial"/>
                <a:cs typeface="Arial"/>
              </a:rPr>
              <a:t> </a:t>
            </a:r>
            <a:r>
              <a:rPr sz="1900" spc="0" dirty="0" smtClean="0">
                <a:latin typeface="Arial"/>
                <a:cs typeface="Arial"/>
              </a:rPr>
              <a:t>et</a:t>
            </a:r>
            <a:r>
              <a:rPr sz="1900" spc="-45" dirty="0" smtClean="0">
                <a:latin typeface="Arial"/>
                <a:cs typeface="Arial"/>
              </a:rPr>
              <a:t> </a:t>
            </a:r>
            <a:r>
              <a:rPr sz="1900" spc="-64" dirty="0" smtClean="0">
                <a:latin typeface="Arial"/>
                <a:cs typeface="Arial"/>
              </a:rPr>
              <a:t>T</a:t>
            </a:r>
            <a:r>
              <a:rPr sz="1900" spc="0" dirty="0" smtClean="0">
                <a:latin typeface="Arial"/>
                <a:cs typeface="Arial"/>
              </a:rPr>
              <a:t>r</a:t>
            </a:r>
            <a:r>
              <a:rPr sz="1900" spc="4" dirty="0" smtClean="0">
                <a:latin typeface="Arial"/>
                <a:cs typeface="Arial"/>
              </a:rPr>
              <a:t>a</a:t>
            </a:r>
            <a:r>
              <a:rPr sz="1900" spc="0" dirty="0" smtClean="0">
                <a:latin typeface="Arial"/>
                <a:cs typeface="Arial"/>
              </a:rPr>
              <a:t>nspo</a:t>
            </a:r>
            <a:r>
              <a:rPr sz="1900" spc="9" dirty="0" smtClean="0">
                <a:latin typeface="Arial"/>
                <a:cs typeface="Arial"/>
              </a:rPr>
              <a:t>r</a:t>
            </a:r>
            <a:r>
              <a:rPr sz="1900" spc="0" dirty="0" smtClean="0">
                <a:latin typeface="Arial"/>
                <a:cs typeface="Arial"/>
              </a:rPr>
              <a:t>t</a:t>
            </a:r>
            <a:r>
              <a:rPr sz="1900" spc="-50" dirty="0" smtClean="0">
                <a:latin typeface="Arial"/>
                <a:cs typeface="Arial"/>
              </a:rPr>
              <a:t> </a:t>
            </a:r>
            <a:r>
              <a:rPr sz="1900" spc="0" dirty="0" smtClean="0">
                <a:latin typeface="Arial"/>
                <a:cs typeface="Arial"/>
              </a:rPr>
              <a:t>(</a:t>
            </a:r>
            <a:r>
              <a:rPr sz="1900" spc="4" dirty="0" smtClean="0">
                <a:latin typeface="Arial"/>
                <a:cs typeface="Arial"/>
              </a:rPr>
              <a:t>e</a:t>
            </a:r>
            <a:r>
              <a:rPr sz="1900" spc="0" dirty="0" smtClean="0">
                <a:latin typeface="Arial"/>
                <a:cs typeface="Arial"/>
              </a:rPr>
              <a:t>x</a:t>
            </a:r>
            <a:r>
              <a:rPr sz="1900" spc="-16" dirty="0" smtClean="0">
                <a:latin typeface="Arial"/>
                <a:cs typeface="Arial"/>
              </a:rPr>
              <a:t> </a:t>
            </a:r>
            <a:r>
              <a:rPr sz="1900" spc="0" dirty="0" smtClean="0">
                <a:latin typeface="Arial"/>
                <a:cs typeface="Arial"/>
              </a:rPr>
              <a:t>:</a:t>
            </a:r>
            <a:r>
              <a:rPr sz="1900" spc="9" dirty="0" smtClean="0">
                <a:latin typeface="Arial"/>
                <a:cs typeface="Arial"/>
              </a:rPr>
              <a:t> </a:t>
            </a:r>
            <a:r>
              <a:rPr sz="1900" spc="0" dirty="0" smtClean="0">
                <a:latin typeface="Arial"/>
                <a:cs typeface="Arial"/>
              </a:rPr>
              <a:t>hé</a:t>
            </a:r>
            <a:r>
              <a:rPr sz="1900" spc="4" dirty="0" smtClean="0">
                <a:latin typeface="Arial"/>
                <a:cs typeface="Arial"/>
              </a:rPr>
              <a:t>m</a:t>
            </a:r>
            <a:r>
              <a:rPr sz="1900" spc="0" dirty="0" smtClean="0">
                <a:latin typeface="Arial"/>
                <a:cs typeface="Arial"/>
              </a:rPr>
              <a:t>oglo</a:t>
            </a:r>
            <a:r>
              <a:rPr sz="1900" spc="4" dirty="0" smtClean="0">
                <a:latin typeface="Arial"/>
                <a:cs typeface="Arial"/>
              </a:rPr>
              <a:t>b</a:t>
            </a:r>
            <a:r>
              <a:rPr sz="1900" spc="0" dirty="0" smtClean="0">
                <a:latin typeface="Arial"/>
                <a:cs typeface="Arial"/>
              </a:rPr>
              <a:t>i</a:t>
            </a:r>
            <a:r>
              <a:rPr sz="1900" spc="9" dirty="0" smtClean="0">
                <a:latin typeface="Arial"/>
                <a:cs typeface="Arial"/>
              </a:rPr>
              <a:t>n</a:t>
            </a:r>
            <a:r>
              <a:rPr sz="1900" spc="0" dirty="0" smtClean="0">
                <a:latin typeface="Arial"/>
                <a:cs typeface="Arial"/>
              </a:rPr>
              <a:t>e) </a:t>
            </a:r>
            <a:r>
              <a:rPr sz="1900" spc="4" dirty="0" smtClean="0">
                <a:latin typeface="Arial"/>
                <a:cs typeface="Arial"/>
              </a:rPr>
              <a:t>M</a:t>
            </a:r>
            <a:r>
              <a:rPr sz="1900" spc="0" dirty="0" smtClean="0">
                <a:latin typeface="Arial"/>
                <a:cs typeface="Arial"/>
              </a:rPr>
              <a:t>éta</a:t>
            </a:r>
            <a:r>
              <a:rPr sz="1900" spc="4" dirty="0" smtClean="0">
                <a:latin typeface="Arial"/>
                <a:cs typeface="Arial"/>
              </a:rPr>
              <a:t>b</a:t>
            </a:r>
            <a:r>
              <a:rPr sz="1900" spc="0" dirty="0" smtClean="0">
                <a:latin typeface="Arial"/>
                <a:cs typeface="Arial"/>
              </a:rPr>
              <a:t>olisme</a:t>
            </a:r>
            <a:r>
              <a:rPr sz="1900" spc="-57" dirty="0" smtClean="0">
                <a:latin typeface="Arial"/>
                <a:cs typeface="Arial"/>
              </a:rPr>
              <a:t> </a:t>
            </a:r>
            <a:r>
              <a:rPr sz="1900" spc="0" dirty="0" smtClean="0">
                <a:latin typeface="Arial"/>
                <a:cs typeface="Arial"/>
              </a:rPr>
              <a:t>(</a:t>
            </a:r>
            <a:r>
              <a:rPr sz="1900" spc="4" dirty="0" smtClean="0">
                <a:latin typeface="Arial"/>
                <a:cs typeface="Arial"/>
              </a:rPr>
              <a:t>e</a:t>
            </a:r>
            <a:r>
              <a:rPr sz="1900" spc="0" dirty="0" smtClean="0">
                <a:latin typeface="Arial"/>
                <a:cs typeface="Arial"/>
              </a:rPr>
              <a:t>x</a:t>
            </a:r>
            <a:r>
              <a:rPr sz="1900" spc="-26" dirty="0" smtClean="0">
                <a:latin typeface="Arial"/>
                <a:cs typeface="Arial"/>
              </a:rPr>
              <a:t> </a:t>
            </a:r>
            <a:r>
              <a:rPr sz="1900" spc="0" dirty="0" smtClean="0">
                <a:latin typeface="Arial"/>
                <a:cs typeface="Arial"/>
              </a:rPr>
              <a:t>: enzy</a:t>
            </a:r>
            <a:r>
              <a:rPr sz="1900" spc="9" dirty="0" smtClean="0">
                <a:latin typeface="Arial"/>
                <a:cs typeface="Arial"/>
              </a:rPr>
              <a:t>m</a:t>
            </a:r>
            <a:r>
              <a:rPr sz="1900" spc="0" dirty="0" smtClean="0">
                <a:latin typeface="Arial"/>
                <a:cs typeface="Arial"/>
              </a:rPr>
              <a:t>es)</a:t>
            </a:r>
            <a:endParaRPr sz="1900">
              <a:latin typeface="Arial"/>
              <a:cs typeface="Arial"/>
            </a:endParaRPr>
          </a:p>
          <a:p>
            <a:pPr marL="12700" marR="270934" indent="463">
              <a:lnSpc>
                <a:spcPct val="100041"/>
              </a:lnSpc>
            </a:pPr>
            <a:r>
              <a:rPr sz="1900" spc="0" dirty="0" smtClean="0">
                <a:solidFill>
                  <a:srgbClr val="00AFEF"/>
                </a:solidFill>
                <a:latin typeface="Arial"/>
                <a:cs typeface="Arial"/>
              </a:rPr>
              <a:t>Régula</a:t>
            </a:r>
            <a:r>
              <a:rPr sz="1900" spc="4" dirty="0" smtClean="0">
                <a:solidFill>
                  <a:srgbClr val="00AFEF"/>
                </a:solidFill>
                <a:latin typeface="Arial"/>
                <a:cs typeface="Arial"/>
              </a:rPr>
              <a:t>t</a:t>
            </a:r>
            <a:r>
              <a:rPr sz="1900" spc="0" dirty="0" smtClean="0">
                <a:solidFill>
                  <a:srgbClr val="00AFEF"/>
                </a:solidFill>
                <a:latin typeface="Arial"/>
                <a:cs typeface="Arial"/>
              </a:rPr>
              <a:t>ion</a:t>
            </a:r>
            <a:r>
              <a:rPr sz="1900" spc="-35" dirty="0" smtClean="0">
                <a:solidFill>
                  <a:srgbClr val="00AFEF"/>
                </a:solidFill>
                <a:latin typeface="Arial"/>
                <a:cs typeface="Arial"/>
              </a:rPr>
              <a:t> </a:t>
            </a:r>
            <a:r>
              <a:rPr sz="1900" spc="0" dirty="0" smtClean="0">
                <a:latin typeface="Arial"/>
                <a:cs typeface="Arial"/>
              </a:rPr>
              <a:t>(</a:t>
            </a:r>
            <a:r>
              <a:rPr sz="1900" spc="4" dirty="0" smtClean="0">
                <a:latin typeface="Arial"/>
                <a:cs typeface="Arial"/>
              </a:rPr>
              <a:t>e</a:t>
            </a:r>
            <a:r>
              <a:rPr sz="1900" spc="0" dirty="0" smtClean="0">
                <a:latin typeface="Arial"/>
                <a:cs typeface="Arial"/>
              </a:rPr>
              <a:t>x</a:t>
            </a:r>
            <a:r>
              <a:rPr sz="1900" spc="-16" dirty="0" smtClean="0">
                <a:latin typeface="Arial"/>
                <a:cs typeface="Arial"/>
              </a:rPr>
              <a:t> </a:t>
            </a:r>
            <a:r>
              <a:rPr sz="1900" spc="0" dirty="0" smtClean="0">
                <a:latin typeface="Arial"/>
                <a:cs typeface="Arial"/>
              </a:rPr>
              <a:t>:</a:t>
            </a:r>
            <a:r>
              <a:rPr sz="1900" spc="-9" dirty="0" smtClean="0">
                <a:latin typeface="Arial"/>
                <a:cs typeface="Arial"/>
              </a:rPr>
              <a:t> </a:t>
            </a:r>
            <a:r>
              <a:rPr sz="1900" spc="0" dirty="0" smtClean="0">
                <a:latin typeface="Arial"/>
                <a:cs typeface="Arial"/>
              </a:rPr>
              <a:t>facte</a:t>
            </a:r>
            <a:r>
              <a:rPr sz="1900" spc="4" dirty="0" smtClean="0">
                <a:latin typeface="Arial"/>
                <a:cs typeface="Arial"/>
              </a:rPr>
              <a:t>u</a:t>
            </a:r>
            <a:r>
              <a:rPr sz="1900" spc="0" dirty="0" smtClean="0">
                <a:latin typeface="Arial"/>
                <a:cs typeface="Arial"/>
              </a:rPr>
              <a:t>rs</a:t>
            </a:r>
            <a:r>
              <a:rPr sz="1900" spc="-37" dirty="0" smtClean="0">
                <a:latin typeface="Arial"/>
                <a:cs typeface="Arial"/>
              </a:rPr>
              <a:t> </a:t>
            </a:r>
            <a:r>
              <a:rPr sz="1900" spc="0" dirty="0" smtClean="0">
                <a:latin typeface="Arial"/>
                <a:cs typeface="Arial"/>
              </a:rPr>
              <a:t>de</a:t>
            </a:r>
            <a:r>
              <a:rPr sz="1900" spc="-21" dirty="0" smtClean="0">
                <a:latin typeface="Arial"/>
                <a:cs typeface="Arial"/>
              </a:rPr>
              <a:t> </a:t>
            </a:r>
            <a:r>
              <a:rPr sz="1900" spc="0" dirty="0" smtClean="0">
                <a:latin typeface="Arial"/>
                <a:cs typeface="Arial"/>
              </a:rPr>
              <a:t>t</a:t>
            </a:r>
            <a:r>
              <a:rPr sz="1900" spc="9" dirty="0" smtClean="0">
                <a:latin typeface="Arial"/>
                <a:cs typeface="Arial"/>
              </a:rPr>
              <a:t>r</a:t>
            </a:r>
            <a:r>
              <a:rPr sz="1900" spc="0" dirty="0" smtClean="0">
                <a:latin typeface="Arial"/>
                <a:cs typeface="Arial"/>
              </a:rPr>
              <a:t>ansc</a:t>
            </a:r>
            <a:r>
              <a:rPr sz="1900" spc="4" dirty="0" smtClean="0">
                <a:latin typeface="Arial"/>
                <a:cs typeface="Arial"/>
              </a:rPr>
              <a:t>r</a:t>
            </a:r>
            <a:r>
              <a:rPr sz="1900" spc="0" dirty="0" smtClean="0">
                <a:latin typeface="Arial"/>
                <a:cs typeface="Arial"/>
              </a:rPr>
              <a:t>iption) </a:t>
            </a:r>
            <a:r>
              <a:rPr sz="1900" spc="0" dirty="0" smtClean="0">
                <a:solidFill>
                  <a:srgbClr val="00AFEF"/>
                </a:solidFill>
                <a:latin typeface="Arial"/>
                <a:cs typeface="Arial"/>
              </a:rPr>
              <a:t>Communication</a:t>
            </a:r>
            <a:r>
              <a:rPr sz="1900" spc="-66" dirty="0" smtClean="0">
                <a:solidFill>
                  <a:srgbClr val="00AFEF"/>
                </a:solidFill>
                <a:latin typeface="Arial"/>
                <a:cs typeface="Arial"/>
              </a:rPr>
              <a:t> </a:t>
            </a:r>
            <a:r>
              <a:rPr sz="1900" spc="0" dirty="0" smtClean="0">
                <a:latin typeface="Arial"/>
                <a:cs typeface="Arial"/>
              </a:rPr>
              <a:t>(ex</a:t>
            </a:r>
            <a:r>
              <a:rPr sz="1900" spc="-11" dirty="0" smtClean="0">
                <a:latin typeface="Arial"/>
                <a:cs typeface="Arial"/>
              </a:rPr>
              <a:t> </a:t>
            </a:r>
            <a:r>
              <a:rPr sz="1900" spc="0" dirty="0" smtClean="0">
                <a:latin typeface="Arial"/>
                <a:cs typeface="Arial"/>
              </a:rPr>
              <a:t>:</a:t>
            </a:r>
            <a:r>
              <a:rPr sz="1900" spc="-9" dirty="0" smtClean="0">
                <a:latin typeface="Arial"/>
                <a:cs typeface="Arial"/>
              </a:rPr>
              <a:t> </a:t>
            </a:r>
            <a:r>
              <a:rPr sz="1900" spc="0" dirty="0" smtClean="0">
                <a:latin typeface="Arial"/>
                <a:cs typeface="Arial"/>
              </a:rPr>
              <a:t>récepteu</a:t>
            </a:r>
            <a:r>
              <a:rPr sz="1900" spc="9" dirty="0" smtClean="0">
                <a:latin typeface="Arial"/>
                <a:cs typeface="Arial"/>
              </a:rPr>
              <a:t>r</a:t>
            </a:r>
            <a:r>
              <a:rPr sz="1900" spc="0" dirty="0" smtClean="0">
                <a:latin typeface="Arial"/>
                <a:cs typeface="Arial"/>
              </a:rPr>
              <a:t>s) I</a:t>
            </a:r>
            <a:r>
              <a:rPr sz="1900" spc="9" dirty="0" smtClean="0">
                <a:latin typeface="Arial"/>
                <a:cs typeface="Arial"/>
              </a:rPr>
              <a:t>m</a:t>
            </a:r>
            <a:r>
              <a:rPr sz="1900" spc="0" dirty="0" smtClean="0">
                <a:latin typeface="Arial"/>
                <a:cs typeface="Arial"/>
              </a:rPr>
              <a:t>m</a:t>
            </a:r>
            <a:r>
              <a:rPr sz="1900" spc="4" dirty="0" smtClean="0">
                <a:latin typeface="Arial"/>
                <a:cs typeface="Arial"/>
              </a:rPr>
              <a:t>u</a:t>
            </a:r>
            <a:r>
              <a:rPr sz="1900" spc="0" dirty="0" smtClean="0">
                <a:latin typeface="Arial"/>
                <a:cs typeface="Arial"/>
              </a:rPr>
              <a:t>nité</a:t>
            </a:r>
            <a:r>
              <a:rPr sz="1900" spc="-53" dirty="0" smtClean="0">
                <a:latin typeface="Arial"/>
                <a:cs typeface="Arial"/>
              </a:rPr>
              <a:t> </a:t>
            </a:r>
            <a:r>
              <a:rPr sz="1900" spc="0" dirty="0" smtClean="0">
                <a:latin typeface="Arial"/>
                <a:cs typeface="Arial"/>
              </a:rPr>
              <a:t>(</a:t>
            </a:r>
            <a:r>
              <a:rPr sz="1900" spc="4" dirty="0" smtClean="0">
                <a:latin typeface="Arial"/>
                <a:cs typeface="Arial"/>
              </a:rPr>
              <a:t>e</a:t>
            </a:r>
            <a:r>
              <a:rPr sz="1900" spc="0" dirty="0" smtClean="0">
                <a:latin typeface="Arial"/>
                <a:cs typeface="Arial"/>
              </a:rPr>
              <a:t>x</a:t>
            </a:r>
            <a:r>
              <a:rPr sz="1900" spc="-16" dirty="0" smtClean="0">
                <a:latin typeface="Arial"/>
                <a:cs typeface="Arial"/>
              </a:rPr>
              <a:t> </a:t>
            </a:r>
            <a:r>
              <a:rPr sz="1900" spc="0" dirty="0" smtClean="0">
                <a:latin typeface="Arial"/>
                <a:cs typeface="Arial"/>
              </a:rPr>
              <a:t>:</a:t>
            </a:r>
            <a:r>
              <a:rPr sz="1900" spc="-9" dirty="0" smtClean="0">
                <a:latin typeface="Arial"/>
                <a:cs typeface="Arial"/>
              </a:rPr>
              <a:t> </a:t>
            </a:r>
            <a:r>
              <a:rPr sz="1900" spc="0" dirty="0" smtClean="0">
                <a:latin typeface="Arial"/>
                <a:cs typeface="Arial"/>
              </a:rPr>
              <a:t>antico</a:t>
            </a:r>
            <a:r>
              <a:rPr sz="1900" spc="9" dirty="0" smtClean="0">
                <a:latin typeface="Arial"/>
                <a:cs typeface="Arial"/>
              </a:rPr>
              <a:t>r</a:t>
            </a:r>
            <a:r>
              <a:rPr sz="1900" spc="0" dirty="0" smtClean="0">
                <a:latin typeface="Arial"/>
                <a:cs typeface="Arial"/>
              </a:rPr>
              <a:t>ps)</a:t>
            </a:r>
            <a:endParaRPr sz="19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77088" y="2413406"/>
            <a:ext cx="10817601" cy="52892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5"/>
              </a:lnSpc>
              <a:spcBef>
                <a:spcPts val="96"/>
              </a:spcBef>
            </a:pPr>
            <a:r>
              <a:rPr sz="2700" b="1" spc="0" baseline="3034" dirty="0" smtClean="0">
                <a:solidFill>
                  <a:srgbClr val="FF0000"/>
                </a:solidFill>
                <a:latin typeface="Calibri"/>
                <a:cs typeface="Calibri"/>
              </a:rPr>
              <a:t>Hormo</a:t>
            </a:r>
            <a:r>
              <a:rPr sz="2700" b="1" spc="4" baseline="3034" dirty="0" smtClean="0">
                <a:solidFill>
                  <a:srgbClr val="FF0000"/>
                </a:solidFill>
                <a:latin typeface="Calibri"/>
                <a:cs typeface="Calibri"/>
              </a:rPr>
              <a:t>n</a:t>
            </a:r>
            <a:r>
              <a:rPr sz="2700" b="1" spc="0" baseline="3034" dirty="0" smtClean="0">
                <a:solidFill>
                  <a:srgbClr val="FF0000"/>
                </a:solidFill>
                <a:latin typeface="Calibri"/>
                <a:cs typeface="Calibri"/>
              </a:rPr>
              <a:t>e </a:t>
            </a:r>
            <a:r>
              <a:rPr sz="2700" b="1" spc="0" baseline="3034" dirty="0" smtClean="0">
                <a:latin typeface="Calibri"/>
                <a:cs typeface="Calibri"/>
              </a:rPr>
              <a:t>=</a:t>
            </a:r>
            <a:r>
              <a:rPr sz="2700" b="1" spc="-19" baseline="3034" dirty="0" smtClean="0">
                <a:latin typeface="Calibri"/>
                <a:cs typeface="Calibri"/>
              </a:rPr>
              <a:t> </a:t>
            </a:r>
            <a:r>
              <a:rPr sz="2700" b="1" spc="0" baseline="3034" dirty="0" smtClean="0">
                <a:latin typeface="Calibri"/>
                <a:cs typeface="Calibri"/>
              </a:rPr>
              <a:t>sub</a:t>
            </a:r>
            <a:r>
              <a:rPr sz="2700" b="1" spc="-25" baseline="3034" dirty="0" smtClean="0">
                <a:latin typeface="Calibri"/>
                <a:cs typeface="Calibri"/>
              </a:rPr>
              <a:t>s</a:t>
            </a:r>
            <a:r>
              <a:rPr sz="2700" b="1" spc="-9" baseline="3034" dirty="0" smtClean="0">
                <a:latin typeface="Calibri"/>
                <a:cs typeface="Calibri"/>
              </a:rPr>
              <a:t>t</a:t>
            </a:r>
            <a:r>
              <a:rPr sz="2700" b="1" spc="0" baseline="3034" dirty="0" smtClean="0">
                <a:latin typeface="Calibri"/>
                <a:cs typeface="Calibri"/>
              </a:rPr>
              <a:t>an</a:t>
            </a:r>
            <a:r>
              <a:rPr sz="2700" b="1" spc="-4" baseline="3034" dirty="0" smtClean="0">
                <a:latin typeface="Calibri"/>
                <a:cs typeface="Calibri"/>
              </a:rPr>
              <a:t>c</a:t>
            </a:r>
            <a:r>
              <a:rPr sz="2700" b="1" spc="0" baseline="3034" dirty="0" smtClean="0">
                <a:latin typeface="Calibri"/>
                <a:cs typeface="Calibri"/>
              </a:rPr>
              <a:t>e</a:t>
            </a:r>
            <a:r>
              <a:rPr sz="2700" b="1" spc="-9" baseline="3034" dirty="0" smtClean="0">
                <a:latin typeface="Calibri"/>
                <a:cs typeface="Calibri"/>
              </a:rPr>
              <a:t> </a:t>
            </a:r>
            <a:r>
              <a:rPr sz="2700" b="1" spc="0" baseline="3034" dirty="0" smtClean="0">
                <a:solidFill>
                  <a:srgbClr val="FF0000"/>
                </a:solidFill>
                <a:latin typeface="Calibri"/>
                <a:cs typeface="Calibri"/>
              </a:rPr>
              <a:t>s</a:t>
            </a:r>
            <a:r>
              <a:rPr sz="2700" b="1" spc="-4" baseline="3034" dirty="0" smtClean="0">
                <a:solidFill>
                  <a:srgbClr val="FF0000"/>
                </a:solidFill>
                <a:latin typeface="Calibri"/>
                <a:cs typeface="Calibri"/>
              </a:rPr>
              <a:t>é</a:t>
            </a:r>
            <a:r>
              <a:rPr sz="2700" b="1" spc="-9" baseline="3034" dirty="0" smtClean="0">
                <a:solidFill>
                  <a:srgbClr val="FF0000"/>
                </a:solidFill>
                <a:latin typeface="Calibri"/>
                <a:cs typeface="Calibri"/>
              </a:rPr>
              <a:t>c</a:t>
            </a:r>
            <a:r>
              <a:rPr sz="2700" b="1" spc="-29" baseline="3034" dirty="0" smtClean="0">
                <a:solidFill>
                  <a:srgbClr val="FF0000"/>
                </a:solidFill>
                <a:latin typeface="Calibri"/>
                <a:cs typeface="Calibri"/>
              </a:rPr>
              <a:t>r</a:t>
            </a:r>
            <a:r>
              <a:rPr sz="2700" b="1" spc="-9" baseline="3034" dirty="0" smtClean="0">
                <a:solidFill>
                  <a:srgbClr val="FF0000"/>
                </a:solidFill>
                <a:latin typeface="Calibri"/>
                <a:cs typeface="Calibri"/>
              </a:rPr>
              <a:t>é</a:t>
            </a:r>
            <a:r>
              <a:rPr sz="2700" b="1" spc="-25" baseline="3034" dirty="0" smtClean="0">
                <a:solidFill>
                  <a:srgbClr val="FF0000"/>
                </a:solidFill>
                <a:latin typeface="Calibri"/>
                <a:cs typeface="Calibri"/>
              </a:rPr>
              <a:t>t</a:t>
            </a:r>
            <a:r>
              <a:rPr sz="2700" b="1" spc="-9" baseline="3034" dirty="0" smtClean="0">
                <a:solidFill>
                  <a:srgbClr val="FF0000"/>
                </a:solidFill>
                <a:latin typeface="Calibri"/>
                <a:cs typeface="Calibri"/>
              </a:rPr>
              <a:t>é</a:t>
            </a:r>
            <a:r>
              <a:rPr sz="2700" b="1" spc="0" baseline="3034" dirty="0" smtClean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2700" b="1" spc="-4" baseline="3034" dirty="0" smtClean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700" b="1" spc="0" baseline="3034" dirty="0" smtClean="0">
                <a:solidFill>
                  <a:srgbClr val="FF0000"/>
                </a:solidFill>
                <a:latin typeface="Calibri"/>
                <a:cs typeface="Calibri"/>
              </a:rPr>
              <a:t>da</a:t>
            </a:r>
            <a:r>
              <a:rPr sz="2700" b="1" spc="-4" baseline="3034" dirty="0" smtClean="0">
                <a:solidFill>
                  <a:srgbClr val="FF0000"/>
                </a:solidFill>
                <a:latin typeface="Calibri"/>
                <a:cs typeface="Calibri"/>
              </a:rPr>
              <a:t>n</a:t>
            </a:r>
            <a:r>
              <a:rPr sz="2700" b="1" spc="0" baseline="3034" dirty="0" smtClean="0">
                <a:solidFill>
                  <a:srgbClr val="FF0000"/>
                </a:solidFill>
                <a:latin typeface="Calibri"/>
                <a:cs typeface="Calibri"/>
              </a:rPr>
              <a:t>s</a:t>
            </a:r>
            <a:r>
              <a:rPr sz="2700" b="1" spc="-9" baseline="3034" dirty="0" smtClean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700" b="1" spc="0" baseline="3034" dirty="0" smtClean="0">
                <a:solidFill>
                  <a:srgbClr val="FF0000"/>
                </a:solidFill>
                <a:latin typeface="Calibri"/>
                <a:cs typeface="Calibri"/>
              </a:rPr>
              <a:t>le</a:t>
            </a:r>
            <a:r>
              <a:rPr sz="2700" b="1" spc="-39" baseline="3034" dirty="0" smtClean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700" b="1" spc="0" baseline="3034" dirty="0" smtClean="0">
                <a:solidFill>
                  <a:srgbClr val="FF0000"/>
                </a:solidFill>
                <a:latin typeface="Calibri"/>
                <a:cs typeface="Calibri"/>
              </a:rPr>
              <a:t>sang</a:t>
            </a:r>
            <a:r>
              <a:rPr sz="2700" b="1" spc="-4" baseline="3034" dirty="0" smtClean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700" b="1" spc="0" baseline="3034" dirty="0" smtClean="0">
                <a:latin typeface="Calibri"/>
                <a:cs typeface="Calibri"/>
              </a:rPr>
              <a:t>par u</a:t>
            </a:r>
            <a:r>
              <a:rPr sz="2700" b="1" spc="4" baseline="3034" dirty="0" smtClean="0">
                <a:latin typeface="Calibri"/>
                <a:cs typeface="Calibri"/>
              </a:rPr>
              <a:t>n</a:t>
            </a:r>
            <a:r>
              <a:rPr sz="2700" b="1" spc="0" baseline="3034" dirty="0" smtClean="0">
                <a:latin typeface="Calibri"/>
                <a:cs typeface="Calibri"/>
              </a:rPr>
              <a:t>e</a:t>
            </a:r>
            <a:r>
              <a:rPr sz="2700" b="1" spc="-19" baseline="3034" dirty="0" smtClean="0">
                <a:latin typeface="Calibri"/>
                <a:cs typeface="Calibri"/>
              </a:rPr>
              <a:t> </a:t>
            </a:r>
            <a:r>
              <a:rPr sz="2700" b="1" spc="0" baseline="3034" dirty="0" smtClean="0">
                <a:latin typeface="Calibri"/>
                <a:cs typeface="Calibri"/>
              </a:rPr>
              <a:t>glande.</a:t>
            </a:r>
            <a:r>
              <a:rPr sz="2700" b="1" spc="-39" baseline="3034" dirty="0" smtClean="0">
                <a:latin typeface="Calibri"/>
                <a:cs typeface="Calibri"/>
              </a:rPr>
              <a:t> </a:t>
            </a:r>
            <a:r>
              <a:rPr sz="2700" b="1" spc="-4" baseline="3034" dirty="0" smtClean="0">
                <a:latin typeface="Calibri"/>
                <a:cs typeface="Calibri"/>
              </a:rPr>
              <a:t>L</a:t>
            </a:r>
            <a:r>
              <a:rPr sz="2700" b="1" spc="0" baseline="3034" dirty="0" smtClean="0">
                <a:latin typeface="Calibri"/>
                <a:cs typeface="Calibri"/>
              </a:rPr>
              <a:t>es h</a:t>
            </a:r>
            <a:r>
              <a:rPr sz="2700" b="1" spc="4" baseline="3034" dirty="0" smtClean="0">
                <a:latin typeface="Calibri"/>
                <a:cs typeface="Calibri"/>
              </a:rPr>
              <a:t>o</a:t>
            </a:r>
            <a:r>
              <a:rPr sz="2700" b="1" spc="0" baseline="3034" dirty="0" smtClean="0">
                <a:latin typeface="Calibri"/>
                <a:cs typeface="Calibri"/>
              </a:rPr>
              <a:t>rmo</a:t>
            </a:r>
            <a:r>
              <a:rPr sz="2700" b="1" spc="-9" baseline="3034" dirty="0" smtClean="0">
                <a:latin typeface="Calibri"/>
                <a:cs typeface="Calibri"/>
              </a:rPr>
              <a:t>ne</a:t>
            </a:r>
            <a:r>
              <a:rPr sz="2700" b="1" spc="0" baseline="3034" dirty="0" smtClean="0">
                <a:latin typeface="Calibri"/>
                <a:cs typeface="Calibri"/>
              </a:rPr>
              <a:t>s</a:t>
            </a:r>
            <a:r>
              <a:rPr sz="2700" b="1" spc="386" baseline="3034" dirty="0" smtClean="0">
                <a:latin typeface="Calibri"/>
                <a:cs typeface="Calibri"/>
              </a:rPr>
              <a:t> </a:t>
            </a:r>
            <a:r>
              <a:rPr sz="2700" b="1" spc="0" baseline="3034" dirty="0" smtClean="0">
                <a:latin typeface="Calibri"/>
                <a:cs typeface="Calibri"/>
              </a:rPr>
              <a:t>agiss</a:t>
            </a:r>
            <a:r>
              <a:rPr sz="2700" b="1" spc="-9" baseline="3034" dirty="0" smtClean="0">
                <a:latin typeface="Calibri"/>
                <a:cs typeface="Calibri"/>
              </a:rPr>
              <a:t>e</a:t>
            </a:r>
            <a:r>
              <a:rPr sz="2700" b="1" spc="-19" baseline="3034" dirty="0" smtClean="0">
                <a:latin typeface="Calibri"/>
                <a:cs typeface="Calibri"/>
              </a:rPr>
              <a:t>n</a:t>
            </a:r>
            <a:r>
              <a:rPr sz="2700" b="1" spc="0" baseline="3034" dirty="0" smtClean="0">
                <a:latin typeface="Calibri"/>
                <a:cs typeface="Calibri"/>
              </a:rPr>
              <a:t>t</a:t>
            </a:r>
            <a:r>
              <a:rPr sz="2700" b="1" spc="-25" baseline="3034" dirty="0" smtClean="0">
                <a:latin typeface="Calibri"/>
                <a:cs typeface="Calibri"/>
              </a:rPr>
              <a:t> </a:t>
            </a:r>
            <a:r>
              <a:rPr sz="2700" b="1" spc="0" baseline="3034" dirty="0" smtClean="0">
                <a:latin typeface="Calibri"/>
                <a:cs typeface="Calibri"/>
              </a:rPr>
              <a:t>sur</a:t>
            </a:r>
            <a:r>
              <a:rPr sz="2700" b="1" spc="-9" baseline="3034" dirty="0" smtClean="0">
                <a:latin typeface="Calibri"/>
                <a:cs typeface="Calibri"/>
              </a:rPr>
              <a:t> </a:t>
            </a:r>
            <a:r>
              <a:rPr sz="2700" b="1" spc="0" baseline="3034" dirty="0" smtClean="0">
                <a:latin typeface="Calibri"/>
                <a:cs typeface="Calibri"/>
              </a:rPr>
              <a:t>c</a:t>
            </a:r>
            <a:r>
              <a:rPr sz="2700" b="1" spc="4" baseline="3034" dirty="0" smtClean="0">
                <a:latin typeface="Calibri"/>
                <a:cs typeface="Calibri"/>
              </a:rPr>
              <a:t>e</a:t>
            </a:r>
            <a:r>
              <a:rPr sz="2700" b="1" spc="0" baseline="3034" dirty="0" smtClean="0">
                <a:latin typeface="Calibri"/>
                <a:cs typeface="Calibri"/>
              </a:rPr>
              <a:t>r</a:t>
            </a:r>
            <a:r>
              <a:rPr sz="2700" b="1" spc="-19" baseline="3034" dirty="0" smtClean="0">
                <a:latin typeface="Calibri"/>
                <a:cs typeface="Calibri"/>
              </a:rPr>
              <a:t>t</a:t>
            </a:r>
            <a:r>
              <a:rPr sz="2700" b="1" spc="0" baseline="3034" dirty="0" smtClean="0">
                <a:latin typeface="Calibri"/>
                <a:cs typeface="Calibri"/>
              </a:rPr>
              <a:t>aines</a:t>
            </a:r>
            <a:r>
              <a:rPr sz="2700" b="1" spc="-14" baseline="3034" dirty="0" smtClean="0">
                <a:latin typeface="Calibri"/>
                <a:cs typeface="Calibri"/>
              </a:rPr>
              <a:t> </a:t>
            </a:r>
            <a:r>
              <a:rPr sz="2700" b="1" spc="0" baseline="3034" dirty="0" smtClean="0">
                <a:latin typeface="Calibri"/>
                <a:cs typeface="Calibri"/>
              </a:rPr>
              <a:t>cel</a:t>
            </a:r>
            <a:r>
              <a:rPr sz="2700" b="1" spc="-14" baseline="3034" dirty="0" smtClean="0">
                <a:latin typeface="Calibri"/>
                <a:cs typeface="Calibri"/>
              </a:rPr>
              <a:t>l</a:t>
            </a:r>
            <a:r>
              <a:rPr sz="2700" b="1" spc="-4" baseline="3034" dirty="0" smtClean="0">
                <a:latin typeface="Calibri"/>
                <a:cs typeface="Calibri"/>
              </a:rPr>
              <a:t>u</a:t>
            </a:r>
            <a:r>
              <a:rPr sz="2700" b="1" spc="0" baseline="3034" dirty="0" smtClean="0">
                <a:latin typeface="Calibri"/>
                <a:cs typeface="Calibri"/>
              </a:rPr>
              <a:t>l</a:t>
            </a:r>
            <a:r>
              <a:rPr sz="2700" b="1" spc="-4" baseline="3034" dirty="0" smtClean="0">
                <a:latin typeface="Calibri"/>
                <a:cs typeface="Calibri"/>
              </a:rPr>
              <a:t>e</a:t>
            </a:r>
            <a:r>
              <a:rPr sz="2700" b="1" spc="0" baseline="3034" dirty="0" smtClean="0">
                <a:latin typeface="Calibri"/>
                <a:cs typeface="Calibri"/>
              </a:rPr>
              <a:t>s</a:t>
            </a:r>
            <a:r>
              <a:rPr sz="2700" b="1" spc="-44" baseline="3034" dirty="0" smtClean="0">
                <a:latin typeface="Calibri"/>
                <a:cs typeface="Calibri"/>
              </a:rPr>
              <a:t> </a:t>
            </a:r>
            <a:r>
              <a:rPr sz="2700" b="1" spc="0" baseline="3034" dirty="0" smtClean="0">
                <a:latin typeface="Calibri"/>
                <a:cs typeface="Calibri"/>
              </a:rPr>
              <a:t>du </a:t>
            </a:r>
            <a:r>
              <a:rPr sz="2700" b="1" spc="-9" baseline="3034" dirty="0" smtClean="0">
                <a:latin typeface="Calibri"/>
                <a:cs typeface="Calibri"/>
              </a:rPr>
              <a:t>c</a:t>
            </a:r>
            <a:r>
              <a:rPr sz="2700" b="1" spc="0" baseline="3034" dirty="0" smtClean="0">
                <a:latin typeface="Calibri"/>
                <a:cs typeface="Calibri"/>
              </a:rPr>
              <a:t>or</a:t>
            </a:r>
            <a:r>
              <a:rPr sz="2700" b="1" spc="-9" baseline="3034" dirty="0" smtClean="0">
                <a:latin typeface="Calibri"/>
                <a:cs typeface="Calibri"/>
              </a:rPr>
              <a:t>p</a:t>
            </a:r>
            <a:r>
              <a:rPr sz="2700" b="1" spc="0" baseline="3034" dirty="0" smtClean="0">
                <a:latin typeface="Calibri"/>
                <a:cs typeface="Calibri"/>
              </a:rPr>
              <a:t>s</a:t>
            </a:r>
            <a:endParaRPr sz="1800">
              <a:latin typeface="Calibri"/>
              <a:cs typeface="Calibri"/>
            </a:endParaRPr>
          </a:p>
          <a:p>
            <a:pPr marL="12700" marR="34335">
              <a:lnSpc>
                <a:spcPts val="2165"/>
              </a:lnSpc>
              <a:spcBef>
                <a:spcPts val="11"/>
              </a:spcBef>
            </a:pPr>
            <a:r>
              <a:rPr sz="2700" b="1" spc="-34" baseline="1517" dirty="0" smtClean="0">
                <a:latin typeface="Calibri"/>
                <a:cs typeface="Calibri"/>
              </a:rPr>
              <a:t>a</a:t>
            </a:r>
            <a:r>
              <a:rPr sz="2700" b="1" spc="-25" baseline="1517" dirty="0" smtClean="0">
                <a:latin typeface="Calibri"/>
                <a:cs typeface="Calibri"/>
              </a:rPr>
              <a:t>y</a:t>
            </a:r>
            <a:r>
              <a:rPr sz="2700" b="1" spc="0" baseline="1517" dirty="0" smtClean="0">
                <a:latin typeface="Calibri"/>
                <a:cs typeface="Calibri"/>
              </a:rPr>
              <a:t>a</a:t>
            </a:r>
            <a:r>
              <a:rPr sz="2700" b="1" spc="-4" baseline="1517" dirty="0" smtClean="0">
                <a:latin typeface="Calibri"/>
                <a:cs typeface="Calibri"/>
              </a:rPr>
              <a:t>n</a:t>
            </a:r>
            <a:r>
              <a:rPr sz="2700" b="1" spc="0" baseline="1517" dirty="0" smtClean="0">
                <a:latin typeface="Calibri"/>
                <a:cs typeface="Calibri"/>
              </a:rPr>
              <a:t>t</a:t>
            </a:r>
            <a:r>
              <a:rPr sz="2700" b="1" spc="-9" baseline="1517" dirty="0" smtClean="0">
                <a:latin typeface="Calibri"/>
                <a:cs typeface="Calibri"/>
              </a:rPr>
              <a:t> </a:t>
            </a:r>
            <a:r>
              <a:rPr sz="2700" b="1" spc="4" baseline="1517" dirty="0" smtClean="0">
                <a:latin typeface="Calibri"/>
                <a:cs typeface="Calibri"/>
              </a:rPr>
              <a:t>de</a:t>
            </a:r>
            <a:r>
              <a:rPr sz="2700" b="1" spc="0" baseline="1517" dirty="0" smtClean="0">
                <a:latin typeface="Calibri"/>
                <a:cs typeface="Calibri"/>
              </a:rPr>
              <a:t>s</a:t>
            </a:r>
            <a:r>
              <a:rPr sz="2700" b="1" spc="-19" baseline="1517" dirty="0" smtClean="0">
                <a:latin typeface="Calibri"/>
                <a:cs typeface="Calibri"/>
              </a:rPr>
              <a:t> </a:t>
            </a:r>
            <a:r>
              <a:rPr sz="2700" b="1" spc="-29" baseline="1517" dirty="0" smtClean="0">
                <a:solidFill>
                  <a:srgbClr val="FF0000"/>
                </a:solidFill>
                <a:latin typeface="Calibri"/>
                <a:cs typeface="Calibri"/>
              </a:rPr>
              <a:t>r</a:t>
            </a:r>
            <a:r>
              <a:rPr sz="2700" b="1" spc="4" baseline="1517" dirty="0" smtClean="0">
                <a:solidFill>
                  <a:srgbClr val="FF0000"/>
                </a:solidFill>
                <a:latin typeface="Calibri"/>
                <a:cs typeface="Calibri"/>
              </a:rPr>
              <a:t>é</a:t>
            </a:r>
            <a:r>
              <a:rPr sz="2700" b="1" spc="0" baseline="1517" dirty="0" smtClean="0">
                <a:solidFill>
                  <a:srgbClr val="FF0000"/>
                </a:solidFill>
                <a:latin typeface="Calibri"/>
                <a:cs typeface="Calibri"/>
              </a:rPr>
              <a:t>c</a:t>
            </a:r>
            <a:r>
              <a:rPr sz="2700" b="1" spc="4" baseline="1517" dirty="0" smtClean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2700" b="1" spc="-4" baseline="1517" dirty="0" smtClean="0">
                <a:solidFill>
                  <a:srgbClr val="FF0000"/>
                </a:solidFill>
                <a:latin typeface="Calibri"/>
                <a:cs typeface="Calibri"/>
              </a:rPr>
              <a:t>p</a:t>
            </a:r>
            <a:r>
              <a:rPr sz="2700" b="1" spc="-25" baseline="1517" dirty="0" smtClean="0">
                <a:solidFill>
                  <a:srgbClr val="FF0000"/>
                </a:solidFill>
                <a:latin typeface="Calibri"/>
                <a:cs typeface="Calibri"/>
              </a:rPr>
              <a:t>t</a:t>
            </a:r>
            <a:r>
              <a:rPr sz="2700" b="1" spc="4" baseline="1517" dirty="0" smtClean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2700" b="1" spc="-4" baseline="1517" dirty="0" smtClean="0">
                <a:solidFill>
                  <a:srgbClr val="FF0000"/>
                </a:solidFill>
                <a:latin typeface="Calibri"/>
                <a:cs typeface="Calibri"/>
              </a:rPr>
              <a:t>u</a:t>
            </a:r>
            <a:r>
              <a:rPr sz="2700" b="1" spc="-29" baseline="1517" dirty="0" smtClean="0">
                <a:solidFill>
                  <a:srgbClr val="FF0000"/>
                </a:solidFill>
                <a:latin typeface="Calibri"/>
                <a:cs typeface="Calibri"/>
              </a:rPr>
              <a:t>r</a:t>
            </a:r>
            <a:r>
              <a:rPr sz="2700" b="1" spc="0" baseline="1517" dirty="0" smtClean="0">
                <a:solidFill>
                  <a:srgbClr val="FF0000"/>
                </a:solidFill>
                <a:latin typeface="Calibri"/>
                <a:cs typeface="Calibri"/>
              </a:rPr>
              <a:t>s</a:t>
            </a:r>
            <a:r>
              <a:rPr sz="2700" b="1" spc="-24" baseline="1517" dirty="0" smtClean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700" b="1" spc="0" baseline="1517" dirty="0" smtClean="0">
                <a:latin typeface="Calibri"/>
                <a:cs typeface="Calibri"/>
              </a:rPr>
              <a:t>s</a:t>
            </a:r>
            <a:r>
              <a:rPr sz="2700" b="1" spc="4" baseline="1517" dirty="0" smtClean="0">
                <a:latin typeface="Calibri"/>
                <a:cs typeface="Calibri"/>
              </a:rPr>
              <a:t>pé</a:t>
            </a:r>
            <a:r>
              <a:rPr sz="2700" b="1" spc="0" baseline="1517" dirty="0" smtClean="0">
                <a:latin typeface="Calibri"/>
                <a:cs typeface="Calibri"/>
              </a:rPr>
              <a:t>cifi</a:t>
            </a:r>
            <a:r>
              <a:rPr sz="2700" b="1" spc="-4" baseline="1517" dirty="0" smtClean="0">
                <a:latin typeface="Calibri"/>
                <a:cs typeface="Calibri"/>
              </a:rPr>
              <a:t>que</a:t>
            </a:r>
            <a:r>
              <a:rPr sz="2700" b="1" spc="0" baseline="1517" dirty="0" smtClean="0">
                <a:latin typeface="Calibri"/>
                <a:cs typeface="Calibri"/>
              </a:rPr>
              <a:t>s</a:t>
            </a:r>
            <a:r>
              <a:rPr sz="2700" b="1" spc="-29" baseline="1517" dirty="0" smtClean="0">
                <a:latin typeface="Calibri"/>
                <a:cs typeface="Calibri"/>
              </a:rPr>
              <a:t> </a:t>
            </a:r>
            <a:r>
              <a:rPr sz="2700" b="1" spc="0" baseline="1517" dirty="0" smtClean="0">
                <a:latin typeface="Calibri"/>
                <a:cs typeface="Calibri"/>
              </a:rPr>
              <a:t>(</a:t>
            </a:r>
            <a:r>
              <a:rPr sz="2700" b="1" spc="4" baseline="1517" dirty="0" smtClean="0">
                <a:latin typeface="Calibri"/>
                <a:cs typeface="Calibri"/>
              </a:rPr>
              <a:t>p</a:t>
            </a:r>
            <a:r>
              <a:rPr sz="2700" b="1" spc="-29" baseline="1517" dirty="0" smtClean="0">
                <a:latin typeface="Calibri"/>
                <a:cs typeface="Calibri"/>
              </a:rPr>
              <a:t>r</a:t>
            </a:r>
            <a:r>
              <a:rPr sz="2700" b="1" spc="0" baseline="1517" dirty="0" smtClean="0">
                <a:latin typeface="Calibri"/>
                <a:cs typeface="Calibri"/>
              </a:rPr>
              <a:t>o</a:t>
            </a:r>
            <a:r>
              <a:rPr sz="2700" b="1" spc="-19" baseline="1517" dirty="0" smtClean="0">
                <a:latin typeface="Calibri"/>
                <a:cs typeface="Calibri"/>
              </a:rPr>
              <a:t>t</a:t>
            </a:r>
            <a:r>
              <a:rPr sz="2700" b="1" spc="4" baseline="1517" dirty="0" smtClean="0">
                <a:latin typeface="Calibri"/>
                <a:cs typeface="Calibri"/>
              </a:rPr>
              <a:t>é</a:t>
            </a:r>
            <a:r>
              <a:rPr sz="2700" b="1" spc="0" baseline="1517" dirty="0" smtClean="0">
                <a:latin typeface="Calibri"/>
                <a:cs typeface="Calibri"/>
              </a:rPr>
              <a:t>i</a:t>
            </a:r>
            <a:r>
              <a:rPr sz="2700" b="1" spc="4" baseline="1517" dirty="0" smtClean="0">
                <a:latin typeface="Calibri"/>
                <a:cs typeface="Calibri"/>
              </a:rPr>
              <a:t>n</a:t>
            </a:r>
            <a:r>
              <a:rPr sz="2700" b="1" spc="-4" baseline="1517" dirty="0" smtClean="0">
                <a:latin typeface="Calibri"/>
                <a:cs typeface="Calibri"/>
              </a:rPr>
              <a:t>e</a:t>
            </a:r>
            <a:r>
              <a:rPr sz="2700" b="1" spc="0" baseline="1517" dirty="0" smtClean="0">
                <a:latin typeface="Calibri"/>
                <a:cs typeface="Calibri"/>
              </a:rPr>
              <a:t>s</a:t>
            </a:r>
            <a:r>
              <a:rPr sz="2700" b="1" spc="-44" baseline="1517" dirty="0" smtClean="0">
                <a:latin typeface="Calibri"/>
                <a:cs typeface="Calibri"/>
              </a:rPr>
              <a:t> </a:t>
            </a:r>
            <a:r>
              <a:rPr sz="2700" b="1" spc="4" baseline="1517" dirty="0" smtClean="0">
                <a:latin typeface="Calibri"/>
                <a:cs typeface="Calibri"/>
              </a:rPr>
              <a:t>d</a:t>
            </a:r>
            <a:r>
              <a:rPr sz="2700" b="1" spc="0" baseline="1517" dirty="0" smtClean="0">
                <a:latin typeface="Calibri"/>
                <a:cs typeface="Calibri"/>
              </a:rPr>
              <a:t>e</a:t>
            </a:r>
            <a:r>
              <a:rPr sz="2700" b="1" spc="-4" baseline="1517" dirty="0" smtClean="0">
                <a:latin typeface="Calibri"/>
                <a:cs typeface="Calibri"/>
              </a:rPr>
              <a:t> </a:t>
            </a:r>
            <a:r>
              <a:rPr sz="2700" b="1" spc="0" baseline="1517" dirty="0" smtClean="0">
                <a:latin typeface="Calibri"/>
                <a:cs typeface="Calibri"/>
              </a:rPr>
              <a:t>la m</a:t>
            </a:r>
            <a:r>
              <a:rPr sz="2700" b="1" spc="4" baseline="1517" dirty="0" smtClean="0">
                <a:latin typeface="Calibri"/>
                <a:cs typeface="Calibri"/>
              </a:rPr>
              <a:t>e</a:t>
            </a:r>
            <a:r>
              <a:rPr sz="2700" b="1" spc="0" baseline="1517" dirty="0" smtClean="0">
                <a:latin typeface="Calibri"/>
                <a:cs typeface="Calibri"/>
              </a:rPr>
              <a:t>m</a:t>
            </a:r>
            <a:r>
              <a:rPr sz="2700" b="1" spc="4" baseline="1517" dirty="0" smtClean="0">
                <a:latin typeface="Calibri"/>
                <a:cs typeface="Calibri"/>
              </a:rPr>
              <a:t>b</a:t>
            </a:r>
            <a:r>
              <a:rPr sz="2700" b="1" spc="-39" baseline="1517" dirty="0" smtClean="0">
                <a:latin typeface="Calibri"/>
                <a:cs typeface="Calibri"/>
              </a:rPr>
              <a:t>r</a:t>
            </a:r>
            <a:r>
              <a:rPr sz="2700" b="1" spc="0" baseline="1517" dirty="0" smtClean="0">
                <a:latin typeface="Calibri"/>
                <a:cs typeface="Calibri"/>
              </a:rPr>
              <a:t>ane).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998345" y="3278052"/>
            <a:ext cx="6336243" cy="26778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039"/>
              </a:lnSpc>
              <a:spcBef>
                <a:spcPts val="102"/>
              </a:spcBef>
            </a:pPr>
            <a:r>
              <a:rPr sz="2700" spc="0" baseline="3034" dirty="0" smtClean="0">
                <a:latin typeface="Calibri"/>
                <a:cs typeface="Calibri"/>
              </a:rPr>
              <a:t>Ex.</a:t>
            </a:r>
            <a:r>
              <a:rPr sz="2700" spc="-9" baseline="3034" dirty="0" smtClean="0">
                <a:latin typeface="Calibri"/>
                <a:cs typeface="Calibri"/>
              </a:rPr>
              <a:t> </a:t>
            </a:r>
            <a:r>
              <a:rPr sz="2700" i="1" spc="0" baseline="3034" dirty="0" smtClean="0">
                <a:latin typeface="Calibri"/>
                <a:cs typeface="Calibri"/>
              </a:rPr>
              <a:t>L'</a:t>
            </a:r>
            <a:r>
              <a:rPr sz="2700" i="1" spc="-4" baseline="3034" dirty="0" smtClean="0">
                <a:latin typeface="Calibri"/>
                <a:cs typeface="Calibri"/>
              </a:rPr>
              <a:t>i</a:t>
            </a:r>
            <a:r>
              <a:rPr sz="2700" i="1" spc="0" baseline="3034" dirty="0" smtClean="0">
                <a:latin typeface="Calibri"/>
                <a:cs typeface="Calibri"/>
              </a:rPr>
              <a:t>n</a:t>
            </a:r>
            <a:r>
              <a:rPr sz="2700" i="1" spc="-4" baseline="3034" dirty="0" smtClean="0">
                <a:latin typeface="Calibri"/>
                <a:cs typeface="Calibri"/>
              </a:rPr>
              <a:t>s</a:t>
            </a:r>
            <a:r>
              <a:rPr sz="2700" i="1" spc="0" baseline="3034" dirty="0" smtClean="0">
                <a:latin typeface="Calibri"/>
                <a:cs typeface="Calibri"/>
              </a:rPr>
              <a:t>u</a:t>
            </a:r>
            <a:r>
              <a:rPr sz="2700" i="1" spc="-4" baseline="3034" dirty="0" smtClean="0">
                <a:latin typeface="Calibri"/>
                <a:cs typeface="Calibri"/>
              </a:rPr>
              <a:t>li</a:t>
            </a:r>
            <a:r>
              <a:rPr sz="2700" i="1" spc="0" baseline="3034" dirty="0" smtClean="0">
                <a:latin typeface="Calibri"/>
                <a:cs typeface="Calibri"/>
              </a:rPr>
              <a:t>ne</a:t>
            </a:r>
            <a:r>
              <a:rPr sz="2700" i="1" spc="39" baseline="3034" dirty="0" smtClean="0">
                <a:latin typeface="Calibri"/>
                <a:cs typeface="Calibri"/>
              </a:rPr>
              <a:t> </a:t>
            </a:r>
            <a:r>
              <a:rPr sz="2700" spc="0" baseline="3034" dirty="0" smtClean="0">
                <a:latin typeface="Calibri"/>
                <a:cs typeface="Calibri"/>
              </a:rPr>
              <a:t>:</a:t>
            </a:r>
            <a:r>
              <a:rPr sz="2700" spc="9" baseline="3034" dirty="0" smtClean="0">
                <a:latin typeface="Calibri"/>
                <a:cs typeface="Calibri"/>
              </a:rPr>
              <a:t> </a:t>
            </a:r>
            <a:r>
              <a:rPr sz="2700" spc="0" baseline="3034" dirty="0" smtClean="0">
                <a:latin typeface="Calibri"/>
                <a:cs typeface="Calibri"/>
              </a:rPr>
              <a:t>p</a:t>
            </a:r>
            <a:r>
              <a:rPr sz="2700" spc="-25" baseline="3034" dirty="0" smtClean="0">
                <a:latin typeface="Calibri"/>
                <a:cs typeface="Calibri"/>
              </a:rPr>
              <a:t>r</a:t>
            </a:r>
            <a:r>
              <a:rPr sz="2700" spc="0" baseline="3034" dirty="0" smtClean="0">
                <a:latin typeface="Calibri"/>
                <a:cs typeface="Calibri"/>
              </a:rPr>
              <a:t>o</a:t>
            </a:r>
            <a:r>
              <a:rPr sz="2700" spc="-29" baseline="3034" dirty="0" smtClean="0">
                <a:latin typeface="Calibri"/>
                <a:cs typeface="Calibri"/>
              </a:rPr>
              <a:t>t</a:t>
            </a:r>
            <a:r>
              <a:rPr sz="2700" spc="0" baseline="3034" dirty="0" smtClean="0">
                <a:latin typeface="Calibri"/>
                <a:cs typeface="Calibri"/>
              </a:rPr>
              <a:t>éine</a:t>
            </a:r>
            <a:r>
              <a:rPr sz="2700" spc="34" baseline="3034" dirty="0" smtClean="0">
                <a:latin typeface="Calibri"/>
                <a:cs typeface="Calibri"/>
              </a:rPr>
              <a:t> </a:t>
            </a:r>
            <a:r>
              <a:rPr sz="2700" spc="0" baseline="3034" dirty="0" smtClean="0">
                <a:latin typeface="Calibri"/>
                <a:cs typeface="Calibri"/>
              </a:rPr>
              <a:t>qui</a:t>
            </a:r>
            <a:r>
              <a:rPr sz="2700" spc="4" baseline="3034" dirty="0" smtClean="0">
                <a:latin typeface="Calibri"/>
                <a:cs typeface="Calibri"/>
              </a:rPr>
              <a:t> </a:t>
            </a:r>
            <a:r>
              <a:rPr sz="2700" spc="-19" baseline="3034" dirty="0" smtClean="0">
                <a:latin typeface="Calibri"/>
                <a:cs typeface="Calibri"/>
              </a:rPr>
              <a:t>c</a:t>
            </a:r>
            <a:r>
              <a:rPr sz="2700" spc="0" baseline="3034" dirty="0" smtClean="0">
                <a:latin typeface="Calibri"/>
                <a:cs typeface="Calibri"/>
              </a:rPr>
              <a:t>o</a:t>
            </a:r>
            <a:r>
              <a:rPr sz="2700" spc="-9" baseline="3034" dirty="0" smtClean="0">
                <a:latin typeface="Calibri"/>
                <a:cs typeface="Calibri"/>
              </a:rPr>
              <a:t>n</a:t>
            </a:r>
            <a:r>
              <a:rPr sz="2700" spc="0" baseline="3034" dirty="0" smtClean="0">
                <a:latin typeface="Calibri"/>
                <a:cs typeface="Calibri"/>
              </a:rPr>
              <a:t>t</a:t>
            </a:r>
            <a:r>
              <a:rPr sz="2700" spc="-29" baseline="3034" dirty="0" smtClean="0">
                <a:latin typeface="Calibri"/>
                <a:cs typeface="Calibri"/>
              </a:rPr>
              <a:t>r</a:t>
            </a:r>
            <a:r>
              <a:rPr sz="2700" spc="0" baseline="3034" dirty="0" smtClean="0">
                <a:latin typeface="Calibri"/>
                <a:cs typeface="Calibri"/>
              </a:rPr>
              <a:t>ô</a:t>
            </a:r>
            <a:r>
              <a:rPr sz="2700" spc="-4" baseline="3034" dirty="0" smtClean="0">
                <a:latin typeface="Calibri"/>
                <a:cs typeface="Calibri"/>
              </a:rPr>
              <a:t>l</a:t>
            </a:r>
            <a:r>
              <a:rPr sz="2700" spc="0" baseline="3034" dirty="0" smtClean="0">
                <a:latin typeface="Calibri"/>
                <a:cs typeface="Calibri"/>
              </a:rPr>
              <a:t>e le</a:t>
            </a:r>
            <a:r>
              <a:rPr sz="2700" spc="14" baseline="3034" dirty="0" smtClean="0">
                <a:latin typeface="Calibri"/>
                <a:cs typeface="Calibri"/>
              </a:rPr>
              <a:t> </a:t>
            </a:r>
            <a:r>
              <a:rPr sz="2700" spc="-25" baseline="3034" dirty="0" smtClean="0">
                <a:latin typeface="Calibri"/>
                <a:cs typeface="Calibri"/>
              </a:rPr>
              <a:t>t</a:t>
            </a:r>
            <a:r>
              <a:rPr sz="2700" spc="0" baseline="3034" dirty="0" smtClean="0">
                <a:latin typeface="Calibri"/>
                <a:cs typeface="Calibri"/>
              </a:rPr>
              <a:t>aux de</a:t>
            </a:r>
            <a:r>
              <a:rPr sz="2700" spc="14" baseline="3034" dirty="0" smtClean="0">
                <a:latin typeface="Calibri"/>
                <a:cs typeface="Calibri"/>
              </a:rPr>
              <a:t> </a:t>
            </a:r>
            <a:r>
              <a:rPr sz="2700" spc="0" baseline="3034" dirty="0" smtClean="0">
                <a:latin typeface="Calibri"/>
                <a:cs typeface="Calibri"/>
              </a:rPr>
              <a:t>glu</a:t>
            </a:r>
            <a:r>
              <a:rPr sz="2700" spc="-14" baseline="3034" dirty="0" smtClean="0">
                <a:latin typeface="Calibri"/>
                <a:cs typeface="Calibri"/>
              </a:rPr>
              <a:t>c</a:t>
            </a:r>
            <a:r>
              <a:rPr sz="2700" spc="0" baseline="3034" dirty="0" smtClean="0">
                <a:latin typeface="Calibri"/>
                <a:cs typeface="Calibri"/>
              </a:rPr>
              <a:t>ose</a:t>
            </a:r>
            <a:r>
              <a:rPr sz="2700" spc="4" baseline="3034" dirty="0" smtClean="0">
                <a:latin typeface="Calibri"/>
                <a:cs typeface="Calibri"/>
              </a:rPr>
              <a:t> </a:t>
            </a:r>
            <a:r>
              <a:rPr sz="2700" spc="0" baseline="3034" dirty="0" smtClean="0">
                <a:latin typeface="Calibri"/>
                <a:cs typeface="Calibri"/>
              </a:rPr>
              <a:t>d</a:t>
            </a:r>
            <a:r>
              <a:rPr sz="2700" spc="4" baseline="3034" dirty="0" smtClean="0">
                <a:latin typeface="Calibri"/>
                <a:cs typeface="Calibri"/>
              </a:rPr>
              <a:t>a</a:t>
            </a:r>
            <a:r>
              <a:rPr sz="2700" spc="0" baseline="3034" dirty="0" smtClean="0">
                <a:latin typeface="Calibri"/>
                <a:cs typeface="Calibri"/>
              </a:rPr>
              <a:t>ns</a:t>
            </a:r>
            <a:r>
              <a:rPr sz="2700" spc="4" baseline="3034" dirty="0" smtClean="0">
                <a:latin typeface="Calibri"/>
                <a:cs typeface="Calibri"/>
              </a:rPr>
              <a:t> </a:t>
            </a:r>
            <a:r>
              <a:rPr sz="2700" spc="0" baseline="3034" dirty="0" smtClean="0">
                <a:latin typeface="Calibri"/>
                <a:cs typeface="Calibri"/>
              </a:rPr>
              <a:t>le</a:t>
            </a:r>
            <a:r>
              <a:rPr sz="2700" spc="14" baseline="3034" dirty="0" smtClean="0">
                <a:latin typeface="Calibri"/>
                <a:cs typeface="Calibri"/>
              </a:rPr>
              <a:t> </a:t>
            </a:r>
            <a:r>
              <a:rPr sz="2700" spc="0" baseline="3034" dirty="0" smtClean="0">
                <a:latin typeface="Calibri"/>
                <a:cs typeface="Calibri"/>
              </a:rPr>
              <a:t>s</a:t>
            </a:r>
            <a:r>
              <a:rPr sz="2700" spc="4" baseline="3034" dirty="0" smtClean="0">
                <a:latin typeface="Calibri"/>
                <a:cs typeface="Calibri"/>
              </a:rPr>
              <a:t>a</a:t>
            </a:r>
            <a:r>
              <a:rPr sz="2700" spc="0" baseline="3034" dirty="0" smtClean="0">
                <a:latin typeface="Calibri"/>
                <a:cs typeface="Calibri"/>
              </a:rPr>
              <a:t>n</a:t>
            </a:r>
            <a:r>
              <a:rPr sz="2700" spc="29" baseline="3034" dirty="0" smtClean="0">
                <a:latin typeface="Calibri"/>
                <a:cs typeface="Calibri"/>
              </a:rPr>
              <a:t>g</a:t>
            </a:r>
            <a:r>
              <a:rPr sz="2700" b="1" spc="0" baseline="3220" dirty="0" smtClean="0">
                <a:solidFill>
                  <a:srgbClr val="003399"/>
                </a:solidFill>
                <a:latin typeface="Arial"/>
                <a:cs typeface="Arial"/>
              </a:rPr>
              <a:t>.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712321" y="6531508"/>
            <a:ext cx="231966" cy="204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0"/>
              </a:lnSpc>
              <a:spcBef>
                <a:spcPts val="76"/>
              </a:spcBef>
            </a:pPr>
            <a:r>
              <a:rPr sz="2100" spc="-4" baseline="1950" dirty="0" smtClean="0">
                <a:solidFill>
                  <a:srgbClr val="C00000"/>
                </a:solidFill>
                <a:latin typeface="Calibri"/>
                <a:cs typeface="Calibri"/>
              </a:rPr>
              <a:t>91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448290" y="6548518"/>
            <a:ext cx="692400" cy="1518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60"/>
              </a:lnSpc>
              <a:spcBef>
                <a:spcPts val="57"/>
              </a:spcBef>
            </a:pPr>
            <a:r>
              <a:rPr sz="1000" spc="0" dirty="0" smtClean="0">
                <a:latin typeface="Segoe UI"/>
                <a:cs typeface="Segoe UI"/>
              </a:rPr>
              <a:t>E</a:t>
            </a:r>
            <a:r>
              <a:rPr sz="1000" spc="-4" dirty="0" smtClean="0">
                <a:latin typeface="Segoe UI"/>
                <a:cs typeface="Segoe UI"/>
              </a:rPr>
              <a:t>C</a:t>
            </a:r>
            <a:r>
              <a:rPr sz="1000" spc="4" dirty="0" smtClean="0">
                <a:latin typeface="Segoe UI"/>
                <a:cs typeface="Segoe UI"/>
              </a:rPr>
              <a:t>A</a:t>
            </a:r>
            <a:r>
              <a:rPr sz="1000" spc="0" dirty="0" smtClean="0">
                <a:latin typeface="Segoe UI"/>
                <a:cs typeface="Segoe UI"/>
              </a:rPr>
              <a:t>M</a:t>
            </a:r>
            <a:r>
              <a:rPr sz="1000" spc="-6" dirty="0" smtClean="0">
                <a:latin typeface="Segoe UI"/>
                <a:cs typeface="Segoe UI"/>
              </a:rPr>
              <a:t> </a:t>
            </a:r>
            <a:r>
              <a:rPr sz="1000" spc="0" dirty="0" smtClean="0">
                <a:latin typeface="Segoe UI"/>
                <a:cs typeface="Segoe UI"/>
              </a:rPr>
              <a:t>2015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3" name="object 3"/>
          <p:cNvSpPr txBox="1"/>
          <p:nvPr/>
        </p:nvSpPr>
        <p:spPr>
          <a:xfrm rot="16200000">
            <a:off x="0" y="1761345"/>
            <a:ext cx="3562100" cy="19494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2040-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Ch</a:t>
            </a:r>
            <a:r>
              <a:rPr sz="1400" b="1" i="1" spc="4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400" b="1" i="1" spc="4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400" b="1" i="1" spc="-39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1400" b="1" i="1" spc="-9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1400" b="1" i="1" spc="4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va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400" b="1" i="1" spc="-25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et</a:t>
            </a:r>
            <a:r>
              <a:rPr sz="1400" b="1" i="1" spc="-14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1400" b="1" i="1" spc="4" dirty="0" smtClean="0">
                <a:solidFill>
                  <a:srgbClr val="FFFFFF"/>
                </a:solidFill>
                <a:latin typeface="Arial"/>
                <a:cs typeface="Arial"/>
              </a:rPr>
              <a:t>ir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onn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eme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endParaRPr sz="14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0" y="0"/>
            <a:ext cx="330708" cy="68579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bject 20"/>
          <p:cNvSpPr/>
          <p:nvPr/>
        </p:nvSpPr>
        <p:spPr>
          <a:xfrm>
            <a:off x="11415522" y="6528054"/>
            <a:ext cx="0" cy="347470"/>
          </a:xfrm>
          <a:custGeom>
            <a:avLst/>
            <a:gdLst/>
            <a:ahLst/>
            <a:cxnLst/>
            <a:rect l="l" t="t" r="r" b="b"/>
            <a:pathLst>
              <a:path h="347470">
                <a:moveTo>
                  <a:pt x="0" y="0"/>
                </a:moveTo>
                <a:lnTo>
                  <a:pt x="0" y="329943"/>
                </a:lnTo>
              </a:path>
            </a:pathLst>
          </a:custGeom>
          <a:ln w="25908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-12192" y="0"/>
            <a:ext cx="3429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-12192" y="0"/>
            <a:ext cx="342900" cy="6858000"/>
          </a:xfrm>
          <a:custGeom>
            <a:avLst/>
            <a:gdLst/>
            <a:ahLst/>
            <a:cxnLst/>
            <a:rect l="l" t="t" r="r" b="b"/>
            <a:pathLst>
              <a:path w="342900" h="6858000">
                <a:moveTo>
                  <a:pt x="342900" y="0"/>
                </a:moveTo>
                <a:lnTo>
                  <a:pt x="12192" y="0"/>
                </a:lnTo>
              </a:path>
              <a:path w="342900" h="6858000">
                <a:moveTo>
                  <a:pt x="12192" y="6858000"/>
                </a:moveTo>
                <a:lnTo>
                  <a:pt x="342900" y="6858000"/>
                </a:lnTo>
                <a:lnTo>
                  <a:pt x="342900" y="0"/>
                </a:lnTo>
              </a:path>
            </a:pathLst>
          </a:custGeom>
          <a:ln w="9144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-21336" y="6385560"/>
            <a:ext cx="361188" cy="3352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-18288" y="5987224"/>
            <a:ext cx="361188" cy="31908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577088" y="288371"/>
            <a:ext cx="262801" cy="171437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462">
              <a:lnSpc>
                <a:spcPts val="2039"/>
              </a:lnSpc>
              <a:spcBef>
                <a:spcPts val="102"/>
              </a:spcBef>
            </a:pPr>
            <a:r>
              <a:rPr sz="1900" spc="0" dirty="0" smtClean="0">
                <a:latin typeface="Arial"/>
                <a:cs typeface="Arial"/>
              </a:rPr>
              <a:t>1.</a:t>
            </a:r>
            <a:endParaRPr sz="1900">
              <a:latin typeface="Arial"/>
              <a:cs typeface="Arial"/>
            </a:endParaRPr>
          </a:p>
          <a:p>
            <a:pPr marL="12700" marR="462">
              <a:lnSpc>
                <a:spcPct val="95825"/>
              </a:lnSpc>
            </a:pPr>
            <a:r>
              <a:rPr sz="1900" spc="0" dirty="0" smtClean="0">
                <a:latin typeface="Arial"/>
                <a:cs typeface="Arial"/>
              </a:rPr>
              <a:t>2.</a:t>
            </a:r>
            <a:endParaRPr sz="1900">
              <a:latin typeface="Arial"/>
              <a:cs typeface="Arial"/>
            </a:endParaRPr>
          </a:p>
          <a:p>
            <a:pPr marL="12700" marR="462">
              <a:lnSpc>
                <a:spcPct val="95825"/>
              </a:lnSpc>
              <a:spcBef>
                <a:spcPts val="95"/>
              </a:spcBef>
            </a:pPr>
            <a:r>
              <a:rPr sz="1900" spc="0" dirty="0" smtClean="0">
                <a:latin typeface="Arial"/>
                <a:cs typeface="Arial"/>
              </a:rPr>
              <a:t>3.</a:t>
            </a:r>
            <a:endParaRPr sz="1900">
              <a:latin typeface="Arial"/>
              <a:cs typeface="Arial"/>
            </a:endParaRPr>
          </a:p>
          <a:p>
            <a:pPr marL="12700" marR="462">
              <a:lnSpc>
                <a:spcPct val="95825"/>
              </a:lnSpc>
              <a:spcBef>
                <a:spcPts val="95"/>
              </a:spcBef>
            </a:pPr>
            <a:r>
              <a:rPr sz="1900" spc="0" dirty="0" smtClean="0">
                <a:latin typeface="Arial"/>
                <a:cs typeface="Arial"/>
              </a:rPr>
              <a:t>4.</a:t>
            </a:r>
            <a:endParaRPr sz="1900">
              <a:latin typeface="Arial"/>
              <a:cs typeface="Arial"/>
            </a:endParaRPr>
          </a:p>
          <a:p>
            <a:pPr marL="12700" marR="162">
              <a:lnSpc>
                <a:spcPct val="95825"/>
              </a:lnSpc>
              <a:spcBef>
                <a:spcPts val="95"/>
              </a:spcBef>
            </a:pPr>
            <a:r>
              <a:rPr sz="1900" spc="0" dirty="0" smtClean="0">
                <a:latin typeface="Arial"/>
                <a:cs typeface="Arial"/>
              </a:rPr>
              <a:t>5.</a:t>
            </a:r>
            <a:endParaRPr sz="1900">
              <a:latin typeface="Arial"/>
              <a:cs typeface="Arial"/>
            </a:endParaRPr>
          </a:p>
          <a:p>
            <a:pPr marL="12700">
              <a:lnSpc>
                <a:spcPct val="95825"/>
              </a:lnSpc>
              <a:spcBef>
                <a:spcPts val="95"/>
              </a:spcBef>
            </a:pPr>
            <a:r>
              <a:rPr sz="1900" spc="0" dirty="0" smtClean="0">
                <a:latin typeface="Arial"/>
                <a:cs typeface="Arial"/>
              </a:rPr>
              <a:t>6.</a:t>
            </a:r>
            <a:endParaRPr sz="19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44848" y="288371"/>
            <a:ext cx="4742712" cy="171437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28920">
              <a:lnSpc>
                <a:spcPts val="2039"/>
              </a:lnSpc>
              <a:spcBef>
                <a:spcPts val="102"/>
              </a:spcBef>
            </a:pPr>
            <a:r>
              <a:rPr sz="1900" spc="0" dirty="0" smtClean="0">
                <a:latin typeface="Arial"/>
                <a:cs typeface="Arial"/>
              </a:rPr>
              <a:t>Str</a:t>
            </a:r>
            <a:r>
              <a:rPr sz="1900" spc="4" dirty="0" smtClean="0">
                <a:latin typeface="Arial"/>
                <a:cs typeface="Arial"/>
              </a:rPr>
              <a:t>u</a:t>
            </a:r>
            <a:r>
              <a:rPr sz="1900" spc="0" dirty="0" smtClean="0">
                <a:latin typeface="Arial"/>
                <a:cs typeface="Arial"/>
              </a:rPr>
              <a:t>ctu</a:t>
            </a:r>
            <a:r>
              <a:rPr sz="1900" spc="4" dirty="0" smtClean="0">
                <a:latin typeface="Arial"/>
                <a:cs typeface="Arial"/>
              </a:rPr>
              <a:t>r</a:t>
            </a:r>
            <a:r>
              <a:rPr sz="1900" spc="0" dirty="0" smtClean="0">
                <a:latin typeface="Arial"/>
                <a:cs typeface="Arial"/>
              </a:rPr>
              <a:t>e</a:t>
            </a:r>
            <a:r>
              <a:rPr sz="1900" spc="-51" dirty="0" smtClean="0">
                <a:latin typeface="Arial"/>
                <a:cs typeface="Arial"/>
              </a:rPr>
              <a:t> </a:t>
            </a:r>
            <a:r>
              <a:rPr sz="1900" spc="0" dirty="0" smtClean="0">
                <a:latin typeface="Arial"/>
                <a:cs typeface="Arial"/>
              </a:rPr>
              <a:t>(</a:t>
            </a:r>
            <a:r>
              <a:rPr sz="1900" spc="4" dirty="0" smtClean="0">
                <a:latin typeface="Arial"/>
                <a:cs typeface="Arial"/>
              </a:rPr>
              <a:t>e</a:t>
            </a:r>
            <a:r>
              <a:rPr sz="1900" spc="0" dirty="0" smtClean="0">
                <a:latin typeface="Arial"/>
                <a:cs typeface="Arial"/>
              </a:rPr>
              <a:t>x</a:t>
            </a:r>
            <a:r>
              <a:rPr sz="1900" spc="-26" dirty="0" smtClean="0">
                <a:latin typeface="Arial"/>
                <a:cs typeface="Arial"/>
              </a:rPr>
              <a:t> </a:t>
            </a:r>
            <a:r>
              <a:rPr sz="1900" spc="0" dirty="0" smtClean="0">
                <a:latin typeface="Arial"/>
                <a:cs typeface="Arial"/>
              </a:rPr>
              <a:t>: collag</a:t>
            </a:r>
            <a:r>
              <a:rPr sz="1900" spc="4" dirty="0" smtClean="0">
                <a:latin typeface="Arial"/>
                <a:cs typeface="Arial"/>
              </a:rPr>
              <a:t>è</a:t>
            </a:r>
            <a:r>
              <a:rPr sz="1900" spc="0" dirty="0" smtClean="0">
                <a:latin typeface="Arial"/>
                <a:cs typeface="Arial"/>
              </a:rPr>
              <a:t>ne)</a:t>
            </a:r>
            <a:endParaRPr sz="1900">
              <a:latin typeface="Arial"/>
              <a:cs typeface="Arial"/>
            </a:endParaRPr>
          </a:p>
          <a:p>
            <a:pPr marL="12700">
              <a:lnSpc>
                <a:spcPct val="100041"/>
              </a:lnSpc>
            </a:pPr>
            <a:r>
              <a:rPr sz="1900" spc="4" dirty="0" smtClean="0">
                <a:latin typeface="Arial"/>
                <a:cs typeface="Arial"/>
              </a:rPr>
              <a:t>M</a:t>
            </a:r>
            <a:r>
              <a:rPr sz="1900" spc="0" dirty="0" smtClean="0">
                <a:latin typeface="Arial"/>
                <a:cs typeface="Arial"/>
              </a:rPr>
              <a:t>ouve</a:t>
            </a:r>
            <a:r>
              <a:rPr sz="1900" spc="9" dirty="0" smtClean="0">
                <a:latin typeface="Arial"/>
                <a:cs typeface="Arial"/>
              </a:rPr>
              <a:t>m</a:t>
            </a:r>
            <a:r>
              <a:rPr sz="1900" spc="0" dirty="0" smtClean="0">
                <a:latin typeface="Arial"/>
                <a:cs typeface="Arial"/>
              </a:rPr>
              <a:t>ent</a:t>
            </a:r>
            <a:r>
              <a:rPr sz="1900" spc="-59" dirty="0" smtClean="0">
                <a:latin typeface="Arial"/>
                <a:cs typeface="Arial"/>
              </a:rPr>
              <a:t> </a:t>
            </a:r>
            <a:r>
              <a:rPr sz="1900" spc="0" dirty="0" smtClean="0">
                <a:latin typeface="Arial"/>
                <a:cs typeface="Arial"/>
              </a:rPr>
              <a:t>et</a:t>
            </a:r>
            <a:r>
              <a:rPr sz="1900" spc="-45" dirty="0" smtClean="0">
                <a:latin typeface="Arial"/>
                <a:cs typeface="Arial"/>
              </a:rPr>
              <a:t> </a:t>
            </a:r>
            <a:r>
              <a:rPr sz="1900" spc="-64" dirty="0" smtClean="0">
                <a:latin typeface="Arial"/>
                <a:cs typeface="Arial"/>
              </a:rPr>
              <a:t>T</a:t>
            </a:r>
            <a:r>
              <a:rPr sz="1900" spc="0" dirty="0" smtClean="0">
                <a:latin typeface="Arial"/>
                <a:cs typeface="Arial"/>
              </a:rPr>
              <a:t>r</a:t>
            </a:r>
            <a:r>
              <a:rPr sz="1900" spc="4" dirty="0" smtClean="0">
                <a:latin typeface="Arial"/>
                <a:cs typeface="Arial"/>
              </a:rPr>
              <a:t>a</a:t>
            </a:r>
            <a:r>
              <a:rPr sz="1900" spc="0" dirty="0" smtClean="0">
                <a:latin typeface="Arial"/>
                <a:cs typeface="Arial"/>
              </a:rPr>
              <a:t>nspo</a:t>
            </a:r>
            <a:r>
              <a:rPr sz="1900" spc="9" dirty="0" smtClean="0">
                <a:latin typeface="Arial"/>
                <a:cs typeface="Arial"/>
              </a:rPr>
              <a:t>r</a:t>
            </a:r>
            <a:r>
              <a:rPr sz="1900" spc="0" dirty="0" smtClean="0">
                <a:latin typeface="Arial"/>
                <a:cs typeface="Arial"/>
              </a:rPr>
              <a:t>t</a:t>
            </a:r>
            <a:r>
              <a:rPr sz="1900" spc="-50" dirty="0" smtClean="0">
                <a:latin typeface="Arial"/>
                <a:cs typeface="Arial"/>
              </a:rPr>
              <a:t> </a:t>
            </a:r>
            <a:r>
              <a:rPr sz="1900" spc="0" dirty="0" smtClean="0">
                <a:latin typeface="Arial"/>
                <a:cs typeface="Arial"/>
              </a:rPr>
              <a:t>(</a:t>
            </a:r>
            <a:r>
              <a:rPr sz="1900" spc="4" dirty="0" smtClean="0">
                <a:latin typeface="Arial"/>
                <a:cs typeface="Arial"/>
              </a:rPr>
              <a:t>e</a:t>
            </a:r>
            <a:r>
              <a:rPr sz="1900" spc="0" dirty="0" smtClean="0">
                <a:latin typeface="Arial"/>
                <a:cs typeface="Arial"/>
              </a:rPr>
              <a:t>x</a:t>
            </a:r>
            <a:r>
              <a:rPr sz="1900" spc="-16" dirty="0" smtClean="0">
                <a:latin typeface="Arial"/>
                <a:cs typeface="Arial"/>
              </a:rPr>
              <a:t> </a:t>
            </a:r>
            <a:r>
              <a:rPr sz="1900" spc="0" dirty="0" smtClean="0">
                <a:latin typeface="Arial"/>
                <a:cs typeface="Arial"/>
              </a:rPr>
              <a:t>:</a:t>
            </a:r>
            <a:r>
              <a:rPr sz="1900" spc="9" dirty="0" smtClean="0">
                <a:latin typeface="Arial"/>
                <a:cs typeface="Arial"/>
              </a:rPr>
              <a:t> </a:t>
            </a:r>
            <a:r>
              <a:rPr sz="1900" spc="0" dirty="0" smtClean="0">
                <a:latin typeface="Arial"/>
                <a:cs typeface="Arial"/>
              </a:rPr>
              <a:t>hé</a:t>
            </a:r>
            <a:r>
              <a:rPr sz="1900" spc="4" dirty="0" smtClean="0">
                <a:latin typeface="Arial"/>
                <a:cs typeface="Arial"/>
              </a:rPr>
              <a:t>m</a:t>
            </a:r>
            <a:r>
              <a:rPr sz="1900" spc="0" dirty="0" smtClean="0">
                <a:latin typeface="Arial"/>
                <a:cs typeface="Arial"/>
              </a:rPr>
              <a:t>oglo</a:t>
            </a:r>
            <a:r>
              <a:rPr sz="1900" spc="4" dirty="0" smtClean="0">
                <a:latin typeface="Arial"/>
                <a:cs typeface="Arial"/>
              </a:rPr>
              <a:t>b</a:t>
            </a:r>
            <a:r>
              <a:rPr sz="1900" spc="0" dirty="0" smtClean="0">
                <a:latin typeface="Arial"/>
                <a:cs typeface="Arial"/>
              </a:rPr>
              <a:t>i</a:t>
            </a:r>
            <a:r>
              <a:rPr sz="1900" spc="9" dirty="0" smtClean="0">
                <a:latin typeface="Arial"/>
                <a:cs typeface="Arial"/>
              </a:rPr>
              <a:t>n</a:t>
            </a:r>
            <a:r>
              <a:rPr sz="1900" spc="0" dirty="0" smtClean="0">
                <a:latin typeface="Arial"/>
                <a:cs typeface="Arial"/>
              </a:rPr>
              <a:t>e) </a:t>
            </a:r>
            <a:r>
              <a:rPr sz="1900" spc="4" dirty="0" smtClean="0">
                <a:latin typeface="Arial"/>
                <a:cs typeface="Arial"/>
              </a:rPr>
              <a:t>M</a:t>
            </a:r>
            <a:r>
              <a:rPr sz="1900" spc="0" dirty="0" smtClean="0">
                <a:latin typeface="Arial"/>
                <a:cs typeface="Arial"/>
              </a:rPr>
              <a:t>éta</a:t>
            </a:r>
            <a:r>
              <a:rPr sz="1900" spc="4" dirty="0" smtClean="0">
                <a:latin typeface="Arial"/>
                <a:cs typeface="Arial"/>
              </a:rPr>
              <a:t>b</a:t>
            </a:r>
            <a:r>
              <a:rPr sz="1900" spc="0" dirty="0" smtClean="0">
                <a:latin typeface="Arial"/>
                <a:cs typeface="Arial"/>
              </a:rPr>
              <a:t>olisme</a:t>
            </a:r>
            <a:r>
              <a:rPr sz="1900" spc="-57" dirty="0" smtClean="0">
                <a:latin typeface="Arial"/>
                <a:cs typeface="Arial"/>
              </a:rPr>
              <a:t> </a:t>
            </a:r>
            <a:r>
              <a:rPr sz="1900" spc="0" dirty="0" smtClean="0">
                <a:latin typeface="Arial"/>
                <a:cs typeface="Arial"/>
              </a:rPr>
              <a:t>(</a:t>
            </a:r>
            <a:r>
              <a:rPr sz="1900" spc="4" dirty="0" smtClean="0">
                <a:latin typeface="Arial"/>
                <a:cs typeface="Arial"/>
              </a:rPr>
              <a:t>e</a:t>
            </a:r>
            <a:r>
              <a:rPr sz="1900" spc="0" dirty="0" smtClean="0">
                <a:latin typeface="Arial"/>
                <a:cs typeface="Arial"/>
              </a:rPr>
              <a:t>x</a:t>
            </a:r>
            <a:r>
              <a:rPr sz="1900" spc="-26" dirty="0" smtClean="0">
                <a:latin typeface="Arial"/>
                <a:cs typeface="Arial"/>
              </a:rPr>
              <a:t> </a:t>
            </a:r>
            <a:r>
              <a:rPr sz="1900" spc="0" dirty="0" smtClean="0">
                <a:latin typeface="Arial"/>
                <a:cs typeface="Arial"/>
              </a:rPr>
              <a:t>: enzy</a:t>
            </a:r>
            <a:r>
              <a:rPr sz="1900" spc="9" dirty="0" smtClean="0">
                <a:latin typeface="Arial"/>
                <a:cs typeface="Arial"/>
              </a:rPr>
              <a:t>m</a:t>
            </a:r>
            <a:r>
              <a:rPr sz="1900" spc="0" dirty="0" smtClean="0">
                <a:latin typeface="Arial"/>
                <a:cs typeface="Arial"/>
              </a:rPr>
              <a:t>es)</a:t>
            </a:r>
            <a:endParaRPr sz="1900">
              <a:latin typeface="Arial"/>
              <a:cs typeface="Arial"/>
            </a:endParaRPr>
          </a:p>
          <a:p>
            <a:pPr marL="13038" marR="271785" indent="-338">
              <a:lnSpc>
                <a:spcPct val="100041"/>
              </a:lnSpc>
            </a:pPr>
            <a:r>
              <a:rPr sz="1900" spc="0" dirty="0" smtClean="0">
                <a:latin typeface="Arial"/>
                <a:cs typeface="Arial"/>
              </a:rPr>
              <a:t>Ré</a:t>
            </a:r>
            <a:r>
              <a:rPr sz="1900" spc="4" dirty="0" smtClean="0">
                <a:latin typeface="Arial"/>
                <a:cs typeface="Arial"/>
              </a:rPr>
              <a:t>g</a:t>
            </a:r>
            <a:r>
              <a:rPr sz="1900" spc="0" dirty="0" smtClean="0">
                <a:latin typeface="Arial"/>
                <a:cs typeface="Arial"/>
              </a:rPr>
              <a:t>ulation</a:t>
            </a:r>
            <a:r>
              <a:rPr sz="1900" spc="-40" dirty="0" smtClean="0">
                <a:latin typeface="Arial"/>
                <a:cs typeface="Arial"/>
              </a:rPr>
              <a:t> </a:t>
            </a:r>
            <a:r>
              <a:rPr sz="1900" spc="0" dirty="0" smtClean="0">
                <a:latin typeface="Arial"/>
                <a:cs typeface="Arial"/>
              </a:rPr>
              <a:t>(</a:t>
            </a:r>
            <a:r>
              <a:rPr sz="1900" spc="4" dirty="0" smtClean="0">
                <a:latin typeface="Arial"/>
                <a:cs typeface="Arial"/>
              </a:rPr>
              <a:t>e</a:t>
            </a:r>
            <a:r>
              <a:rPr sz="1900" spc="0" dirty="0" smtClean="0">
                <a:latin typeface="Arial"/>
                <a:cs typeface="Arial"/>
              </a:rPr>
              <a:t>x</a:t>
            </a:r>
            <a:r>
              <a:rPr sz="1900" spc="-16" dirty="0" smtClean="0">
                <a:latin typeface="Arial"/>
                <a:cs typeface="Arial"/>
              </a:rPr>
              <a:t> </a:t>
            </a:r>
            <a:r>
              <a:rPr sz="1900" spc="0" dirty="0" smtClean="0">
                <a:latin typeface="Arial"/>
                <a:cs typeface="Arial"/>
              </a:rPr>
              <a:t>:</a:t>
            </a:r>
            <a:r>
              <a:rPr sz="1900" spc="-9" dirty="0" smtClean="0">
                <a:latin typeface="Arial"/>
                <a:cs typeface="Arial"/>
              </a:rPr>
              <a:t> </a:t>
            </a:r>
            <a:r>
              <a:rPr sz="1900" spc="0" dirty="0" smtClean="0">
                <a:latin typeface="Arial"/>
                <a:cs typeface="Arial"/>
              </a:rPr>
              <a:t>facte</a:t>
            </a:r>
            <a:r>
              <a:rPr sz="1900" spc="4" dirty="0" smtClean="0">
                <a:latin typeface="Arial"/>
                <a:cs typeface="Arial"/>
              </a:rPr>
              <a:t>u</a:t>
            </a:r>
            <a:r>
              <a:rPr sz="1900" spc="0" dirty="0" smtClean="0">
                <a:latin typeface="Arial"/>
                <a:cs typeface="Arial"/>
              </a:rPr>
              <a:t>rs</a:t>
            </a:r>
            <a:r>
              <a:rPr sz="1900" spc="-37" dirty="0" smtClean="0">
                <a:latin typeface="Arial"/>
                <a:cs typeface="Arial"/>
              </a:rPr>
              <a:t> </a:t>
            </a:r>
            <a:r>
              <a:rPr sz="1900" spc="0" dirty="0" smtClean="0">
                <a:latin typeface="Arial"/>
                <a:cs typeface="Arial"/>
              </a:rPr>
              <a:t>de</a:t>
            </a:r>
            <a:r>
              <a:rPr sz="1900" spc="-21" dirty="0" smtClean="0">
                <a:latin typeface="Arial"/>
                <a:cs typeface="Arial"/>
              </a:rPr>
              <a:t> </a:t>
            </a:r>
            <a:r>
              <a:rPr sz="1900" spc="0" dirty="0" smtClean="0">
                <a:latin typeface="Arial"/>
                <a:cs typeface="Arial"/>
              </a:rPr>
              <a:t>t</a:t>
            </a:r>
            <a:r>
              <a:rPr sz="1900" spc="9" dirty="0" smtClean="0">
                <a:latin typeface="Arial"/>
                <a:cs typeface="Arial"/>
              </a:rPr>
              <a:t>r</a:t>
            </a:r>
            <a:r>
              <a:rPr sz="1900" spc="0" dirty="0" smtClean="0">
                <a:latin typeface="Arial"/>
                <a:cs typeface="Arial"/>
              </a:rPr>
              <a:t>ansc</a:t>
            </a:r>
            <a:r>
              <a:rPr sz="1900" spc="4" dirty="0" smtClean="0">
                <a:latin typeface="Arial"/>
                <a:cs typeface="Arial"/>
              </a:rPr>
              <a:t>r</a:t>
            </a:r>
            <a:r>
              <a:rPr sz="1900" spc="0" dirty="0" smtClean="0">
                <a:latin typeface="Arial"/>
                <a:cs typeface="Arial"/>
              </a:rPr>
              <a:t>iption) Communication</a:t>
            </a:r>
            <a:r>
              <a:rPr sz="1900" spc="-71" dirty="0" smtClean="0">
                <a:latin typeface="Arial"/>
                <a:cs typeface="Arial"/>
              </a:rPr>
              <a:t> </a:t>
            </a:r>
            <a:r>
              <a:rPr sz="1900" spc="0" dirty="0" smtClean="0">
                <a:latin typeface="Arial"/>
                <a:cs typeface="Arial"/>
              </a:rPr>
              <a:t>(ex</a:t>
            </a:r>
            <a:r>
              <a:rPr sz="1900" spc="-11" dirty="0" smtClean="0">
                <a:latin typeface="Arial"/>
                <a:cs typeface="Arial"/>
              </a:rPr>
              <a:t> </a:t>
            </a:r>
            <a:r>
              <a:rPr sz="1900" spc="0" dirty="0" smtClean="0">
                <a:latin typeface="Arial"/>
                <a:cs typeface="Arial"/>
              </a:rPr>
              <a:t>:</a:t>
            </a:r>
            <a:r>
              <a:rPr sz="1900" spc="-9" dirty="0" smtClean="0">
                <a:latin typeface="Arial"/>
                <a:cs typeface="Arial"/>
              </a:rPr>
              <a:t> </a:t>
            </a:r>
            <a:r>
              <a:rPr sz="1900" spc="0" dirty="0" smtClean="0">
                <a:latin typeface="Arial"/>
                <a:cs typeface="Arial"/>
              </a:rPr>
              <a:t>récepteu</a:t>
            </a:r>
            <a:r>
              <a:rPr sz="1900" spc="9" dirty="0" smtClean="0">
                <a:latin typeface="Arial"/>
                <a:cs typeface="Arial"/>
              </a:rPr>
              <a:t>r</a:t>
            </a:r>
            <a:r>
              <a:rPr sz="1900" spc="0" dirty="0" smtClean="0">
                <a:latin typeface="Arial"/>
                <a:cs typeface="Arial"/>
              </a:rPr>
              <a:t>s) </a:t>
            </a:r>
            <a:r>
              <a:rPr sz="1900" spc="0" dirty="0" smtClean="0">
                <a:solidFill>
                  <a:srgbClr val="00AFEF"/>
                </a:solidFill>
                <a:latin typeface="Arial"/>
                <a:cs typeface="Arial"/>
              </a:rPr>
              <a:t>Im</a:t>
            </a:r>
            <a:r>
              <a:rPr sz="1900" spc="9" dirty="0" smtClean="0">
                <a:solidFill>
                  <a:srgbClr val="00AFEF"/>
                </a:solidFill>
                <a:latin typeface="Arial"/>
                <a:cs typeface="Arial"/>
              </a:rPr>
              <a:t>m</a:t>
            </a:r>
            <a:r>
              <a:rPr sz="1900" spc="0" dirty="0" smtClean="0">
                <a:solidFill>
                  <a:srgbClr val="00AFEF"/>
                </a:solidFill>
                <a:latin typeface="Arial"/>
                <a:cs typeface="Arial"/>
              </a:rPr>
              <a:t>unité</a:t>
            </a:r>
            <a:r>
              <a:rPr sz="1900" spc="-43" dirty="0" smtClean="0">
                <a:solidFill>
                  <a:srgbClr val="00AFEF"/>
                </a:solidFill>
                <a:latin typeface="Arial"/>
                <a:cs typeface="Arial"/>
              </a:rPr>
              <a:t> </a:t>
            </a:r>
            <a:r>
              <a:rPr sz="1900" spc="0" dirty="0" smtClean="0">
                <a:latin typeface="Arial"/>
                <a:cs typeface="Arial"/>
              </a:rPr>
              <a:t>(</a:t>
            </a:r>
            <a:r>
              <a:rPr sz="1900" spc="4" dirty="0" smtClean="0">
                <a:latin typeface="Arial"/>
                <a:cs typeface="Arial"/>
              </a:rPr>
              <a:t>e</a:t>
            </a:r>
            <a:r>
              <a:rPr sz="1900" spc="0" dirty="0" smtClean="0">
                <a:latin typeface="Arial"/>
                <a:cs typeface="Arial"/>
              </a:rPr>
              <a:t>x</a:t>
            </a:r>
            <a:r>
              <a:rPr sz="1900" spc="-16" dirty="0" smtClean="0">
                <a:latin typeface="Arial"/>
                <a:cs typeface="Arial"/>
              </a:rPr>
              <a:t> </a:t>
            </a:r>
            <a:r>
              <a:rPr sz="1900" spc="0" dirty="0" smtClean="0">
                <a:latin typeface="Arial"/>
                <a:cs typeface="Arial"/>
              </a:rPr>
              <a:t>:</a:t>
            </a:r>
            <a:r>
              <a:rPr sz="1900" spc="-9" dirty="0" smtClean="0">
                <a:latin typeface="Arial"/>
                <a:cs typeface="Arial"/>
              </a:rPr>
              <a:t> </a:t>
            </a:r>
            <a:r>
              <a:rPr sz="1900" spc="0" dirty="0" smtClean="0">
                <a:latin typeface="Arial"/>
                <a:cs typeface="Arial"/>
              </a:rPr>
              <a:t>antico</a:t>
            </a:r>
            <a:r>
              <a:rPr sz="1900" spc="9" dirty="0" smtClean="0">
                <a:latin typeface="Arial"/>
                <a:cs typeface="Arial"/>
              </a:rPr>
              <a:t>r</a:t>
            </a:r>
            <a:r>
              <a:rPr sz="1900" spc="0" dirty="0" smtClean="0">
                <a:latin typeface="Arial"/>
                <a:cs typeface="Arial"/>
              </a:rPr>
              <a:t>ps)</a:t>
            </a:r>
            <a:endParaRPr sz="19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52424" y="2318029"/>
            <a:ext cx="6951264" cy="179029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37363" marR="34335">
              <a:lnSpc>
                <a:spcPts val="1935"/>
              </a:lnSpc>
              <a:spcBef>
                <a:spcPts val="96"/>
              </a:spcBef>
            </a:pPr>
            <a:r>
              <a:rPr sz="2700" spc="-44" baseline="3034" dirty="0" smtClean="0">
                <a:latin typeface="Calibri"/>
                <a:cs typeface="Calibri"/>
              </a:rPr>
              <a:t>R</a:t>
            </a:r>
            <a:r>
              <a:rPr sz="2700" spc="0" baseline="3034" dirty="0" smtClean="0">
                <a:latin typeface="Calibri"/>
                <a:cs typeface="Calibri"/>
              </a:rPr>
              <a:t>ô</a:t>
            </a:r>
            <a:r>
              <a:rPr sz="2700" spc="-9" baseline="3034" dirty="0" smtClean="0">
                <a:latin typeface="Calibri"/>
                <a:cs typeface="Calibri"/>
              </a:rPr>
              <a:t>l</a:t>
            </a:r>
            <a:r>
              <a:rPr sz="2700" spc="0" baseline="3034" dirty="0" smtClean="0">
                <a:latin typeface="Calibri"/>
                <a:cs typeface="Calibri"/>
              </a:rPr>
              <a:t>e</a:t>
            </a:r>
            <a:r>
              <a:rPr sz="2700" spc="14" baseline="3034" dirty="0" smtClean="0">
                <a:latin typeface="Calibri"/>
                <a:cs typeface="Calibri"/>
              </a:rPr>
              <a:t> </a:t>
            </a:r>
            <a:r>
              <a:rPr sz="2700" spc="0" baseline="3034" dirty="0" smtClean="0">
                <a:latin typeface="Calibri"/>
                <a:cs typeface="Calibri"/>
              </a:rPr>
              <a:t>bi</a:t>
            </a:r>
            <a:r>
              <a:rPr sz="2700" spc="-9" baseline="3034" dirty="0" smtClean="0">
                <a:latin typeface="Calibri"/>
                <a:cs typeface="Calibri"/>
              </a:rPr>
              <a:t>o</a:t>
            </a:r>
            <a:r>
              <a:rPr sz="2700" spc="-4" baseline="3034" dirty="0" smtClean="0">
                <a:latin typeface="Calibri"/>
                <a:cs typeface="Calibri"/>
              </a:rPr>
              <a:t>l</a:t>
            </a:r>
            <a:r>
              <a:rPr sz="2700" spc="0" baseline="3034" dirty="0" smtClean="0">
                <a:latin typeface="Calibri"/>
                <a:cs typeface="Calibri"/>
              </a:rPr>
              <a:t>ogique</a:t>
            </a:r>
            <a:r>
              <a:rPr sz="2700" spc="24" baseline="3034" dirty="0" smtClean="0">
                <a:latin typeface="Calibri"/>
                <a:cs typeface="Calibri"/>
              </a:rPr>
              <a:t> </a:t>
            </a:r>
            <a:r>
              <a:rPr sz="2700" spc="0" baseline="3034" dirty="0" smtClean="0">
                <a:latin typeface="Calibri"/>
                <a:cs typeface="Calibri"/>
              </a:rPr>
              <a:t>a</a:t>
            </a:r>
            <a:r>
              <a:rPr sz="2700" spc="-4" baseline="3034" dirty="0" smtClean="0">
                <a:latin typeface="Calibri"/>
                <a:cs typeface="Calibri"/>
              </a:rPr>
              <a:t>c</a:t>
            </a:r>
            <a:r>
              <a:rPr sz="2700" spc="0" baseline="3034" dirty="0" smtClean="0">
                <a:latin typeface="Calibri"/>
                <a:cs typeface="Calibri"/>
              </a:rPr>
              <a:t>t</a:t>
            </a:r>
            <a:r>
              <a:rPr sz="2700" spc="-9" baseline="3034" dirty="0" smtClean="0">
                <a:latin typeface="Calibri"/>
                <a:cs typeface="Calibri"/>
              </a:rPr>
              <a:t>i</a:t>
            </a:r>
            <a:r>
              <a:rPr sz="2700" spc="0" baseline="3034" dirty="0" smtClean="0">
                <a:latin typeface="Calibri"/>
                <a:cs typeface="Calibri"/>
              </a:rPr>
              <a:t>f</a:t>
            </a:r>
            <a:r>
              <a:rPr sz="2700" spc="14" baseline="3034" dirty="0" smtClean="0">
                <a:latin typeface="Calibri"/>
                <a:cs typeface="Calibri"/>
              </a:rPr>
              <a:t> </a:t>
            </a:r>
            <a:r>
              <a:rPr sz="2700" spc="0" baseline="3034" dirty="0" smtClean="0">
                <a:latin typeface="Calibri"/>
                <a:cs typeface="Calibri"/>
              </a:rPr>
              <a:t>dans</a:t>
            </a:r>
            <a:r>
              <a:rPr sz="2700" spc="4" baseline="3034" dirty="0" smtClean="0">
                <a:latin typeface="Calibri"/>
                <a:cs typeface="Calibri"/>
              </a:rPr>
              <a:t> </a:t>
            </a:r>
            <a:r>
              <a:rPr sz="2700" spc="-4" baseline="3034" dirty="0" smtClean="0">
                <a:latin typeface="Calibri"/>
                <a:cs typeface="Calibri"/>
              </a:rPr>
              <a:t>l</a:t>
            </a:r>
            <a:r>
              <a:rPr sz="2700" spc="0" baseline="3034" dirty="0" smtClean="0">
                <a:latin typeface="Calibri"/>
                <a:cs typeface="Calibri"/>
              </a:rPr>
              <a:t>a</a:t>
            </a:r>
            <a:r>
              <a:rPr sz="2700" spc="9" baseline="3034" dirty="0" smtClean="0">
                <a:latin typeface="Calibri"/>
                <a:cs typeface="Calibri"/>
              </a:rPr>
              <a:t> </a:t>
            </a:r>
            <a:r>
              <a:rPr sz="2700" spc="0" baseline="3034" dirty="0" smtClean="0">
                <a:latin typeface="Calibri"/>
                <a:cs typeface="Calibri"/>
              </a:rPr>
              <a:t>p</a:t>
            </a:r>
            <a:r>
              <a:rPr sz="2700" spc="-25" baseline="3034" dirty="0" smtClean="0">
                <a:latin typeface="Calibri"/>
                <a:cs typeface="Calibri"/>
              </a:rPr>
              <a:t>r</a:t>
            </a:r>
            <a:r>
              <a:rPr sz="2700" spc="0" baseline="3034" dirty="0" smtClean="0">
                <a:latin typeface="Calibri"/>
                <a:cs typeface="Calibri"/>
              </a:rPr>
              <a:t>o</a:t>
            </a:r>
            <a:r>
              <a:rPr sz="2700" spc="-29" baseline="3034" dirty="0" smtClean="0">
                <a:latin typeface="Calibri"/>
                <a:cs typeface="Calibri"/>
              </a:rPr>
              <a:t>t</a:t>
            </a:r>
            <a:r>
              <a:rPr sz="2700" spc="0" baseline="3034" dirty="0" smtClean="0">
                <a:latin typeface="Calibri"/>
                <a:cs typeface="Calibri"/>
              </a:rPr>
              <a:t>ec</a:t>
            </a:r>
            <a:r>
              <a:rPr sz="2700" spc="-4" baseline="3034" dirty="0" smtClean="0">
                <a:latin typeface="Calibri"/>
                <a:cs typeface="Calibri"/>
              </a:rPr>
              <a:t>ti</a:t>
            </a:r>
            <a:r>
              <a:rPr sz="2700" spc="0" baseline="3034" dirty="0" smtClean="0">
                <a:latin typeface="Calibri"/>
                <a:cs typeface="Calibri"/>
              </a:rPr>
              <a:t>on</a:t>
            </a:r>
            <a:r>
              <a:rPr sz="2700" spc="24" baseline="3034" dirty="0" smtClean="0">
                <a:latin typeface="Calibri"/>
                <a:cs typeface="Calibri"/>
              </a:rPr>
              <a:t> </a:t>
            </a:r>
            <a:r>
              <a:rPr sz="2700" spc="0" baseline="3034" dirty="0" smtClean="0">
                <a:latin typeface="Calibri"/>
                <a:cs typeface="Calibri"/>
              </a:rPr>
              <a:t>des</a:t>
            </a:r>
            <a:r>
              <a:rPr sz="2700" spc="4" baseline="3034" dirty="0" smtClean="0">
                <a:latin typeface="Calibri"/>
                <a:cs typeface="Calibri"/>
              </a:rPr>
              <a:t> </a:t>
            </a:r>
            <a:r>
              <a:rPr sz="2700" spc="-4" baseline="3034" dirty="0" smtClean="0">
                <a:latin typeface="Calibri"/>
                <a:cs typeface="Calibri"/>
              </a:rPr>
              <a:t>c</a:t>
            </a:r>
            <a:r>
              <a:rPr sz="2700" spc="0" baseline="3034" dirty="0" smtClean="0">
                <a:latin typeface="Calibri"/>
                <a:cs typeface="Calibri"/>
              </a:rPr>
              <a:t>el</a:t>
            </a:r>
            <a:r>
              <a:rPr sz="2700" spc="-9" baseline="3034" dirty="0" smtClean="0">
                <a:latin typeface="Calibri"/>
                <a:cs typeface="Calibri"/>
              </a:rPr>
              <a:t>l</a:t>
            </a:r>
            <a:r>
              <a:rPr sz="2700" spc="0" baseline="3034" dirty="0" smtClean="0">
                <a:latin typeface="Calibri"/>
                <a:cs typeface="Calibri"/>
              </a:rPr>
              <a:t>ules</a:t>
            </a:r>
            <a:r>
              <a:rPr sz="2700" spc="9" baseline="3034" dirty="0" smtClean="0">
                <a:latin typeface="Calibri"/>
                <a:cs typeface="Calibri"/>
              </a:rPr>
              <a:t> </a:t>
            </a:r>
            <a:r>
              <a:rPr sz="2700" spc="0" baseline="3034" dirty="0" smtClean="0">
                <a:latin typeface="Calibri"/>
                <a:cs typeface="Calibri"/>
              </a:rPr>
              <a:t>ou</a:t>
            </a:r>
            <a:r>
              <a:rPr sz="2700" spc="9" baseline="3034" dirty="0" smtClean="0">
                <a:latin typeface="Calibri"/>
                <a:cs typeface="Calibri"/>
              </a:rPr>
              <a:t> </a:t>
            </a:r>
            <a:r>
              <a:rPr sz="2700" spc="0" baseline="3034" dirty="0" smtClean="0">
                <a:latin typeface="Calibri"/>
                <a:cs typeface="Calibri"/>
              </a:rPr>
              <a:t>des</a:t>
            </a:r>
            <a:r>
              <a:rPr sz="2700" spc="4" baseline="3034" dirty="0" smtClean="0">
                <a:latin typeface="Calibri"/>
                <a:cs typeface="Calibri"/>
              </a:rPr>
              <a:t> </a:t>
            </a:r>
            <a:r>
              <a:rPr sz="2700" spc="0" baseline="3034" dirty="0" smtClean="0">
                <a:latin typeface="Calibri"/>
                <a:cs typeface="Calibri"/>
              </a:rPr>
              <a:t>o</a:t>
            </a:r>
            <a:r>
              <a:rPr sz="2700" spc="-29" baseline="3034" dirty="0" smtClean="0">
                <a:latin typeface="Calibri"/>
                <a:cs typeface="Calibri"/>
              </a:rPr>
              <a:t>rg</a:t>
            </a:r>
            <a:r>
              <a:rPr sz="2700" spc="0" baseline="3034" dirty="0" smtClean="0">
                <a:latin typeface="Calibri"/>
                <a:cs typeface="Calibri"/>
              </a:rPr>
              <a:t>anes</a:t>
            </a:r>
            <a:endParaRPr sz="1800">
              <a:latin typeface="Calibri"/>
              <a:cs typeface="Calibri"/>
            </a:endParaRPr>
          </a:p>
          <a:p>
            <a:pPr marL="1051763" marR="34335">
              <a:lnSpc>
                <a:spcPct val="101725"/>
              </a:lnSpc>
              <a:spcBef>
                <a:spcPts val="947"/>
              </a:spcBef>
            </a:pPr>
            <a:r>
              <a:rPr sz="1800" spc="-19" dirty="0" smtClean="0">
                <a:latin typeface="Calibri"/>
                <a:cs typeface="Calibri"/>
              </a:rPr>
              <a:t>e</a:t>
            </a:r>
            <a:r>
              <a:rPr sz="1800" spc="0" dirty="0" smtClean="0">
                <a:latin typeface="Calibri"/>
                <a:cs typeface="Calibri"/>
              </a:rPr>
              <a:t>x: </a:t>
            </a:r>
            <a:r>
              <a:rPr sz="1800" spc="-4" dirty="0" smtClean="0">
                <a:latin typeface="Calibri"/>
                <a:cs typeface="Calibri"/>
              </a:rPr>
              <a:t>l</a:t>
            </a:r>
            <a:r>
              <a:rPr sz="1800" spc="0" dirty="0" smtClean="0">
                <a:latin typeface="Calibri"/>
                <a:cs typeface="Calibri"/>
              </a:rPr>
              <a:t>es</a:t>
            </a:r>
            <a:r>
              <a:rPr sz="1800" spc="4" dirty="0" smtClean="0">
                <a:latin typeface="Calibri"/>
                <a:cs typeface="Calibri"/>
              </a:rPr>
              <a:t> </a:t>
            </a:r>
            <a:r>
              <a:rPr sz="1800" spc="0" dirty="0" smtClean="0">
                <a:latin typeface="Calibri"/>
                <a:cs typeface="Calibri"/>
              </a:rPr>
              <a:t>immuno</a:t>
            </a:r>
            <a:r>
              <a:rPr sz="1800" spc="4" dirty="0" smtClean="0">
                <a:latin typeface="Calibri"/>
                <a:cs typeface="Calibri"/>
              </a:rPr>
              <a:t>g</a:t>
            </a:r>
            <a:r>
              <a:rPr sz="1800" spc="-4" dirty="0" smtClean="0">
                <a:latin typeface="Calibri"/>
                <a:cs typeface="Calibri"/>
              </a:rPr>
              <a:t>l</a:t>
            </a:r>
            <a:r>
              <a:rPr sz="1800" spc="0" dirty="0" smtClean="0">
                <a:latin typeface="Calibri"/>
                <a:cs typeface="Calibri"/>
              </a:rPr>
              <a:t>obul</a:t>
            </a:r>
            <a:r>
              <a:rPr sz="1800" spc="-4" dirty="0" smtClean="0">
                <a:latin typeface="Calibri"/>
                <a:cs typeface="Calibri"/>
              </a:rPr>
              <a:t>i</a:t>
            </a:r>
            <a:r>
              <a:rPr sz="1800" spc="0" dirty="0" smtClean="0">
                <a:latin typeface="Calibri"/>
                <a:cs typeface="Calibri"/>
              </a:rPr>
              <a:t>n</a:t>
            </a:r>
            <a:r>
              <a:rPr sz="1800" spc="4" dirty="0" smtClean="0">
                <a:latin typeface="Calibri"/>
                <a:cs typeface="Calibri"/>
              </a:rPr>
              <a:t>e</a:t>
            </a:r>
            <a:r>
              <a:rPr sz="1800" spc="0" dirty="0" smtClean="0">
                <a:latin typeface="Calibri"/>
                <a:cs typeface="Calibri"/>
              </a:rPr>
              <a:t>s</a:t>
            </a:r>
            <a:r>
              <a:rPr sz="1800" spc="25" dirty="0" smtClean="0">
                <a:latin typeface="Calibri"/>
                <a:cs typeface="Calibri"/>
              </a:rPr>
              <a:t> </a:t>
            </a:r>
            <a:r>
              <a:rPr sz="1800" spc="0" dirty="0" smtClean="0">
                <a:latin typeface="Calibri"/>
                <a:cs typeface="Calibri"/>
              </a:rPr>
              <a:t>ou</a:t>
            </a:r>
            <a:r>
              <a:rPr sz="1800" spc="14" dirty="0" smtClean="0">
                <a:latin typeface="Calibri"/>
                <a:cs typeface="Calibri"/>
              </a:rPr>
              <a:t> </a:t>
            </a:r>
            <a:r>
              <a:rPr sz="1800" spc="0" dirty="0" smtClean="0">
                <a:latin typeface="Calibri"/>
                <a:cs typeface="Calibri"/>
              </a:rPr>
              <a:t>a</a:t>
            </a:r>
            <a:r>
              <a:rPr sz="1800" spc="-9" dirty="0" smtClean="0">
                <a:latin typeface="Calibri"/>
                <a:cs typeface="Calibri"/>
              </a:rPr>
              <a:t>n</a:t>
            </a:r>
            <a:r>
              <a:rPr sz="1800" spc="0" dirty="0" smtClean="0">
                <a:latin typeface="Calibri"/>
                <a:cs typeface="Calibri"/>
              </a:rPr>
              <a:t>t</a:t>
            </a:r>
            <a:r>
              <a:rPr sz="1800" spc="-9" dirty="0" smtClean="0">
                <a:latin typeface="Calibri"/>
                <a:cs typeface="Calibri"/>
              </a:rPr>
              <a:t>i</a:t>
            </a:r>
            <a:r>
              <a:rPr sz="1800" spc="-19" dirty="0" smtClean="0">
                <a:latin typeface="Calibri"/>
                <a:cs typeface="Calibri"/>
              </a:rPr>
              <a:t>c</a:t>
            </a:r>
            <a:r>
              <a:rPr sz="1800" spc="0" dirty="0" smtClean="0">
                <a:latin typeface="Calibri"/>
                <a:cs typeface="Calibri"/>
              </a:rPr>
              <a:t>or</a:t>
            </a:r>
            <a:r>
              <a:rPr sz="1800" spc="-14" dirty="0" smtClean="0">
                <a:latin typeface="Calibri"/>
                <a:cs typeface="Calibri"/>
              </a:rPr>
              <a:t>p</a:t>
            </a:r>
            <a:r>
              <a:rPr sz="1800" spc="0" dirty="0" smtClean="0">
                <a:latin typeface="Calibri"/>
                <a:cs typeface="Calibri"/>
              </a:rPr>
              <a:t>s</a:t>
            </a:r>
            <a:endParaRPr sz="1800">
              <a:latin typeface="Calibri"/>
              <a:cs typeface="Calibri"/>
            </a:endParaRPr>
          </a:p>
          <a:p>
            <a:pPr marL="1365707" marR="34335">
              <a:lnSpc>
                <a:spcPct val="101725"/>
              </a:lnSpc>
              <a:spcBef>
                <a:spcPts val="1042"/>
              </a:spcBef>
            </a:pPr>
            <a:r>
              <a:rPr sz="1800" spc="-4" dirty="0" smtClean="0">
                <a:latin typeface="Calibri"/>
                <a:cs typeface="Calibri"/>
              </a:rPr>
              <a:t>l</a:t>
            </a:r>
            <a:r>
              <a:rPr sz="1800" spc="0" dirty="0" smtClean="0">
                <a:latin typeface="Calibri"/>
                <a:cs typeface="Calibri"/>
              </a:rPr>
              <a:t>a</a:t>
            </a:r>
            <a:r>
              <a:rPr sz="1800" spc="14" dirty="0" smtClean="0">
                <a:latin typeface="Calibri"/>
                <a:cs typeface="Calibri"/>
              </a:rPr>
              <a:t> </a:t>
            </a:r>
            <a:r>
              <a:rPr sz="1800" spc="0" dirty="0" smtClean="0">
                <a:latin typeface="Calibri"/>
                <a:cs typeface="Calibri"/>
              </a:rPr>
              <a:t>th</a:t>
            </a:r>
            <a:r>
              <a:rPr sz="1800" spc="-29" dirty="0" smtClean="0">
                <a:latin typeface="Calibri"/>
                <a:cs typeface="Calibri"/>
              </a:rPr>
              <a:t>r</a:t>
            </a:r>
            <a:r>
              <a:rPr sz="1800" spc="0" dirty="0" smtClean="0">
                <a:latin typeface="Calibri"/>
                <a:cs typeface="Calibri"/>
              </a:rPr>
              <a:t>ombines</a:t>
            </a:r>
            <a:r>
              <a:rPr sz="1800" spc="4" dirty="0" smtClean="0">
                <a:latin typeface="Calibri"/>
                <a:cs typeface="Calibri"/>
              </a:rPr>
              <a:t> </a:t>
            </a:r>
            <a:r>
              <a:rPr sz="1800" spc="-4" dirty="0" smtClean="0">
                <a:latin typeface="Calibri"/>
                <a:cs typeface="Calibri"/>
              </a:rPr>
              <a:t>e</a:t>
            </a:r>
            <a:r>
              <a:rPr sz="1800" spc="0" dirty="0" smtClean="0">
                <a:latin typeface="Calibri"/>
                <a:cs typeface="Calibri"/>
              </a:rPr>
              <a:t>t</a:t>
            </a:r>
            <a:r>
              <a:rPr sz="1800" spc="9" dirty="0" smtClean="0">
                <a:latin typeface="Calibri"/>
                <a:cs typeface="Calibri"/>
              </a:rPr>
              <a:t> </a:t>
            </a:r>
            <a:r>
              <a:rPr sz="1800" spc="-4" dirty="0" smtClean="0">
                <a:latin typeface="Calibri"/>
                <a:cs typeface="Calibri"/>
              </a:rPr>
              <a:t>l</a:t>
            </a:r>
            <a:r>
              <a:rPr sz="1800" spc="0" dirty="0" smtClean="0">
                <a:latin typeface="Calibri"/>
                <a:cs typeface="Calibri"/>
              </a:rPr>
              <a:t>e </a:t>
            </a:r>
            <a:r>
              <a:rPr sz="1800" spc="4" dirty="0" smtClean="0">
                <a:latin typeface="Calibri"/>
                <a:cs typeface="Calibri"/>
              </a:rPr>
              <a:t>f</a:t>
            </a:r>
            <a:r>
              <a:rPr sz="1800" spc="-4" dirty="0" smtClean="0">
                <a:latin typeface="Calibri"/>
                <a:cs typeface="Calibri"/>
              </a:rPr>
              <a:t>i</a:t>
            </a:r>
            <a:r>
              <a:rPr sz="1800" spc="0" dirty="0" smtClean="0">
                <a:latin typeface="Calibri"/>
                <a:cs typeface="Calibri"/>
              </a:rPr>
              <a:t>br</a:t>
            </a:r>
            <a:r>
              <a:rPr sz="1800" spc="-4" dirty="0" smtClean="0">
                <a:latin typeface="Calibri"/>
                <a:cs typeface="Calibri"/>
              </a:rPr>
              <a:t>i</a:t>
            </a:r>
            <a:r>
              <a:rPr sz="1800" spc="0" dirty="0" smtClean="0">
                <a:latin typeface="Calibri"/>
                <a:cs typeface="Calibri"/>
              </a:rPr>
              <a:t>no</a:t>
            </a:r>
            <a:r>
              <a:rPr sz="1800" spc="-4" dirty="0" smtClean="0">
                <a:latin typeface="Calibri"/>
                <a:cs typeface="Calibri"/>
              </a:rPr>
              <a:t>g</a:t>
            </a:r>
            <a:r>
              <a:rPr sz="1800" spc="0" dirty="0" smtClean="0">
                <a:latin typeface="Calibri"/>
                <a:cs typeface="Calibri"/>
              </a:rPr>
              <a:t>è</a:t>
            </a:r>
            <a:r>
              <a:rPr sz="1800" spc="4" dirty="0" smtClean="0">
                <a:latin typeface="Calibri"/>
                <a:cs typeface="Calibri"/>
              </a:rPr>
              <a:t>n</a:t>
            </a:r>
            <a:r>
              <a:rPr sz="1800" spc="0" dirty="0" smtClean="0">
                <a:latin typeface="Calibri"/>
                <a:cs typeface="Calibri"/>
              </a:rPr>
              <a:t>e</a:t>
            </a:r>
            <a:r>
              <a:rPr sz="1800" spc="29" dirty="0" smtClean="0">
                <a:latin typeface="Calibri"/>
                <a:cs typeface="Calibri"/>
              </a:rPr>
              <a:t> </a:t>
            </a:r>
            <a:r>
              <a:rPr sz="1800" spc="0" dirty="0" smtClean="0">
                <a:latin typeface="Calibri"/>
                <a:cs typeface="Calibri"/>
              </a:rPr>
              <a:t>;</a:t>
            </a:r>
            <a:r>
              <a:rPr sz="1800" spc="9" dirty="0" smtClean="0">
                <a:latin typeface="Calibri"/>
                <a:cs typeface="Calibri"/>
              </a:rPr>
              <a:t> </a:t>
            </a:r>
            <a:r>
              <a:rPr sz="1800" spc="0" dirty="0" smtClean="0">
                <a:latin typeface="Calibri"/>
                <a:cs typeface="Calibri"/>
              </a:rPr>
              <a:t>p</a:t>
            </a:r>
            <a:r>
              <a:rPr sz="1800" spc="-25" dirty="0" smtClean="0">
                <a:latin typeface="Calibri"/>
                <a:cs typeface="Calibri"/>
              </a:rPr>
              <a:t>r</a:t>
            </a:r>
            <a:r>
              <a:rPr sz="1800" spc="0" dirty="0" smtClean="0">
                <a:latin typeface="Calibri"/>
                <a:cs typeface="Calibri"/>
              </a:rPr>
              <a:t>o</a:t>
            </a:r>
            <a:r>
              <a:rPr sz="1800" spc="-29" dirty="0" smtClean="0">
                <a:latin typeface="Calibri"/>
                <a:cs typeface="Calibri"/>
              </a:rPr>
              <a:t>t</a:t>
            </a:r>
            <a:r>
              <a:rPr sz="1800" spc="0" dirty="0" smtClean="0">
                <a:latin typeface="Calibri"/>
                <a:cs typeface="Calibri"/>
              </a:rPr>
              <a:t>éine</a:t>
            </a:r>
            <a:r>
              <a:rPr sz="1800" spc="19" dirty="0" smtClean="0">
                <a:latin typeface="Calibri"/>
                <a:cs typeface="Calibri"/>
              </a:rPr>
              <a:t> </a:t>
            </a:r>
            <a:r>
              <a:rPr sz="1800" spc="0" dirty="0" smtClean="0">
                <a:latin typeface="Calibri"/>
                <a:cs typeface="Calibri"/>
              </a:rPr>
              <a:t>de</a:t>
            </a:r>
            <a:r>
              <a:rPr sz="1800" spc="14" dirty="0" smtClean="0">
                <a:latin typeface="Calibri"/>
                <a:cs typeface="Calibri"/>
              </a:rPr>
              <a:t> </a:t>
            </a:r>
            <a:r>
              <a:rPr sz="1800" spc="-19" dirty="0" smtClean="0">
                <a:latin typeface="Calibri"/>
                <a:cs typeface="Calibri"/>
              </a:rPr>
              <a:t>c</a:t>
            </a:r>
            <a:r>
              <a:rPr sz="1800" spc="0" dirty="0" smtClean="0">
                <a:latin typeface="Calibri"/>
                <a:cs typeface="Calibri"/>
              </a:rPr>
              <a:t>oa</a:t>
            </a:r>
            <a:r>
              <a:rPr sz="1800" spc="4" dirty="0" smtClean="0">
                <a:latin typeface="Calibri"/>
                <a:cs typeface="Calibri"/>
              </a:rPr>
              <a:t>g</a:t>
            </a:r>
            <a:r>
              <a:rPr sz="1800" spc="0" dirty="0" smtClean="0">
                <a:latin typeface="Calibri"/>
                <a:cs typeface="Calibri"/>
              </a:rPr>
              <a:t>ul</a:t>
            </a:r>
            <a:r>
              <a:rPr sz="1800" spc="-9" dirty="0" smtClean="0">
                <a:latin typeface="Calibri"/>
                <a:cs typeface="Calibri"/>
              </a:rPr>
              <a:t>a</a:t>
            </a:r>
            <a:r>
              <a:rPr sz="1800" spc="0" dirty="0" smtClean="0">
                <a:latin typeface="Calibri"/>
                <a:cs typeface="Calibri"/>
              </a:rPr>
              <a:t>t</a:t>
            </a:r>
            <a:r>
              <a:rPr sz="1800" spc="-9" dirty="0" smtClean="0">
                <a:latin typeface="Calibri"/>
                <a:cs typeface="Calibri"/>
              </a:rPr>
              <a:t>i</a:t>
            </a:r>
            <a:r>
              <a:rPr sz="1800" spc="0" dirty="0" smtClean="0">
                <a:latin typeface="Calibri"/>
                <a:cs typeface="Calibri"/>
              </a:rPr>
              <a:t>on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1725"/>
              </a:lnSpc>
              <a:spcBef>
                <a:spcPts val="524"/>
              </a:spcBef>
            </a:pPr>
            <a:r>
              <a:rPr sz="1800" spc="-44" dirty="0" smtClean="0">
                <a:solidFill>
                  <a:srgbClr val="EC7C30"/>
                </a:solidFill>
                <a:latin typeface="Calibri"/>
                <a:cs typeface="Calibri"/>
              </a:rPr>
              <a:t>R</a:t>
            </a:r>
            <a:r>
              <a:rPr sz="1800" spc="0" dirty="0" smtClean="0">
                <a:solidFill>
                  <a:srgbClr val="EC7C30"/>
                </a:solidFill>
                <a:latin typeface="Calibri"/>
                <a:cs typeface="Calibri"/>
              </a:rPr>
              <a:t>ema</a:t>
            </a:r>
            <a:r>
              <a:rPr sz="1800" spc="-25" dirty="0" smtClean="0">
                <a:solidFill>
                  <a:srgbClr val="EC7C30"/>
                </a:solidFill>
                <a:latin typeface="Calibri"/>
                <a:cs typeface="Calibri"/>
              </a:rPr>
              <a:t>r</a:t>
            </a:r>
            <a:r>
              <a:rPr sz="1800" spc="0" dirty="0" smtClean="0">
                <a:solidFill>
                  <a:srgbClr val="EC7C30"/>
                </a:solidFill>
                <a:latin typeface="Calibri"/>
                <a:cs typeface="Calibri"/>
              </a:rPr>
              <a:t>qu</a:t>
            </a:r>
            <a:r>
              <a:rPr sz="1800" spc="4" dirty="0" smtClean="0">
                <a:solidFill>
                  <a:srgbClr val="EC7C30"/>
                </a:solidFill>
                <a:latin typeface="Calibri"/>
                <a:cs typeface="Calibri"/>
              </a:rPr>
              <a:t>e</a:t>
            </a:r>
            <a:r>
              <a:rPr sz="1800" spc="0" dirty="0" smtClean="0">
                <a:solidFill>
                  <a:srgbClr val="EC7C30"/>
                </a:solidFill>
                <a:latin typeface="Calibri"/>
                <a:cs typeface="Calibri"/>
              </a:rPr>
              <a:t>:</a:t>
            </a:r>
            <a:r>
              <a:rPr sz="1800" spc="19" dirty="0" smtClean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1800" spc="0" dirty="0" smtClean="0">
                <a:solidFill>
                  <a:srgbClr val="EC7C30"/>
                </a:solidFill>
                <a:latin typeface="Calibri"/>
                <a:cs typeface="Calibri"/>
              </a:rPr>
              <a:t>de</a:t>
            </a:r>
            <a:r>
              <a:rPr sz="1800" spc="9" dirty="0" smtClean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1800" spc="0" dirty="0" smtClean="0">
                <a:solidFill>
                  <a:srgbClr val="EC7C30"/>
                </a:solidFill>
                <a:latin typeface="Calibri"/>
                <a:cs typeface="Calibri"/>
              </a:rPr>
              <a:t>nomb</a:t>
            </a:r>
            <a:r>
              <a:rPr sz="1800" spc="-29" dirty="0" smtClean="0">
                <a:solidFill>
                  <a:srgbClr val="EC7C30"/>
                </a:solidFill>
                <a:latin typeface="Calibri"/>
                <a:cs typeface="Calibri"/>
              </a:rPr>
              <a:t>r</a:t>
            </a:r>
            <a:r>
              <a:rPr sz="1800" spc="0" dirty="0" smtClean="0">
                <a:solidFill>
                  <a:srgbClr val="EC7C30"/>
                </a:solidFill>
                <a:latin typeface="Calibri"/>
                <a:cs typeface="Calibri"/>
              </a:rPr>
              <a:t>eu</a:t>
            </a:r>
            <a:r>
              <a:rPr sz="1800" spc="4" dirty="0" smtClean="0">
                <a:solidFill>
                  <a:srgbClr val="EC7C30"/>
                </a:solidFill>
                <a:latin typeface="Calibri"/>
                <a:cs typeface="Calibri"/>
              </a:rPr>
              <a:t>s</a:t>
            </a:r>
            <a:r>
              <a:rPr sz="1800" spc="0" dirty="0" smtClean="0">
                <a:solidFill>
                  <a:srgbClr val="EC7C30"/>
                </a:solidFill>
                <a:latin typeface="Calibri"/>
                <a:cs typeface="Calibri"/>
              </a:rPr>
              <a:t>es</a:t>
            </a:r>
            <a:r>
              <a:rPr sz="1800" spc="4" dirty="0" smtClean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1800" spc="0" dirty="0" smtClean="0">
                <a:solidFill>
                  <a:srgbClr val="EC7C30"/>
                </a:solidFill>
                <a:latin typeface="Calibri"/>
                <a:cs typeface="Calibri"/>
              </a:rPr>
              <a:t>p</a:t>
            </a:r>
            <a:r>
              <a:rPr sz="1800" spc="-25" dirty="0" smtClean="0">
                <a:solidFill>
                  <a:srgbClr val="EC7C30"/>
                </a:solidFill>
                <a:latin typeface="Calibri"/>
                <a:cs typeface="Calibri"/>
              </a:rPr>
              <a:t>r</a:t>
            </a:r>
            <a:r>
              <a:rPr sz="1800" spc="0" dirty="0" smtClean="0">
                <a:solidFill>
                  <a:srgbClr val="EC7C30"/>
                </a:solidFill>
                <a:latin typeface="Calibri"/>
                <a:cs typeface="Calibri"/>
              </a:rPr>
              <a:t>o</a:t>
            </a:r>
            <a:r>
              <a:rPr sz="1800" spc="-29" dirty="0" smtClean="0">
                <a:solidFill>
                  <a:srgbClr val="EC7C30"/>
                </a:solidFill>
                <a:latin typeface="Calibri"/>
                <a:cs typeface="Calibri"/>
              </a:rPr>
              <a:t>t</a:t>
            </a:r>
            <a:r>
              <a:rPr sz="1800" spc="0" dirty="0" smtClean="0">
                <a:solidFill>
                  <a:srgbClr val="EC7C30"/>
                </a:solidFill>
                <a:latin typeface="Calibri"/>
                <a:cs typeface="Calibri"/>
              </a:rPr>
              <a:t>éines </a:t>
            </a:r>
            <a:r>
              <a:rPr sz="1800" spc="4" dirty="0" smtClean="0">
                <a:solidFill>
                  <a:srgbClr val="EC7C30"/>
                </a:solidFill>
                <a:latin typeface="Calibri"/>
                <a:cs typeface="Calibri"/>
              </a:rPr>
              <a:t>s</a:t>
            </a:r>
            <a:r>
              <a:rPr sz="1800" spc="0" dirty="0" smtClean="0">
                <a:solidFill>
                  <a:srgbClr val="EC7C30"/>
                </a:solidFill>
                <a:latin typeface="Calibri"/>
                <a:cs typeface="Calibri"/>
              </a:rPr>
              <a:t>o</a:t>
            </a:r>
            <a:r>
              <a:rPr sz="1800" spc="-14" dirty="0" smtClean="0">
                <a:solidFill>
                  <a:srgbClr val="EC7C30"/>
                </a:solidFill>
                <a:latin typeface="Calibri"/>
                <a:cs typeface="Calibri"/>
              </a:rPr>
              <a:t>n</a:t>
            </a:r>
            <a:r>
              <a:rPr sz="1800" spc="0" dirty="0" smtClean="0">
                <a:solidFill>
                  <a:srgbClr val="EC7C30"/>
                </a:solidFill>
                <a:latin typeface="Calibri"/>
                <a:cs typeface="Calibri"/>
              </a:rPr>
              <a:t>t </a:t>
            </a:r>
            <a:r>
              <a:rPr sz="1800" spc="-14" dirty="0" smtClean="0">
                <a:solidFill>
                  <a:srgbClr val="EC7C30"/>
                </a:solidFill>
                <a:latin typeface="Calibri"/>
                <a:cs typeface="Calibri"/>
              </a:rPr>
              <a:t>C</a:t>
            </a:r>
            <a:r>
              <a:rPr sz="1800" spc="0" dirty="0" smtClean="0">
                <a:solidFill>
                  <a:srgbClr val="EC7C30"/>
                </a:solidFill>
                <a:latin typeface="Calibri"/>
                <a:cs typeface="Calibri"/>
              </a:rPr>
              <a:t>O</a:t>
            </a:r>
            <a:r>
              <a:rPr sz="1800" spc="-4" dirty="0" smtClean="0">
                <a:solidFill>
                  <a:srgbClr val="EC7C30"/>
                </a:solidFill>
                <a:latin typeface="Calibri"/>
                <a:cs typeface="Calibri"/>
              </a:rPr>
              <a:t>N</a:t>
            </a:r>
            <a:r>
              <a:rPr sz="1800" spc="0" dirty="0" smtClean="0">
                <a:solidFill>
                  <a:srgbClr val="EC7C30"/>
                </a:solidFill>
                <a:latin typeface="Calibri"/>
                <a:cs typeface="Calibri"/>
              </a:rPr>
              <a:t>JUG</a:t>
            </a:r>
            <a:r>
              <a:rPr sz="1800" spc="-4" dirty="0" smtClean="0">
                <a:solidFill>
                  <a:srgbClr val="EC7C30"/>
                </a:solidFill>
                <a:latin typeface="Calibri"/>
                <a:cs typeface="Calibri"/>
              </a:rPr>
              <a:t>U</a:t>
            </a:r>
            <a:r>
              <a:rPr sz="1800" spc="0" dirty="0" smtClean="0">
                <a:solidFill>
                  <a:srgbClr val="EC7C30"/>
                </a:solidFill>
                <a:latin typeface="Calibri"/>
                <a:cs typeface="Calibri"/>
              </a:rPr>
              <a:t>E</a:t>
            </a:r>
            <a:r>
              <a:rPr sz="1800" spc="-19" dirty="0" smtClean="0">
                <a:solidFill>
                  <a:srgbClr val="EC7C30"/>
                </a:solidFill>
                <a:latin typeface="Calibri"/>
                <a:cs typeface="Calibri"/>
              </a:rPr>
              <a:t>E</a:t>
            </a:r>
            <a:r>
              <a:rPr sz="1800" spc="0" dirty="0" smtClean="0">
                <a:solidFill>
                  <a:srgbClr val="EC7C30"/>
                </a:solidFill>
                <a:latin typeface="Calibri"/>
                <a:cs typeface="Calibri"/>
              </a:rPr>
              <a:t>S</a:t>
            </a:r>
            <a:r>
              <a:rPr sz="1800" spc="-9" dirty="0" smtClean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1800" spc="-4" dirty="0" smtClean="0">
                <a:solidFill>
                  <a:srgbClr val="EC7C30"/>
                </a:solidFill>
                <a:latin typeface="Calibri"/>
                <a:cs typeface="Calibri"/>
              </a:rPr>
              <a:t>(</a:t>
            </a:r>
            <a:r>
              <a:rPr sz="1800" spc="0" dirty="0" smtClean="0">
                <a:solidFill>
                  <a:srgbClr val="EC7C30"/>
                </a:solidFill>
                <a:latin typeface="Calibri"/>
                <a:cs typeface="Calibri"/>
              </a:rPr>
              <a:t>h</a:t>
            </a:r>
            <a:r>
              <a:rPr sz="1800" spc="-4" dirty="0" smtClean="0">
                <a:solidFill>
                  <a:srgbClr val="EC7C30"/>
                </a:solidFill>
                <a:latin typeface="Calibri"/>
                <a:cs typeface="Calibri"/>
              </a:rPr>
              <a:t>é</a:t>
            </a:r>
            <a:r>
              <a:rPr sz="1800" spc="-25" dirty="0" smtClean="0">
                <a:solidFill>
                  <a:srgbClr val="EC7C30"/>
                </a:solidFill>
                <a:latin typeface="Calibri"/>
                <a:cs typeface="Calibri"/>
              </a:rPr>
              <a:t>t</a:t>
            </a:r>
            <a:r>
              <a:rPr sz="1800" spc="0" dirty="0" smtClean="0">
                <a:solidFill>
                  <a:srgbClr val="EC7C30"/>
                </a:solidFill>
                <a:latin typeface="Calibri"/>
                <a:cs typeface="Calibri"/>
              </a:rPr>
              <a:t>é</a:t>
            </a:r>
            <a:r>
              <a:rPr sz="1800" spc="-25" dirty="0" smtClean="0">
                <a:solidFill>
                  <a:srgbClr val="EC7C30"/>
                </a:solidFill>
                <a:latin typeface="Calibri"/>
                <a:cs typeface="Calibri"/>
              </a:rPr>
              <a:t>r</a:t>
            </a:r>
            <a:r>
              <a:rPr sz="1800" spc="0" dirty="0" smtClean="0">
                <a:solidFill>
                  <a:srgbClr val="EC7C30"/>
                </a:solidFill>
                <a:latin typeface="Calibri"/>
                <a:cs typeface="Calibri"/>
              </a:rPr>
              <a:t>op</a:t>
            </a:r>
            <a:r>
              <a:rPr sz="1800" spc="-29" dirty="0" smtClean="0">
                <a:solidFill>
                  <a:srgbClr val="EC7C30"/>
                </a:solidFill>
                <a:latin typeface="Calibri"/>
                <a:cs typeface="Calibri"/>
              </a:rPr>
              <a:t>r</a:t>
            </a:r>
            <a:r>
              <a:rPr sz="1800" spc="0" dirty="0" smtClean="0">
                <a:solidFill>
                  <a:srgbClr val="EC7C30"/>
                </a:solidFill>
                <a:latin typeface="Calibri"/>
                <a:cs typeface="Calibri"/>
              </a:rPr>
              <a:t>o</a:t>
            </a:r>
            <a:r>
              <a:rPr sz="1800" spc="-29" dirty="0" smtClean="0">
                <a:solidFill>
                  <a:srgbClr val="EC7C30"/>
                </a:solidFill>
                <a:latin typeface="Calibri"/>
                <a:cs typeface="Calibri"/>
              </a:rPr>
              <a:t>t</a:t>
            </a:r>
            <a:r>
              <a:rPr sz="1800" spc="0" dirty="0" smtClean="0">
                <a:solidFill>
                  <a:srgbClr val="EC7C30"/>
                </a:solidFill>
                <a:latin typeface="Calibri"/>
                <a:cs typeface="Calibri"/>
              </a:rPr>
              <a:t>éines)</a:t>
            </a:r>
            <a:endParaRPr sz="1800">
              <a:latin typeface="Calibri"/>
              <a:cs typeface="Calibri"/>
            </a:endParaRPr>
          </a:p>
          <a:p>
            <a:pPr marL="12700" marR="34335">
              <a:lnSpc>
                <a:spcPct val="101725"/>
              </a:lnSpc>
              <a:spcBef>
                <a:spcPts val="935"/>
              </a:spcBef>
            </a:pPr>
            <a:r>
              <a:rPr sz="1600" spc="4" dirty="0" smtClean="0">
                <a:latin typeface="Wingdings"/>
                <a:cs typeface="Wingdings"/>
              </a:rPr>
              <a:t></a:t>
            </a:r>
            <a:r>
              <a:rPr sz="1600" spc="0" dirty="0" smtClean="0">
                <a:latin typeface="Calibri"/>
                <a:cs typeface="Calibri"/>
              </a:rPr>
              <a:t>G</a:t>
            </a:r>
            <a:r>
              <a:rPr sz="1600" spc="4" dirty="0" smtClean="0">
                <a:latin typeface="Calibri"/>
                <a:cs typeface="Calibri"/>
              </a:rPr>
              <a:t>l</a:t>
            </a:r>
            <a:r>
              <a:rPr sz="1600" spc="-25" dirty="0" smtClean="0">
                <a:latin typeface="Calibri"/>
                <a:cs typeface="Calibri"/>
              </a:rPr>
              <a:t>y</a:t>
            </a:r>
            <a:r>
              <a:rPr sz="1600" spc="-14" dirty="0" smtClean="0">
                <a:latin typeface="Calibri"/>
                <a:cs typeface="Calibri"/>
              </a:rPr>
              <a:t>c</a:t>
            </a:r>
            <a:r>
              <a:rPr sz="1600" spc="0" dirty="0" smtClean="0">
                <a:latin typeface="Calibri"/>
                <a:cs typeface="Calibri"/>
              </a:rPr>
              <a:t>op</a:t>
            </a:r>
            <a:r>
              <a:rPr sz="1600" spc="-29" dirty="0" smtClean="0">
                <a:latin typeface="Calibri"/>
                <a:cs typeface="Calibri"/>
              </a:rPr>
              <a:t>r</a:t>
            </a:r>
            <a:r>
              <a:rPr sz="1600" spc="0" dirty="0" smtClean="0">
                <a:latin typeface="Calibri"/>
                <a:cs typeface="Calibri"/>
              </a:rPr>
              <a:t>o</a:t>
            </a:r>
            <a:r>
              <a:rPr sz="1600" spc="-9" dirty="0" smtClean="0">
                <a:latin typeface="Calibri"/>
                <a:cs typeface="Calibri"/>
              </a:rPr>
              <a:t>t</a:t>
            </a:r>
            <a:r>
              <a:rPr sz="1600" spc="0" dirty="0" smtClean="0">
                <a:latin typeface="Calibri"/>
                <a:cs typeface="Calibri"/>
              </a:rPr>
              <a:t>éine</a:t>
            </a:r>
            <a:r>
              <a:rPr sz="1600" spc="4" dirty="0" smtClean="0">
                <a:latin typeface="Calibri"/>
                <a:cs typeface="Calibri"/>
              </a:rPr>
              <a:t>s</a:t>
            </a:r>
            <a:r>
              <a:rPr sz="1600" spc="0" dirty="0" smtClean="0">
                <a:latin typeface="Calibri"/>
                <a:cs typeface="Calibri"/>
              </a:rPr>
              <a:t>: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625588" y="4044865"/>
            <a:ext cx="4198313" cy="60600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30403">
              <a:lnSpc>
                <a:spcPts val="1820"/>
              </a:lnSpc>
              <a:spcBef>
                <a:spcPts val="91"/>
              </a:spcBef>
            </a:pPr>
            <a:r>
              <a:rPr sz="2400" spc="4" baseline="1877" dirty="0" smtClean="0">
                <a:latin typeface="Wingdings"/>
                <a:cs typeface="Wingdings"/>
              </a:rPr>
              <a:t></a:t>
            </a:r>
            <a:r>
              <a:rPr sz="2400" spc="0" baseline="1706" dirty="0" smtClean="0">
                <a:latin typeface="Calibri"/>
                <a:cs typeface="Calibri"/>
              </a:rPr>
              <a:t>hém</a:t>
            </a:r>
            <a:r>
              <a:rPr sz="2400" spc="-4" baseline="1706" dirty="0" smtClean="0">
                <a:latin typeface="Calibri"/>
                <a:cs typeface="Calibri"/>
              </a:rPr>
              <a:t>o</a:t>
            </a:r>
            <a:r>
              <a:rPr sz="2400" spc="0" baseline="1706" dirty="0" smtClean="0">
                <a:latin typeface="Calibri"/>
                <a:cs typeface="Calibri"/>
              </a:rPr>
              <a:t>p</a:t>
            </a:r>
            <a:r>
              <a:rPr sz="2400" spc="-25" baseline="1706" dirty="0" smtClean="0">
                <a:latin typeface="Calibri"/>
                <a:cs typeface="Calibri"/>
              </a:rPr>
              <a:t>r</a:t>
            </a:r>
            <a:r>
              <a:rPr sz="2400" spc="0" baseline="1706" dirty="0" smtClean="0">
                <a:latin typeface="Calibri"/>
                <a:cs typeface="Calibri"/>
              </a:rPr>
              <a:t>o</a:t>
            </a:r>
            <a:r>
              <a:rPr sz="2400" spc="-9" baseline="1706" dirty="0" smtClean="0">
                <a:latin typeface="Calibri"/>
                <a:cs typeface="Calibri"/>
              </a:rPr>
              <a:t>t</a:t>
            </a:r>
            <a:r>
              <a:rPr sz="2400" spc="0" baseline="1706" dirty="0" smtClean="0">
                <a:latin typeface="Calibri"/>
                <a:cs typeface="Calibri"/>
              </a:rPr>
              <a:t>éines</a:t>
            </a:r>
            <a:endParaRPr sz="1600">
              <a:latin typeface="Calibri"/>
              <a:cs typeface="Calibri"/>
            </a:endParaRPr>
          </a:p>
          <a:p>
            <a:pPr marL="927353">
              <a:lnSpc>
                <a:spcPct val="101725"/>
              </a:lnSpc>
              <a:spcBef>
                <a:spcPts val="835"/>
              </a:spcBef>
            </a:pPr>
            <a:r>
              <a:rPr sz="1600" spc="-14" dirty="0" smtClean="0">
                <a:latin typeface="Calibri"/>
                <a:cs typeface="Calibri"/>
              </a:rPr>
              <a:t>c</a:t>
            </a:r>
            <a:r>
              <a:rPr sz="1600" spc="0" dirty="0" smtClean="0">
                <a:latin typeface="Calibri"/>
                <a:cs typeface="Calibri"/>
              </a:rPr>
              <a:t>o</a:t>
            </a:r>
            <a:r>
              <a:rPr sz="1600" spc="-9" dirty="0" smtClean="0">
                <a:latin typeface="Calibri"/>
                <a:cs typeface="Calibri"/>
              </a:rPr>
              <a:t>n</a:t>
            </a:r>
            <a:r>
              <a:rPr sz="1600" spc="4" dirty="0" smtClean="0">
                <a:latin typeface="Calibri"/>
                <a:cs typeface="Calibri"/>
              </a:rPr>
              <a:t>ti</a:t>
            </a:r>
            <a:r>
              <a:rPr sz="1600" spc="0" dirty="0" smtClean="0">
                <a:latin typeface="Calibri"/>
                <a:cs typeface="Calibri"/>
              </a:rPr>
              <a:t>e</a:t>
            </a:r>
            <a:r>
              <a:rPr sz="1600" spc="-14" dirty="0" smtClean="0">
                <a:latin typeface="Calibri"/>
                <a:cs typeface="Calibri"/>
              </a:rPr>
              <a:t>n</a:t>
            </a:r>
            <a:r>
              <a:rPr sz="1600" spc="0" dirty="0" smtClean="0">
                <a:latin typeface="Calibri"/>
                <a:cs typeface="Calibri"/>
              </a:rPr>
              <a:t>t</a:t>
            </a:r>
            <a:r>
              <a:rPr sz="1600" spc="-43" dirty="0" smtClean="0">
                <a:latin typeface="Calibri"/>
                <a:cs typeface="Calibri"/>
              </a:rPr>
              <a:t> </a:t>
            </a:r>
            <a:r>
              <a:rPr sz="1600" spc="0" dirty="0" smtClean="0">
                <a:latin typeface="Calibri"/>
                <a:cs typeface="Calibri"/>
              </a:rPr>
              <a:t>un</a:t>
            </a:r>
            <a:r>
              <a:rPr sz="1600" spc="-26" dirty="0" smtClean="0">
                <a:latin typeface="Calibri"/>
                <a:cs typeface="Calibri"/>
              </a:rPr>
              <a:t> </a:t>
            </a:r>
            <a:r>
              <a:rPr sz="1600" spc="0" dirty="0" smtClean="0">
                <a:latin typeface="Calibri"/>
                <a:cs typeface="Calibri"/>
              </a:rPr>
              <a:t>hème</a:t>
            </a:r>
            <a:r>
              <a:rPr sz="1600" spc="-22" dirty="0" smtClean="0">
                <a:latin typeface="Calibri"/>
                <a:cs typeface="Calibri"/>
              </a:rPr>
              <a:t> </a:t>
            </a:r>
            <a:r>
              <a:rPr sz="1600" spc="-14" dirty="0" smtClean="0">
                <a:latin typeface="Calibri"/>
                <a:cs typeface="Calibri"/>
              </a:rPr>
              <a:t>c</a:t>
            </a:r>
            <a:r>
              <a:rPr sz="1600" spc="0" dirty="0" smtClean="0">
                <a:latin typeface="Calibri"/>
                <a:cs typeface="Calibri"/>
              </a:rPr>
              <a:t>om</a:t>
            </a:r>
            <a:r>
              <a:rPr sz="1600" spc="-9" dirty="0" smtClean="0">
                <a:latin typeface="Calibri"/>
                <a:cs typeface="Calibri"/>
              </a:rPr>
              <a:t>m</a:t>
            </a:r>
            <a:r>
              <a:rPr sz="1600" spc="0" dirty="0" smtClean="0">
                <a:latin typeface="Calibri"/>
                <a:cs typeface="Calibri"/>
              </a:rPr>
              <a:t>e</a:t>
            </a:r>
            <a:r>
              <a:rPr sz="1600" spc="-28" dirty="0" smtClean="0">
                <a:latin typeface="Calibri"/>
                <a:cs typeface="Calibri"/>
              </a:rPr>
              <a:t> </a:t>
            </a:r>
            <a:r>
              <a:rPr sz="1600" spc="4" dirty="0" smtClean="0">
                <a:latin typeface="Calibri"/>
                <a:cs typeface="Calibri"/>
              </a:rPr>
              <a:t>l</a:t>
            </a:r>
            <a:r>
              <a:rPr sz="1600" spc="0" dirty="0" smtClean="0">
                <a:latin typeface="Calibri"/>
                <a:cs typeface="Calibri"/>
              </a:rPr>
              <a:t>a</a:t>
            </a:r>
            <a:r>
              <a:rPr sz="1600" spc="-11" dirty="0" smtClean="0">
                <a:latin typeface="Calibri"/>
                <a:cs typeface="Calibri"/>
              </a:rPr>
              <a:t> </a:t>
            </a:r>
            <a:r>
              <a:rPr sz="1600" spc="0" dirty="0" smtClean="0">
                <a:latin typeface="Calibri"/>
                <a:cs typeface="Calibri"/>
              </a:rPr>
              <a:t>porphi</a:t>
            </a:r>
            <a:r>
              <a:rPr sz="1600" spc="-4" dirty="0" smtClean="0">
                <a:latin typeface="Calibri"/>
                <a:cs typeface="Calibri"/>
              </a:rPr>
              <a:t>r</a:t>
            </a:r>
            <a:r>
              <a:rPr sz="1600" spc="4" dirty="0" smtClean="0">
                <a:latin typeface="Calibri"/>
                <a:cs typeface="Calibri"/>
              </a:rPr>
              <a:t>i</a:t>
            </a:r>
            <a:r>
              <a:rPr sz="1600" spc="0" dirty="0" smtClean="0">
                <a:latin typeface="Calibri"/>
                <a:cs typeface="Calibri"/>
              </a:rPr>
              <a:t>ne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647694" y="4068995"/>
            <a:ext cx="3483247" cy="60600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30403">
              <a:lnSpc>
                <a:spcPts val="1820"/>
              </a:lnSpc>
              <a:spcBef>
                <a:spcPts val="91"/>
              </a:spcBef>
            </a:pPr>
            <a:r>
              <a:rPr sz="2400" spc="4" baseline="1877" dirty="0" smtClean="0">
                <a:latin typeface="Wingdings"/>
                <a:cs typeface="Wingdings"/>
              </a:rPr>
              <a:t></a:t>
            </a:r>
            <a:r>
              <a:rPr sz="2400" spc="0" baseline="1706" dirty="0" smtClean="0">
                <a:latin typeface="Calibri"/>
                <a:cs typeface="Calibri"/>
              </a:rPr>
              <a:t>Nuc</a:t>
            </a:r>
            <a:r>
              <a:rPr sz="2400" spc="4" baseline="1706" dirty="0" smtClean="0">
                <a:latin typeface="Calibri"/>
                <a:cs typeface="Calibri"/>
              </a:rPr>
              <a:t>l</a:t>
            </a:r>
            <a:r>
              <a:rPr sz="2400" spc="0" baseline="1706" dirty="0" smtClean="0">
                <a:latin typeface="Calibri"/>
                <a:cs typeface="Calibri"/>
              </a:rPr>
              <a:t>éop</a:t>
            </a:r>
            <a:r>
              <a:rPr sz="2400" spc="-29" baseline="1706" dirty="0" smtClean="0">
                <a:latin typeface="Calibri"/>
                <a:cs typeface="Calibri"/>
              </a:rPr>
              <a:t>r</a:t>
            </a:r>
            <a:r>
              <a:rPr sz="2400" spc="0" baseline="1706" dirty="0" smtClean="0">
                <a:latin typeface="Calibri"/>
                <a:cs typeface="Calibri"/>
              </a:rPr>
              <a:t>o</a:t>
            </a:r>
            <a:r>
              <a:rPr sz="2400" spc="-9" baseline="1706" dirty="0" smtClean="0">
                <a:latin typeface="Calibri"/>
                <a:cs typeface="Calibri"/>
              </a:rPr>
              <a:t>t</a:t>
            </a:r>
            <a:r>
              <a:rPr sz="2400" spc="0" baseline="1706" dirty="0" smtClean="0">
                <a:latin typeface="Calibri"/>
                <a:cs typeface="Calibri"/>
              </a:rPr>
              <a:t>éines</a:t>
            </a:r>
            <a:endParaRPr sz="1600">
              <a:latin typeface="Calibri"/>
              <a:cs typeface="Calibri"/>
            </a:endParaRPr>
          </a:p>
          <a:p>
            <a:pPr marL="927353">
              <a:lnSpc>
                <a:spcPct val="101725"/>
              </a:lnSpc>
              <a:spcBef>
                <a:spcPts val="835"/>
              </a:spcBef>
            </a:pPr>
            <a:r>
              <a:rPr sz="1600" spc="-14" dirty="0" smtClean="0">
                <a:latin typeface="Calibri"/>
                <a:cs typeface="Calibri"/>
              </a:rPr>
              <a:t>c</a:t>
            </a:r>
            <a:r>
              <a:rPr sz="1600" spc="0" dirty="0" smtClean="0">
                <a:latin typeface="Calibri"/>
                <a:cs typeface="Calibri"/>
              </a:rPr>
              <a:t>o</a:t>
            </a:r>
            <a:r>
              <a:rPr sz="1600" spc="-9" dirty="0" smtClean="0">
                <a:latin typeface="Calibri"/>
                <a:cs typeface="Calibri"/>
              </a:rPr>
              <a:t>n</a:t>
            </a:r>
            <a:r>
              <a:rPr sz="1600" spc="4" dirty="0" smtClean="0">
                <a:latin typeface="Calibri"/>
                <a:cs typeface="Calibri"/>
              </a:rPr>
              <a:t>ti</a:t>
            </a:r>
            <a:r>
              <a:rPr sz="1600" spc="0" dirty="0" smtClean="0">
                <a:latin typeface="Calibri"/>
                <a:cs typeface="Calibri"/>
              </a:rPr>
              <a:t>e</a:t>
            </a:r>
            <a:r>
              <a:rPr sz="1600" spc="-14" dirty="0" smtClean="0">
                <a:latin typeface="Calibri"/>
                <a:cs typeface="Calibri"/>
              </a:rPr>
              <a:t>n</a:t>
            </a:r>
            <a:r>
              <a:rPr sz="1600" spc="0" dirty="0" smtClean="0">
                <a:latin typeface="Calibri"/>
                <a:cs typeface="Calibri"/>
              </a:rPr>
              <a:t>t</a:t>
            </a:r>
            <a:r>
              <a:rPr sz="1600" spc="-38" dirty="0" smtClean="0">
                <a:latin typeface="Calibri"/>
                <a:cs typeface="Calibri"/>
              </a:rPr>
              <a:t> </a:t>
            </a:r>
            <a:r>
              <a:rPr sz="1600" spc="0" dirty="0" smtClean="0">
                <a:latin typeface="Calibri"/>
                <a:cs typeface="Calibri"/>
              </a:rPr>
              <a:t>des</a:t>
            </a:r>
            <a:r>
              <a:rPr sz="1600" spc="-22" dirty="0" smtClean="0">
                <a:latin typeface="Calibri"/>
                <a:cs typeface="Calibri"/>
              </a:rPr>
              <a:t> </a:t>
            </a:r>
            <a:r>
              <a:rPr sz="1600" spc="0" dirty="0" smtClean="0">
                <a:latin typeface="Calibri"/>
                <a:cs typeface="Calibri"/>
              </a:rPr>
              <a:t>aci</a:t>
            </a:r>
            <a:r>
              <a:rPr sz="1600" spc="4" dirty="0" smtClean="0">
                <a:latin typeface="Calibri"/>
                <a:cs typeface="Calibri"/>
              </a:rPr>
              <a:t>d</a:t>
            </a:r>
            <a:r>
              <a:rPr sz="1600" spc="0" dirty="0" smtClean="0">
                <a:latin typeface="Calibri"/>
                <a:cs typeface="Calibri"/>
              </a:rPr>
              <a:t>es</a:t>
            </a:r>
            <a:r>
              <a:rPr sz="1600" spc="-40" dirty="0" smtClean="0">
                <a:latin typeface="Calibri"/>
                <a:cs typeface="Calibri"/>
              </a:rPr>
              <a:t> </a:t>
            </a:r>
            <a:r>
              <a:rPr sz="1600" spc="0" dirty="0" smtClean="0">
                <a:latin typeface="Calibri"/>
                <a:cs typeface="Calibri"/>
              </a:rPr>
              <a:t>nucléi</a:t>
            </a:r>
            <a:r>
              <a:rPr sz="1600" spc="4" dirty="0" smtClean="0">
                <a:latin typeface="Calibri"/>
                <a:cs typeface="Calibri"/>
              </a:rPr>
              <a:t>q</a:t>
            </a:r>
            <a:r>
              <a:rPr sz="1600" spc="0" dirty="0" smtClean="0">
                <a:latin typeface="Calibri"/>
                <a:cs typeface="Calibri"/>
              </a:rPr>
              <a:t>ues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367155" y="4245991"/>
            <a:ext cx="1537399" cy="2280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25"/>
              </a:lnSpc>
              <a:spcBef>
                <a:spcPts val="86"/>
              </a:spcBef>
            </a:pPr>
            <a:r>
              <a:rPr sz="2400" spc="-14" baseline="3413" dirty="0" smtClean="0">
                <a:latin typeface="Calibri"/>
                <a:cs typeface="Calibri"/>
              </a:rPr>
              <a:t>c</a:t>
            </a:r>
            <a:r>
              <a:rPr sz="2400" spc="0" baseline="3413" dirty="0" smtClean="0">
                <a:latin typeface="Calibri"/>
                <a:cs typeface="Calibri"/>
              </a:rPr>
              <a:t>o</a:t>
            </a:r>
            <a:r>
              <a:rPr sz="2400" spc="-9" baseline="3413" dirty="0" smtClean="0">
                <a:latin typeface="Calibri"/>
                <a:cs typeface="Calibri"/>
              </a:rPr>
              <a:t>n</a:t>
            </a:r>
            <a:r>
              <a:rPr sz="2400" spc="4" baseline="3413" dirty="0" smtClean="0">
                <a:latin typeface="Calibri"/>
                <a:cs typeface="Calibri"/>
              </a:rPr>
              <a:t>ti</a:t>
            </a:r>
            <a:r>
              <a:rPr sz="2400" spc="0" baseline="3413" dirty="0" smtClean="0">
                <a:latin typeface="Calibri"/>
                <a:cs typeface="Calibri"/>
              </a:rPr>
              <a:t>e</a:t>
            </a:r>
            <a:r>
              <a:rPr sz="2400" spc="-14" baseline="3413" dirty="0" smtClean="0">
                <a:latin typeface="Calibri"/>
                <a:cs typeface="Calibri"/>
              </a:rPr>
              <a:t>n</a:t>
            </a:r>
            <a:r>
              <a:rPr sz="2400" spc="0" baseline="3413" dirty="0" smtClean="0">
                <a:latin typeface="Calibri"/>
                <a:cs typeface="Calibri"/>
              </a:rPr>
              <a:t>t</a:t>
            </a:r>
            <a:r>
              <a:rPr sz="2400" spc="-43" baseline="3413" dirty="0" smtClean="0">
                <a:latin typeface="Calibri"/>
                <a:cs typeface="Calibri"/>
              </a:rPr>
              <a:t> </a:t>
            </a:r>
            <a:r>
              <a:rPr sz="2400" spc="0" baseline="3413" dirty="0" smtClean="0">
                <a:latin typeface="Calibri"/>
                <a:cs typeface="Calibri"/>
              </a:rPr>
              <a:t>des</a:t>
            </a:r>
            <a:r>
              <a:rPr sz="2400" spc="-22" baseline="3413" dirty="0" smtClean="0">
                <a:latin typeface="Calibri"/>
                <a:cs typeface="Calibri"/>
              </a:rPr>
              <a:t> </a:t>
            </a:r>
            <a:r>
              <a:rPr sz="2400" spc="0" baseline="3413" dirty="0" smtClean="0">
                <a:latin typeface="Calibri"/>
                <a:cs typeface="Calibri"/>
              </a:rPr>
              <a:t>OS</a:t>
            </a:r>
            <a:r>
              <a:rPr sz="2400" spc="-14" baseline="3413" dirty="0" smtClean="0">
                <a:latin typeface="Calibri"/>
                <a:cs typeface="Calibri"/>
              </a:rPr>
              <a:t>E</a:t>
            </a:r>
            <a:r>
              <a:rPr sz="2400" spc="0" baseline="3413" dirty="0" smtClean="0">
                <a:latin typeface="Calibri"/>
                <a:cs typeface="Calibri"/>
              </a:rPr>
              <a:t>S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03352" y="4672245"/>
            <a:ext cx="2878386" cy="204216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24507">
              <a:lnSpc>
                <a:spcPts val="1820"/>
              </a:lnSpc>
              <a:spcBef>
                <a:spcPts val="91"/>
              </a:spcBef>
            </a:pPr>
            <a:r>
              <a:rPr sz="2400" spc="4" baseline="1877" dirty="0" smtClean="0">
                <a:latin typeface="Wingdings"/>
                <a:cs typeface="Wingdings"/>
              </a:rPr>
              <a:t></a:t>
            </a:r>
            <a:r>
              <a:rPr sz="2400" spc="0" baseline="1706" dirty="0" smtClean="0">
                <a:latin typeface="Calibri"/>
                <a:cs typeface="Calibri"/>
              </a:rPr>
              <a:t>L</a:t>
            </a:r>
            <a:r>
              <a:rPr sz="2400" spc="9" baseline="1706" dirty="0" smtClean="0">
                <a:latin typeface="Calibri"/>
                <a:cs typeface="Calibri"/>
              </a:rPr>
              <a:t>i</a:t>
            </a:r>
            <a:r>
              <a:rPr sz="2400" spc="0" baseline="1706" dirty="0" smtClean="0">
                <a:latin typeface="Calibri"/>
                <a:cs typeface="Calibri"/>
              </a:rPr>
              <a:t>p</a:t>
            </a:r>
            <a:r>
              <a:rPr sz="2400" spc="4" baseline="1706" dirty="0" smtClean="0">
                <a:latin typeface="Calibri"/>
                <a:cs typeface="Calibri"/>
              </a:rPr>
              <a:t>o</a:t>
            </a:r>
            <a:r>
              <a:rPr sz="2400" spc="0" baseline="1706" dirty="0" smtClean="0">
                <a:latin typeface="Calibri"/>
                <a:cs typeface="Calibri"/>
              </a:rPr>
              <a:t>p</a:t>
            </a:r>
            <a:r>
              <a:rPr sz="2400" spc="-25" baseline="1706" dirty="0" smtClean="0">
                <a:latin typeface="Calibri"/>
                <a:cs typeface="Calibri"/>
              </a:rPr>
              <a:t>r</a:t>
            </a:r>
            <a:r>
              <a:rPr sz="2400" spc="0" baseline="1706" dirty="0" smtClean="0">
                <a:latin typeface="Calibri"/>
                <a:cs typeface="Calibri"/>
              </a:rPr>
              <a:t>o</a:t>
            </a:r>
            <a:r>
              <a:rPr sz="2400" spc="-4" baseline="1706" dirty="0" smtClean="0">
                <a:latin typeface="Calibri"/>
                <a:cs typeface="Calibri"/>
              </a:rPr>
              <a:t>t</a:t>
            </a:r>
            <a:r>
              <a:rPr sz="2400" spc="0" baseline="1706" dirty="0" smtClean="0">
                <a:latin typeface="Calibri"/>
                <a:cs typeface="Calibri"/>
              </a:rPr>
              <a:t>éi</a:t>
            </a:r>
            <a:r>
              <a:rPr sz="2400" spc="9" baseline="1706" dirty="0" smtClean="0">
                <a:latin typeface="Calibri"/>
                <a:cs typeface="Calibri"/>
              </a:rPr>
              <a:t>n</a:t>
            </a:r>
            <a:r>
              <a:rPr sz="2400" spc="0" baseline="1706" dirty="0" smtClean="0">
                <a:latin typeface="Calibri"/>
                <a:cs typeface="Calibri"/>
              </a:rPr>
              <a:t>es</a:t>
            </a:r>
            <a:endParaRPr sz="1600">
              <a:latin typeface="Calibri"/>
              <a:cs typeface="Calibri"/>
            </a:endParaRPr>
          </a:p>
          <a:p>
            <a:pPr marL="927354" marR="316194">
              <a:lnSpc>
                <a:spcPts val="1953"/>
              </a:lnSpc>
              <a:spcBef>
                <a:spcPts val="837"/>
              </a:spcBef>
            </a:pPr>
            <a:r>
              <a:rPr sz="1600" spc="-14" dirty="0" smtClean="0">
                <a:latin typeface="Calibri"/>
                <a:cs typeface="Calibri"/>
              </a:rPr>
              <a:t>c</a:t>
            </a:r>
            <a:r>
              <a:rPr sz="1600" spc="0" dirty="0" smtClean="0">
                <a:latin typeface="Calibri"/>
                <a:cs typeface="Calibri"/>
              </a:rPr>
              <a:t>o</a:t>
            </a:r>
            <a:r>
              <a:rPr sz="1600" spc="-9" dirty="0" smtClean="0">
                <a:latin typeface="Calibri"/>
                <a:cs typeface="Calibri"/>
              </a:rPr>
              <a:t>n</a:t>
            </a:r>
            <a:r>
              <a:rPr sz="1600" spc="4" dirty="0" smtClean="0">
                <a:latin typeface="Calibri"/>
                <a:cs typeface="Calibri"/>
              </a:rPr>
              <a:t>ti</a:t>
            </a:r>
            <a:r>
              <a:rPr sz="1600" spc="0" dirty="0" smtClean="0">
                <a:latin typeface="Calibri"/>
                <a:cs typeface="Calibri"/>
              </a:rPr>
              <a:t>e</a:t>
            </a:r>
            <a:r>
              <a:rPr sz="1600" spc="-14" dirty="0" smtClean="0">
                <a:latin typeface="Calibri"/>
                <a:cs typeface="Calibri"/>
              </a:rPr>
              <a:t>n</a:t>
            </a:r>
            <a:r>
              <a:rPr sz="1600" spc="0" dirty="0" smtClean="0">
                <a:latin typeface="Calibri"/>
                <a:cs typeface="Calibri"/>
              </a:rPr>
              <a:t>t</a:t>
            </a:r>
            <a:r>
              <a:rPr sz="1600" spc="-43" dirty="0" smtClean="0">
                <a:latin typeface="Calibri"/>
                <a:cs typeface="Calibri"/>
              </a:rPr>
              <a:t> </a:t>
            </a:r>
            <a:r>
              <a:rPr sz="1600" spc="0" dirty="0" smtClean="0">
                <a:latin typeface="Calibri"/>
                <a:cs typeface="Calibri"/>
              </a:rPr>
              <a:t>des</a:t>
            </a:r>
            <a:r>
              <a:rPr sz="1600" spc="-22" dirty="0" smtClean="0">
                <a:latin typeface="Calibri"/>
                <a:cs typeface="Calibri"/>
              </a:rPr>
              <a:t> </a:t>
            </a:r>
            <a:r>
              <a:rPr sz="1600" spc="0" dirty="0" smtClean="0">
                <a:latin typeface="Calibri"/>
                <a:cs typeface="Calibri"/>
              </a:rPr>
              <a:t>l</a:t>
            </a:r>
            <a:r>
              <a:rPr sz="1600" spc="9" dirty="0" smtClean="0">
                <a:latin typeface="Calibri"/>
                <a:cs typeface="Calibri"/>
              </a:rPr>
              <a:t>i</a:t>
            </a:r>
            <a:r>
              <a:rPr sz="1600" spc="0" dirty="0" smtClean="0">
                <a:latin typeface="Calibri"/>
                <a:cs typeface="Calibri"/>
              </a:rPr>
              <a:t>p</a:t>
            </a:r>
            <a:r>
              <a:rPr sz="1600" spc="4" dirty="0" smtClean="0">
                <a:latin typeface="Calibri"/>
                <a:cs typeface="Calibri"/>
              </a:rPr>
              <a:t>i</a:t>
            </a:r>
            <a:r>
              <a:rPr sz="1600" spc="0" dirty="0" smtClean="0">
                <a:latin typeface="Calibri"/>
                <a:cs typeface="Calibri"/>
              </a:rPr>
              <a:t>des </a:t>
            </a:r>
            <a:endParaRPr sz="1600">
              <a:latin typeface="Calibri"/>
              <a:cs typeface="Calibri"/>
            </a:endParaRPr>
          </a:p>
          <a:p>
            <a:pPr marL="927354" marR="316194">
              <a:lnSpc>
                <a:spcPts val="1953"/>
              </a:lnSpc>
              <a:spcBef>
                <a:spcPts val="927"/>
              </a:spcBef>
            </a:pPr>
            <a:r>
              <a:rPr sz="1600" spc="-25" dirty="0" smtClean="0">
                <a:latin typeface="Calibri"/>
                <a:cs typeface="Calibri"/>
              </a:rPr>
              <a:t>e</a:t>
            </a:r>
            <a:r>
              <a:rPr sz="1600" spc="4" dirty="0" smtClean="0">
                <a:latin typeface="Calibri"/>
                <a:cs typeface="Calibri"/>
              </a:rPr>
              <a:t>x</a:t>
            </a:r>
            <a:r>
              <a:rPr sz="1600" spc="0" dirty="0" smtClean="0">
                <a:latin typeface="Calibri"/>
                <a:cs typeface="Calibri"/>
              </a:rPr>
              <a:t>:</a:t>
            </a:r>
            <a:r>
              <a:rPr sz="1600" spc="-19" dirty="0" smtClean="0">
                <a:latin typeface="Calibri"/>
                <a:cs typeface="Calibri"/>
              </a:rPr>
              <a:t> </a:t>
            </a:r>
            <a:r>
              <a:rPr sz="1600" spc="4" dirty="0" smtClean="0">
                <a:latin typeface="Calibri"/>
                <a:cs typeface="Calibri"/>
              </a:rPr>
              <a:t>L</a:t>
            </a:r>
            <a:r>
              <a:rPr sz="1600" spc="0" dirty="0" smtClean="0">
                <a:latin typeface="Calibri"/>
                <a:cs typeface="Calibri"/>
              </a:rPr>
              <a:t>DL</a:t>
            </a:r>
            <a:r>
              <a:rPr sz="1600" spc="-13" dirty="0" smtClean="0">
                <a:latin typeface="Calibri"/>
                <a:cs typeface="Calibri"/>
              </a:rPr>
              <a:t> </a:t>
            </a:r>
            <a:r>
              <a:rPr sz="1600" spc="-14" dirty="0" smtClean="0">
                <a:latin typeface="Calibri"/>
                <a:cs typeface="Calibri"/>
              </a:rPr>
              <a:t>e</a:t>
            </a:r>
            <a:r>
              <a:rPr sz="1600" spc="0" dirty="0" smtClean="0">
                <a:latin typeface="Calibri"/>
                <a:cs typeface="Calibri"/>
              </a:rPr>
              <a:t>t</a:t>
            </a:r>
            <a:r>
              <a:rPr sz="1600" spc="1" dirty="0" smtClean="0">
                <a:latin typeface="Calibri"/>
                <a:cs typeface="Calibri"/>
              </a:rPr>
              <a:t> </a:t>
            </a:r>
            <a:r>
              <a:rPr sz="1600" spc="0" dirty="0" smtClean="0">
                <a:latin typeface="Calibri"/>
                <a:cs typeface="Calibri"/>
              </a:rPr>
              <a:t>HDL</a:t>
            </a:r>
            <a:endParaRPr sz="1600">
              <a:latin typeface="Calibri"/>
              <a:cs typeface="Calibri"/>
            </a:endParaRPr>
          </a:p>
          <a:p>
            <a:pPr marL="61772" marR="24507">
              <a:lnSpc>
                <a:spcPts val="1739"/>
              </a:lnSpc>
              <a:spcBef>
                <a:spcPts val="1014"/>
              </a:spcBef>
            </a:pPr>
            <a:r>
              <a:rPr sz="2400" spc="4" baseline="3754" dirty="0" smtClean="0">
                <a:latin typeface="Wingdings"/>
                <a:cs typeface="Wingdings"/>
              </a:rPr>
              <a:t></a:t>
            </a:r>
            <a:r>
              <a:rPr sz="2400" spc="0" baseline="3413" dirty="0" smtClean="0">
                <a:latin typeface="Calibri"/>
                <a:cs typeface="Calibri"/>
              </a:rPr>
              <a:t>P</a:t>
            </a:r>
            <a:r>
              <a:rPr sz="2400" spc="4" baseline="3413" dirty="0" smtClean="0">
                <a:latin typeface="Calibri"/>
                <a:cs typeface="Calibri"/>
              </a:rPr>
              <a:t>h</a:t>
            </a:r>
            <a:r>
              <a:rPr sz="2400" spc="0" baseline="3413" dirty="0" smtClean="0">
                <a:latin typeface="Calibri"/>
                <a:cs typeface="Calibri"/>
              </a:rPr>
              <a:t>osphop</a:t>
            </a:r>
            <a:r>
              <a:rPr sz="2400" spc="-29" baseline="3413" dirty="0" smtClean="0">
                <a:latin typeface="Calibri"/>
                <a:cs typeface="Calibri"/>
              </a:rPr>
              <a:t>r</a:t>
            </a:r>
            <a:r>
              <a:rPr sz="2400" spc="0" baseline="3413" dirty="0" smtClean="0">
                <a:latin typeface="Calibri"/>
                <a:cs typeface="Calibri"/>
              </a:rPr>
              <a:t>o</a:t>
            </a:r>
            <a:r>
              <a:rPr sz="2400" spc="-9" baseline="3413" dirty="0" smtClean="0">
                <a:latin typeface="Calibri"/>
                <a:cs typeface="Calibri"/>
              </a:rPr>
              <a:t>t</a:t>
            </a:r>
            <a:r>
              <a:rPr sz="2400" spc="0" baseline="3413" dirty="0" smtClean="0">
                <a:latin typeface="Calibri"/>
                <a:cs typeface="Calibri"/>
              </a:rPr>
              <a:t>éines</a:t>
            </a:r>
            <a:endParaRPr sz="1600">
              <a:latin typeface="Calibri"/>
              <a:cs typeface="Calibri"/>
            </a:endParaRPr>
          </a:p>
          <a:p>
            <a:pPr marL="976503">
              <a:lnSpc>
                <a:spcPct val="148437"/>
              </a:lnSpc>
              <a:spcBef>
                <a:spcPts val="392"/>
              </a:spcBef>
            </a:pPr>
            <a:r>
              <a:rPr sz="1600" spc="-14" dirty="0" smtClean="0">
                <a:latin typeface="Calibri"/>
                <a:cs typeface="Calibri"/>
              </a:rPr>
              <a:t>c</a:t>
            </a:r>
            <a:r>
              <a:rPr sz="1600" spc="0" dirty="0" smtClean="0">
                <a:latin typeface="Calibri"/>
                <a:cs typeface="Calibri"/>
              </a:rPr>
              <a:t>o</a:t>
            </a:r>
            <a:r>
              <a:rPr sz="1600" spc="-9" dirty="0" smtClean="0">
                <a:latin typeface="Calibri"/>
                <a:cs typeface="Calibri"/>
              </a:rPr>
              <a:t>n</a:t>
            </a:r>
            <a:r>
              <a:rPr sz="1600" spc="4" dirty="0" smtClean="0">
                <a:latin typeface="Calibri"/>
                <a:cs typeface="Calibri"/>
              </a:rPr>
              <a:t>ti</a:t>
            </a:r>
            <a:r>
              <a:rPr sz="1600" spc="0" dirty="0" smtClean="0">
                <a:latin typeface="Calibri"/>
                <a:cs typeface="Calibri"/>
              </a:rPr>
              <a:t>e</a:t>
            </a:r>
            <a:r>
              <a:rPr sz="1600" spc="-14" dirty="0" smtClean="0">
                <a:latin typeface="Calibri"/>
                <a:cs typeface="Calibri"/>
              </a:rPr>
              <a:t>n</a:t>
            </a:r>
            <a:r>
              <a:rPr sz="1600" spc="0" dirty="0" smtClean="0">
                <a:latin typeface="Calibri"/>
                <a:cs typeface="Calibri"/>
              </a:rPr>
              <a:t>t</a:t>
            </a:r>
            <a:r>
              <a:rPr sz="1600" spc="-43" dirty="0" smtClean="0">
                <a:latin typeface="Calibri"/>
                <a:cs typeface="Calibri"/>
              </a:rPr>
              <a:t> </a:t>
            </a:r>
            <a:r>
              <a:rPr sz="1600" spc="0" dirty="0" smtClean="0">
                <a:latin typeface="Calibri"/>
                <a:cs typeface="Calibri"/>
              </a:rPr>
              <a:t>du</a:t>
            </a:r>
            <a:r>
              <a:rPr sz="1600" spc="-26" dirty="0" smtClean="0">
                <a:latin typeface="Calibri"/>
                <a:cs typeface="Calibri"/>
              </a:rPr>
              <a:t> </a:t>
            </a:r>
            <a:r>
              <a:rPr sz="1600" spc="0" dirty="0" smtClean="0">
                <a:latin typeface="Calibri"/>
                <a:cs typeface="Calibri"/>
              </a:rPr>
              <a:t>phosph</a:t>
            </a:r>
            <a:r>
              <a:rPr sz="1600" spc="-4" dirty="0" smtClean="0">
                <a:latin typeface="Calibri"/>
                <a:cs typeface="Calibri"/>
              </a:rPr>
              <a:t>at</a:t>
            </a:r>
            <a:r>
              <a:rPr sz="1600" spc="0" dirty="0" smtClean="0">
                <a:latin typeface="Calibri"/>
                <a:cs typeface="Calibri"/>
              </a:rPr>
              <a:t>e </a:t>
            </a:r>
            <a:r>
              <a:rPr sz="1600" spc="-25" dirty="0" smtClean="0">
                <a:latin typeface="Calibri"/>
                <a:cs typeface="Calibri"/>
              </a:rPr>
              <a:t>e</a:t>
            </a:r>
            <a:r>
              <a:rPr sz="1600" spc="4" dirty="0" smtClean="0">
                <a:latin typeface="Calibri"/>
                <a:cs typeface="Calibri"/>
              </a:rPr>
              <a:t>x</a:t>
            </a:r>
            <a:r>
              <a:rPr sz="1600" spc="0" dirty="0" smtClean="0">
                <a:latin typeface="Calibri"/>
                <a:cs typeface="Calibri"/>
              </a:rPr>
              <a:t>:</a:t>
            </a:r>
            <a:r>
              <a:rPr sz="1600" spc="-19" dirty="0" smtClean="0">
                <a:latin typeface="Calibri"/>
                <a:cs typeface="Calibri"/>
              </a:rPr>
              <a:t> </a:t>
            </a:r>
            <a:r>
              <a:rPr sz="1600" spc="-9" dirty="0" smtClean="0">
                <a:latin typeface="Calibri"/>
                <a:cs typeface="Calibri"/>
              </a:rPr>
              <a:t>c</a:t>
            </a:r>
            <a:r>
              <a:rPr sz="1600" spc="0" dirty="0" smtClean="0">
                <a:latin typeface="Calibri"/>
                <a:cs typeface="Calibri"/>
              </a:rPr>
              <a:t>asé</a:t>
            </a:r>
            <a:r>
              <a:rPr sz="1600" spc="4" dirty="0" smtClean="0">
                <a:latin typeface="Calibri"/>
                <a:cs typeface="Calibri"/>
              </a:rPr>
              <a:t>i</a:t>
            </a:r>
            <a:r>
              <a:rPr sz="1600" spc="0" dirty="0" smtClean="0">
                <a:latin typeface="Calibri"/>
                <a:cs typeface="Calibri"/>
              </a:rPr>
              <a:t>ne</a:t>
            </a:r>
            <a:r>
              <a:rPr sz="1600" spc="-48" dirty="0" smtClean="0">
                <a:latin typeface="Calibri"/>
                <a:cs typeface="Calibri"/>
              </a:rPr>
              <a:t> </a:t>
            </a:r>
            <a:r>
              <a:rPr sz="1600" spc="0" dirty="0" smtClean="0">
                <a:latin typeface="Calibri"/>
                <a:cs typeface="Calibri"/>
              </a:rPr>
              <a:t>du</a:t>
            </a:r>
            <a:r>
              <a:rPr sz="1600" spc="-16" dirty="0" smtClean="0">
                <a:latin typeface="Calibri"/>
                <a:cs typeface="Calibri"/>
              </a:rPr>
              <a:t> </a:t>
            </a:r>
            <a:r>
              <a:rPr sz="1600" spc="4" dirty="0" smtClean="0">
                <a:latin typeface="Calibri"/>
                <a:cs typeface="Calibri"/>
              </a:rPr>
              <a:t>l</a:t>
            </a:r>
            <a:r>
              <a:rPr sz="1600" spc="0" dirty="0" smtClean="0">
                <a:latin typeface="Calibri"/>
                <a:cs typeface="Calibri"/>
              </a:rPr>
              <a:t>a</a:t>
            </a:r>
            <a:r>
              <a:rPr sz="1600" spc="4" dirty="0" smtClean="0">
                <a:latin typeface="Calibri"/>
                <a:cs typeface="Calibri"/>
              </a:rPr>
              <a:t>i</a:t>
            </a:r>
            <a:r>
              <a:rPr sz="1600" spc="0" dirty="0" smtClean="0">
                <a:latin typeface="Calibri"/>
                <a:cs typeface="Calibri"/>
              </a:rPr>
              <a:t>t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540242" y="4788535"/>
            <a:ext cx="1428221" cy="2280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25"/>
              </a:lnSpc>
              <a:spcBef>
                <a:spcPts val="86"/>
              </a:spcBef>
            </a:pPr>
            <a:r>
              <a:rPr sz="2400" spc="-25" baseline="3413" dirty="0" smtClean="0">
                <a:latin typeface="Calibri"/>
                <a:cs typeface="Calibri"/>
              </a:rPr>
              <a:t>e</a:t>
            </a:r>
            <a:r>
              <a:rPr sz="2400" spc="4" baseline="3413" dirty="0" smtClean="0">
                <a:latin typeface="Calibri"/>
                <a:cs typeface="Calibri"/>
              </a:rPr>
              <a:t>x</a:t>
            </a:r>
            <a:r>
              <a:rPr sz="2400" spc="0" baseline="3413" dirty="0" smtClean="0">
                <a:latin typeface="Calibri"/>
                <a:cs typeface="Calibri"/>
              </a:rPr>
              <a:t>:</a:t>
            </a:r>
            <a:r>
              <a:rPr sz="2400" spc="-19" baseline="3413" dirty="0" smtClean="0">
                <a:latin typeface="Calibri"/>
                <a:cs typeface="Calibri"/>
              </a:rPr>
              <a:t> </a:t>
            </a:r>
            <a:r>
              <a:rPr sz="2400" spc="4" baseline="3413" dirty="0" smtClean="0">
                <a:latin typeface="Calibri"/>
                <a:cs typeface="Calibri"/>
              </a:rPr>
              <a:t>h</a:t>
            </a:r>
            <a:r>
              <a:rPr sz="2400" spc="0" baseline="3413" dirty="0" smtClean="0">
                <a:latin typeface="Calibri"/>
                <a:cs typeface="Calibri"/>
              </a:rPr>
              <a:t>é</a:t>
            </a:r>
            <a:r>
              <a:rPr sz="2400" spc="-4" baseline="3413" dirty="0" smtClean="0">
                <a:latin typeface="Calibri"/>
                <a:cs typeface="Calibri"/>
              </a:rPr>
              <a:t>m</a:t>
            </a:r>
            <a:r>
              <a:rPr sz="2400" spc="0" baseline="3413" dirty="0" smtClean="0">
                <a:latin typeface="Calibri"/>
                <a:cs typeface="Calibri"/>
              </a:rPr>
              <a:t>og</a:t>
            </a:r>
            <a:r>
              <a:rPr sz="2400" spc="4" baseline="3413" dirty="0" smtClean="0">
                <a:latin typeface="Calibri"/>
                <a:cs typeface="Calibri"/>
              </a:rPr>
              <a:t>l</a:t>
            </a:r>
            <a:r>
              <a:rPr sz="2400" spc="0" baseline="3413" dirty="0" smtClean="0">
                <a:latin typeface="Calibri"/>
                <a:cs typeface="Calibri"/>
              </a:rPr>
              <a:t>ob</a:t>
            </a:r>
            <a:r>
              <a:rPr sz="2400" spc="4" baseline="3413" dirty="0" smtClean="0">
                <a:latin typeface="Calibri"/>
                <a:cs typeface="Calibri"/>
              </a:rPr>
              <a:t>i</a:t>
            </a:r>
            <a:r>
              <a:rPr sz="2400" spc="0" baseline="3413" dirty="0" smtClean="0">
                <a:latin typeface="Calibri"/>
                <a:cs typeface="Calibri"/>
              </a:rPr>
              <a:t>ne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562348" y="4812665"/>
            <a:ext cx="3704102" cy="59392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25"/>
              </a:lnSpc>
              <a:spcBef>
                <a:spcPts val="86"/>
              </a:spcBef>
            </a:pPr>
            <a:r>
              <a:rPr sz="2400" spc="-25" baseline="3413" dirty="0" smtClean="0">
                <a:latin typeface="Calibri"/>
                <a:cs typeface="Calibri"/>
              </a:rPr>
              <a:t>e</a:t>
            </a:r>
            <a:r>
              <a:rPr sz="2400" spc="4" baseline="3413" dirty="0" smtClean="0">
                <a:latin typeface="Calibri"/>
                <a:cs typeface="Calibri"/>
              </a:rPr>
              <a:t>x</a:t>
            </a:r>
            <a:r>
              <a:rPr sz="2400" spc="0" baseline="3413" dirty="0" smtClean="0">
                <a:latin typeface="Calibri"/>
                <a:cs typeface="Calibri"/>
              </a:rPr>
              <a:t>:</a:t>
            </a:r>
            <a:r>
              <a:rPr sz="2400" spc="-19" baseline="3413" dirty="0" smtClean="0">
                <a:latin typeface="Calibri"/>
                <a:cs typeface="Calibri"/>
              </a:rPr>
              <a:t> </a:t>
            </a:r>
            <a:r>
              <a:rPr sz="2400" spc="0" baseline="3413" dirty="0" smtClean="0">
                <a:latin typeface="Calibri"/>
                <a:cs typeface="Calibri"/>
              </a:rPr>
              <a:t>ri</a:t>
            </a:r>
            <a:r>
              <a:rPr sz="2400" spc="4" baseline="3413" dirty="0" smtClean="0">
                <a:latin typeface="Calibri"/>
                <a:cs typeface="Calibri"/>
              </a:rPr>
              <a:t>b</a:t>
            </a:r>
            <a:r>
              <a:rPr sz="2400" spc="0" baseline="3413" dirty="0" smtClean="0">
                <a:latin typeface="Calibri"/>
                <a:cs typeface="Calibri"/>
              </a:rPr>
              <a:t>oso</a:t>
            </a:r>
            <a:r>
              <a:rPr sz="2400" spc="-4" baseline="3413" dirty="0" smtClean="0">
                <a:latin typeface="Calibri"/>
                <a:cs typeface="Calibri"/>
              </a:rPr>
              <a:t>m</a:t>
            </a:r>
            <a:r>
              <a:rPr sz="2400" spc="0" baseline="3413" dirty="0" smtClean="0">
                <a:latin typeface="Calibri"/>
                <a:cs typeface="Calibri"/>
              </a:rPr>
              <a:t>e,</a:t>
            </a:r>
            <a:r>
              <a:rPr sz="2400" spc="-35" baseline="3413" dirty="0" smtClean="0">
                <a:latin typeface="Calibri"/>
                <a:cs typeface="Calibri"/>
              </a:rPr>
              <a:t> </a:t>
            </a:r>
            <a:r>
              <a:rPr sz="2400" spc="0" baseline="3413" dirty="0" smtClean="0">
                <a:latin typeface="Calibri"/>
                <a:cs typeface="Calibri"/>
              </a:rPr>
              <a:t>s</a:t>
            </a:r>
            <a:r>
              <a:rPr sz="2400" spc="4" baseline="3413" dirty="0" smtClean="0">
                <a:latin typeface="Calibri"/>
                <a:cs typeface="Calibri"/>
              </a:rPr>
              <a:t>i</a:t>
            </a:r>
            <a:r>
              <a:rPr sz="2400" spc="-4" baseline="3413" dirty="0" smtClean="0">
                <a:latin typeface="Calibri"/>
                <a:cs typeface="Calibri"/>
              </a:rPr>
              <a:t>t</a:t>
            </a:r>
            <a:r>
              <a:rPr sz="2400" spc="0" baseline="3413" dirty="0" smtClean="0">
                <a:latin typeface="Calibri"/>
                <a:cs typeface="Calibri"/>
              </a:rPr>
              <a:t>e</a:t>
            </a:r>
            <a:r>
              <a:rPr sz="2400" spc="-32" baseline="3413" dirty="0" smtClean="0">
                <a:latin typeface="Calibri"/>
                <a:cs typeface="Calibri"/>
              </a:rPr>
              <a:t> </a:t>
            </a:r>
            <a:r>
              <a:rPr sz="2400" spc="0" baseline="3413" dirty="0" smtClean="0">
                <a:latin typeface="Calibri"/>
                <a:cs typeface="Calibri"/>
              </a:rPr>
              <a:t>de</a:t>
            </a:r>
            <a:r>
              <a:rPr sz="2400" spc="-6" baseline="3413" dirty="0" smtClean="0">
                <a:latin typeface="Calibri"/>
                <a:cs typeface="Calibri"/>
              </a:rPr>
              <a:t> </a:t>
            </a:r>
            <a:r>
              <a:rPr sz="2400" spc="-25" baseline="3413" dirty="0" smtClean="0">
                <a:latin typeface="Calibri"/>
                <a:cs typeface="Calibri"/>
              </a:rPr>
              <a:t>s</a:t>
            </a:r>
            <a:r>
              <a:rPr sz="2400" spc="0" baseline="3413" dirty="0" smtClean="0">
                <a:latin typeface="Calibri"/>
                <a:cs typeface="Calibri"/>
              </a:rPr>
              <a:t>y</a:t>
            </a:r>
            <a:r>
              <a:rPr sz="2400" spc="-14" baseline="3413" dirty="0" smtClean="0">
                <a:latin typeface="Calibri"/>
                <a:cs typeface="Calibri"/>
              </a:rPr>
              <a:t>n</a:t>
            </a:r>
            <a:r>
              <a:rPr sz="2400" spc="4" baseline="3413" dirty="0" smtClean="0">
                <a:latin typeface="Calibri"/>
                <a:cs typeface="Calibri"/>
              </a:rPr>
              <a:t>t</a:t>
            </a:r>
            <a:r>
              <a:rPr sz="2400" spc="0" baseline="3413" dirty="0" smtClean="0">
                <a:latin typeface="Calibri"/>
                <a:cs typeface="Calibri"/>
              </a:rPr>
              <a:t>hèse</a:t>
            </a:r>
            <a:r>
              <a:rPr sz="2400" spc="-47" baseline="3413" dirty="0" smtClean="0">
                <a:latin typeface="Calibri"/>
                <a:cs typeface="Calibri"/>
              </a:rPr>
              <a:t> </a:t>
            </a:r>
            <a:r>
              <a:rPr sz="2400" spc="0" baseline="3413" dirty="0" smtClean="0">
                <a:latin typeface="Calibri"/>
                <a:cs typeface="Calibri"/>
              </a:rPr>
              <a:t>des</a:t>
            </a:r>
            <a:r>
              <a:rPr sz="2400" spc="-12" baseline="3413" dirty="0" smtClean="0">
                <a:latin typeface="Calibri"/>
                <a:cs typeface="Calibri"/>
              </a:rPr>
              <a:t> </a:t>
            </a:r>
            <a:r>
              <a:rPr sz="2400" spc="0" baseline="3413" dirty="0" smtClean="0">
                <a:latin typeface="Calibri"/>
                <a:cs typeface="Calibri"/>
              </a:rPr>
              <a:t>p</a:t>
            </a:r>
            <a:r>
              <a:rPr sz="2400" spc="-25" baseline="3413" dirty="0" smtClean="0">
                <a:latin typeface="Calibri"/>
                <a:cs typeface="Calibri"/>
              </a:rPr>
              <a:t>r</a:t>
            </a:r>
            <a:r>
              <a:rPr sz="2400" spc="0" baseline="3413" dirty="0" smtClean="0">
                <a:latin typeface="Calibri"/>
                <a:cs typeface="Calibri"/>
              </a:rPr>
              <a:t>o</a:t>
            </a:r>
            <a:r>
              <a:rPr sz="2400" spc="-9" baseline="3413" dirty="0" smtClean="0">
                <a:latin typeface="Calibri"/>
                <a:cs typeface="Calibri"/>
              </a:rPr>
              <a:t>t</a:t>
            </a:r>
            <a:r>
              <a:rPr sz="2400" spc="0" baseline="3413" dirty="0" smtClean="0">
                <a:latin typeface="Calibri"/>
                <a:cs typeface="Calibri"/>
              </a:rPr>
              <a:t>éines</a:t>
            </a:r>
            <a:endParaRPr sz="1600">
              <a:latin typeface="Calibri"/>
              <a:cs typeface="Calibri"/>
            </a:endParaRPr>
          </a:p>
          <a:p>
            <a:pPr marL="288543" marR="30403">
              <a:lnSpc>
                <a:spcPct val="101725"/>
              </a:lnSpc>
              <a:spcBef>
                <a:spcPts val="840"/>
              </a:spcBef>
            </a:pPr>
            <a:r>
              <a:rPr sz="1600" spc="0" dirty="0" smtClean="0">
                <a:latin typeface="Calibri"/>
                <a:cs typeface="Calibri"/>
              </a:rPr>
              <a:t>c</a:t>
            </a:r>
            <a:r>
              <a:rPr sz="1600" spc="-4" dirty="0" smtClean="0">
                <a:latin typeface="Calibri"/>
                <a:cs typeface="Calibri"/>
              </a:rPr>
              <a:t>er</a:t>
            </a:r>
            <a:r>
              <a:rPr sz="1600" spc="-19" dirty="0" smtClean="0">
                <a:latin typeface="Calibri"/>
                <a:cs typeface="Calibri"/>
              </a:rPr>
              <a:t>t</a:t>
            </a:r>
            <a:r>
              <a:rPr sz="1600" spc="0" dirty="0" smtClean="0">
                <a:latin typeface="Calibri"/>
                <a:cs typeface="Calibri"/>
              </a:rPr>
              <a:t>a</a:t>
            </a:r>
            <a:r>
              <a:rPr sz="1600" spc="4" dirty="0" smtClean="0">
                <a:latin typeface="Calibri"/>
                <a:cs typeface="Calibri"/>
              </a:rPr>
              <a:t>i</a:t>
            </a:r>
            <a:r>
              <a:rPr sz="1600" spc="0" dirty="0" smtClean="0">
                <a:latin typeface="Calibri"/>
                <a:cs typeface="Calibri"/>
              </a:rPr>
              <a:t>n</a:t>
            </a:r>
            <a:r>
              <a:rPr sz="1600" spc="-9" dirty="0" smtClean="0">
                <a:latin typeface="Calibri"/>
                <a:cs typeface="Calibri"/>
              </a:rPr>
              <a:t> </a:t>
            </a:r>
            <a:r>
              <a:rPr sz="1600" spc="0" dirty="0" smtClean="0">
                <a:latin typeface="Calibri"/>
                <a:cs typeface="Calibri"/>
              </a:rPr>
              <a:t>virus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572002" y="5600919"/>
            <a:ext cx="4521385" cy="97183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30449">
              <a:lnSpc>
                <a:spcPts val="1820"/>
              </a:lnSpc>
              <a:spcBef>
                <a:spcPts val="91"/>
              </a:spcBef>
            </a:pPr>
            <a:r>
              <a:rPr sz="2400" spc="4" baseline="1877" dirty="0" smtClean="0">
                <a:latin typeface="Wingdings"/>
                <a:cs typeface="Wingdings"/>
              </a:rPr>
              <a:t></a:t>
            </a:r>
            <a:r>
              <a:rPr sz="2400" spc="0" baseline="1706" dirty="0" smtClean="0">
                <a:latin typeface="Calibri"/>
                <a:cs typeface="Calibri"/>
              </a:rPr>
              <a:t>M</a:t>
            </a:r>
            <a:r>
              <a:rPr sz="2400" spc="-9" baseline="1706" dirty="0" smtClean="0">
                <a:latin typeface="Calibri"/>
                <a:cs typeface="Calibri"/>
              </a:rPr>
              <a:t>é</a:t>
            </a:r>
            <a:r>
              <a:rPr sz="2400" spc="-19" baseline="1706" dirty="0" smtClean="0">
                <a:latin typeface="Calibri"/>
                <a:cs typeface="Calibri"/>
              </a:rPr>
              <a:t>t</a:t>
            </a:r>
            <a:r>
              <a:rPr sz="2400" spc="0" baseline="1706" dirty="0" smtClean="0">
                <a:latin typeface="Calibri"/>
                <a:cs typeface="Calibri"/>
              </a:rPr>
              <a:t>a</a:t>
            </a:r>
            <a:r>
              <a:rPr sz="2400" spc="4" baseline="1706" dirty="0" smtClean="0">
                <a:latin typeface="Calibri"/>
                <a:cs typeface="Calibri"/>
              </a:rPr>
              <a:t>ll</a:t>
            </a:r>
            <a:r>
              <a:rPr sz="2400" spc="0" baseline="1706" dirty="0" smtClean="0">
                <a:latin typeface="Calibri"/>
                <a:cs typeface="Calibri"/>
              </a:rPr>
              <a:t>op</a:t>
            </a:r>
            <a:r>
              <a:rPr sz="2400" spc="-29" baseline="1706" dirty="0" smtClean="0">
                <a:latin typeface="Calibri"/>
                <a:cs typeface="Calibri"/>
              </a:rPr>
              <a:t>r</a:t>
            </a:r>
            <a:r>
              <a:rPr sz="2400" spc="0" baseline="1706" dirty="0" smtClean="0">
                <a:latin typeface="Calibri"/>
                <a:cs typeface="Calibri"/>
              </a:rPr>
              <a:t>o</a:t>
            </a:r>
            <a:r>
              <a:rPr sz="2400" spc="-9" baseline="1706" dirty="0" smtClean="0">
                <a:latin typeface="Calibri"/>
                <a:cs typeface="Calibri"/>
              </a:rPr>
              <a:t>t</a:t>
            </a:r>
            <a:r>
              <a:rPr sz="2400" spc="0" baseline="1706" dirty="0" smtClean="0">
                <a:latin typeface="Calibri"/>
                <a:cs typeface="Calibri"/>
              </a:rPr>
              <a:t>éines</a:t>
            </a:r>
            <a:endParaRPr sz="1600">
              <a:latin typeface="Calibri"/>
              <a:cs typeface="Calibri"/>
            </a:endParaRPr>
          </a:p>
          <a:p>
            <a:pPr marL="927100" marR="30449">
              <a:lnSpc>
                <a:spcPct val="101725"/>
              </a:lnSpc>
              <a:spcBef>
                <a:spcPts val="835"/>
              </a:spcBef>
            </a:pPr>
            <a:r>
              <a:rPr sz="1600" spc="-14" dirty="0" smtClean="0">
                <a:latin typeface="Calibri"/>
                <a:cs typeface="Calibri"/>
              </a:rPr>
              <a:t>c</a:t>
            </a:r>
            <a:r>
              <a:rPr sz="1600" spc="0" dirty="0" smtClean="0">
                <a:latin typeface="Calibri"/>
                <a:cs typeface="Calibri"/>
              </a:rPr>
              <a:t>o</a:t>
            </a:r>
            <a:r>
              <a:rPr sz="1600" spc="-9" dirty="0" smtClean="0">
                <a:latin typeface="Calibri"/>
                <a:cs typeface="Calibri"/>
              </a:rPr>
              <a:t>n</a:t>
            </a:r>
            <a:r>
              <a:rPr sz="1600" spc="4" dirty="0" smtClean="0">
                <a:latin typeface="Calibri"/>
                <a:cs typeface="Calibri"/>
              </a:rPr>
              <a:t>ti</a:t>
            </a:r>
            <a:r>
              <a:rPr sz="1600" spc="0" dirty="0" smtClean="0">
                <a:latin typeface="Calibri"/>
                <a:cs typeface="Calibri"/>
              </a:rPr>
              <a:t>e</a:t>
            </a:r>
            <a:r>
              <a:rPr sz="1600" spc="-14" dirty="0" smtClean="0">
                <a:latin typeface="Calibri"/>
                <a:cs typeface="Calibri"/>
              </a:rPr>
              <a:t>n</a:t>
            </a:r>
            <a:r>
              <a:rPr sz="1600" spc="0" dirty="0" smtClean="0">
                <a:latin typeface="Calibri"/>
                <a:cs typeface="Calibri"/>
              </a:rPr>
              <a:t>t</a:t>
            </a:r>
            <a:r>
              <a:rPr sz="1600" spc="-43" dirty="0" smtClean="0">
                <a:latin typeface="Calibri"/>
                <a:cs typeface="Calibri"/>
              </a:rPr>
              <a:t> </a:t>
            </a:r>
            <a:r>
              <a:rPr sz="1600" spc="0" dirty="0" smtClean="0">
                <a:latin typeface="Calibri"/>
                <a:cs typeface="Calibri"/>
              </a:rPr>
              <a:t>des</a:t>
            </a:r>
            <a:r>
              <a:rPr sz="1600" spc="-22" dirty="0" smtClean="0">
                <a:latin typeface="Calibri"/>
                <a:cs typeface="Calibri"/>
              </a:rPr>
              <a:t> </a:t>
            </a:r>
            <a:r>
              <a:rPr sz="1600" spc="-9" dirty="0" smtClean="0">
                <a:latin typeface="Calibri"/>
                <a:cs typeface="Calibri"/>
              </a:rPr>
              <a:t>a</a:t>
            </a:r>
            <a:r>
              <a:rPr sz="1600" spc="-4" dirty="0" smtClean="0">
                <a:latin typeface="Calibri"/>
                <a:cs typeface="Calibri"/>
              </a:rPr>
              <a:t>t</a:t>
            </a:r>
            <a:r>
              <a:rPr sz="1600" spc="0" dirty="0" smtClean="0">
                <a:latin typeface="Calibri"/>
                <a:cs typeface="Calibri"/>
              </a:rPr>
              <a:t>om</a:t>
            </a:r>
            <a:r>
              <a:rPr sz="1600" spc="-4" dirty="0" smtClean="0">
                <a:latin typeface="Calibri"/>
                <a:cs typeface="Calibri"/>
              </a:rPr>
              <a:t>e</a:t>
            </a:r>
            <a:r>
              <a:rPr sz="1600" spc="0" dirty="0" smtClean="0">
                <a:latin typeface="Calibri"/>
                <a:cs typeface="Calibri"/>
              </a:rPr>
              <a:t>s</a:t>
            </a:r>
            <a:r>
              <a:rPr sz="1600" spc="-33" dirty="0" smtClean="0">
                <a:latin typeface="Calibri"/>
                <a:cs typeface="Calibri"/>
              </a:rPr>
              <a:t> </a:t>
            </a:r>
            <a:r>
              <a:rPr sz="1600" spc="0" dirty="0" smtClean="0">
                <a:latin typeface="Calibri"/>
                <a:cs typeface="Calibri"/>
              </a:rPr>
              <a:t>m</a:t>
            </a:r>
            <a:r>
              <a:rPr sz="1600" spc="-14" dirty="0" smtClean="0">
                <a:latin typeface="Calibri"/>
                <a:cs typeface="Calibri"/>
              </a:rPr>
              <a:t>é</a:t>
            </a:r>
            <a:r>
              <a:rPr sz="1600" spc="-19" dirty="0" smtClean="0">
                <a:latin typeface="Calibri"/>
                <a:cs typeface="Calibri"/>
              </a:rPr>
              <a:t>t</a:t>
            </a:r>
            <a:r>
              <a:rPr sz="1600" spc="0" dirty="0" smtClean="0">
                <a:latin typeface="Calibri"/>
                <a:cs typeface="Calibri"/>
              </a:rPr>
              <a:t>a</a:t>
            </a:r>
            <a:r>
              <a:rPr sz="1600" spc="4" dirty="0" smtClean="0">
                <a:latin typeface="Calibri"/>
                <a:cs typeface="Calibri"/>
              </a:rPr>
              <a:t>lli</a:t>
            </a:r>
            <a:r>
              <a:rPr sz="1600" spc="0" dirty="0" smtClean="0">
                <a:latin typeface="Calibri"/>
                <a:cs typeface="Calibri"/>
              </a:rPr>
              <a:t>ques</a:t>
            </a:r>
            <a:r>
              <a:rPr sz="1600" spc="-85" dirty="0" smtClean="0">
                <a:latin typeface="Calibri"/>
                <a:cs typeface="Calibri"/>
              </a:rPr>
              <a:t> </a:t>
            </a:r>
            <a:r>
              <a:rPr sz="1600" spc="-25" dirty="0" smtClean="0">
                <a:latin typeface="Calibri"/>
                <a:cs typeface="Calibri"/>
              </a:rPr>
              <a:t>F</a:t>
            </a:r>
            <a:r>
              <a:rPr sz="1600" spc="0" dirty="0" smtClean="0">
                <a:latin typeface="Calibri"/>
                <a:cs typeface="Calibri"/>
              </a:rPr>
              <a:t>e,</a:t>
            </a:r>
            <a:r>
              <a:rPr sz="1600" spc="-4" dirty="0" smtClean="0">
                <a:latin typeface="Calibri"/>
                <a:cs typeface="Calibri"/>
              </a:rPr>
              <a:t> </a:t>
            </a:r>
            <a:r>
              <a:rPr sz="1600" spc="0" dirty="0" smtClean="0">
                <a:latin typeface="Calibri"/>
                <a:cs typeface="Calibri"/>
              </a:rPr>
              <a:t>Zn,</a:t>
            </a:r>
            <a:r>
              <a:rPr sz="1600" spc="-14" dirty="0" smtClean="0">
                <a:latin typeface="Calibri"/>
                <a:cs typeface="Calibri"/>
              </a:rPr>
              <a:t> </a:t>
            </a:r>
            <a:r>
              <a:rPr sz="1600" spc="0" dirty="0" smtClean="0">
                <a:latin typeface="Calibri"/>
                <a:cs typeface="Calibri"/>
              </a:rPr>
              <a:t>Cu</a:t>
            </a:r>
            <a:endParaRPr sz="1600">
              <a:latin typeface="Calibri"/>
              <a:cs typeface="Calibri"/>
            </a:endParaRPr>
          </a:p>
          <a:p>
            <a:pPr marL="927100">
              <a:lnSpc>
                <a:spcPct val="101725"/>
              </a:lnSpc>
              <a:spcBef>
                <a:spcPts val="926"/>
              </a:spcBef>
            </a:pPr>
            <a:r>
              <a:rPr sz="1600" spc="-29" dirty="0" smtClean="0">
                <a:latin typeface="Calibri"/>
                <a:cs typeface="Calibri"/>
              </a:rPr>
              <a:t>e</a:t>
            </a:r>
            <a:r>
              <a:rPr sz="1600" spc="0" dirty="0" smtClean="0">
                <a:latin typeface="Calibri"/>
                <a:cs typeface="Calibri"/>
              </a:rPr>
              <a:t>x:</a:t>
            </a:r>
            <a:r>
              <a:rPr sz="1600" spc="-6" dirty="0" smtClean="0">
                <a:latin typeface="Calibri"/>
                <a:cs typeface="Calibri"/>
              </a:rPr>
              <a:t> </a:t>
            </a:r>
            <a:r>
              <a:rPr sz="1600" spc="0" dirty="0" smtClean="0">
                <a:latin typeface="Calibri"/>
                <a:cs typeface="Calibri"/>
              </a:rPr>
              <a:t>P</a:t>
            </a:r>
            <a:r>
              <a:rPr sz="1600" spc="-29" dirty="0" smtClean="0">
                <a:latin typeface="Calibri"/>
                <a:cs typeface="Calibri"/>
              </a:rPr>
              <a:t>r</a:t>
            </a:r>
            <a:r>
              <a:rPr sz="1600" spc="0" dirty="0" smtClean="0">
                <a:latin typeface="Calibri"/>
                <a:cs typeface="Calibri"/>
              </a:rPr>
              <a:t>o</a:t>
            </a:r>
            <a:r>
              <a:rPr sz="1600" spc="-9" dirty="0" smtClean="0">
                <a:latin typeface="Calibri"/>
                <a:cs typeface="Calibri"/>
              </a:rPr>
              <a:t>t</a:t>
            </a:r>
            <a:r>
              <a:rPr sz="1600" spc="0" dirty="0" smtClean="0">
                <a:latin typeface="Calibri"/>
                <a:cs typeface="Calibri"/>
              </a:rPr>
              <a:t>éines</a:t>
            </a:r>
            <a:r>
              <a:rPr sz="1600" spc="-29" dirty="0" smtClean="0">
                <a:latin typeface="Calibri"/>
                <a:cs typeface="Calibri"/>
              </a:rPr>
              <a:t> </a:t>
            </a:r>
            <a:r>
              <a:rPr sz="1600" spc="0" dirty="0" smtClean="0">
                <a:latin typeface="Calibri"/>
                <a:cs typeface="Calibri"/>
              </a:rPr>
              <a:t>de</a:t>
            </a:r>
            <a:r>
              <a:rPr sz="1600" spc="-11" dirty="0" smtClean="0">
                <a:latin typeface="Calibri"/>
                <a:cs typeface="Calibri"/>
              </a:rPr>
              <a:t> </a:t>
            </a:r>
            <a:r>
              <a:rPr sz="1600" spc="-29" dirty="0" smtClean="0">
                <a:latin typeface="Calibri"/>
                <a:cs typeface="Calibri"/>
              </a:rPr>
              <a:t>r</a:t>
            </a:r>
            <a:r>
              <a:rPr sz="1600" spc="0" dirty="0" smtClean="0">
                <a:latin typeface="Calibri"/>
                <a:cs typeface="Calibri"/>
              </a:rPr>
              <a:t>é</a:t>
            </a:r>
            <a:r>
              <a:rPr sz="1600" spc="-4" dirty="0" smtClean="0">
                <a:latin typeface="Calibri"/>
                <a:cs typeface="Calibri"/>
              </a:rPr>
              <a:t>s</a:t>
            </a:r>
            <a:r>
              <a:rPr sz="1600" spc="0" dirty="0" smtClean="0">
                <a:latin typeface="Calibri"/>
                <a:cs typeface="Calibri"/>
              </a:rPr>
              <a:t>er</a:t>
            </a:r>
            <a:r>
              <a:rPr sz="1600" spc="-9" dirty="0" smtClean="0">
                <a:latin typeface="Calibri"/>
                <a:cs typeface="Calibri"/>
              </a:rPr>
              <a:t>v</a:t>
            </a:r>
            <a:r>
              <a:rPr sz="1600" spc="0" dirty="0" smtClean="0">
                <a:latin typeface="Calibri"/>
                <a:cs typeface="Calibri"/>
              </a:rPr>
              <a:t>e</a:t>
            </a:r>
            <a:r>
              <a:rPr sz="1600" spc="25" dirty="0" smtClean="0">
                <a:latin typeface="Calibri"/>
                <a:cs typeface="Calibri"/>
              </a:rPr>
              <a:t> </a:t>
            </a:r>
            <a:r>
              <a:rPr sz="1600" spc="-14" dirty="0" smtClean="0">
                <a:latin typeface="Calibri"/>
                <a:cs typeface="Calibri"/>
              </a:rPr>
              <a:t>c</a:t>
            </a:r>
            <a:r>
              <a:rPr sz="1600" spc="0" dirty="0" smtClean="0">
                <a:latin typeface="Calibri"/>
                <a:cs typeface="Calibri"/>
              </a:rPr>
              <a:t>o</a:t>
            </a:r>
            <a:r>
              <a:rPr sz="1600" spc="-9" dirty="0" smtClean="0">
                <a:latin typeface="Calibri"/>
                <a:cs typeface="Calibri"/>
              </a:rPr>
              <a:t>m</a:t>
            </a:r>
            <a:r>
              <a:rPr sz="1600" spc="-4" dirty="0" smtClean="0">
                <a:latin typeface="Calibri"/>
                <a:cs typeface="Calibri"/>
              </a:rPr>
              <a:t>m</a:t>
            </a:r>
            <a:r>
              <a:rPr sz="1600" spc="0" dirty="0" smtClean="0">
                <a:latin typeface="Calibri"/>
                <a:cs typeface="Calibri"/>
              </a:rPr>
              <a:t>e</a:t>
            </a:r>
            <a:r>
              <a:rPr sz="1600" spc="8" dirty="0" smtClean="0">
                <a:latin typeface="Calibri"/>
                <a:cs typeface="Calibri"/>
              </a:rPr>
              <a:t> </a:t>
            </a:r>
            <a:r>
              <a:rPr sz="1600" spc="0" dirty="0" smtClean="0">
                <a:latin typeface="Calibri"/>
                <a:cs typeface="Calibri"/>
              </a:rPr>
              <a:t>la</a:t>
            </a:r>
            <a:r>
              <a:rPr sz="1600" spc="-21" dirty="0" smtClean="0">
                <a:latin typeface="Calibri"/>
                <a:cs typeface="Calibri"/>
              </a:rPr>
              <a:t> </a:t>
            </a:r>
            <a:r>
              <a:rPr sz="1600" spc="-29" dirty="0" smtClean="0">
                <a:latin typeface="Calibri"/>
                <a:cs typeface="Calibri"/>
              </a:rPr>
              <a:t>f</a:t>
            </a:r>
            <a:r>
              <a:rPr sz="1600" spc="0" dirty="0" smtClean="0">
                <a:latin typeface="Calibri"/>
                <a:cs typeface="Calibri"/>
              </a:rPr>
              <a:t>e</a:t>
            </a:r>
            <a:r>
              <a:rPr sz="1600" spc="-9" dirty="0" smtClean="0">
                <a:latin typeface="Calibri"/>
                <a:cs typeface="Calibri"/>
              </a:rPr>
              <a:t>r</a:t>
            </a:r>
            <a:r>
              <a:rPr sz="1600" spc="-4" dirty="0" smtClean="0">
                <a:latin typeface="Calibri"/>
                <a:cs typeface="Calibri"/>
              </a:rPr>
              <a:t>r</a:t>
            </a:r>
            <a:r>
              <a:rPr sz="1600" spc="0" dirty="0" smtClean="0">
                <a:latin typeface="Calibri"/>
                <a:cs typeface="Calibri"/>
              </a:rPr>
              <a:t>i</a:t>
            </a:r>
            <a:r>
              <a:rPr sz="1600" spc="9" dirty="0" smtClean="0">
                <a:latin typeface="Calibri"/>
                <a:cs typeface="Calibri"/>
              </a:rPr>
              <a:t>t</a:t>
            </a:r>
            <a:r>
              <a:rPr sz="1600" spc="0" dirty="0" smtClean="0">
                <a:latin typeface="Calibri"/>
                <a:cs typeface="Calibri"/>
              </a:rPr>
              <a:t>i</a:t>
            </a:r>
            <a:r>
              <a:rPr sz="1600" spc="4" dirty="0" smtClean="0">
                <a:latin typeface="Calibri"/>
                <a:cs typeface="Calibri"/>
              </a:rPr>
              <a:t>n</a:t>
            </a:r>
            <a:r>
              <a:rPr sz="1600" spc="0" dirty="0" smtClean="0">
                <a:latin typeface="Calibri"/>
                <a:cs typeface="Calibri"/>
              </a:rPr>
              <a:t>e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712321" y="6531508"/>
            <a:ext cx="231966" cy="204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0"/>
              </a:lnSpc>
              <a:spcBef>
                <a:spcPts val="76"/>
              </a:spcBef>
            </a:pPr>
            <a:r>
              <a:rPr sz="2100" spc="-4" baseline="1950" dirty="0" smtClean="0">
                <a:solidFill>
                  <a:srgbClr val="C00000"/>
                </a:solidFill>
                <a:latin typeface="Calibri"/>
                <a:cs typeface="Calibri"/>
              </a:rPr>
              <a:t>92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448290" y="6548518"/>
            <a:ext cx="692400" cy="1518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60"/>
              </a:lnSpc>
              <a:spcBef>
                <a:spcPts val="57"/>
              </a:spcBef>
            </a:pPr>
            <a:r>
              <a:rPr sz="1000" spc="0" dirty="0" smtClean="0">
                <a:latin typeface="Segoe UI"/>
                <a:cs typeface="Segoe UI"/>
              </a:rPr>
              <a:t>E</a:t>
            </a:r>
            <a:r>
              <a:rPr sz="1000" spc="-4" dirty="0" smtClean="0">
                <a:latin typeface="Segoe UI"/>
                <a:cs typeface="Segoe UI"/>
              </a:rPr>
              <a:t>C</a:t>
            </a:r>
            <a:r>
              <a:rPr sz="1000" spc="4" dirty="0" smtClean="0">
                <a:latin typeface="Segoe UI"/>
                <a:cs typeface="Segoe UI"/>
              </a:rPr>
              <a:t>A</a:t>
            </a:r>
            <a:r>
              <a:rPr sz="1000" spc="0" dirty="0" smtClean="0">
                <a:latin typeface="Segoe UI"/>
                <a:cs typeface="Segoe UI"/>
              </a:rPr>
              <a:t>M</a:t>
            </a:r>
            <a:r>
              <a:rPr sz="1000" spc="-6" dirty="0" smtClean="0">
                <a:latin typeface="Segoe UI"/>
                <a:cs typeface="Segoe UI"/>
              </a:rPr>
              <a:t> </a:t>
            </a:r>
            <a:r>
              <a:rPr sz="1000" spc="0" dirty="0" smtClean="0">
                <a:latin typeface="Segoe UI"/>
                <a:cs typeface="Segoe UI"/>
              </a:rPr>
              <a:t>2015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3" name="object 3"/>
          <p:cNvSpPr txBox="1"/>
          <p:nvPr/>
        </p:nvSpPr>
        <p:spPr>
          <a:xfrm rot="16200000">
            <a:off x="0" y="1761345"/>
            <a:ext cx="3562100" cy="19494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2040-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Ch</a:t>
            </a:r>
            <a:r>
              <a:rPr sz="1400" b="1" i="1" spc="4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400" b="1" i="1" spc="4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400" b="1" i="1" spc="-39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1400" b="1" i="1" spc="-9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1400" b="1" i="1" spc="4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va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400" b="1" i="1" spc="-25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et</a:t>
            </a:r>
            <a:r>
              <a:rPr sz="1400" b="1" i="1" spc="-14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1400" b="1" i="1" spc="4" dirty="0" smtClean="0">
                <a:solidFill>
                  <a:srgbClr val="FFFFFF"/>
                </a:solidFill>
                <a:latin typeface="Arial"/>
                <a:cs typeface="Arial"/>
              </a:rPr>
              <a:t>ir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onn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eme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endParaRPr sz="14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0" y="0"/>
            <a:ext cx="330708" cy="68579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bject 20"/>
          <p:cNvSpPr/>
          <p:nvPr/>
        </p:nvSpPr>
        <p:spPr>
          <a:xfrm>
            <a:off x="11415522" y="6528054"/>
            <a:ext cx="0" cy="347470"/>
          </a:xfrm>
          <a:custGeom>
            <a:avLst/>
            <a:gdLst/>
            <a:ahLst/>
            <a:cxnLst/>
            <a:rect l="l" t="t" r="r" b="b"/>
            <a:pathLst>
              <a:path h="347470">
                <a:moveTo>
                  <a:pt x="0" y="0"/>
                </a:moveTo>
                <a:lnTo>
                  <a:pt x="0" y="329943"/>
                </a:lnTo>
              </a:path>
            </a:pathLst>
          </a:custGeom>
          <a:ln w="25908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-12192" y="0"/>
            <a:ext cx="3429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-12192" y="0"/>
            <a:ext cx="342900" cy="6858000"/>
          </a:xfrm>
          <a:custGeom>
            <a:avLst/>
            <a:gdLst/>
            <a:ahLst/>
            <a:cxnLst/>
            <a:rect l="l" t="t" r="r" b="b"/>
            <a:pathLst>
              <a:path w="342900" h="6858000">
                <a:moveTo>
                  <a:pt x="342900" y="0"/>
                </a:moveTo>
                <a:lnTo>
                  <a:pt x="12192" y="0"/>
                </a:lnTo>
              </a:path>
              <a:path w="342900" h="6858000">
                <a:moveTo>
                  <a:pt x="12192" y="6858000"/>
                </a:moveTo>
                <a:lnTo>
                  <a:pt x="342900" y="6858000"/>
                </a:lnTo>
                <a:lnTo>
                  <a:pt x="342900" y="0"/>
                </a:lnTo>
              </a:path>
            </a:pathLst>
          </a:custGeom>
          <a:ln w="9144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-21336" y="6385560"/>
            <a:ext cx="361188" cy="3352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-18288" y="5987224"/>
            <a:ext cx="361188" cy="31908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679448" y="4017264"/>
            <a:ext cx="2221992" cy="132435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308848" y="3942588"/>
            <a:ext cx="3336036" cy="182270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582574" y="280161"/>
            <a:ext cx="1856364" cy="2799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40"/>
              </a:lnSpc>
              <a:spcBef>
                <a:spcPts val="107"/>
              </a:spcBef>
            </a:pPr>
            <a:r>
              <a:rPr sz="3000" spc="0" baseline="2730" dirty="0" smtClean="0">
                <a:solidFill>
                  <a:srgbClr val="EC7C30"/>
                </a:solidFill>
                <a:latin typeface="Calibri"/>
                <a:cs typeface="Calibri"/>
              </a:rPr>
              <a:t>I</a:t>
            </a:r>
            <a:r>
              <a:rPr sz="3000" spc="-25" baseline="2730" dirty="0" smtClean="0">
                <a:solidFill>
                  <a:srgbClr val="EC7C30"/>
                </a:solidFill>
                <a:latin typeface="Calibri"/>
                <a:cs typeface="Calibri"/>
              </a:rPr>
              <a:t>nt</a:t>
            </a:r>
            <a:r>
              <a:rPr sz="3000" spc="0" baseline="2730" dirty="0" smtClean="0">
                <a:solidFill>
                  <a:srgbClr val="EC7C30"/>
                </a:solidFill>
                <a:latin typeface="Calibri"/>
                <a:cs typeface="Calibri"/>
              </a:rPr>
              <a:t>é</a:t>
            </a:r>
            <a:r>
              <a:rPr sz="3000" spc="-29" baseline="2730" dirty="0" smtClean="0">
                <a:solidFill>
                  <a:srgbClr val="EC7C30"/>
                </a:solidFill>
                <a:latin typeface="Calibri"/>
                <a:cs typeface="Calibri"/>
              </a:rPr>
              <a:t>r</a:t>
            </a:r>
            <a:r>
              <a:rPr sz="3000" spc="-14" baseline="2730" dirty="0" smtClean="0">
                <a:solidFill>
                  <a:srgbClr val="EC7C30"/>
                </a:solidFill>
                <a:latin typeface="Calibri"/>
                <a:cs typeface="Calibri"/>
              </a:rPr>
              <a:t>ê</a:t>
            </a:r>
            <a:r>
              <a:rPr sz="3000" spc="0" baseline="2730" dirty="0" smtClean="0">
                <a:solidFill>
                  <a:srgbClr val="EC7C30"/>
                </a:solidFill>
                <a:latin typeface="Calibri"/>
                <a:cs typeface="Calibri"/>
              </a:rPr>
              <a:t>t</a:t>
            </a:r>
            <a:r>
              <a:rPr sz="3000" spc="14" baseline="2730" dirty="0" smtClean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000" spc="0" baseline="2730" dirty="0" smtClean="0">
                <a:solidFill>
                  <a:srgbClr val="EC7C30"/>
                </a:solidFill>
                <a:latin typeface="Calibri"/>
                <a:cs typeface="Calibri"/>
              </a:rPr>
              <a:t>ind</a:t>
            </a:r>
            <a:r>
              <a:rPr sz="3000" spc="4" baseline="2730" dirty="0" smtClean="0">
                <a:solidFill>
                  <a:srgbClr val="EC7C30"/>
                </a:solidFill>
                <a:latin typeface="Calibri"/>
                <a:cs typeface="Calibri"/>
              </a:rPr>
              <a:t>u</a:t>
            </a:r>
            <a:r>
              <a:rPr sz="3000" spc="-29" baseline="2730" dirty="0" smtClean="0">
                <a:solidFill>
                  <a:srgbClr val="EC7C30"/>
                </a:solidFill>
                <a:latin typeface="Calibri"/>
                <a:cs typeface="Calibri"/>
              </a:rPr>
              <a:t>s</a:t>
            </a:r>
            <a:r>
              <a:rPr sz="3000" spc="0" baseline="2730" dirty="0" smtClean="0">
                <a:solidFill>
                  <a:srgbClr val="EC7C30"/>
                </a:solidFill>
                <a:latin typeface="Calibri"/>
                <a:cs typeface="Calibri"/>
              </a:rPr>
              <a:t>tr</a:t>
            </a:r>
            <a:r>
              <a:rPr sz="3000" spc="-4" baseline="2730" dirty="0" smtClean="0">
                <a:solidFill>
                  <a:srgbClr val="EC7C30"/>
                </a:solidFill>
                <a:latin typeface="Calibri"/>
                <a:cs typeface="Calibri"/>
              </a:rPr>
              <a:t>i</a:t>
            </a:r>
            <a:r>
              <a:rPr sz="3000" spc="0" baseline="2730" dirty="0" smtClean="0">
                <a:solidFill>
                  <a:srgbClr val="EC7C30"/>
                </a:solidFill>
                <a:latin typeface="Calibri"/>
                <a:cs typeface="Calibri"/>
              </a:rPr>
              <a:t>e</a:t>
            </a:r>
            <a:r>
              <a:rPr sz="3000" spc="4" baseline="2730" dirty="0" smtClean="0">
                <a:solidFill>
                  <a:srgbClr val="EC7C30"/>
                </a:solidFill>
                <a:latin typeface="Calibri"/>
                <a:cs typeface="Calibri"/>
              </a:rPr>
              <a:t>l</a:t>
            </a:r>
            <a:r>
              <a:rPr sz="2700" spc="0" baseline="3034" dirty="0" smtClean="0">
                <a:latin typeface="Calibri"/>
                <a:cs typeface="Calibri"/>
              </a:rPr>
              <a:t>: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82574" y="854328"/>
            <a:ext cx="6179896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5"/>
              </a:lnSpc>
              <a:spcBef>
                <a:spcPts val="96"/>
              </a:spcBef>
            </a:pPr>
            <a:r>
              <a:rPr sz="2700" spc="0" baseline="3034" dirty="0" smtClean="0">
                <a:latin typeface="Calibri"/>
                <a:cs typeface="Calibri"/>
              </a:rPr>
              <a:t>Dans le</a:t>
            </a:r>
            <a:r>
              <a:rPr sz="2700" spc="14" baseline="3034" dirty="0" smtClean="0">
                <a:latin typeface="Calibri"/>
                <a:cs typeface="Calibri"/>
              </a:rPr>
              <a:t> </a:t>
            </a:r>
            <a:r>
              <a:rPr sz="2700" spc="0" baseline="3034" dirty="0" smtClean="0">
                <a:latin typeface="Calibri"/>
                <a:cs typeface="Calibri"/>
              </a:rPr>
              <a:t>s</a:t>
            </a:r>
            <a:r>
              <a:rPr sz="2700" spc="4" baseline="3034" dirty="0" smtClean="0">
                <a:latin typeface="Calibri"/>
                <a:cs typeface="Calibri"/>
              </a:rPr>
              <a:t>e</a:t>
            </a:r>
            <a:r>
              <a:rPr sz="2700" spc="-4" baseline="3034" dirty="0" smtClean="0">
                <a:latin typeface="Calibri"/>
                <a:cs typeface="Calibri"/>
              </a:rPr>
              <a:t>c</a:t>
            </a:r>
            <a:r>
              <a:rPr sz="2700" spc="-25" baseline="3034" dirty="0" smtClean="0">
                <a:latin typeface="Calibri"/>
                <a:cs typeface="Calibri"/>
              </a:rPr>
              <a:t>t</a:t>
            </a:r>
            <a:r>
              <a:rPr sz="2700" spc="0" baseline="3034" dirty="0" smtClean="0">
                <a:latin typeface="Calibri"/>
                <a:cs typeface="Calibri"/>
              </a:rPr>
              <a:t>e</a:t>
            </a:r>
            <a:r>
              <a:rPr sz="2700" spc="4" baseline="3034" dirty="0" smtClean="0">
                <a:latin typeface="Calibri"/>
                <a:cs typeface="Calibri"/>
              </a:rPr>
              <a:t>u</a:t>
            </a:r>
            <a:r>
              <a:rPr sz="2700" spc="0" baseline="3034" dirty="0" smtClean="0">
                <a:latin typeface="Calibri"/>
                <a:cs typeface="Calibri"/>
              </a:rPr>
              <a:t>r</a:t>
            </a:r>
            <a:r>
              <a:rPr sz="2700" spc="9" baseline="3034" dirty="0" smtClean="0">
                <a:latin typeface="Calibri"/>
                <a:cs typeface="Calibri"/>
              </a:rPr>
              <a:t> </a:t>
            </a:r>
            <a:r>
              <a:rPr sz="2700" spc="-25" baseline="3034" dirty="0" smtClean="0">
                <a:latin typeface="Calibri"/>
                <a:cs typeface="Calibri"/>
              </a:rPr>
              <a:t>t</a:t>
            </a:r>
            <a:r>
              <a:rPr sz="2700" spc="-19" baseline="3034" dirty="0" smtClean="0">
                <a:latin typeface="Calibri"/>
                <a:cs typeface="Calibri"/>
              </a:rPr>
              <a:t>e</a:t>
            </a:r>
            <a:r>
              <a:rPr sz="2700" spc="0" baseline="3034" dirty="0" smtClean="0">
                <a:latin typeface="Calibri"/>
                <a:cs typeface="Calibri"/>
              </a:rPr>
              <a:t>xt</a:t>
            </a:r>
            <a:r>
              <a:rPr sz="2700" spc="-9" baseline="3034" dirty="0" smtClean="0">
                <a:latin typeface="Calibri"/>
                <a:cs typeface="Calibri"/>
              </a:rPr>
              <a:t>i</a:t>
            </a:r>
            <a:r>
              <a:rPr sz="2700" spc="-4" baseline="3034" dirty="0" smtClean="0">
                <a:latin typeface="Calibri"/>
                <a:cs typeface="Calibri"/>
              </a:rPr>
              <a:t>l</a:t>
            </a:r>
            <a:r>
              <a:rPr sz="2700" spc="0" baseline="3034" dirty="0" smtClean="0">
                <a:latin typeface="Calibri"/>
                <a:cs typeface="Calibri"/>
              </a:rPr>
              <a:t>e</a:t>
            </a:r>
            <a:r>
              <a:rPr sz="2700" spc="29" baseline="3034" dirty="0" smtClean="0">
                <a:latin typeface="Calibri"/>
                <a:cs typeface="Calibri"/>
              </a:rPr>
              <a:t> </a:t>
            </a:r>
            <a:r>
              <a:rPr sz="2700" spc="0" baseline="3034" dirty="0" smtClean="0">
                <a:latin typeface="Calibri"/>
                <a:cs typeface="Calibri"/>
              </a:rPr>
              <a:t>:</a:t>
            </a:r>
            <a:r>
              <a:rPr sz="2700" spc="9" baseline="3034" dirty="0" smtClean="0">
                <a:latin typeface="Calibri"/>
                <a:cs typeface="Calibri"/>
              </a:rPr>
              <a:t> </a:t>
            </a:r>
            <a:r>
              <a:rPr sz="2700" spc="-4" baseline="3034" dirty="0" smtClean="0">
                <a:latin typeface="Calibri"/>
                <a:cs typeface="Calibri"/>
              </a:rPr>
              <a:t>l</a:t>
            </a:r>
            <a:r>
              <a:rPr sz="2700" spc="0" baseline="3034" dirty="0" smtClean="0">
                <a:latin typeface="Calibri"/>
                <a:cs typeface="Calibri"/>
              </a:rPr>
              <a:t>aine,</a:t>
            </a:r>
            <a:r>
              <a:rPr sz="2700" spc="19" baseline="3034" dirty="0" smtClean="0">
                <a:latin typeface="Calibri"/>
                <a:cs typeface="Calibri"/>
              </a:rPr>
              <a:t> </a:t>
            </a:r>
            <a:r>
              <a:rPr sz="2700" spc="0" baseline="3034" dirty="0" smtClean="0">
                <a:latin typeface="Calibri"/>
                <a:cs typeface="Calibri"/>
              </a:rPr>
              <a:t>soie. (</a:t>
            </a:r>
            <a:r>
              <a:rPr sz="2700" spc="-19" baseline="3034" dirty="0" smtClean="0">
                <a:latin typeface="Calibri"/>
                <a:cs typeface="Calibri"/>
              </a:rPr>
              <a:t>c</a:t>
            </a:r>
            <a:r>
              <a:rPr sz="2700" spc="0" baseline="3034" dirty="0" smtClean="0">
                <a:latin typeface="Calibri"/>
                <a:cs typeface="Calibri"/>
              </a:rPr>
              <a:t>o</a:t>
            </a:r>
            <a:r>
              <a:rPr sz="2700" spc="-14" baseline="3034" dirty="0" smtClean="0">
                <a:latin typeface="Calibri"/>
                <a:cs typeface="Calibri"/>
              </a:rPr>
              <a:t>t</a:t>
            </a:r>
            <a:r>
              <a:rPr sz="2700" spc="0" baseline="3034" dirty="0" smtClean="0">
                <a:latin typeface="Calibri"/>
                <a:cs typeface="Calibri"/>
              </a:rPr>
              <a:t>on</a:t>
            </a:r>
            <a:r>
              <a:rPr sz="2700" spc="14" baseline="3034" dirty="0" smtClean="0">
                <a:latin typeface="Calibri"/>
                <a:cs typeface="Calibri"/>
              </a:rPr>
              <a:t> </a:t>
            </a:r>
            <a:r>
              <a:rPr sz="2700" spc="0" baseline="3034" dirty="0" smtClean="0">
                <a:latin typeface="Calibri"/>
                <a:cs typeface="Calibri"/>
              </a:rPr>
              <a:t>=</a:t>
            </a:r>
            <a:r>
              <a:rPr sz="2700" spc="14" baseline="3034" dirty="0" smtClean="0">
                <a:latin typeface="Calibri"/>
                <a:cs typeface="Calibri"/>
              </a:rPr>
              <a:t> </a:t>
            </a:r>
            <a:r>
              <a:rPr sz="2700" spc="-9" baseline="3034" dirty="0" smtClean="0">
                <a:latin typeface="Calibri"/>
                <a:cs typeface="Calibri"/>
              </a:rPr>
              <a:t>v</a:t>
            </a:r>
            <a:r>
              <a:rPr sz="2700" spc="0" baseline="3034" dirty="0" smtClean="0">
                <a:latin typeface="Calibri"/>
                <a:cs typeface="Calibri"/>
              </a:rPr>
              <a:t>ég</a:t>
            </a:r>
            <a:r>
              <a:rPr sz="2700" spc="-9" baseline="3034" dirty="0" smtClean="0">
                <a:latin typeface="Calibri"/>
                <a:cs typeface="Calibri"/>
              </a:rPr>
              <a:t>é</a:t>
            </a:r>
            <a:r>
              <a:rPr sz="2700" spc="-25" baseline="3034" dirty="0" smtClean="0">
                <a:latin typeface="Calibri"/>
                <a:cs typeface="Calibri"/>
              </a:rPr>
              <a:t>t</a:t>
            </a:r>
            <a:r>
              <a:rPr sz="2700" spc="0" baseline="3034" dirty="0" smtClean="0">
                <a:latin typeface="Calibri"/>
                <a:cs typeface="Calibri"/>
              </a:rPr>
              <a:t>al= d</a:t>
            </a:r>
            <a:r>
              <a:rPr sz="2700" spc="4" baseline="3034" dirty="0" smtClean="0">
                <a:latin typeface="Calibri"/>
                <a:cs typeface="Calibri"/>
              </a:rPr>
              <a:t>é</a:t>
            </a:r>
            <a:r>
              <a:rPr sz="2700" spc="0" baseline="3034" dirty="0" smtClean="0">
                <a:latin typeface="Calibri"/>
                <a:cs typeface="Calibri"/>
              </a:rPr>
              <a:t>r</a:t>
            </a:r>
            <a:r>
              <a:rPr sz="2700" spc="-9" baseline="3034" dirty="0" smtClean="0">
                <a:latin typeface="Calibri"/>
                <a:cs typeface="Calibri"/>
              </a:rPr>
              <a:t>iv</a:t>
            </a:r>
            <a:r>
              <a:rPr sz="2700" spc="0" baseline="3034" dirty="0" smtClean="0">
                <a:latin typeface="Calibri"/>
                <a:cs typeface="Calibri"/>
              </a:rPr>
              <a:t>é </a:t>
            </a:r>
            <a:r>
              <a:rPr sz="2700" spc="4" baseline="3034" dirty="0" smtClean="0">
                <a:latin typeface="Calibri"/>
                <a:cs typeface="Calibri"/>
              </a:rPr>
              <a:t>s</a:t>
            </a:r>
            <a:r>
              <a:rPr sz="2700" spc="0" baseline="3034" dirty="0" smtClean="0">
                <a:latin typeface="Calibri"/>
                <a:cs typeface="Calibri"/>
              </a:rPr>
              <a:t>uc</a:t>
            </a:r>
            <a:r>
              <a:rPr sz="2700" spc="-29" baseline="3034" dirty="0" smtClean="0">
                <a:latin typeface="Calibri"/>
                <a:cs typeface="Calibri"/>
              </a:rPr>
              <a:t>r</a:t>
            </a:r>
            <a:r>
              <a:rPr sz="2700" spc="14" baseline="3034" dirty="0" smtClean="0">
                <a:latin typeface="Calibri"/>
                <a:cs typeface="Calibri"/>
              </a:rPr>
              <a:t>e</a:t>
            </a:r>
            <a:r>
              <a:rPr sz="2700" spc="0" baseline="3034" dirty="0" smtClean="0">
                <a:latin typeface="Calibri"/>
                <a:cs typeface="Calibri"/>
              </a:rPr>
              <a:t>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82574" y="1402740"/>
            <a:ext cx="7136404" cy="2543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5"/>
              </a:lnSpc>
              <a:spcBef>
                <a:spcPts val="96"/>
              </a:spcBef>
            </a:pPr>
            <a:r>
              <a:rPr sz="2700" spc="0" baseline="3034" dirty="0" smtClean="0">
                <a:latin typeface="Calibri"/>
                <a:cs typeface="Calibri"/>
              </a:rPr>
              <a:t>Dans l’</a:t>
            </a:r>
            <a:r>
              <a:rPr sz="2700" spc="-4" baseline="3034" dirty="0" smtClean="0">
                <a:latin typeface="Calibri"/>
                <a:cs typeface="Calibri"/>
              </a:rPr>
              <a:t>i</a:t>
            </a:r>
            <a:r>
              <a:rPr sz="2700" spc="0" baseline="3034" dirty="0" smtClean="0">
                <a:latin typeface="Calibri"/>
                <a:cs typeface="Calibri"/>
              </a:rPr>
              <a:t>ndu</a:t>
            </a:r>
            <a:r>
              <a:rPr sz="2700" spc="-14" baseline="3034" dirty="0" smtClean="0">
                <a:latin typeface="Calibri"/>
                <a:cs typeface="Calibri"/>
              </a:rPr>
              <a:t>s</a:t>
            </a:r>
            <a:r>
              <a:rPr sz="2700" spc="0" baseline="3034" dirty="0" smtClean="0">
                <a:latin typeface="Calibri"/>
                <a:cs typeface="Calibri"/>
              </a:rPr>
              <a:t>t</a:t>
            </a:r>
            <a:r>
              <a:rPr sz="2700" spc="-9" baseline="3034" dirty="0" smtClean="0">
                <a:latin typeface="Calibri"/>
                <a:cs typeface="Calibri"/>
              </a:rPr>
              <a:t>r</a:t>
            </a:r>
            <a:r>
              <a:rPr sz="2700" spc="-4" baseline="3034" dirty="0" smtClean="0">
                <a:latin typeface="Calibri"/>
                <a:cs typeface="Calibri"/>
              </a:rPr>
              <a:t>i</a:t>
            </a:r>
            <a:r>
              <a:rPr sz="2700" spc="0" baseline="3034" dirty="0" smtClean="0">
                <a:latin typeface="Calibri"/>
                <a:cs typeface="Calibri"/>
              </a:rPr>
              <a:t>e</a:t>
            </a:r>
            <a:r>
              <a:rPr sz="2700" spc="24" baseline="3034" dirty="0" smtClean="0">
                <a:latin typeface="Calibri"/>
                <a:cs typeface="Calibri"/>
              </a:rPr>
              <a:t> </a:t>
            </a:r>
            <a:r>
              <a:rPr sz="2700" spc="0" baseline="3034" dirty="0" smtClean="0">
                <a:latin typeface="Calibri"/>
                <a:cs typeface="Calibri"/>
              </a:rPr>
              <a:t>pharma</a:t>
            </a:r>
            <a:r>
              <a:rPr sz="2700" spc="-4" baseline="3034" dirty="0" smtClean="0">
                <a:latin typeface="Calibri"/>
                <a:cs typeface="Calibri"/>
              </a:rPr>
              <a:t>c</a:t>
            </a:r>
            <a:r>
              <a:rPr sz="2700" spc="0" baseline="3034" dirty="0" smtClean="0">
                <a:latin typeface="Calibri"/>
                <a:cs typeface="Calibri"/>
              </a:rPr>
              <a:t>eut</a:t>
            </a:r>
            <a:r>
              <a:rPr sz="2700" spc="-4" baseline="3034" dirty="0" smtClean="0">
                <a:latin typeface="Calibri"/>
                <a:cs typeface="Calibri"/>
              </a:rPr>
              <a:t>i</a:t>
            </a:r>
            <a:r>
              <a:rPr sz="2700" spc="0" baseline="3034" dirty="0" smtClean="0">
                <a:latin typeface="Calibri"/>
                <a:cs typeface="Calibri"/>
              </a:rPr>
              <a:t>que</a:t>
            </a:r>
            <a:r>
              <a:rPr sz="2700" spc="34" baseline="3034" dirty="0" smtClean="0">
                <a:latin typeface="Calibri"/>
                <a:cs typeface="Calibri"/>
              </a:rPr>
              <a:t> </a:t>
            </a:r>
            <a:r>
              <a:rPr sz="2700" spc="0" baseline="3034" dirty="0" smtClean="0">
                <a:latin typeface="Calibri"/>
                <a:cs typeface="Calibri"/>
              </a:rPr>
              <a:t>:</a:t>
            </a:r>
            <a:r>
              <a:rPr sz="2700" spc="9" baseline="3034" dirty="0" smtClean="0">
                <a:latin typeface="Calibri"/>
                <a:cs typeface="Calibri"/>
              </a:rPr>
              <a:t> </a:t>
            </a:r>
            <a:r>
              <a:rPr sz="2700" spc="-4" baseline="3034" dirty="0" smtClean="0">
                <a:latin typeface="Calibri"/>
                <a:cs typeface="Calibri"/>
              </a:rPr>
              <a:t>i</a:t>
            </a:r>
            <a:r>
              <a:rPr sz="2700" spc="0" baseline="3034" dirty="0" smtClean="0">
                <a:latin typeface="Calibri"/>
                <a:cs typeface="Calibri"/>
              </a:rPr>
              <a:t>mmunol</a:t>
            </a:r>
            <a:r>
              <a:rPr sz="2700" spc="-9" baseline="3034" dirty="0" smtClean="0">
                <a:latin typeface="Calibri"/>
                <a:cs typeface="Calibri"/>
              </a:rPr>
              <a:t>o</a:t>
            </a:r>
            <a:r>
              <a:rPr sz="2700" spc="0" baseline="3034" dirty="0" smtClean="0">
                <a:latin typeface="Calibri"/>
                <a:cs typeface="Calibri"/>
              </a:rPr>
              <a:t>gie</a:t>
            </a:r>
            <a:r>
              <a:rPr sz="2700" spc="24" baseline="3034" dirty="0" smtClean="0">
                <a:latin typeface="Calibri"/>
                <a:cs typeface="Calibri"/>
              </a:rPr>
              <a:t> </a:t>
            </a:r>
            <a:r>
              <a:rPr sz="2700" spc="4" baseline="3034" dirty="0" smtClean="0">
                <a:latin typeface="Calibri"/>
                <a:cs typeface="Calibri"/>
              </a:rPr>
              <a:t>(</a:t>
            </a:r>
            <a:r>
              <a:rPr sz="2700" spc="0" baseline="3034" dirty="0" smtClean="0">
                <a:latin typeface="Calibri"/>
                <a:cs typeface="Calibri"/>
              </a:rPr>
              <a:t>globu</a:t>
            </a:r>
            <a:r>
              <a:rPr sz="2700" spc="-9" baseline="3034" dirty="0" smtClean="0">
                <a:latin typeface="Calibri"/>
                <a:cs typeface="Calibri"/>
              </a:rPr>
              <a:t>l</a:t>
            </a:r>
            <a:r>
              <a:rPr sz="2700" spc="-4" baseline="3034" dirty="0" smtClean="0">
                <a:latin typeface="Calibri"/>
                <a:cs typeface="Calibri"/>
              </a:rPr>
              <a:t>i</a:t>
            </a:r>
            <a:r>
              <a:rPr sz="2700" spc="0" baseline="3034" dirty="0" smtClean="0">
                <a:latin typeface="Calibri"/>
                <a:cs typeface="Calibri"/>
              </a:rPr>
              <a:t>ne</a:t>
            </a:r>
            <a:r>
              <a:rPr sz="2700" spc="4" baseline="3034" dirty="0" smtClean="0">
                <a:latin typeface="Calibri"/>
                <a:cs typeface="Calibri"/>
              </a:rPr>
              <a:t>s</a:t>
            </a:r>
            <a:r>
              <a:rPr sz="2700" spc="-4" baseline="3034" dirty="0" smtClean="0">
                <a:latin typeface="Calibri"/>
                <a:cs typeface="Calibri"/>
              </a:rPr>
              <a:t>)</a:t>
            </a:r>
            <a:r>
              <a:rPr sz="2700" spc="0" baseline="3034" dirty="0" smtClean="0">
                <a:latin typeface="Calibri"/>
                <a:cs typeface="Calibri"/>
              </a:rPr>
              <a:t>,</a:t>
            </a:r>
            <a:r>
              <a:rPr sz="2700" spc="29" baseline="3034" dirty="0" smtClean="0">
                <a:latin typeface="Calibri"/>
                <a:cs typeface="Calibri"/>
              </a:rPr>
              <a:t> </a:t>
            </a:r>
            <a:r>
              <a:rPr sz="2700" spc="0" baseline="3034" dirty="0" smtClean="0">
                <a:latin typeface="Calibri"/>
                <a:cs typeface="Calibri"/>
              </a:rPr>
              <a:t>thé</a:t>
            </a:r>
            <a:r>
              <a:rPr sz="2700" spc="-39" baseline="3034" dirty="0" smtClean="0">
                <a:latin typeface="Calibri"/>
                <a:cs typeface="Calibri"/>
              </a:rPr>
              <a:t>r</a:t>
            </a:r>
            <a:r>
              <a:rPr sz="2700" spc="0" baseline="3034" dirty="0" smtClean="0">
                <a:latin typeface="Calibri"/>
                <a:cs typeface="Calibri"/>
              </a:rPr>
              <a:t>ape</a:t>
            </a:r>
            <a:r>
              <a:rPr sz="2700" spc="4" baseline="3034" dirty="0" smtClean="0">
                <a:latin typeface="Calibri"/>
                <a:cs typeface="Calibri"/>
              </a:rPr>
              <a:t>u</a:t>
            </a:r>
            <a:r>
              <a:rPr sz="2700" spc="0" baseline="3034" dirty="0" smtClean="0">
                <a:latin typeface="Calibri"/>
                <a:cs typeface="Calibri"/>
              </a:rPr>
              <a:t>t</a:t>
            </a:r>
            <a:r>
              <a:rPr sz="2700" spc="-9" baseline="3034" dirty="0" smtClean="0">
                <a:latin typeface="Calibri"/>
                <a:cs typeface="Calibri"/>
              </a:rPr>
              <a:t>i</a:t>
            </a:r>
            <a:r>
              <a:rPr sz="2700" spc="0" baseline="3034" dirty="0" smtClean="0">
                <a:latin typeface="Calibri"/>
                <a:cs typeface="Calibri"/>
              </a:rPr>
              <a:t>qu</a:t>
            </a:r>
            <a:r>
              <a:rPr sz="2700" spc="25" baseline="3034" dirty="0" smtClean="0">
                <a:latin typeface="Calibri"/>
                <a:cs typeface="Calibri"/>
              </a:rPr>
              <a:t>e</a:t>
            </a:r>
            <a:r>
              <a:rPr sz="2700" spc="0" baseline="3034" dirty="0" smtClean="0">
                <a:latin typeface="Calibri"/>
                <a:cs typeface="Calibri"/>
              </a:rPr>
              <a:t>.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82574" y="1951863"/>
            <a:ext cx="1448006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5"/>
              </a:lnSpc>
              <a:spcBef>
                <a:spcPts val="96"/>
              </a:spcBef>
            </a:pPr>
            <a:r>
              <a:rPr sz="2700" spc="0" baseline="3034" dirty="0" smtClean="0">
                <a:latin typeface="Calibri"/>
                <a:cs typeface="Calibri"/>
              </a:rPr>
              <a:t>Bio</a:t>
            </a:r>
            <a:r>
              <a:rPr sz="2700" spc="-29" baseline="3034" dirty="0" smtClean="0">
                <a:latin typeface="Calibri"/>
                <a:cs typeface="Calibri"/>
              </a:rPr>
              <a:t>t</a:t>
            </a:r>
            <a:r>
              <a:rPr sz="2700" spc="0" baseline="3034" dirty="0" smtClean="0">
                <a:latin typeface="Calibri"/>
                <a:cs typeface="Calibri"/>
              </a:rPr>
              <a:t>echnologie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836533" y="3466719"/>
            <a:ext cx="705835" cy="2539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5"/>
              </a:lnSpc>
              <a:spcBef>
                <a:spcPts val="96"/>
              </a:spcBef>
            </a:pPr>
            <a:r>
              <a:rPr sz="2700" spc="-9" baseline="3034" dirty="0" smtClean="0">
                <a:solidFill>
                  <a:srgbClr val="FF0000"/>
                </a:solidFill>
                <a:latin typeface="Calibri"/>
                <a:cs typeface="Calibri"/>
              </a:rPr>
              <a:t>S</a:t>
            </a:r>
            <a:r>
              <a:rPr sz="2700" spc="0" baseline="3034" dirty="0" smtClean="0">
                <a:solidFill>
                  <a:srgbClr val="FF0000"/>
                </a:solidFill>
                <a:latin typeface="Calibri"/>
                <a:cs typeface="Calibri"/>
              </a:rPr>
              <a:t>TEVIA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758442" y="3511296"/>
            <a:ext cx="1184830" cy="2539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5"/>
              </a:lnSpc>
              <a:spcBef>
                <a:spcPts val="96"/>
              </a:spcBef>
            </a:pPr>
            <a:r>
              <a:rPr sz="2700" spc="0" baseline="3034" dirty="0" smtClean="0">
                <a:solidFill>
                  <a:srgbClr val="FF0000"/>
                </a:solidFill>
                <a:latin typeface="Calibri"/>
                <a:cs typeface="Calibri"/>
              </a:rPr>
              <a:t>AS</a:t>
            </a:r>
            <a:r>
              <a:rPr sz="2700" spc="-134" baseline="3034" dirty="0" smtClean="0">
                <a:solidFill>
                  <a:srgbClr val="FF0000"/>
                </a:solidFill>
                <a:latin typeface="Calibri"/>
                <a:cs typeface="Calibri"/>
              </a:rPr>
              <a:t>P</a:t>
            </a:r>
            <a:r>
              <a:rPr sz="2700" spc="0" baseline="3034" dirty="0" smtClean="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sz="2700" spc="-14" baseline="3034" dirty="0" smtClean="0">
                <a:solidFill>
                  <a:srgbClr val="FF0000"/>
                </a:solidFill>
                <a:latin typeface="Calibri"/>
                <a:cs typeface="Calibri"/>
              </a:rPr>
              <a:t>R</a:t>
            </a:r>
            <a:r>
              <a:rPr sz="2700" spc="-144" baseline="3034" dirty="0" smtClean="0">
                <a:solidFill>
                  <a:srgbClr val="FF0000"/>
                </a:solidFill>
                <a:latin typeface="Calibri"/>
                <a:cs typeface="Calibri"/>
              </a:rPr>
              <a:t>T</a:t>
            </a:r>
            <a:r>
              <a:rPr sz="2700" spc="0" baseline="3034" dirty="0" smtClean="0">
                <a:solidFill>
                  <a:srgbClr val="FF0000"/>
                </a:solidFill>
                <a:latin typeface="Calibri"/>
                <a:cs typeface="Calibri"/>
              </a:rPr>
              <a:t>AME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44625" y="6298641"/>
            <a:ext cx="4186263" cy="2539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5"/>
              </a:lnSpc>
              <a:spcBef>
                <a:spcPts val="96"/>
              </a:spcBef>
            </a:pPr>
            <a:r>
              <a:rPr sz="2700" spc="0" baseline="3034" dirty="0" smtClean="0">
                <a:latin typeface="Calibri"/>
                <a:cs typeface="Calibri"/>
              </a:rPr>
              <a:t>E</a:t>
            </a:r>
            <a:r>
              <a:rPr sz="2700" spc="-19" baseline="3034" dirty="0" smtClean="0">
                <a:latin typeface="Calibri"/>
                <a:cs typeface="Calibri"/>
              </a:rPr>
              <a:t>s</a:t>
            </a:r>
            <a:r>
              <a:rPr sz="2700" spc="-25" baseline="3034" dirty="0" smtClean="0">
                <a:latin typeface="Calibri"/>
                <a:cs typeface="Calibri"/>
              </a:rPr>
              <a:t>t</a:t>
            </a:r>
            <a:r>
              <a:rPr sz="2700" spc="4" baseline="3034" dirty="0" smtClean="0">
                <a:latin typeface="Calibri"/>
                <a:cs typeface="Calibri"/>
              </a:rPr>
              <a:t>e</a:t>
            </a:r>
            <a:r>
              <a:rPr sz="2700" spc="0" baseline="3034" dirty="0" smtClean="0">
                <a:latin typeface="Calibri"/>
                <a:cs typeface="Calibri"/>
              </a:rPr>
              <a:t>r mé</a:t>
            </a:r>
            <a:r>
              <a:rPr sz="2700" spc="-4" baseline="3034" dirty="0" smtClean="0">
                <a:latin typeface="Calibri"/>
                <a:cs typeface="Calibri"/>
              </a:rPr>
              <a:t>t</a:t>
            </a:r>
            <a:r>
              <a:rPr sz="2700" spc="-29" baseline="3034" dirty="0" smtClean="0">
                <a:latin typeface="Calibri"/>
                <a:cs typeface="Calibri"/>
              </a:rPr>
              <a:t>h</a:t>
            </a:r>
            <a:r>
              <a:rPr sz="2700" spc="0" baseline="3034" dirty="0" smtClean="0">
                <a:latin typeface="Calibri"/>
                <a:cs typeface="Calibri"/>
              </a:rPr>
              <a:t>yl</a:t>
            </a:r>
            <a:r>
              <a:rPr sz="2700" spc="-4" baseline="3034" dirty="0" smtClean="0">
                <a:latin typeface="Calibri"/>
                <a:cs typeface="Calibri"/>
              </a:rPr>
              <a:t>i</a:t>
            </a:r>
            <a:r>
              <a:rPr sz="2700" spc="4" baseline="3034" dirty="0" smtClean="0">
                <a:latin typeface="Calibri"/>
                <a:cs typeface="Calibri"/>
              </a:rPr>
              <a:t>qu</a:t>
            </a:r>
            <a:r>
              <a:rPr sz="2700" spc="0" baseline="3034" dirty="0" smtClean="0">
                <a:latin typeface="Calibri"/>
                <a:cs typeface="Calibri"/>
              </a:rPr>
              <a:t>e</a:t>
            </a:r>
            <a:r>
              <a:rPr sz="2700" spc="29" baseline="3034" dirty="0" smtClean="0">
                <a:latin typeface="Calibri"/>
                <a:cs typeface="Calibri"/>
              </a:rPr>
              <a:t> </a:t>
            </a:r>
            <a:r>
              <a:rPr sz="2700" spc="4" baseline="3034" dirty="0" smtClean="0">
                <a:latin typeface="Calibri"/>
                <a:cs typeface="Calibri"/>
              </a:rPr>
              <a:t>d</a:t>
            </a:r>
            <a:r>
              <a:rPr sz="2700" spc="0" baseline="3034" dirty="0" smtClean="0">
                <a:latin typeface="Calibri"/>
                <a:cs typeface="Calibri"/>
              </a:rPr>
              <a:t>e</a:t>
            </a:r>
            <a:r>
              <a:rPr sz="2700" spc="14" baseline="3034" dirty="0" smtClean="0">
                <a:latin typeface="Calibri"/>
                <a:cs typeface="Calibri"/>
              </a:rPr>
              <a:t> </a:t>
            </a:r>
            <a:r>
              <a:rPr sz="2700" spc="-4" baseline="3034" dirty="0" smtClean="0">
                <a:latin typeface="Calibri"/>
                <a:cs typeface="Calibri"/>
              </a:rPr>
              <a:t>l</a:t>
            </a:r>
            <a:r>
              <a:rPr sz="2700" spc="-14" baseline="3034" dirty="0" smtClean="0">
                <a:latin typeface="Calibri"/>
                <a:cs typeface="Calibri"/>
              </a:rPr>
              <a:t>'</a:t>
            </a:r>
            <a:r>
              <a:rPr sz="2700" spc="0" baseline="3034" dirty="0" smtClean="0">
                <a:latin typeface="Calibri"/>
                <a:cs typeface="Calibri"/>
              </a:rPr>
              <a:t>a</a:t>
            </a:r>
            <a:r>
              <a:rPr sz="2700" spc="4" baseline="3034" dirty="0" smtClean="0">
                <a:latin typeface="Calibri"/>
                <a:cs typeface="Calibri"/>
              </a:rPr>
              <a:t>s</a:t>
            </a:r>
            <a:r>
              <a:rPr sz="2700" spc="0" baseline="3034" dirty="0" smtClean="0">
                <a:latin typeface="Calibri"/>
                <a:cs typeface="Calibri"/>
              </a:rPr>
              <a:t>partyl-phé</a:t>
            </a:r>
            <a:r>
              <a:rPr sz="2700" spc="-29" baseline="3034" dirty="0" smtClean="0">
                <a:latin typeface="Calibri"/>
                <a:cs typeface="Calibri"/>
              </a:rPr>
              <a:t>n</a:t>
            </a:r>
            <a:r>
              <a:rPr sz="2700" spc="0" baseline="3034" dirty="0" smtClean="0">
                <a:latin typeface="Calibri"/>
                <a:cs typeface="Calibri"/>
              </a:rPr>
              <a:t>y</a:t>
            </a:r>
            <a:r>
              <a:rPr sz="2700" spc="-4" baseline="3034" dirty="0" smtClean="0">
                <a:latin typeface="Calibri"/>
                <a:cs typeface="Calibri"/>
              </a:rPr>
              <a:t>l</a:t>
            </a:r>
            <a:r>
              <a:rPr sz="2700" spc="0" baseline="3034" dirty="0" smtClean="0">
                <a:latin typeface="Calibri"/>
                <a:cs typeface="Calibri"/>
              </a:rPr>
              <a:t>alan</a:t>
            </a:r>
            <a:r>
              <a:rPr sz="2700" spc="-4" baseline="3034" dirty="0" smtClean="0">
                <a:latin typeface="Calibri"/>
                <a:cs typeface="Calibri"/>
              </a:rPr>
              <a:t>i</a:t>
            </a:r>
            <a:r>
              <a:rPr sz="2700" spc="0" baseline="3034" dirty="0" smtClean="0">
                <a:latin typeface="Calibri"/>
                <a:cs typeface="Calibri"/>
              </a:rPr>
              <a:t>ne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836533" y="6298641"/>
            <a:ext cx="1499933" cy="2539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5"/>
              </a:lnSpc>
              <a:spcBef>
                <a:spcPts val="96"/>
              </a:spcBef>
            </a:pPr>
            <a:r>
              <a:rPr sz="2700" spc="-39" baseline="3034" dirty="0" smtClean="0">
                <a:latin typeface="Calibri"/>
                <a:cs typeface="Calibri"/>
              </a:rPr>
              <a:t>R</a:t>
            </a:r>
            <a:r>
              <a:rPr sz="2700" spc="0" baseline="3034" dirty="0" smtClean="0">
                <a:latin typeface="Calibri"/>
                <a:cs typeface="Calibri"/>
              </a:rPr>
              <a:t>é</a:t>
            </a:r>
            <a:r>
              <a:rPr sz="2700" spc="4" baseline="3034" dirty="0" smtClean="0">
                <a:latin typeface="Calibri"/>
                <a:cs typeface="Calibri"/>
              </a:rPr>
              <a:t>b</a:t>
            </a:r>
            <a:r>
              <a:rPr sz="2700" spc="0" baseline="3034" dirty="0" smtClean="0">
                <a:latin typeface="Calibri"/>
                <a:cs typeface="Calibri"/>
              </a:rPr>
              <a:t>au</a:t>
            </a:r>
            <a:r>
              <a:rPr sz="2700" spc="4" baseline="3034" dirty="0" smtClean="0">
                <a:latin typeface="Calibri"/>
                <a:cs typeface="Calibri"/>
              </a:rPr>
              <a:t>d</a:t>
            </a:r>
            <a:r>
              <a:rPr sz="2700" spc="-4" baseline="3034" dirty="0" smtClean="0">
                <a:latin typeface="Calibri"/>
                <a:cs typeface="Calibri"/>
              </a:rPr>
              <a:t>i</a:t>
            </a:r>
            <a:r>
              <a:rPr sz="2700" spc="0" baseline="3034" dirty="0" smtClean="0">
                <a:latin typeface="Calibri"/>
                <a:cs typeface="Calibri"/>
              </a:rPr>
              <a:t>oside</a:t>
            </a:r>
            <a:r>
              <a:rPr sz="2700" spc="34" baseline="3034" dirty="0" smtClean="0">
                <a:latin typeface="Calibri"/>
                <a:cs typeface="Calibri"/>
              </a:rPr>
              <a:t> </a:t>
            </a:r>
            <a:r>
              <a:rPr sz="2700" spc="0" baseline="3034" dirty="0" smtClean="0">
                <a:latin typeface="Calibri"/>
                <a:cs typeface="Calibri"/>
              </a:rPr>
              <a:t>A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712321" y="6531508"/>
            <a:ext cx="231966" cy="204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0"/>
              </a:lnSpc>
              <a:spcBef>
                <a:spcPts val="76"/>
              </a:spcBef>
            </a:pPr>
            <a:r>
              <a:rPr sz="2100" spc="-4" baseline="1950" dirty="0" smtClean="0">
                <a:solidFill>
                  <a:srgbClr val="C00000"/>
                </a:solidFill>
                <a:latin typeface="Calibri"/>
                <a:cs typeface="Calibri"/>
              </a:rPr>
              <a:t>93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448290" y="6548518"/>
            <a:ext cx="692400" cy="1518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60"/>
              </a:lnSpc>
              <a:spcBef>
                <a:spcPts val="57"/>
              </a:spcBef>
            </a:pPr>
            <a:r>
              <a:rPr sz="1000" spc="0" dirty="0" smtClean="0">
                <a:latin typeface="Segoe UI"/>
                <a:cs typeface="Segoe UI"/>
              </a:rPr>
              <a:t>E</a:t>
            </a:r>
            <a:r>
              <a:rPr sz="1000" spc="-4" dirty="0" smtClean="0">
                <a:latin typeface="Segoe UI"/>
                <a:cs typeface="Segoe UI"/>
              </a:rPr>
              <a:t>C</a:t>
            </a:r>
            <a:r>
              <a:rPr sz="1000" spc="4" dirty="0" smtClean="0">
                <a:latin typeface="Segoe UI"/>
                <a:cs typeface="Segoe UI"/>
              </a:rPr>
              <a:t>A</a:t>
            </a:r>
            <a:r>
              <a:rPr sz="1000" spc="0" dirty="0" smtClean="0">
                <a:latin typeface="Segoe UI"/>
                <a:cs typeface="Segoe UI"/>
              </a:rPr>
              <a:t>M</a:t>
            </a:r>
            <a:r>
              <a:rPr sz="1000" spc="-6" dirty="0" smtClean="0">
                <a:latin typeface="Segoe UI"/>
                <a:cs typeface="Segoe UI"/>
              </a:rPr>
              <a:t> </a:t>
            </a:r>
            <a:r>
              <a:rPr sz="1000" spc="0" dirty="0" smtClean="0">
                <a:latin typeface="Segoe UI"/>
                <a:cs typeface="Segoe UI"/>
              </a:rPr>
              <a:t>2015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3" name="object 3"/>
          <p:cNvSpPr txBox="1"/>
          <p:nvPr/>
        </p:nvSpPr>
        <p:spPr>
          <a:xfrm rot="16200000">
            <a:off x="0" y="1761345"/>
            <a:ext cx="3562100" cy="19494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2040-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Ch</a:t>
            </a:r>
            <a:r>
              <a:rPr sz="1400" b="1" i="1" spc="4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400" b="1" i="1" spc="4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400" b="1" i="1" spc="-39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1400" b="1" i="1" spc="-9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1400" b="1" i="1" spc="4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va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400" b="1" i="1" spc="-25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et</a:t>
            </a:r>
            <a:r>
              <a:rPr sz="1400" b="1" i="1" spc="-14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1400" b="1" i="1" spc="4" dirty="0" smtClean="0">
                <a:solidFill>
                  <a:srgbClr val="FFFFFF"/>
                </a:solidFill>
                <a:latin typeface="Arial"/>
                <a:cs typeface="Arial"/>
              </a:rPr>
              <a:t>ir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onn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eme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endParaRPr sz="14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0" y="0"/>
            <a:ext cx="330708" cy="68579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bject 16"/>
          <p:cNvSpPr/>
          <p:nvPr/>
        </p:nvSpPr>
        <p:spPr>
          <a:xfrm>
            <a:off x="11415522" y="6528054"/>
            <a:ext cx="0" cy="347470"/>
          </a:xfrm>
          <a:custGeom>
            <a:avLst/>
            <a:gdLst/>
            <a:ahLst/>
            <a:cxnLst/>
            <a:rect l="l" t="t" r="r" b="b"/>
            <a:pathLst>
              <a:path h="347470">
                <a:moveTo>
                  <a:pt x="0" y="0"/>
                </a:moveTo>
                <a:lnTo>
                  <a:pt x="0" y="329943"/>
                </a:lnTo>
              </a:path>
            </a:pathLst>
          </a:custGeom>
          <a:ln w="25908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-12192" y="0"/>
            <a:ext cx="3429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-12192" y="0"/>
            <a:ext cx="342900" cy="6858000"/>
          </a:xfrm>
          <a:custGeom>
            <a:avLst/>
            <a:gdLst/>
            <a:ahLst/>
            <a:cxnLst/>
            <a:rect l="l" t="t" r="r" b="b"/>
            <a:pathLst>
              <a:path w="342900" h="6858000">
                <a:moveTo>
                  <a:pt x="342900" y="0"/>
                </a:moveTo>
                <a:lnTo>
                  <a:pt x="12192" y="0"/>
                </a:lnTo>
              </a:path>
              <a:path w="342900" h="6858000">
                <a:moveTo>
                  <a:pt x="12192" y="6858000"/>
                </a:moveTo>
                <a:lnTo>
                  <a:pt x="342900" y="6858000"/>
                </a:lnTo>
                <a:lnTo>
                  <a:pt x="342900" y="0"/>
                </a:lnTo>
              </a:path>
            </a:pathLst>
          </a:custGeom>
          <a:ln w="9144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-21336" y="6385560"/>
            <a:ext cx="361188" cy="3352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-18288" y="5987224"/>
            <a:ext cx="361188" cy="31908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444234" y="1125474"/>
            <a:ext cx="268223" cy="923543"/>
          </a:xfrm>
          <a:custGeom>
            <a:avLst/>
            <a:gdLst/>
            <a:ahLst/>
            <a:cxnLst/>
            <a:rect l="l" t="t" r="r" b="b"/>
            <a:pathLst>
              <a:path w="268223" h="923543">
                <a:moveTo>
                  <a:pt x="268223" y="923543"/>
                </a:moveTo>
                <a:lnTo>
                  <a:pt x="247879" y="923287"/>
                </a:lnTo>
                <a:lnTo>
                  <a:pt x="228490" y="922544"/>
                </a:lnTo>
                <a:lnTo>
                  <a:pt x="210284" y="921350"/>
                </a:lnTo>
                <a:lnTo>
                  <a:pt x="193486" y="919746"/>
                </a:lnTo>
                <a:lnTo>
                  <a:pt x="178321" y="917767"/>
                </a:lnTo>
                <a:lnTo>
                  <a:pt x="153791" y="912841"/>
                </a:lnTo>
                <a:lnTo>
                  <a:pt x="138500" y="906874"/>
                </a:lnTo>
                <a:lnTo>
                  <a:pt x="134112" y="901191"/>
                </a:lnTo>
                <a:lnTo>
                  <a:pt x="134112" y="484124"/>
                </a:lnTo>
                <a:lnTo>
                  <a:pt x="132577" y="480738"/>
                </a:lnTo>
                <a:lnTo>
                  <a:pt x="128123" y="477509"/>
                </a:lnTo>
                <a:lnTo>
                  <a:pt x="120974" y="474476"/>
                </a:lnTo>
                <a:lnTo>
                  <a:pt x="111358" y="471677"/>
                </a:lnTo>
                <a:lnTo>
                  <a:pt x="99498" y="469148"/>
                </a:lnTo>
                <a:lnTo>
                  <a:pt x="85621" y="466929"/>
                </a:lnTo>
                <a:lnTo>
                  <a:pt x="69952" y="465056"/>
                </a:lnTo>
                <a:lnTo>
                  <a:pt x="52716" y="463569"/>
                </a:lnTo>
                <a:lnTo>
                  <a:pt x="34139" y="462504"/>
                </a:lnTo>
                <a:lnTo>
                  <a:pt x="14445" y="461900"/>
                </a:lnTo>
                <a:lnTo>
                  <a:pt x="0" y="461772"/>
                </a:lnTo>
                <a:lnTo>
                  <a:pt x="20344" y="461515"/>
                </a:lnTo>
                <a:lnTo>
                  <a:pt x="39733" y="460772"/>
                </a:lnTo>
                <a:lnTo>
                  <a:pt x="57939" y="459578"/>
                </a:lnTo>
                <a:lnTo>
                  <a:pt x="74737" y="457974"/>
                </a:lnTo>
                <a:lnTo>
                  <a:pt x="89902" y="455995"/>
                </a:lnTo>
                <a:lnTo>
                  <a:pt x="114432" y="451069"/>
                </a:lnTo>
                <a:lnTo>
                  <a:pt x="129723" y="445102"/>
                </a:lnTo>
                <a:lnTo>
                  <a:pt x="134112" y="439420"/>
                </a:lnTo>
                <a:lnTo>
                  <a:pt x="134112" y="22351"/>
                </a:lnTo>
                <a:lnTo>
                  <a:pt x="135646" y="18966"/>
                </a:lnTo>
                <a:lnTo>
                  <a:pt x="140100" y="15737"/>
                </a:lnTo>
                <a:lnTo>
                  <a:pt x="147249" y="12704"/>
                </a:lnTo>
                <a:lnTo>
                  <a:pt x="156865" y="9905"/>
                </a:lnTo>
                <a:lnTo>
                  <a:pt x="168725" y="7376"/>
                </a:lnTo>
                <a:lnTo>
                  <a:pt x="182602" y="5157"/>
                </a:lnTo>
                <a:lnTo>
                  <a:pt x="198271" y="3284"/>
                </a:lnTo>
                <a:lnTo>
                  <a:pt x="215507" y="1797"/>
                </a:lnTo>
                <a:lnTo>
                  <a:pt x="234084" y="732"/>
                </a:lnTo>
                <a:lnTo>
                  <a:pt x="253778" y="128"/>
                </a:lnTo>
                <a:lnTo>
                  <a:pt x="268223" y="0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282952" y="2343911"/>
            <a:ext cx="6050280" cy="360730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617980" y="231521"/>
            <a:ext cx="8445116" cy="3804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950"/>
              </a:lnSpc>
              <a:spcBef>
                <a:spcPts val="147"/>
              </a:spcBef>
            </a:pPr>
            <a:r>
              <a:rPr sz="4200" b="1" spc="0" baseline="2925" dirty="0" smtClean="0">
                <a:solidFill>
                  <a:srgbClr val="C00000"/>
                </a:solidFill>
                <a:latin typeface="Calibri"/>
                <a:cs typeface="Calibri"/>
              </a:rPr>
              <a:t>Chap</a:t>
            </a:r>
            <a:r>
              <a:rPr sz="4200" b="1" spc="-9" baseline="2925" dirty="0" smtClean="0">
                <a:solidFill>
                  <a:srgbClr val="C00000"/>
                </a:solidFill>
                <a:latin typeface="Calibri"/>
                <a:cs typeface="Calibri"/>
              </a:rPr>
              <a:t>i</a:t>
            </a:r>
            <a:r>
              <a:rPr sz="4200" b="1" spc="0" baseline="2925" dirty="0" smtClean="0">
                <a:solidFill>
                  <a:srgbClr val="C00000"/>
                </a:solidFill>
                <a:latin typeface="Calibri"/>
                <a:cs typeface="Calibri"/>
              </a:rPr>
              <a:t>t</a:t>
            </a:r>
            <a:r>
              <a:rPr sz="4200" b="1" spc="-29" baseline="2925" dirty="0" smtClean="0">
                <a:solidFill>
                  <a:srgbClr val="C00000"/>
                </a:solidFill>
                <a:latin typeface="Calibri"/>
                <a:cs typeface="Calibri"/>
              </a:rPr>
              <a:t>r</a:t>
            </a:r>
            <a:r>
              <a:rPr sz="4200" b="1" spc="0" baseline="2925" dirty="0" smtClean="0">
                <a:solidFill>
                  <a:srgbClr val="C00000"/>
                </a:solidFill>
                <a:latin typeface="Calibri"/>
                <a:cs typeface="Calibri"/>
              </a:rPr>
              <a:t>e</a:t>
            </a:r>
            <a:r>
              <a:rPr sz="4200" b="1" spc="-29" baseline="2925" dirty="0" smtClean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4200" b="1" spc="0" baseline="2925" dirty="0" smtClean="0">
                <a:solidFill>
                  <a:srgbClr val="C00000"/>
                </a:solidFill>
                <a:latin typeface="Calibri"/>
                <a:cs typeface="Calibri"/>
              </a:rPr>
              <a:t>4</a:t>
            </a:r>
            <a:r>
              <a:rPr sz="4200" b="1" spc="14" baseline="2925" dirty="0" smtClean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4200" b="1" spc="0" baseline="2925" dirty="0" smtClean="0">
                <a:solidFill>
                  <a:srgbClr val="C00000"/>
                </a:solidFill>
                <a:latin typeface="Calibri"/>
                <a:cs typeface="Calibri"/>
              </a:rPr>
              <a:t>: </a:t>
            </a:r>
            <a:r>
              <a:rPr sz="4200" b="1" spc="-34" baseline="2925" dirty="0" smtClean="0">
                <a:solidFill>
                  <a:srgbClr val="C00000"/>
                </a:solidFill>
                <a:latin typeface="Calibri"/>
                <a:cs typeface="Calibri"/>
              </a:rPr>
              <a:t>s</a:t>
            </a:r>
            <a:r>
              <a:rPr sz="4200" b="1" spc="0" baseline="2925" dirty="0" smtClean="0">
                <a:solidFill>
                  <a:srgbClr val="C00000"/>
                </a:solidFill>
                <a:latin typeface="Calibri"/>
                <a:cs typeface="Calibri"/>
              </a:rPr>
              <a:t>tru</a:t>
            </a:r>
            <a:r>
              <a:rPr sz="4200" b="1" spc="9" baseline="2925" dirty="0" smtClean="0">
                <a:solidFill>
                  <a:srgbClr val="C00000"/>
                </a:solidFill>
                <a:latin typeface="Calibri"/>
                <a:cs typeface="Calibri"/>
              </a:rPr>
              <a:t>c</a:t>
            </a:r>
            <a:r>
              <a:rPr sz="4200" b="1" spc="0" baseline="2925" dirty="0" smtClean="0">
                <a:solidFill>
                  <a:srgbClr val="C00000"/>
                </a:solidFill>
                <a:latin typeface="Calibri"/>
                <a:cs typeface="Calibri"/>
              </a:rPr>
              <a:t>tu</a:t>
            </a:r>
            <a:r>
              <a:rPr sz="4200" b="1" spc="-34" baseline="2925" dirty="0" smtClean="0">
                <a:solidFill>
                  <a:srgbClr val="C00000"/>
                </a:solidFill>
                <a:latin typeface="Calibri"/>
                <a:cs typeface="Calibri"/>
              </a:rPr>
              <a:t>r</a:t>
            </a:r>
            <a:r>
              <a:rPr sz="4200" b="1" spc="0" baseline="2925" dirty="0" smtClean="0">
                <a:solidFill>
                  <a:srgbClr val="C00000"/>
                </a:solidFill>
                <a:latin typeface="Calibri"/>
                <a:cs typeface="Calibri"/>
              </a:rPr>
              <a:t>e</a:t>
            </a:r>
            <a:r>
              <a:rPr sz="4200" b="1" spc="-65" baseline="2925" dirty="0" smtClean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4200" b="1" spc="-25" baseline="2925" dirty="0" smtClean="0">
                <a:solidFill>
                  <a:srgbClr val="C00000"/>
                </a:solidFill>
                <a:latin typeface="Calibri"/>
                <a:cs typeface="Calibri"/>
              </a:rPr>
              <a:t>e</a:t>
            </a:r>
            <a:r>
              <a:rPr sz="4200" b="1" spc="0" baseline="2925" dirty="0" smtClean="0">
                <a:solidFill>
                  <a:srgbClr val="C00000"/>
                </a:solidFill>
                <a:latin typeface="Calibri"/>
                <a:cs typeface="Calibri"/>
              </a:rPr>
              <a:t>t </a:t>
            </a:r>
            <a:r>
              <a:rPr sz="4200" b="1" spc="-29" baseline="2925" dirty="0" smtClean="0">
                <a:solidFill>
                  <a:srgbClr val="C00000"/>
                </a:solidFill>
                <a:latin typeface="Calibri"/>
                <a:cs typeface="Calibri"/>
              </a:rPr>
              <a:t>g</a:t>
            </a:r>
            <a:r>
              <a:rPr sz="4200" b="1" spc="0" baseline="2925" dirty="0" smtClean="0">
                <a:solidFill>
                  <a:srgbClr val="C00000"/>
                </a:solidFill>
                <a:latin typeface="Calibri"/>
                <a:cs typeface="Calibri"/>
              </a:rPr>
              <a:t>éom</a:t>
            </a:r>
            <a:r>
              <a:rPr sz="4200" b="1" spc="-29" baseline="2925" dirty="0" smtClean="0">
                <a:solidFill>
                  <a:srgbClr val="C00000"/>
                </a:solidFill>
                <a:latin typeface="Calibri"/>
                <a:cs typeface="Calibri"/>
              </a:rPr>
              <a:t>é</a:t>
            </a:r>
            <a:r>
              <a:rPr sz="4200" b="1" spc="0" baseline="2925" dirty="0" smtClean="0">
                <a:solidFill>
                  <a:srgbClr val="C00000"/>
                </a:solidFill>
                <a:latin typeface="Calibri"/>
                <a:cs typeface="Calibri"/>
              </a:rPr>
              <a:t>trie</a:t>
            </a:r>
            <a:r>
              <a:rPr sz="4200" b="1" spc="-44" baseline="2925" dirty="0" smtClean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4200" b="1" spc="0" baseline="2925" dirty="0" smtClean="0">
                <a:solidFill>
                  <a:srgbClr val="C00000"/>
                </a:solidFill>
                <a:latin typeface="Calibri"/>
                <a:cs typeface="Calibri"/>
              </a:rPr>
              <a:t>des</a:t>
            </a:r>
            <a:r>
              <a:rPr sz="4200" b="1" spc="-30" baseline="2925" dirty="0" smtClean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4200" b="1" spc="0" baseline="2925" dirty="0" smtClean="0">
                <a:solidFill>
                  <a:srgbClr val="C00000"/>
                </a:solidFill>
                <a:latin typeface="Calibri"/>
                <a:cs typeface="Calibri"/>
              </a:rPr>
              <a:t>acides</a:t>
            </a:r>
            <a:r>
              <a:rPr sz="4200" b="1" spc="-62" baseline="2925" dirty="0" smtClean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4200" b="1" spc="0" baseline="2925" dirty="0" smtClean="0">
                <a:solidFill>
                  <a:srgbClr val="C00000"/>
                </a:solidFill>
                <a:latin typeface="Calibri"/>
                <a:cs typeface="Calibri"/>
              </a:rPr>
              <a:t>nucléiq</a:t>
            </a:r>
            <a:r>
              <a:rPr sz="4200" b="1" spc="-4" baseline="2925" dirty="0" smtClean="0">
                <a:solidFill>
                  <a:srgbClr val="C00000"/>
                </a:solidFill>
                <a:latin typeface="Calibri"/>
                <a:cs typeface="Calibri"/>
              </a:rPr>
              <a:t>u</a:t>
            </a:r>
            <a:r>
              <a:rPr sz="4200" b="1" spc="0" baseline="2925" dirty="0" smtClean="0">
                <a:solidFill>
                  <a:srgbClr val="C00000"/>
                </a:solidFill>
                <a:latin typeface="Calibri"/>
                <a:cs typeface="Calibri"/>
              </a:rPr>
              <a:t>es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35609" y="877188"/>
            <a:ext cx="2672060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5"/>
              </a:lnSpc>
              <a:spcBef>
                <a:spcPts val="96"/>
              </a:spcBef>
            </a:pPr>
            <a:r>
              <a:rPr sz="2700" spc="0" baseline="3034" dirty="0" smtClean="0">
                <a:latin typeface="Calibri"/>
                <a:cs typeface="Calibri"/>
              </a:rPr>
              <a:t>Il </a:t>
            </a:r>
            <a:r>
              <a:rPr sz="2700" spc="-25" baseline="3034" dirty="0" smtClean="0">
                <a:latin typeface="Calibri"/>
                <a:cs typeface="Calibri"/>
              </a:rPr>
              <a:t>e</a:t>
            </a:r>
            <a:r>
              <a:rPr sz="2700" spc="0" baseline="3034" dirty="0" smtClean="0">
                <a:latin typeface="Calibri"/>
                <a:cs typeface="Calibri"/>
              </a:rPr>
              <a:t>x</a:t>
            </a:r>
            <a:r>
              <a:rPr sz="2700" spc="-4" baseline="3034" dirty="0" smtClean="0">
                <a:latin typeface="Calibri"/>
                <a:cs typeface="Calibri"/>
              </a:rPr>
              <a:t>i</a:t>
            </a:r>
            <a:r>
              <a:rPr sz="2700" spc="-19" baseline="3034" dirty="0" smtClean="0">
                <a:latin typeface="Calibri"/>
                <a:cs typeface="Calibri"/>
              </a:rPr>
              <a:t>s</a:t>
            </a:r>
            <a:r>
              <a:rPr sz="2700" spc="-25" baseline="3034" dirty="0" smtClean="0">
                <a:latin typeface="Calibri"/>
                <a:cs typeface="Calibri"/>
              </a:rPr>
              <a:t>t</a:t>
            </a:r>
            <a:r>
              <a:rPr sz="2700" spc="0" baseline="3034" dirty="0" smtClean="0">
                <a:latin typeface="Calibri"/>
                <a:cs typeface="Calibri"/>
              </a:rPr>
              <a:t>e 2</a:t>
            </a:r>
            <a:r>
              <a:rPr sz="2700" spc="14" baseline="3034" dirty="0" smtClean="0">
                <a:latin typeface="Calibri"/>
                <a:cs typeface="Calibri"/>
              </a:rPr>
              <a:t> </a:t>
            </a:r>
            <a:r>
              <a:rPr sz="2700" spc="0" baseline="3034" dirty="0" smtClean="0">
                <a:latin typeface="Calibri"/>
                <a:cs typeface="Calibri"/>
              </a:rPr>
              <a:t>ac</a:t>
            </a:r>
            <a:r>
              <a:rPr sz="2700" spc="-9" baseline="3034" dirty="0" smtClean="0">
                <a:latin typeface="Calibri"/>
                <a:cs typeface="Calibri"/>
              </a:rPr>
              <a:t>i</a:t>
            </a:r>
            <a:r>
              <a:rPr sz="2700" spc="0" baseline="3034" dirty="0" smtClean="0">
                <a:latin typeface="Calibri"/>
                <a:cs typeface="Calibri"/>
              </a:rPr>
              <a:t>d</a:t>
            </a:r>
            <a:r>
              <a:rPr sz="2700" spc="4" baseline="3034" dirty="0" smtClean="0">
                <a:latin typeface="Calibri"/>
                <a:cs typeface="Calibri"/>
              </a:rPr>
              <a:t>e</a:t>
            </a:r>
            <a:r>
              <a:rPr sz="2700" spc="0" baseline="3034" dirty="0" smtClean="0">
                <a:latin typeface="Calibri"/>
                <a:cs typeface="Calibri"/>
              </a:rPr>
              <a:t>s nu</a:t>
            </a:r>
            <a:r>
              <a:rPr sz="2700" spc="-4" baseline="3034" dirty="0" smtClean="0">
                <a:latin typeface="Calibri"/>
                <a:cs typeface="Calibri"/>
              </a:rPr>
              <a:t>cl</a:t>
            </a:r>
            <a:r>
              <a:rPr sz="2700" spc="0" baseline="3034" dirty="0" smtClean="0">
                <a:latin typeface="Calibri"/>
                <a:cs typeface="Calibri"/>
              </a:rPr>
              <a:t>éiqu</a:t>
            </a:r>
            <a:r>
              <a:rPr sz="2700" spc="4" baseline="3034" dirty="0" smtClean="0">
                <a:latin typeface="Calibri"/>
                <a:cs typeface="Calibri"/>
              </a:rPr>
              <a:t>e</a:t>
            </a:r>
            <a:r>
              <a:rPr sz="2700" spc="0" baseline="3034" dirty="0" smtClean="0">
                <a:latin typeface="Calibri"/>
                <a:cs typeface="Calibri"/>
              </a:rPr>
              <a:t>s: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379089" y="877188"/>
            <a:ext cx="3238081" cy="66548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5"/>
              </a:lnSpc>
              <a:spcBef>
                <a:spcPts val="96"/>
              </a:spcBef>
            </a:pPr>
            <a:r>
              <a:rPr sz="2700" spc="0" baseline="3034" dirty="0" smtClean="0">
                <a:latin typeface="Calibri"/>
                <a:cs typeface="Calibri"/>
              </a:rPr>
              <a:t>- ADN</a:t>
            </a:r>
            <a:r>
              <a:rPr sz="2700" spc="9" baseline="3034" dirty="0" smtClean="0">
                <a:latin typeface="Calibri"/>
                <a:cs typeface="Calibri"/>
              </a:rPr>
              <a:t> </a:t>
            </a:r>
            <a:r>
              <a:rPr sz="2700" spc="0" baseline="3034" dirty="0" smtClean="0">
                <a:latin typeface="Calibri"/>
                <a:cs typeface="Calibri"/>
              </a:rPr>
              <a:t>:</a:t>
            </a:r>
            <a:r>
              <a:rPr sz="2700" spc="9" baseline="3034" dirty="0" smtClean="0">
                <a:latin typeface="Calibri"/>
                <a:cs typeface="Calibri"/>
              </a:rPr>
              <a:t> </a:t>
            </a:r>
            <a:r>
              <a:rPr sz="2700" spc="0" baseline="3034" dirty="0" smtClean="0">
                <a:latin typeface="Calibri"/>
                <a:cs typeface="Calibri"/>
              </a:rPr>
              <a:t>ac</a:t>
            </a:r>
            <a:r>
              <a:rPr sz="2700" spc="-9" baseline="3034" dirty="0" smtClean="0">
                <a:latin typeface="Calibri"/>
                <a:cs typeface="Calibri"/>
              </a:rPr>
              <a:t>i</a:t>
            </a:r>
            <a:r>
              <a:rPr sz="2700" spc="0" baseline="3034" dirty="0" smtClean="0">
                <a:latin typeface="Calibri"/>
                <a:cs typeface="Calibri"/>
              </a:rPr>
              <a:t>de</a:t>
            </a:r>
            <a:r>
              <a:rPr sz="2700" spc="14" baseline="3034" dirty="0" smtClean="0">
                <a:latin typeface="Calibri"/>
                <a:cs typeface="Calibri"/>
              </a:rPr>
              <a:t> </a:t>
            </a:r>
            <a:r>
              <a:rPr sz="2700" spc="0" baseline="3034" dirty="0" smtClean="0">
                <a:latin typeface="Calibri"/>
                <a:cs typeface="Calibri"/>
              </a:rPr>
              <a:t>d</a:t>
            </a:r>
            <a:r>
              <a:rPr sz="2700" spc="4" baseline="3034" dirty="0" smtClean="0">
                <a:latin typeface="Calibri"/>
                <a:cs typeface="Calibri"/>
              </a:rPr>
              <a:t>é</a:t>
            </a:r>
            <a:r>
              <a:rPr sz="2700" spc="0" baseline="3034" dirty="0" smtClean="0">
                <a:latin typeface="Calibri"/>
                <a:cs typeface="Calibri"/>
              </a:rPr>
              <a:t>s</a:t>
            </a:r>
            <a:r>
              <a:rPr sz="2700" spc="-34" baseline="3034" dirty="0" smtClean="0">
                <a:latin typeface="Calibri"/>
                <a:cs typeface="Calibri"/>
              </a:rPr>
              <a:t>o</a:t>
            </a:r>
            <a:r>
              <a:rPr sz="2700" spc="0" baseline="3034" dirty="0" smtClean="0">
                <a:latin typeface="Calibri"/>
                <a:cs typeface="Calibri"/>
              </a:rPr>
              <a:t>xyr</a:t>
            </a:r>
            <a:r>
              <a:rPr sz="2700" spc="-4" baseline="3034" dirty="0" smtClean="0">
                <a:latin typeface="Calibri"/>
                <a:cs typeface="Calibri"/>
              </a:rPr>
              <a:t>i</a:t>
            </a:r>
            <a:r>
              <a:rPr sz="2700" spc="0" baseline="3034" dirty="0" smtClean="0">
                <a:latin typeface="Calibri"/>
                <a:cs typeface="Calibri"/>
              </a:rPr>
              <a:t>bon</a:t>
            </a:r>
            <a:r>
              <a:rPr sz="2700" spc="4" baseline="3034" dirty="0" smtClean="0">
                <a:latin typeface="Calibri"/>
                <a:cs typeface="Calibri"/>
              </a:rPr>
              <a:t>u</a:t>
            </a:r>
            <a:r>
              <a:rPr sz="2700" spc="-4" baseline="3034" dirty="0" smtClean="0">
                <a:latin typeface="Calibri"/>
                <a:cs typeface="Calibri"/>
              </a:rPr>
              <a:t>cl</a:t>
            </a:r>
            <a:r>
              <a:rPr sz="2700" spc="0" baseline="3034" dirty="0" smtClean="0">
                <a:latin typeface="Calibri"/>
                <a:cs typeface="Calibri"/>
              </a:rPr>
              <a:t>éique</a:t>
            </a:r>
            <a:endParaRPr sz="1800">
              <a:latin typeface="Calibri"/>
              <a:cs typeface="Calibri"/>
            </a:endParaRPr>
          </a:p>
          <a:p>
            <a:pPr marL="12700" marR="34290">
              <a:lnSpc>
                <a:spcPct val="101725"/>
              </a:lnSpc>
              <a:spcBef>
                <a:spcPts val="945"/>
              </a:spcBef>
            </a:pPr>
            <a:r>
              <a:rPr sz="1800" spc="0" dirty="0" smtClean="0">
                <a:latin typeface="Calibri"/>
                <a:cs typeface="Calibri"/>
              </a:rPr>
              <a:t>- ARN :</a:t>
            </a:r>
            <a:r>
              <a:rPr sz="1800" spc="9" dirty="0" smtClean="0">
                <a:latin typeface="Calibri"/>
                <a:cs typeface="Calibri"/>
              </a:rPr>
              <a:t> </a:t>
            </a:r>
            <a:r>
              <a:rPr sz="1800" spc="0" dirty="0" smtClean="0">
                <a:latin typeface="Calibri"/>
                <a:cs typeface="Calibri"/>
              </a:rPr>
              <a:t>ac</a:t>
            </a:r>
            <a:r>
              <a:rPr sz="1800" spc="-9" dirty="0" smtClean="0">
                <a:latin typeface="Calibri"/>
                <a:cs typeface="Calibri"/>
              </a:rPr>
              <a:t>i</a:t>
            </a:r>
            <a:r>
              <a:rPr sz="1800" spc="0" dirty="0" smtClean="0">
                <a:latin typeface="Calibri"/>
                <a:cs typeface="Calibri"/>
              </a:rPr>
              <a:t>de</a:t>
            </a:r>
            <a:r>
              <a:rPr sz="1800" spc="14" dirty="0" smtClean="0">
                <a:latin typeface="Calibri"/>
                <a:cs typeface="Calibri"/>
              </a:rPr>
              <a:t> </a:t>
            </a:r>
            <a:r>
              <a:rPr sz="1800" spc="0" dirty="0" smtClean="0">
                <a:latin typeface="Calibri"/>
                <a:cs typeface="Calibri"/>
              </a:rPr>
              <a:t>r</a:t>
            </a:r>
            <a:r>
              <a:rPr sz="1800" spc="-9" dirty="0" smtClean="0">
                <a:latin typeface="Calibri"/>
                <a:cs typeface="Calibri"/>
              </a:rPr>
              <a:t>i</a:t>
            </a:r>
            <a:r>
              <a:rPr sz="1800" spc="0" dirty="0" smtClean="0">
                <a:latin typeface="Calibri"/>
                <a:cs typeface="Calibri"/>
              </a:rPr>
              <a:t>bon</a:t>
            </a:r>
            <a:r>
              <a:rPr sz="1800" spc="4" dirty="0" smtClean="0">
                <a:latin typeface="Calibri"/>
                <a:cs typeface="Calibri"/>
              </a:rPr>
              <a:t>u</a:t>
            </a:r>
            <a:r>
              <a:rPr sz="1800" spc="-4" dirty="0" smtClean="0">
                <a:latin typeface="Calibri"/>
                <a:cs typeface="Calibri"/>
              </a:rPr>
              <a:t>cl</a:t>
            </a:r>
            <a:r>
              <a:rPr sz="1800" spc="0" dirty="0" smtClean="0">
                <a:latin typeface="Calibri"/>
                <a:cs typeface="Calibri"/>
              </a:rPr>
              <a:t>éique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776466" y="1186561"/>
            <a:ext cx="2576690" cy="80263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34290">
              <a:lnSpc>
                <a:spcPts val="1935"/>
              </a:lnSpc>
              <a:spcBef>
                <a:spcPts val="96"/>
              </a:spcBef>
            </a:pPr>
            <a:r>
              <a:rPr sz="2700" spc="0" baseline="3034" dirty="0" smtClean="0">
                <a:latin typeface="Calibri"/>
                <a:cs typeface="Calibri"/>
              </a:rPr>
              <a:t>- ARN me</a:t>
            </a:r>
            <a:r>
              <a:rPr sz="2700" spc="9" baseline="3034" dirty="0" smtClean="0">
                <a:latin typeface="Calibri"/>
                <a:cs typeface="Calibri"/>
              </a:rPr>
              <a:t>s</a:t>
            </a:r>
            <a:r>
              <a:rPr sz="2700" spc="0" baseline="3034" dirty="0" smtClean="0">
                <a:latin typeface="Calibri"/>
                <a:cs typeface="Calibri"/>
              </a:rPr>
              <a:t>s</a:t>
            </a:r>
            <a:r>
              <a:rPr sz="2700" spc="4" baseline="3034" dirty="0" smtClean="0">
                <a:latin typeface="Calibri"/>
                <a:cs typeface="Calibri"/>
              </a:rPr>
              <a:t>a</a:t>
            </a:r>
            <a:r>
              <a:rPr sz="2700" spc="-4" baseline="3034" dirty="0" smtClean="0">
                <a:latin typeface="Calibri"/>
                <a:cs typeface="Calibri"/>
              </a:rPr>
              <a:t>g</a:t>
            </a:r>
            <a:r>
              <a:rPr sz="2700" spc="0" baseline="3034" dirty="0" smtClean="0">
                <a:latin typeface="Calibri"/>
                <a:cs typeface="Calibri"/>
              </a:rPr>
              <a:t>e</a:t>
            </a:r>
            <a:r>
              <a:rPr sz="2700" spc="-34" baseline="3034" dirty="0" smtClean="0">
                <a:latin typeface="Calibri"/>
                <a:cs typeface="Calibri"/>
              </a:rPr>
              <a:t>r</a:t>
            </a:r>
            <a:r>
              <a:rPr sz="2700" spc="0" baseline="3034" dirty="0" smtClean="0">
                <a:latin typeface="Calibri"/>
                <a:cs typeface="Calibri"/>
              </a:rPr>
              <a:t>s</a:t>
            </a:r>
            <a:r>
              <a:rPr sz="2700" spc="-19" baseline="3034" dirty="0" smtClean="0">
                <a:latin typeface="Calibri"/>
                <a:cs typeface="Calibri"/>
              </a:rPr>
              <a:t> </a:t>
            </a:r>
            <a:r>
              <a:rPr sz="2700" spc="0" baseline="3034" dirty="0" smtClean="0">
                <a:latin typeface="Calibri"/>
                <a:cs typeface="Calibri"/>
              </a:rPr>
              <a:t>(A</a:t>
            </a:r>
            <a:r>
              <a:rPr sz="2700" spc="-9" baseline="3034" dirty="0" smtClean="0">
                <a:latin typeface="Calibri"/>
                <a:cs typeface="Calibri"/>
              </a:rPr>
              <a:t>R</a:t>
            </a:r>
            <a:r>
              <a:rPr sz="2700" spc="0" baseline="3034" dirty="0" smtClean="0">
                <a:latin typeface="Calibri"/>
                <a:cs typeface="Calibri"/>
              </a:rPr>
              <a:t>Nm)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ts val="2160"/>
              </a:lnSpc>
              <a:spcBef>
                <a:spcPts val="11"/>
              </a:spcBef>
            </a:pPr>
            <a:r>
              <a:rPr sz="2700" spc="0" baseline="1517" dirty="0" smtClean="0">
                <a:latin typeface="Calibri"/>
                <a:cs typeface="Calibri"/>
              </a:rPr>
              <a:t>- ARN</a:t>
            </a:r>
            <a:r>
              <a:rPr sz="2700" spc="4" baseline="1517" dirty="0" smtClean="0">
                <a:latin typeface="Calibri"/>
                <a:cs typeface="Calibri"/>
              </a:rPr>
              <a:t> </a:t>
            </a:r>
            <a:r>
              <a:rPr sz="2700" spc="0" baseline="1517" dirty="0" smtClean="0">
                <a:latin typeface="Calibri"/>
                <a:cs typeface="Calibri"/>
              </a:rPr>
              <a:t>r</a:t>
            </a:r>
            <a:r>
              <a:rPr sz="2700" spc="-4" baseline="1517" dirty="0" smtClean="0">
                <a:latin typeface="Calibri"/>
                <a:cs typeface="Calibri"/>
              </a:rPr>
              <a:t>i</a:t>
            </a:r>
            <a:r>
              <a:rPr sz="2700" spc="4" baseline="1517" dirty="0" smtClean="0">
                <a:latin typeface="Calibri"/>
                <a:cs typeface="Calibri"/>
              </a:rPr>
              <a:t>b</a:t>
            </a:r>
            <a:r>
              <a:rPr sz="2700" spc="0" baseline="1517" dirty="0" smtClean="0">
                <a:latin typeface="Calibri"/>
                <a:cs typeface="Calibri"/>
              </a:rPr>
              <a:t>o</a:t>
            </a:r>
            <a:r>
              <a:rPr sz="2700" spc="4" baseline="1517" dirty="0" smtClean="0">
                <a:latin typeface="Calibri"/>
                <a:cs typeface="Calibri"/>
              </a:rPr>
              <a:t>s</a:t>
            </a:r>
            <a:r>
              <a:rPr sz="2700" spc="0" baseline="1517" dirty="0" smtClean="0">
                <a:latin typeface="Calibri"/>
                <a:cs typeface="Calibri"/>
              </a:rPr>
              <a:t>o</a:t>
            </a:r>
            <a:r>
              <a:rPr sz="2700" spc="4" baseline="1517" dirty="0" smtClean="0">
                <a:latin typeface="Calibri"/>
                <a:cs typeface="Calibri"/>
              </a:rPr>
              <a:t>m</a:t>
            </a:r>
            <a:r>
              <a:rPr sz="2700" spc="-4" baseline="1517" dirty="0" smtClean="0">
                <a:latin typeface="Calibri"/>
                <a:cs typeface="Calibri"/>
              </a:rPr>
              <a:t>i</a:t>
            </a:r>
            <a:r>
              <a:rPr sz="2700" spc="4" baseline="1517" dirty="0" smtClean="0">
                <a:latin typeface="Calibri"/>
                <a:cs typeface="Calibri"/>
              </a:rPr>
              <a:t>que</a:t>
            </a:r>
            <a:r>
              <a:rPr sz="2700" spc="0" baseline="1517" dirty="0" smtClean="0">
                <a:latin typeface="Calibri"/>
                <a:cs typeface="Calibri"/>
              </a:rPr>
              <a:t>s</a:t>
            </a:r>
            <a:r>
              <a:rPr sz="2700" spc="14" baseline="1517" dirty="0" smtClean="0">
                <a:latin typeface="Calibri"/>
                <a:cs typeface="Calibri"/>
              </a:rPr>
              <a:t> </a:t>
            </a:r>
            <a:r>
              <a:rPr sz="2700" spc="0" baseline="1517" dirty="0" smtClean="0">
                <a:latin typeface="Calibri"/>
                <a:cs typeface="Calibri"/>
              </a:rPr>
              <a:t>(ARNr)</a:t>
            </a:r>
            <a:endParaRPr sz="1800">
              <a:latin typeface="Calibri"/>
              <a:cs typeface="Calibri"/>
            </a:endParaRPr>
          </a:p>
          <a:p>
            <a:pPr marL="12700" marR="34290">
              <a:lnSpc>
                <a:spcPts val="2160"/>
              </a:lnSpc>
            </a:pPr>
            <a:r>
              <a:rPr sz="2700" spc="0" baseline="1517" dirty="0" smtClean="0">
                <a:latin typeface="Calibri"/>
                <a:cs typeface="Calibri"/>
              </a:rPr>
              <a:t>- ARN</a:t>
            </a:r>
            <a:r>
              <a:rPr sz="2700" spc="4" baseline="1517" dirty="0" smtClean="0">
                <a:latin typeface="Calibri"/>
                <a:cs typeface="Calibri"/>
              </a:rPr>
              <a:t> d</a:t>
            </a:r>
            <a:r>
              <a:rPr sz="2700" spc="0" baseline="1517" dirty="0" smtClean="0">
                <a:latin typeface="Calibri"/>
                <a:cs typeface="Calibri"/>
              </a:rPr>
              <a:t>e</a:t>
            </a:r>
            <a:r>
              <a:rPr sz="2700" spc="14" baseline="1517" dirty="0" smtClean="0">
                <a:latin typeface="Calibri"/>
                <a:cs typeface="Calibri"/>
              </a:rPr>
              <a:t> </a:t>
            </a:r>
            <a:r>
              <a:rPr sz="2700" spc="0" baseline="1517" dirty="0" smtClean="0">
                <a:latin typeface="Calibri"/>
                <a:cs typeface="Calibri"/>
              </a:rPr>
              <a:t>t</a:t>
            </a:r>
            <a:r>
              <a:rPr sz="2700" spc="-39" baseline="1517" dirty="0" smtClean="0">
                <a:latin typeface="Calibri"/>
                <a:cs typeface="Calibri"/>
              </a:rPr>
              <a:t>r</a:t>
            </a:r>
            <a:r>
              <a:rPr sz="2700" spc="0" baseline="1517" dirty="0" smtClean="0">
                <a:latin typeface="Calibri"/>
                <a:cs typeface="Calibri"/>
              </a:rPr>
              <a:t>a</a:t>
            </a:r>
            <a:r>
              <a:rPr sz="2700" spc="4" baseline="1517" dirty="0" smtClean="0">
                <a:latin typeface="Calibri"/>
                <a:cs typeface="Calibri"/>
              </a:rPr>
              <a:t>n</a:t>
            </a:r>
            <a:r>
              <a:rPr sz="2700" spc="0" baseline="1517" dirty="0" smtClean="0">
                <a:latin typeface="Calibri"/>
                <a:cs typeface="Calibri"/>
              </a:rPr>
              <a:t>s</a:t>
            </a:r>
            <a:r>
              <a:rPr sz="2700" spc="-50" baseline="1517" dirty="0" smtClean="0">
                <a:latin typeface="Calibri"/>
                <a:cs typeface="Calibri"/>
              </a:rPr>
              <a:t>f</a:t>
            </a:r>
            <a:r>
              <a:rPr sz="2700" spc="4" baseline="1517" dirty="0" smtClean="0">
                <a:latin typeface="Calibri"/>
                <a:cs typeface="Calibri"/>
              </a:rPr>
              <a:t>e</a:t>
            </a:r>
            <a:r>
              <a:rPr sz="2700" spc="0" baseline="1517" dirty="0" smtClean="0">
                <a:latin typeface="Calibri"/>
                <a:cs typeface="Calibri"/>
              </a:rPr>
              <a:t>rt</a:t>
            </a:r>
            <a:r>
              <a:rPr sz="2700" spc="-14" baseline="1517" dirty="0" smtClean="0">
                <a:latin typeface="Calibri"/>
                <a:cs typeface="Calibri"/>
              </a:rPr>
              <a:t> (</a:t>
            </a:r>
            <a:r>
              <a:rPr sz="2700" spc="0" baseline="1517" dirty="0" smtClean="0">
                <a:latin typeface="Calibri"/>
                <a:cs typeface="Calibri"/>
              </a:rPr>
              <a:t>ARN</a:t>
            </a:r>
            <a:r>
              <a:rPr sz="2700" spc="-4" baseline="1517" dirty="0" smtClean="0">
                <a:latin typeface="Calibri"/>
                <a:cs typeface="Calibri"/>
              </a:rPr>
              <a:t>t</a:t>
            </a:r>
            <a:r>
              <a:rPr sz="2700" spc="0" baseline="1517" dirty="0" smtClean="0">
                <a:latin typeface="Calibri"/>
                <a:cs typeface="Calibri"/>
              </a:rPr>
              <a:t>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712321" y="6531508"/>
            <a:ext cx="231966" cy="204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0"/>
              </a:lnSpc>
              <a:spcBef>
                <a:spcPts val="76"/>
              </a:spcBef>
            </a:pPr>
            <a:r>
              <a:rPr sz="2100" spc="-4" baseline="1950" dirty="0" smtClean="0">
                <a:solidFill>
                  <a:srgbClr val="C00000"/>
                </a:solidFill>
                <a:latin typeface="Calibri"/>
                <a:cs typeface="Calibri"/>
              </a:rPr>
              <a:t>94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448290" y="6548518"/>
            <a:ext cx="692400" cy="1518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60"/>
              </a:lnSpc>
              <a:spcBef>
                <a:spcPts val="57"/>
              </a:spcBef>
            </a:pPr>
            <a:r>
              <a:rPr sz="1000" spc="0" dirty="0" smtClean="0">
                <a:latin typeface="Segoe UI"/>
                <a:cs typeface="Segoe UI"/>
              </a:rPr>
              <a:t>E</a:t>
            </a:r>
            <a:r>
              <a:rPr sz="1000" spc="-4" dirty="0" smtClean="0">
                <a:latin typeface="Segoe UI"/>
                <a:cs typeface="Segoe UI"/>
              </a:rPr>
              <a:t>C</a:t>
            </a:r>
            <a:r>
              <a:rPr sz="1000" spc="4" dirty="0" smtClean="0">
                <a:latin typeface="Segoe UI"/>
                <a:cs typeface="Segoe UI"/>
              </a:rPr>
              <a:t>A</a:t>
            </a:r>
            <a:r>
              <a:rPr sz="1000" spc="0" dirty="0" smtClean="0">
                <a:latin typeface="Segoe UI"/>
                <a:cs typeface="Segoe UI"/>
              </a:rPr>
              <a:t>M</a:t>
            </a:r>
            <a:r>
              <a:rPr sz="1000" spc="-6" dirty="0" smtClean="0">
                <a:latin typeface="Segoe UI"/>
                <a:cs typeface="Segoe UI"/>
              </a:rPr>
              <a:t> </a:t>
            </a:r>
            <a:r>
              <a:rPr sz="1000" spc="0" dirty="0" smtClean="0">
                <a:latin typeface="Segoe UI"/>
                <a:cs typeface="Segoe UI"/>
              </a:rPr>
              <a:t>2015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3" name="object 3"/>
          <p:cNvSpPr txBox="1"/>
          <p:nvPr/>
        </p:nvSpPr>
        <p:spPr>
          <a:xfrm rot="16200000">
            <a:off x="0" y="1761345"/>
            <a:ext cx="3562100" cy="19494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2040-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Ch</a:t>
            </a:r>
            <a:r>
              <a:rPr sz="1400" b="1" i="1" spc="4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400" b="1" i="1" spc="4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400" b="1" i="1" spc="-39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1400" b="1" i="1" spc="-9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1400" b="1" i="1" spc="4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va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400" b="1" i="1" spc="-25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et</a:t>
            </a:r>
            <a:r>
              <a:rPr sz="1400" b="1" i="1" spc="-14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1400" b="1" i="1" spc="4" dirty="0" smtClean="0">
                <a:solidFill>
                  <a:srgbClr val="FFFFFF"/>
                </a:solidFill>
                <a:latin typeface="Arial"/>
                <a:cs typeface="Arial"/>
              </a:rPr>
              <a:t>ir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onn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eme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endParaRPr sz="14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0" y="0"/>
            <a:ext cx="330708" cy="68579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bject 22"/>
          <p:cNvSpPr/>
          <p:nvPr/>
        </p:nvSpPr>
        <p:spPr>
          <a:xfrm>
            <a:off x="11415522" y="6528054"/>
            <a:ext cx="0" cy="347470"/>
          </a:xfrm>
          <a:custGeom>
            <a:avLst/>
            <a:gdLst/>
            <a:ahLst/>
            <a:cxnLst/>
            <a:rect l="l" t="t" r="r" b="b"/>
            <a:pathLst>
              <a:path h="347470">
                <a:moveTo>
                  <a:pt x="0" y="0"/>
                </a:moveTo>
                <a:lnTo>
                  <a:pt x="0" y="329943"/>
                </a:lnTo>
              </a:path>
            </a:pathLst>
          </a:custGeom>
          <a:ln w="25908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-12192" y="0"/>
            <a:ext cx="3429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-12192" y="0"/>
            <a:ext cx="342900" cy="6858000"/>
          </a:xfrm>
          <a:custGeom>
            <a:avLst/>
            <a:gdLst/>
            <a:ahLst/>
            <a:cxnLst/>
            <a:rect l="l" t="t" r="r" b="b"/>
            <a:pathLst>
              <a:path w="342900" h="6858000">
                <a:moveTo>
                  <a:pt x="342900" y="0"/>
                </a:moveTo>
                <a:lnTo>
                  <a:pt x="12192" y="0"/>
                </a:lnTo>
              </a:path>
              <a:path w="342900" h="6858000">
                <a:moveTo>
                  <a:pt x="12192" y="6858000"/>
                </a:moveTo>
                <a:lnTo>
                  <a:pt x="342900" y="6858000"/>
                </a:lnTo>
                <a:lnTo>
                  <a:pt x="342900" y="0"/>
                </a:lnTo>
              </a:path>
            </a:pathLst>
          </a:custGeom>
          <a:ln w="9144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-21336" y="6385560"/>
            <a:ext cx="361188" cy="3352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-18288" y="5987224"/>
            <a:ext cx="361188" cy="31908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063495" y="1988820"/>
            <a:ext cx="8092440" cy="167487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863340" y="4005072"/>
            <a:ext cx="4680204" cy="234086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323838" y="5496306"/>
            <a:ext cx="652271" cy="769620"/>
          </a:xfrm>
          <a:custGeom>
            <a:avLst/>
            <a:gdLst/>
            <a:ahLst/>
            <a:cxnLst/>
            <a:rect l="l" t="t" r="r" b="b"/>
            <a:pathLst>
              <a:path w="652271" h="769620">
                <a:moveTo>
                  <a:pt x="0" y="384810"/>
                </a:moveTo>
                <a:lnTo>
                  <a:pt x="1081" y="353249"/>
                </a:lnTo>
                <a:lnTo>
                  <a:pt x="4269" y="322392"/>
                </a:lnTo>
                <a:lnTo>
                  <a:pt x="9480" y="292336"/>
                </a:lnTo>
                <a:lnTo>
                  <a:pt x="16629" y="263181"/>
                </a:lnTo>
                <a:lnTo>
                  <a:pt x="25634" y="235025"/>
                </a:lnTo>
                <a:lnTo>
                  <a:pt x="36409" y="207968"/>
                </a:lnTo>
                <a:lnTo>
                  <a:pt x="48870" y="182109"/>
                </a:lnTo>
                <a:lnTo>
                  <a:pt x="62935" y="157547"/>
                </a:lnTo>
                <a:lnTo>
                  <a:pt x="78518" y="134380"/>
                </a:lnTo>
                <a:lnTo>
                  <a:pt x="95535" y="112709"/>
                </a:lnTo>
                <a:lnTo>
                  <a:pt x="113904" y="92631"/>
                </a:lnTo>
                <a:lnTo>
                  <a:pt x="133538" y="74246"/>
                </a:lnTo>
                <a:lnTo>
                  <a:pt x="154356" y="57654"/>
                </a:lnTo>
                <a:lnTo>
                  <a:pt x="176272" y="42952"/>
                </a:lnTo>
                <a:lnTo>
                  <a:pt x="199203" y="30240"/>
                </a:lnTo>
                <a:lnTo>
                  <a:pt x="223064" y="19618"/>
                </a:lnTo>
                <a:lnTo>
                  <a:pt x="247772" y="11183"/>
                </a:lnTo>
                <a:lnTo>
                  <a:pt x="273243" y="5036"/>
                </a:lnTo>
                <a:lnTo>
                  <a:pt x="299392" y="1275"/>
                </a:lnTo>
                <a:lnTo>
                  <a:pt x="326136" y="0"/>
                </a:lnTo>
                <a:lnTo>
                  <a:pt x="352879" y="1275"/>
                </a:lnTo>
                <a:lnTo>
                  <a:pt x="379028" y="5036"/>
                </a:lnTo>
                <a:lnTo>
                  <a:pt x="404499" y="11183"/>
                </a:lnTo>
                <a:lnTo>
                  <a:pt x="429207" y="19618"/>
                </a:lnTo>
                <a:lnTo>
                  <a:pt x="453068" y="30240"/>
                </a:lnTo>
                <a:lnTo>
                  <a:pt x="475999" y="42952"/>
                </a:lnTo>
                <a:lnTo>
                  <a:pt x="497915" y="57654"/>
                </a:lnTo>
                <a:lnTo>
                  <a:pt x="518733" y="74246"/>
                </a:lnTo>
                <a:lnTo>
                  <a:pt x="538367" y="92631"/>
                </a:lnTo>
                <a:lnTo>
                  <a:pt x="556736" y="112709"/>
                </a:lnTo>
                <a:lnTo>
                  <a:pt x="573753" y="134380"/>
                </a:lnTo>
                <a:lnTo>
                  <a:pt x="589336" y="157547"/>
                </a:lnTo>
                <a:lnTo>
                  <a:pt x="603401" y="182109"/>
                </a:lnTo>
                <a:lnTo>
                  <a:pt x="615862" y="207968"/>
                </a:lnTo>
                <a:lnTo>
                  <a:pt x="626637" y="235025"/>
                </a:lnTo>
                <a:lnTo>
                  <a:pt x="635642" y="263181"/>
                </a:lnTo>
                <a:lnTo>
                  <a:pt x="642791" y="292336"/>
                </a:lnTo>
                <a:lnTo>
                  <a:pt x="648002" y="322392"/>
                </a:lnTo>
                <a:lnTo>
                  <a:pt x="651190" y="353249"/>
                </a:lnTo>
                <a:lnTo>
                  <a:pt x="652271" y="384810"/>
                </a:lnTo>
                <a:lnTo>
                  <a:pt x="651190" y="416370"/>
                </a:lnTo>
                <a:lnTo>
                  <a:pt x="648002" y="447227"/>
                </a:lnTo>
                <a:lnTo>
                  <a:pt x="642791" y="477283"/>
                </a:lnTo>
                <a:lnTo>
                  <a:pt x="635642" y="506438"/>
                </a:lnTo>
                <a:lnTo>
                  <a:pt x="626637" y="534594"/>
                </a:lnTo>
                <a:lnTo>
                  <a:pt x="615862" y="561651"/>
                </a:lnTo>
                <a:lnTo>
                  <a:pt x="603401" y="587510"/>
                </a:lnTo>
                <a:lnTo>
                  <a:pt x="589336" y="612072"/>
                </a:lnTo>
                <a:lnTo>
                  <a:pt x="573753" y="635239"/>
                </a:lnTo>
                <a:lnTo>
                  <a:pt x="556736" y="656910"/>
                </a:lnTo>
                <a:lnTo>
                  <a:pt x="538367" y="676988"/>
                </a:lnTo>
                <a:lnTo>
                  <a:pt x="518733" y="695373"/>
                </a:lnTo>
                <a:lnTo>
                  <a:pt x="497915" y="711965"/>
                </a:lnTo>
                <a:lnTo>
                  <a:pt x="475999" y="726667"/>
                </a:lnTo>
                <a:lnTo>
                  <a:pt x="453068" y="739379"/>
                </a:lnTo>
                <a:lnTo>
                  <a:pt x="429207" y="750001"/>
                </a:lnTo>
                <a:lnTo>
                  <a:pt x="404499" y="758436"/>
                </a:lnTo>
                <a:lnTo>
                  <a:pt x="379028" y="764583"/>
                </a:lnTo>
                <a:lnTo>
                  <a:pt x="352879" y="768344"/>
                </a:lnTo>
                <a:lnTo>
                  <a:pt x="326136" y="769620"/>
                </a:lnTo>
                <a:lnTo>
                  <a:pt x="299392" y="768344"/>
                </a:lnTo>
                <a:lnTo>
                  <a:pt x="273243" y="764583"/>
                </a:lnTo>
                <a:lnTo>
                  <a:pt x="247772" y="758436"/>
                </a:lnTo>
                <a:lnTo>
                  <a:pt x="223064" y="750001"/>
                </a:lnTo>
                <a:lnTo>
                  <a:pt x="199203" y="739379"/>
                </a:lnTo>
                <a:lnTo>
                  <a:pt x="176272" y="726667"/>
                </a:lnTo>
                <a:lnTo>
                  <a:pt x="154356" y="711965"/>
                </a:lnTo>
                <a:lnTo>
                  <a:pt x="133538" y="695373"/>
                </a:lnTo>
                <a:lnTo>
                  <a:pt x="113904" y="676988"/>
                </a:lnTo>
                <a:lnTo>
                  <a:pt x="95535" y="656910"/>
                </a:lnTo>
                <a:lnTo>
                  <a:pt x="78518" y="635239"/>
                </a:lnTo>
                <a:lnTo>
                  <a:pt x="62935" y="612072"/>
                </a:lnTo>
                <a:lnTo>
                  <a:pt x="48870" y="587510"/>
                </a:lnTo>
                <a:lnTo>
                  <a:pt x="36409" y="561651"/>
                </a:lnTo>
                <a:lnTo>
                  <a:pt x="25634" y="534594"/>
                </a:lnTo>
                <a:lnTo>
                  <a:pt x="16629" y="506438"/>
                </a:lnTo>
                <a:lnTo>
                  <a:pt x="9480" y="477283"/>
                </a:lnTo>
                <a:lnTo>
                  <a:pt x="4269" y="447227"/>
                </a:lnTo>
                <a:lnTo>
                  <a:pt x="1081" y="416370"/>
                </a:lnTo>
                <a:lnTo>
                  <a:pt x="0" y="384810"/>
                </a:lnTo>
                <a:close/>
              </a:path>
            </a:pathLst>
          </a:custGeom>
          <a:ln w="50292">
            <a:solidFill>
              <a:srgbClr val="41709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634390" y="343971"/>
            <a:ext cx="2890443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9"/>
              </a:lnSpc>
              <a:spcBef>
                <a:spcPts val="97"/>
              </a:spcBef>
            </a:pPr>
            <a:r>
              <a:rPr sz="1800" spc="0" dirty="0" smtClean="0">
                <a:solidFill>
                  <a:srgbClr val="EC7C30"/>
                </a:solidFill>
                <a:latin typeface="Arial"/>
                <a:cs typeface="Arial"/>
              </a:rPr>
              <a:t>COMPOS</a:t>
            </a:r>
            <a:r>
              <a:rPr sz="1800" spc="4" dirty="0" smtClean="0">
                <a:solidFill>
                  <a:srgbClr val="EC7C30"/>
                </a:solidFill>
                <a:latin typeface="Arial"/>
                <a:cs typeface="Arial"/>
              </a:rPr>
              <a:t>I</a:t>
            </a:r>
            <a:r>
              <a:rPr sz="1800" spc="14" dirty="0" smtClean="0">
                <a:solidFill>
                  <a:srgbClr val="EC7C30"/>
                </a:solidFill>
                <a:latin typeface="Arial"/>
                <a:cs typeface="Arial"/>
              </a:rPr>
              <a:t>T</a:t>
            </a:r>
            <a:r>
              <a:rPr sz="1800" spc="0" dirty="0" smtClean="0">
                <a:solidFill>
                  <a:srgbClr val="EC7C30"/>
                </a:solidFill>
                <a:latin typeface="Arial"/>
                <a:cs typeface="Arial"/>
              </a:rPr>
              <a:t>I</a:t>
            </a:r>
            <a:r>
              <a:rPr sz="1800" spc="4" dirty="0" smtClean="0">
                <a:solidFill>
                  <a:srgbClr val="EC7C30"/>
                </a:solidFill>
                <a:latin typeface="Arial"/>
                <a:cs typeface="Arial"/>
              </a:rPr>
              <a:t>O</a:t>
            </a:r>
            <a:r>
              <a:rPr sz="1800" spc="0" dirty="0" smtClean="0">
                <a:solidFill>
                  <a:srgbClr val="EC7C30"/>
                </a:solidFill>
                <a:latin typeface="Arial"/>
                <a:cs typeface="Arial"/>
              </a:rPr>
              <a:t>N</a:t>
            </a:r>
            <a:r>
              <a:rPr sz="1800" spc="-34" dirty="0" smtClean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800" spc="0" dirty="0" smtClean="0">
                <a:solidFill>
                  <a:srgbClr val="EC7C30"/>
                </a:solidFill>
                <a:latin typeface="Arial"/>
                <a:cs typeface="Arial"/>
              </a:rPr>
              <a:t>C</a:t>
            </a:r>
            <a:r>
              <a:rPr sz="1800" spc="-4" dirty="0" smtClean="0">
                <a:solidFill>
                  <a:srgbClr val="EC7C30"/>
                </a:solidFill>
                <a:latin typeface="Arial"/>
                <a:cs typeface="Arial"/>
              </a:rPr>
              <a:t>H</a:t>
            </a:r>
            <a:r>
              <a:rPr sz="1800" spc="0" dirty="0" smtClean="0">
                <a:solidFill>
                  <a:srgbClr val="EC7C30"/>
                </a:solidFill>
                <a:latin typeface="Arial"/>
                <a:cs typeface="Arial"/>
              </a:rPr>
              <a:t>IM</a:t>
            </a:r>
            <a:r>
              <a:rPr sz="1800" spc="4" dirty="0" smtClean="0">
                <a:solidFill>
                  <a:srgbClr val="EC7C30"/>
                </a:solidFill>
                <a:latin typeface="Arial"/>
                <a:cs typeface="Arial"/>
              </a:rPr>
              <a:t>I</a:t>
            </a:r>
            <a:r>
              <a:rPr sz="1800" spc="0" dirty="0" smtClean="0">
                <a:solidFill>
                  <a:srgbClr val="EC7C30"/>
                </a:solidFill>
                <a:latin typeface="Arial"/>
                <a:cs typeface="Arial"/>
              </a:rPr>
              <a:t>QUE</a:t>
            </a:r>
            <a:endParaRPr sz="18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653032" y="894135"/>
            <a:ext cx="1722754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9"/>
              </a:lnSpc>
              <a:spcBef>
                <a:spcPts val="97"/>
              </a:spcBef>
            </a:pPr>
            <a:r>
              <a:rPr sz="1800" spc="0" dirty="0" smtClean="0">
                <a:latin typeface="Arial"/>
                <a:cs typeface="Arial"/>
              </a:rPr>
              <a:t>macromolécu</a:t>
            </a:r>
            <a:r>
              <a:rPr sz="1800" spc="-4" dirty="0" smtClean="0">
                <a:latin typeface="Arial"/>
                <a:cs typeface="Arial"/>
              </a:rPr>
              <a:t>l</a:t>
            </a:r>
            <a:r>
              <a:rPr sz="1800" spc="0" dirty="0" smtClean="0">
                <a:latin typeface="Arial"/>
                <a:cs typeface="Arial"/>
              </a:rPr>
              <a:t>es</a:t>
            </a:r>
            <a:endParaRPr sz="18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382848" y="894135"/>
            <a:ext cx="440994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9"/>
              </a:lnSpc>
              <a:spcBef>
                <a:spcPts val="97"/>
              </a:spcBef>
            </a:pPr>
            <a:r>
              <a:rPr sz="1800" spc="0" dirty="0" smtClean="0">
                <a:latin typeface="Arial"/>
                <a:cs typeface="Arial"/>
              </a:rPr>
              <a:t>non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828618" y="894135"/>
            <a:ext cx="985977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9"/>
              </a:lnSpc>
              <a:spcBef>
                <a:spcPts val="97"/>
              </a:spcBef>
            </a:pPr>
            <a:r>
              <a:rPr sz="1800" spc="0" dirty="0" smtClean="0">
                <a:latin typeface="Arial"/>
                <a:cs typeface="Arial"/>
              </a:rPr>
              <a:t>ramifié</a:t>
            </a:r>
            <a:r>
              <a:rPr sz="1800" spc="-4" dirty="0" smtClean="0">
                <a:latin typeface="Arial"/>
                <a:cs typeface="Arial"/>
              </a:rPr>
              <a:t>e</a:t>
            </a:r>
            <a:r>
              <a:rPr sz="1800" spc="0" dirty="0" smtClean="0">
                <a:latin typeface="Arial"/>
                <a:cs typeface="Arial"/>
              </a:rPr>
              <a:t>s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820513" y="894135"/>
            <a:ext cx="503631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9"/>
              </a:lnSpc>
              <a:spcBef>
                <a:spcPts val="97"/>
              </a:spcBef>
            </a:pPr>
            <a:r>
              <a:rPr sz="1800" spc="0" dirty="0" smtClean="0">
                <a:latin typeface="Arial"/>
                <a:cs typeface="Arial"/>
              </a:rPr>
              <a:t>do</a:t>
            </a:r>
            <a:r>
              <a:rPr sz="1800" spc="-4" dirty="0" smtClean="0">
                <a:latin typeface="Arial"/>
                <a:cs typeface="Arial"/>
              </a:rPr>
              <a:t>n</a:t>
            </a:r>
            <a:r>
              <a:rPr sz="1800" spc="0" dirty="0" smtClean="0">
                <a:latin typeface="Arial"/>
                <a:cs typeface="Arial"/>
              </a:rPr>
              <a:t>t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328691" y="894135"/>
            <a:ext cx="351155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9"/>
              </a:lnSpc>
              <a:spcBef>
                <a:spcPts val="97"/>
              </a:spcBef>
            </a:pPr>
            <a:r>
              <a:rPr sz="1800" spc="0" dirty="0" smtClean="0">
                <a:latin typeface="Arial"/>
                <a:cs typeface="Arial"/>
              </a:rPr>
              <a:t>l</a:t>
            </a:r>
            <a:r>
              <a:rPr sz="1800" spc="-4" dirty="0" smtClean="0">
                <a:latin typeface="Arial"/>
                <a:cs typeface="Arial"/>
              </a:rPr>
              <a:t>e</a:t>
            </a:r>
            <a:r>
              <a:rPr sz="1800" spc="0" dirty="0" smtClean="0">
                <a:latin typeface="Arial"/>
                <a:cs typeface="Arial"/>
              </a:rPr>
              <a:t>s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685764" y="894135"/>
            <a:ext cx="1329334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9"/>
              </a:lnSpc>
              <a:spcBef>
                <a:spcPts val="97"/>
              </a:spcBef>
            </a:pPr>
            <a:r>
              <a:rPr sz="1800" spc="0" dirty="0" smtClean="0">
                <a:latin typeface="Arial"/>
                <a:cs typeface="Arial"/>
              </a:rPr>
              <a:t>monomèr</a:t>
            </a:r>
            <a:r>
              <a:rPr sz="1800" spc="-4" dirty="0" smtClean="0">
                <a:latin typeface="Arial"/>
                <a:cs typeface="Arial"/>
              </a:rPr>
              <a:t>e</a:t>
            </a:r>
            <a:r>
              <a:rPr sz="1800" spc="0" dirty="0" smtClean="0">
                <a:latin typeface="Arial"/>
                <a:cs typeface="Arial"/>
              </a:rPr>
              <a:t>s,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021245" y="894135"/>
            <a:ext cx="2067686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9"/>
              </a:lnSpc>
              <a:spcBef>
                <a:spcPts val="97"/>
              </a:spcBef>
            </a:pPr>
            <a:r>
              <a:rPr sz="1800" spc="0" dirty="0" smtClean="0">
                <a:latin typeface="Arial"/>
                <a:cs typeface="Arial"/>
              </a:rPr>
              <a:t>ap</a:t>
            </a:r>
            <a:r>
              <a:rPr sz="1800" spc="-4" dirty="0" smtClean="0">
                <a:latin typeface="Arial"/>
                <a:cs typeface="Arial"/>
              </a:rPr>
              <a:t>p</a:t>
            </a:r>
            <a:r>
              <a:rPr sz="1800" spc="0" dirty="0" smtClean="0">
                <a:latin typeface="Arial"/>
                <a:cs typeface="Arial"/>
              </a:rPr>
              <a:t>e</a:t>
            </a:r>
            <a:r>
              <a:rPr sz="1800" spc="-4" dirty="0" smtClean="0">
                <a:latin typeface="Arial"/>
                <a:cs typeface="Arial"/>
              </a:rPr>
              <a:t>l</a:t>
            </a:r>
            <a:r>
              <a:rPr sz="1800" spc="0" dirty="0" smtClean="0">
                <a:latin typeface="Arial"/>
                <a:cs typeface="Arial"/>
              </a:rPr>
              <a:t>és</a:t>
            </a:r>
            <a:r>
              <a:rPr sz="1800" spc="-54" dirty="0" smtClean="0">
                <a:latin typeface="Arial"/>
                <a:cs typeface="Arial"/>
              </a:rPr>
              <a:t> </a:t>
            </a:r>
            <a:r>
              <a:rPr sz="1800" spc="0" dirty="0" smtClean="0">
                <a:solidFill>
                  <a:srgbClr val="FF0000"/>
                </a:solidFill>
                <a:latin typeface="Arial"/>
                <a:cs typeface="Arial"/>
              </a:rPr>
              <a:t>n</a:t>
            </a:r>
            <a:r>
              <a:rPr sz="1800" spc="-9" dirty="0" smtClean="0">
                <a:solidFill>
                  <a:srgbClr val="FF0000"/>
                </a:solidFill>
                <a:latin typeface="Arial"/>
                <a:cs typeface="Arial"/>
              </a:rPr>
              <a:t>u</a:t>
            </a:r>
            <a:r>
              <a:rPr sz="1800" spc="0" dirty="0" smtClean="0">
                <a:solidFill>
                  <a:srgbClr val="FF0000"/>
                </a:solidFill>
                <a:latin typeface="Arial"/>
                <a:cs typeface="Arial"/>
              </a:rPr>
              <a:t>cl</a:t>
            </a:r>
            <a:r>
              <a:rPr sz="1800" spc="-9" dirty="0" smtClean="0">
                <a:solidFill>
                  <a:srgbClr val="FF0000"/>
                </a:solidFill>
                <a:latin typeface="Arial"/>
                <a:cs typeface="Arial"/>
              </a:rPr>
              <a:t>é</a:t>
            </a:r>
            <a:r>
              <a:rPr sz="1800" spc="0" dirty="0" smtClean="0">
                <a:solidFill>
                  <a:srgbClr val="FF0000"/>
                </a:solidFill>
                <a:latin typeface="Arial"/>
                <a:cs typeface="Arial"/>
              </a:rPr>
              <a:t>oti</a:t>
            </a:r>
            <a:r>
              <a:rPr sz="1800" spc="-9" dirty="0" smtClean="0">
                <a:solidFill>
                  <a:srgbClr val="FF0000"/>
                </a:solidFill>
                <a:latin typeface="Arial"/>
                <a:cs typeface="Arial"/>
              </a:rPr>
              <a:t>d</a:t>
            </a:r>
            <a:r>
              <a:rPr sz="1800" spc="0" dirty="0" smtClean="0">
                <a:solidFill>
                  <a:srgbClr val="FF0000"/>
                </a:solidFill>
                <a:latin typeface="Arial"/>
                <a:cs typeface="Arial"/>
              </a:rPr>
              <a:t>es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287270" y="1551525"/>
            <a:ext cx="948256" cy="2280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30"/>
              </a:lnSpc>
              <a:spcBef>
                <a:spcPts val="86"/>
              </a:spcBef>
            </a:pPr>
            <a:r>
              <a:rPr sz="1600" spc="0" dirty="0" smtClean="0">
                <a:latin typeface="Arial"/>
                <a:cs typeface="Arial"/>
              </a:rPr>
              <a:t>3</a:t>
            </a:r>
            <a:r>
              <a:rPr sz="1600" spc="-8" dirty="0" smtClean="0">
                <a:latin typeface="Arial"/>
                <a:cs typeface="Arial"/>
              </a:rPr>
              <a:t> </a:t>
            </a:r>
            <a:r>
              <a:rPr sz="1600" spc="0" dirty="0" smtClean="0">
                <a:latin typeface="Arial"/>
                <a:cs typeface="Arial"/>
              </a:rPr>
              <a:t>parti</a:t>
            </a:r>
            <a:r>
              <a:rPr sz="1600" spc="4" dirty="0" smtClean="0">
                <a:latin typeface="Arial"/>
                <a:cs typeface="Arial"/>
              </a:rPr>
              <a:t>e</a:t>
            </a:r>
            <a:r>
              <a:rPr sz="1600" spc="0" dirty="0" smtClean="0">
                <a:latin typeface="Arial"/>
                <a:cs typeface="Arial"/>
              </a:rPr>
              <a:t>s</a:t>
            </a:r>
            <a:r>
              <a:rPr sz="1600" spc="-33" dirty="0" smtClean="0">
                <a:latin typeface="Arial"/>
                <a:cs typeface="Arial"/>
              </a:rPr>
              <a:t> </a:t>
            </a:r>
            <a:r>
              <a:rPr sz="1600" spc="0" dirty="0" smtClean="0">
                <a:latin typeface="Arial"/>
                <a:cs typeface="Arial"/>
              </a:rPr>
              <a:t>:</a:t>
            </a:r>
            <a:endParaRPr sz="16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712321" y="6531508"/>
            <a:ext cx="231966" cy="204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0"/>
              </a:lnSpc>
              <a:spcBef>
                <a:spcPts val="76"/>
              </a:spcBef>
            </a:pPr>
            <a:r>
              <a:rPr sz="2100" spc="-4" baseline="1950" dirty="0" smtClean="0">
                <a:solidFill>
                  <a:srgbClr val="C00000"/>
                </a:solidFill>
                <a:latin typeface="Calibri"/>
                <a:cs typeface="Calibri"/>
              </a:rPr>
              <a:t>95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448290" y="6548518"/>
            <a:ext cx="692400" cy="1518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60"/>
              </a:lnSpc>
              <a:spcBef>
                <a:spcPts val="57"/>
              </a:spcBef>
            </a:pPr>
            <a:r>
              <a:rPr sz="1000" spc="0" dirty="0" smtClean="0">
                <a:latin typeface="Segoe UI"/>
                <a:cs typeface="Segoe UI"/>
              </a:rPr>
              <a:t>E</a:t>
            </a:r>
            <a:r>
              <a:rPr sz="1000" spc="-4" dirty="0" smtClean="0">
                <a:latin typeface="Segoe UI"/>
                <a:cs typeface="Segoe UI"/>
              </a:rPr>
              <a:t>C</a:t>
            </a:r>
            <a:r>
              <a:rPr sz="1000" spc="4" dirty="0" smtClean="0">
                <a:latin typeface="Segoe UI"/>
                <a:cs typeface="Segoe UI"/>
              </a:rPr>
              <a:t>A</a:t>
            </a:r>
            <a:r>
              <a:rPr sz="1000" spc="0" dirty="0" smtClean="0">
                <a:latin typeface="Segoe UI"/>
                <a:cs typeface="Segoe UI"/>
              </a:rPr>
              <a:t>M</a:t>
            </a:r>
            <a:r>
              <a:rPr sz="1000" spc="-6" dirty="0" smtClean="0">
                <a:latin typeface="Segoe UI"/>
                <a:cs typeface="Segoe UI"/>
              </a:rPr>
              <a:t> </a:t>
            </a:r>
            <a:r>
              <a:rPr sz="1000" spc="0" dirty="0" smtClean="0">
                <a:latin typeface="Segoe UI"/>
                <a:cs typeface="Segoe UI"/>
              </a:rPr>
              <a:t>2015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3" name="object 3"/>
          <p:cNvSpPr txBox="1"/>
          <p:nvPr/>
        </p:nvSpPr>
        <p:spPr>
          <a:xfrm rot="16200000">
            <a:off x="0" y="1761345"/>
            <a:ext cx="3562100" cy="19494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2040-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Ch</a:t>
            </a:r>
            <a:r>
              <a:rPr sz="1400" b="1" i="1" spc="4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400" b="1" i="1" spc="4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400" b="1" i="1" spc="-39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1400" b="1" i="1" spc="-9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1400" b="1" i="1" spc="4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va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400" b="1" i="1" spc="-25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et</a:t>
            </a:r>
            <a:r>
              <a:rPr sz="1400" b="1" i="1" spc="-14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1400" b="1" i="1" spc="4" dirty="0" smtClean="0">
                <a:solidFill>
                  <a:srgbClr val="FFFFFF"/>
                </a:solidFill>
                <a:latin typeface="Arial"/>
                <a:cs typeface="Arial"/>
              </a:rPr>
              <a:t>ir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onn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eme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endParaRPr sz="14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0" y="0"/>
            <a:ext cx="330708" cy="68579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object 144"/>
          <p:cNvSpPr/>
          <p:nvPr/>
        </p:nvSpPr>
        <p:spPr>
          <a:xfrm>
            <a:off x="11415522" y="6528054"/>
            <a:ext cx="0" cy="347470"/>
          </a:xfrm>
          <a:custGeom>
            <a:avLst/>
            <a:gdLst/>
            <a:ahLst/>
            <a:cxnLst/>
            <a:rect l="l" t="t" r="r" b="b"/>
            <a:pathLst>
              <a:path h="347470">
                <a:moveTo>
                  <a:pt x="0" y="0"/>
                </a:moveTo>
                <a:lnTo>
                  <a:pt x="0" y="329943"/>
                </a:lnTo>
              </a:path>
            </a:pathLst>
          </a:custGeom>
          <a:ln w="25908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-12192" y="0"/>
            <a:ext cx="3429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-12192" y="0"/>
            <a:ext cx="342900" cy="6858000"/>
          </a:xfrm>
          <a:custGeom>
            <a:avLst/>
            <a:gdLst/>
            <a:ahLst/>
            <a:cxnLst/>
            <a:rect l="l" t="t" r="r" b="b"/>
            <a:pathLst>
              <a:path w="342900" h="6858000">
                <a:moveTo>
                  <a:pt x="342900" y="0"/>
                </a:moveTo>
                <a:lnTo>
                  <a:pt x="12192" y="0"/>
                </a:lnTo>
              </a:path>
              <a:path w="342900" h="6858000">
                <a:moveTo>
                  <a:pt x="12192" y="6858000"/>
                </a:moveTo>
                <a:lnTo>
                  <a:pt x="342900" y="6858000"/>
                </a:lnTo>
                <a:lnTo>
                  <a:pt x="342900" y="0"/>
                </a:lnTo>
              </a:path>
            </a:pathLst>
          </a:custGeom>
          <a:ln w="9144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-21336" y="6385560"/>
            <a:ext cx="361188" cy="3352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-18288" y="5987224"/>
            <a:ext cx="361188" cy="31908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3845758" y="1501765"/>
            <a:ext cx="0" cy="307875"/>
          </a:xfrm>
          <a:custGeom>
            <a:avLst/>
            <a:gdLst/>
            <a:ahLst/>
            <a:cxnLst/>
            <a:rect l="l" t="t" r="r" b="b"/>
            <a:pathLst>
              <a:path h="307875">
                <a:moveTo>
                  <a:pt x="0" y="0"/>
                </a:moveTo>
                <a:lnTo>
                  <a:pt x="0" y="307875"/>
                </a:lnTo>
              </a:path>
            </a:pathLst>
          </a:custGeom>
          <a:ln w="1296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3581400" y="1809641"/>
            <a:ext cx="264357" cy="152724"/>
          </a:xfrm>
          <a:custGeom>
            <a:avLst/>
            <a:gdLst/>
            <a:ahLst/>
            <a:cxnLst/>
            <a:rect l="l" t="t" r="r" b="b"/>
            <a:pathLst>
              <a:path w="264357" h="152724">
                <a:moveTo>
                  <a:pt x="264357" y="0"/>
                </a:moveTo>
                <a:lnTo>
                  <a:pt x="0" y="152724"/>
                </a:lnTo>
              </a:path>
            </a:pathLst>
          </a:custGeom>
          <a:ln w="1030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3558487" y="1784189"/>
            <a:ext cx="241444" cy="139996"/>
          </a:xfrm>
          <a:custGeom>
            <a:avLst/>
            <a:gdLst/>
            <a:ahLst/>
            <a:cxnLst/>
            <a:rect l="l" t="t" r="r" b="b"/>
            <a:pathLst>
              <a:path w="241444" h="139996">
                <a:moveTo>
                  <a:pt x="241444" y="0"/>
                </a:moveTo>
                <a:lnTo>
                  <a:pt x="0" y="139996"/>
                </a:lnTo>
              </a:path>
            </a:pathLst>
          </a:custGeom>
          <a:ln w="1030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3184706" y="1809640"/>
            <a:ext cx="266773" cy="155149"/>
          </a:xfrm>
          <a:custGeom>
            <a:avLst/>
            <a:gdLst/>
            <a:ahLst/>
            <a:cxnLst/>
            <a:rect l="l" t="t" r="r" b="b"/>
            <a:pathLst>
              <a:path w="266773" h="155149">
                <a:moveTo>
                  <a:pt x="266773" y="155149"/>
                </a:moveTo>
                <a:lnTo>
                  <a:pt x="0" y="0"/>
                </a:lnTo>
              </a:path>
            </a:pathLst>
          </a:custGeom>
          <a:ln w="1030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3184706" y="1427828"/>
            <a:ext cx="0" cy="381812"/>
          </a:xfrm>
          <a:custGeom>
            <a:avLst/>
            <a:gdLst/>
            <a:ahLst/>
            <a:cxnLst/>
            <a:rect l="l" t="t" r="r" b="b"/>
            <a:pathLst>
              <a:path h="381812">
                <a:moveTo>
                  <a:pt x="0" y="0"/>
                </a:moveTo>
                <a:lnTo>
                  <a:pt x="0" y="381812"/>
                </a:lnTo>
              </a:path>
            </a:pathLst>
          </a:custGeom>
          <a:ln w="1296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3230523" y="1456015"/>
            <a:ext cx="0" cy="328173"/>
          </a:xfrm>
          <a:custGeom>
            <a:avLst/>
            <a:gdLst/>
            <a:ahLst/>
            <a:cxnLst/>
            <a:rect l="l" t="t" r="r" b="b"/>
            <a:pathLst>
              <a:path h="328173">
                <a:moveTo>
                  <a:pt x="0" y="0"/>
                </a:moveTo>
                <a:lnTo>
                  <a:pt x="0" y="328173"/>
                </a:lnTo>
              </a:path>
            </a:pathLst>
          </a:custGeom>
          <a:ln w="1296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3184706" y="1236929"/>
            <a:ext cx="330369" cy="190899"/>
          </a:xfrm>
          <a:custGeom>
            <a:avLst/>
            <a:gdLst/>
            <a:ahLst/>
            <a:cxnLst/>
            <a:rect l="l" t="t" r="r" b="b"/>
            <a:pathLst>
              <a:path w="330369" h="190899">
                <a:moveTo>
                  <a:pt x="0" y="190899"/>
                </a:moveTo>
                <a:lnTo>
                  <a:pt x="330369" y="0"/>
                </a:lnTo>
              </a:path>
            </a:pathLst>
          </a:custGeom>
          <a:ln w="1030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3515075" y="1236929"/>
            <a:ext cx="267073" cy="152722"/>
          </a:xfrm>
          <a:custGeom>
            <a:avLst/>
            <a:gdLst/>
            <a:ahLst/>
            <a:cxnLst/>
            <a:rect l="l" t="t" r="r" b="b"/>
            <a:pathLst>
              <a:path w="267073" h="152722">
                <a:moveTo>
                  <a:pt x="267073" y="152722"/>
                </a:moveTo>
                <a:lnTo>
                  <a:pt x="0" y="0"/>
                </a:lnTo>
              </a:path>
            </a:pathLst>
          </a:custGeom>
          <a:ln w="1030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3515075" y="1290567"/>
            <a:ext cx="244173" cy="139996"/>
          </a:xfrm>
          <a:custGeom>
            <a:avLst/>
            <a:gdLst/>
            <a:ahLst/>
            <a:cxnLst/>
            <a:rect l="l" t="t" r="r" b="b"/>
            <a:pathLst>
              <a:path w="244173" h="139996">
                <a:moveTo>
                  <a:pt x="244173" y="139996"/>
                </a:moveTo>
                <a:lnTo>
                  <a:pt x="0" y="0"/>
                </a:lnTo>
              </a:path>
            </a:pathLst>
          </a:custGeom>
          <a:ln w="1030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7525514" y="1499013"/>
            <a:ext cx="0" cy="307513"/>
          </a:xfrm>
          <a:custGeom>
            <a:avLst/>
            <a:gdLst/>
            <a:ahLst/>
            <a:cxnLst/>
            <a:rect l="l" t="t" r="r" b="b"/>
            <a:pathLst>
              <a:path h="307513">
                <a:moveTo>
                  <a:pt x="0" y="0"/>
                </a:moveTo>
                <a:lnTo>
                  <a:pt x="0" y="307513"/>
                </a:lnTo>
              </a:path>
            </a:pathLst>
          </a:custGeom>
          <a:ln w="1273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7525514" y="1806526"/>
            <a:ext cx="263861" cy="152392"/>
          </a:xfrm>
          <a:custGeom>
            <a:avLst/>
            <a:gdLst/>
            <a:ahLst/>
            <a:cxnLst/>
            <a:rect l="l" t="t" r="r" b="b"/>
            <a:pathLst>
              <a:path w="263861" h="152392">
                <a:moveTo>
                  <a:pt x="0" y="0"/>
                </a:moveTo>
                <a:lnTo>
                  <a:pt x="263861" y="152392"/>
                </a:lnTo>
              </a:path>
            </a:pathLst>
          </a:custGeom>
          <a:ln w="103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7571310" y="1781117"/>
            <a:ext cx="240815" cy="139693"/>
          </a:xfrm>
          <a:custGeom>
            <a:avLst/>
            <a:gdLst/>
            <a:ahLst/>
            <a:cxnLst/>
            <a:rect l="l" t="t" r="r" b="b"/>
            <a:pathLst>
              <a:path w="240815" h="139693">
                <a:moveTo>
                  <a:pt x="0" y="0"/>
                </a:moveTo>
                <a:lnTo>
                  <a:pt x="240815" y="139693"/>
                </a:lnTo>
              </a:path>
            </a:pathLst>
          </a:custGeom>
          <a:ln w="103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7918882" y="1806526"/>
            <a:ext cx="263872" cy="152391"/>
          </a:xfrm>
          <a:custGeom>
            <a:avLst/>
            <a:gdLst/>
            <a:ahLst/>
            <a:cxnLst/>
            <a:rect l="l" t="t" r="r" b="b"/>
            <a:pathLst>
              <a:path w="263872" h="152391">
                <a:moveTo>
                  <a:pt x="0" y="152391"/>
                </a:moveTo>
                <a:lnTo>
                  <a:pt x="263872" y="0"/>
                </a:lnTo>
              </a:path>
            </a:pathLst>
          </a:custGeom>
          <a:ln w="103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8182755" y="1427650"/>
            <a:ext cx="0" cy="378876"/>
          </a:xfrm>
          <a:custGeom>
            <a:avLst/>
            <a:gdLst/>
            <a:ahLst/>
            <a:cxnLst/>
            <a:rect l="l" t="t" r="r" b="b"/>
            <a:pathLst>
              <a:path h="378876">
                <a:moveTo>
                  <a:pt x="0" y="378876"/>
                </a:moveTo>
                <a:lnTo>
                  <a:pt x="0" y="0"/>
                </a:lnTo>
              </a:path>
            </a:pathLst>
          </a:custGeom>
          <a:ln w="1273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8137253" y="1453046"/>
            <a:ext cx="0" cy="328070"/>
          </a:xfrm>
          <a:custGeom>
            <a:avLst/>
            <a:gdLst/>
            <a:ahLst/>
            <a:cxnLst/>
            <a:rect l="l" t="t" r="r" b="b"/>
            <a:pathLst>
              <a:path h="328070">
                <a:moveTo>
                  <a:pt x="0" y="328070"/>
                </a:moveTo>
                <a:lnTo>
                  <a:pt x="0" y="0"/>
                </a:lnTo>
              </a:path>
            </a:pathLst>
          </a:custGeom>
          <a:ln w="1273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7852768" y="1237163"/>
            <a:ext cx="329986" cy="190487"/>
          </a:xfrm>
          <a:custGeom>
            <a:avLst/>
            <a:gdLst/>
            <a:ahLst/>
            <a:cxnLst/>
            <a:rect l="l" t="t" r="r" b="b"/>
            <a:pathLst>
              <a:path w="329986" h="190487">
                <a:moveTo>
                  <a:pt x="329986" y="190487"/>
                </a:moveTo>
                <a:lnTo>
                  <a:pt x="0" y="0"/>
                </a:lnTo>
              </a:path>
            </a:pathLst>
          </a:custGeom>
          <a:ln w="103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7591325" y="1237163"/>
            <a:ext cx="261443" cy="152391"/>
          </a:xfrm>
          <a:custGeom>
            <a:avLst/>
            <a:gdLst/>
            <a:ahLst/>
            <a:cxnLst/>
            <a:rect l="l" t="t" r="r" b="b"/>
            <a:pathLst>
              <a:path w="261443" h="152391">
                <a:moveTo>
                  <a:pt x="0" y="152391"/>
                </a:moveTo>
                <a:lnTo>
                  <a:pt x="261443" y="0"/>
                </a:lnTo>
              </a:path>
            </a:pathLst>
          </a:custGeom>
          <a:ln w="103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7614379" y="1290382"/>
            <a:ext cx="238388" cy="137267"/>
          </a:xfrm>
          <a:custGeom>
            <a:avLst/>
            <a:gdLst/>
            <a:ahLst/>
            <a:cxnLst/>
            <a:rect l="l" t="t" r="r" b="b"/>
            <a:pathLst>
              <a:path w="238388" h="137267">
                <a:moveTo>
                  <a:pt x="0" y="137267"/>
                </a:moveTo>
                <a:lnTo>
                  <a:pt x="238388" y="0"/>
                </a:lnTo>
              </a:path>
            </a:pathLst>
          </a:custGeom>
          <a:ln w="103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8182755" y="1806526"/>
            <a:ext cx="294493" cy="96747"/>
          </a:xfrm>
          <a:custGeom>
            <a:avLst/>
            <a:gdLst/>
            <a:ahLst/>
            <a:cxnLst/>
            <a:rect l="l" t="t" r="r" b="b"/>
            <a:pathLst>
              <a:path w="294493" h="96747">
                <a:moveTo>
                  <a:pt x="0" y="0"/>
                </a:moveTo>
                <a:lnTo>
                  <a:pt x="294493" y="96747"/>
                </a:lnTo>
              </a:path>
            </a:pathLst>
          </a:custGeom>
          <a:ln w="1029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8182755" y="1331193"/>
            <a:ext cx="292064" cy="96456"/>
          </a:xfrm>
          <a:custGeom>
            <a:avLst/>
            <a:gdLst/>
            <a:ahLst/>
            <a:cxnLst/>
            <a:rect l="l" t="t" r="r" b="b"/>
            <a:pathLst>
              <a:path w="292064" h="96456">
                <a:moveTo>
                  <a:pt x="0" y="96456"/>
                </a:moveTo>
                <a:lnTo>
                  <a:pt x="292064" y="0"/>
                </a:lnTo>
              </a:path>
            </a:pathLst>
          </a:custGeom>
          <a:ln w="1029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8591585" y="1618453"/>
            <a:ext cx="174995" cy="241583"/>
          </a:xfrm>
          <a:custGeom>
            <a:avLst/>
            <a:gdLst/>
            <a:ahLst/>
            <a:cxnLst/>
            <a:rect l="l" t="t" r="r" b="b"/>
            <a:pathLst>
              <a:path w="174995" h="241583">
                <a:moveTo>
                  <a:pt x="0" y="241583"/>
                </a:moveTo>
                <a:lnTo>
                  <a:pt x="174995" y="0"/>
                </a:lnTo>
              </a:path>
            </a:pathLst>
          </a:custGeom>
          <a:ln w="1030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8591584" y="1376857"/>
            <a:ext cx="174995" cy="241595"/>
          </a:xfrm>
          <a:custGeom>
            <a:avLst/>
            <a:gdLst/>
            <a:ahLst/>
            <a:cxnLst/>
            <a:rect l="l" t="t" r="r" b="b"/>
            <a:pathLst>
              <a:path w="174995" h="241595">
                <a:moveTo>
                  <a:pt x="174995" y="241595"/>
                </a:moveTo>
                <a:lnTo>
                  <a:pt x="0" y="0"/>
                </a:lnTo>
              </a:path>
            </a:pathLst>
          </a:custGeom>
          <a:ln w="1030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8555801" y="1404970"/>
            <a:ext cx="154978" cy="213482"/>
          </a:xfrm>
          <a:custGeom>
            <a:avLst/>
            <a:gdLst/>
            <a:ahLst/>
            <a:cxnLst/>
            <a:rect l="l" t="t" r="r" b="b"/>
            <a:pathLst>
              <a:path w="154978" h="213482">
                <a:moveTo>
                  <a:pt x="154978" y="213482"/>
                </a:moveTo>
                <a:lnTo>
                  <a:pt x="0" y="0"/>
                </a:lnTo>
              </a:path>
            </a:pathLst>
          </a:custGeom>
          <a:ln w="1030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2476304" y="3897466"/>
            <a:ext cx="0" cy="307087"/>
          </a:xfrm>
          <a:custGeom>
            <a:avLst/>
            <a:gdLst/>
            <a:ahLst/>
            <a:cxnLst/>
            <a:rect l="l" t="t" r="r" b="b"/>
            <a:pathLst>
              <a:path h="307087">
                <a:moveTo>
                  <a:pt x="0" y="0"/>
                </a:moveTo>
                <a:lnTo>
                  <a:pt x="0" y="307087"/>
                </a:lnTo>
              </a:path>
            </a:pathLst>
          </a:custGeom>
          <a:ln w="1272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2212203" y="4204554"/>
            <a:ext cx="264100" cy="152034"/>
          </a:xfrm>
          <a:custGeom>
            <a:avLst/>
            <a:gdLst/>
            <a:ahLst/>
            <a:cxnLst/>
            <a:rect l="l" t="t" r="r" b="b"/>
            <a:pathLst>
              <a:path w="264100" h="152034">
                <a:moveTo>
                  <a:pt x="264100" y="0"/>
                </a:moveTo>
                <a:lnTo>
                  <a:pt x="0" y="152034"/>
                </a:lnTo>
              </a:path>
            </a:pathLst>
          </a:custGeom>
          <a:ln w="1032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2476304" y="4179067"/>
            <a:ext cx="284103" cy="165082"/>
          </a:xfrm>
          <a:custGeom>
            <a:avLst/>
            <a:gdLst/>
            <a:ahLst/>
            <a:cxnLst/>
            <a:rect l="l" t="t" r="r" b="b"/>
            <a:pathLst>
              <a:path w="284103" h="165082">
                <a:moveTo>
                  <a:pt x="0" y="0"/>
                </a:moveTo>
                <a:lnTo>
                  <a:pt x="284103" y="165082"/>
                </a:lnTo>
              </a:path>
            </a:pathLst>
          </a:custGeom>
          <a:ln w="1032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2453294" y="4217310"/>
            <a:ext cx="284393" cy="164765"/>
          </a:xfrm>
          <a:custGeom>
            <a:avLst/>
            <a:gdLst/>
            <a:ahLst/>
            <a:cxnLst/>
            <a:rect l="l" t="t" r="r" b="b"/>
            <a:pathLst>
              <a:path w="284393" h="164765">
                <a:moveTo>
                  <a:pt x="0" y="0"/>
                </a:moveTo>
                <a:lnTo>
                  <a:pt x="284393" y="164765"/>
                </a:lnTo>
              </a:path>
            </a:pathLst>
          </a:custGeom>
          <a:ln w="1032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1816044" y="4204554"/>
            <a:ext cx="266528" cy="154761"/>
          </a:xfrm>
          <a:custGeom>
            <a:avLst/>
            <a:gdLst/>
            <a:ahLst/>
            <a:cxnLst/>
            <a:rect l="l" t="t" r="r" b="b"/>
            <a:pathLst>
              <a:path w="266528" h="154761">
                <a:moveTo>
                  <a:pt x="266528" y="154761"/>
                </a:moveTo>
                <a:lnTo>
                  <a:pt x="0" y="0"/>
                </a:lnTo>
              </a:path>
            </a:pathLst>
          </a:custGeom>
          <a:ln w="1032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1816044" y="3824036"/>
            <a:ext cx="0" cy="380518"/>
          </a:xfrm>
          <a:custGeom>
            <a:avLst/>
            <a:gdLst/>
            <a:ahLst/>
            <a:cxnLst/>
            <a:rect l="l" t="t" r="r" b="b"/>
            <a:pathLst>
              <a:path h="380518">
                <a:moveTo>
                  <a:pt x="0" y="0"/>
                </a:moveTo>
                <a:lnTo>
                  <a:pt x="0" y="380518"/>
                </a:lnTo>
              </a:path>
            </a:pathLst>
          </a:custGeom>
          <a:ln w="1272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1861778" y="3851957"/>
            <a:ext cx="0" cy="327109"/>
          </a:xfrm>
          <a:custGeom>
            <a:avLst/>
            <a:gdLst/>
            <a:ahLst/>
            <a:cxnLst/>
            <a:rect l="l" t="t" r="r" b="b"/>
            <a:pathLst>
              <a:path h="327109">
                <a:moveTo>
                  <a:pt x="0" y="0"/>
                </a:moveTo>
                <a:lnTo>
                  <a:pt x="0" y="327109"/>
                </a:lnTo>
              </a:path>
            </a:pathLst>
          </a:custGeom>
          <a:ln w="1272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1816044" y="3633783"/>
            <a:ext cx="330136" cy="190252"/>
          </a:xfrm>
          <a:custGeom>
            <a:avLst/>
            <a:gdLst/>
            <a:ahLst/>
            <a:cxnLst/>
            <a:rect l="l" t="t" r="r" b="b"/>
            <a:pathLst>
              <a:path w="330136" h="190252">
                <a:moveTo>
                  <a:pt x="0" y="190252"/>
                </a:moveTo>
                <a:lnTo>
                  <a:pt x="330136" y="0"/>
                </a:lnTo>
              </a:path>
            </a:pathLst>
          </a:custGeom>
          <a:ln w="1032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2146181" y="3633783"/>
            <a:ext cx="266526" cy="152022"/>
          </a:xfrm>
          <a:custGeom>
            <a:avLst/>
            <a:gdLst/>
            <a:ahLst/>
            <a:cxnLst/>
            <a:rect l="l" t="t" r="r" b="b"/>
            <a:pathLst>
              <a:path w="266526" h="152022">
                <a:moveTo>
                  <a:pt x="266526" y="152022"/>
                </a:moveTo>
                <a:lnTo>
                  <a:pt x="0" y="0"/>
                </a:lnTo>
              </a:path>
            </a:pathLst>
          </a:custGeom>
          <a:ln w="1032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2146181" y="3686875"/>
            <a:ext cx="243807" cy="139595"/>
          </a:xfrm>
          <a:custGeom>
            <a:avLst/>
            <a:gdLst/>
            <a:ahLst/>
            <a:cxnLst/>
            <a:rect l="l" t="t" r="r" b="b"/>
            <a:pathLst>
              <a:path w="243807" h="139595">
                <a:moveTo>
                  <a:pt x="243807" y="139595"/>
                </a:moveTo>
                <a:lnTo>
                  <a:pt x="0" y="0"/>
                </a:lnTo>
              </a:path>
            </a:pathLst>
          </a:custGeom>
          <a:ln w="1032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2146181" y="3352183"/>
            <a:ext cx="0" cy="281600"/>
          </a:xfrm>
          <a:custGeom>
            <a:avLst/>
            <a:gdLst/>
            <a:ahLst/>
            <a:cxnLst/>
            <a:rect l="l" t="t" r="r" b="b"/>
            <a:pathLst>
              <a:path h="281600">
                <a:moveTo>
                  <a:pt x="0" y="281600"/>
                </a:moveTo>
                <a:lnTo>
                  <a:pt x="0" y="0"/>
                </a:lnTo>
              </a:path>
            </a:pathLst>
          </a:custGeom>
          <a:ln w="1272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4074514" y="3642983"/>
            <a:ext cx="258406" cy="149985"/>
          </a:xfrm>
          <a:custGeom>
            <a:avLst/>
            <a:gdLst/>
            <a:ahLst/>
            <a:cxnLst/>
            <a:rect l="l" t="t" r="r" b="b"/>
            <a:pathLst>
              <a:path w="258406" h="149985">
                <a:moveTo>
                  <a:pt x="0" y="0"/>
                </a:moveTo>
                <a:lnTo>
                  <a:pt x="258406" y="149985"/>
                </a:lnTo>
              </a:path>
            </a:pathLst>
          </a:custGeom>
          <a:ln w="1028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4332921" y="3792969"/>
            <a:ext cx="0" cy="313237"/>
          </a:xfrm>
          <a:custGeom>
            <a:avLst/>
            <a:gdLst/>
            <a:ahLst/>
            <a:cxnLst/>
            <a:rect l="l" t="t" r="r" b="b"/>
            <a:pathLst>
              <a:path h="313237">
                <a:moveTo>
                  <a:pt x="0" y="0"/>
                </a:moveTo>
                <a:lnTo>
                  <a:pt x="0" y="313237"/>
                </a:lnTo>
              </a:path>
            </a:pathLst>
          </a:custGeom>
          <a:ln w="1273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4310170" y="3617334"/>
            <a:ext cx="281511" cy="162961"/>
          </a:xfrm>
          <a:custGeom>
            <a:avLst/>
            <a:gdLst/>
            <a:ahLst/>
            <a:cxnLst/>
            <a:rect l="l" t="t" r="r" b="b"/>
            <a:pathLst>
              <a:path w="281511" h="162961">
                <a:moveTo>
                  <a:pt x="0" y="162961"/>
                </a:moveTo>
                <a:lnTo>
                  <a:pt x="281511" y="0"/>
                </a:lnTo>
              </a:path>
            </a:pathLst>
          </a:custGeom>
          <a:ln w="1028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4332921" y="3658077"/>
            <a:ext cx="281410" cy="160540"/>
          </a:xfrm>
          <a:custGeom>
            <a:avLst/>
            <a:gdLst/>
            <a:ahLst/>
            <a:cxnLst/>
            <a:rect l="l" t="t" r="r" b="b"/>
            <a:pathLst>
              <a:path w="281410" h="160540">
                <a:moveTo>
                  <a:pt x="0" y="160540"/>
                </a:moveTo>
                <a:lnTo>
                  <a:pt x="281410" y="0"/>
                </a:lnTo>
              </a:path>
            </a:pathLst>
          </a:custGeom>
          <a:ln w="1028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4005971" y="4213040"/>
            <a:ext cx="258710" cy="150280"/>
          </a:xfrm>
          <a:custGeom>
            <a:avLst/>
            <a:gdLst/>
            <a:ahLst/>
            <a:cxnLst/>
            <a:rect l="l" t="t" r="r" b="b"/>
            <a:pathLst>
              <a:path w="258710" h="150280">
                <a:moveTo>
                  <a:pt x="258710" y="0"/>
                </a:moveTo>
                <a:lnTo>
                  <a:pt x="0" y="150280"/>
                </a:lnTo>
              </a:path>
            </a:pathLst>
          </a:custGeom>
          <a:ln w="1028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3676288" y="4175020"/>
            <a:ext cx="329683" cy="188300"/>
          </a:xfrm>
          <a:custGeom>
            <a:avLst/>
            <a:gdLst/>
            <a:ahLst/>
            <a:cxnLst/>
            <a:rect l="l" t="t" r="r" b="b"/>
            <a:pathLst>
              <a:path w="329683" h="188300">
                <a:moveTo>
                  <a:pt x="329683" y="188300"/>
                </a:moveTo>
                <a:lnTo>
                  <a:pt x="0" y="0"/>
                </a:lnTo>
              </a:path>
            </a:pathLst>
          </a:custGeom>
          <a:ln w="1028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3722093" y="4146950"/>
            <a:ext cx="283878" cy="162961"/>
          </a:xfrm>
          <a:custGeom>
            <a:avLst/>
            <a:gdLst/>
            <a:ahLst/>
            <a:cxnLst/>
            <a:rect l="l" t="t" r="r" b="b"/>
            <a:pathLst>
              <a:path w="283878" h="162961">
                <a:moveTo>
                  <a:pt x="283878" y="162961"/>
                </a:moveTo>
                <a:lnTo>
                  <a:pt x="0" y="0"/>
                </a:lnTo>
              </a:path>
            </a:pathLst>
          </a:custGeom>
          <a:ln w="1028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3676287" y="3792969"/>
            <a:ext cx="0" cy="382051"/>
          </a:xfrm>
          <a:custGeom>
            <a:avLst/>
            <a:gdLst/>
            <a:ahLst/>
            <a:cxnLst/>
            <a:rect l="l" t="t" r="r" b="b"/>
            <a:pathLst>
              <a:path h="382051">
                <a:moveTo>
                  <a:pt x="0" y="382051"/>
                </a:moveTo>
                <a:lnTo>
                  <a:pt x="0" y="0"/>
                </a:lnTo>
              </a:path>
            </a:pathLst>
          </a:custGeom>
          <a:ln w="1273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3676287" y="3642983"/>
            <a:ext cx="261139" cy="149985"/>
          </a:xfrm>
          <a:custGeom>
            <a:avLst/>
            <a:gdLst/>
            <a:ahLst/>
            <a:cxnLst/>
            <a:rect l="l" t="t" r="r" b="b"/>
            <a:pathLst>
              <a:path w="261139" h="149985">
                <a:moveTo>
                  <a:pt x="261139" y="0"/>
                </a:moveTo>
                <a:lnTo>
                  <a:pt x="0" y="149985"/>
                </a:lnTo>
              </a:path>
            </a:pathLst>
          </a:custGeom>
          <a:ln w="1028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3423043" y="3668342"/>
            <a:ext cx="253244" cy="150275"/>
          </a:xfrm>
          <a:custGeom>
            <a:avLst/>
            <a:gdLst/>
            <a:ahLst/>
            <a:cxnLst/>
            <a:rect l="l" t="t" r="r" b="b"/>
            <a:pathLst>
              <a:path w="253244" h="150275">
                <a:moveTo>
                  <a:pt x="253244" y="150275"/>
                </a:moveTo>
                <a:lnTo>
                  <a:pt x="0" y="0"/>
                </a:lnTo>
              </a:path>
            </a:pathLst>
          </a:custGeom>
          <a:ln w="1028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3443061" y="3632731"/>
            <a:ext cx="253548" cy="150275"/>
          </a:xfrm>
          <a:custGeom>
            <a:avLst/>
            <a:gdLst/>
            <a:ahLst/>
            <a:cxnLst/>
            <a:rect l="l" t="t" r="r" b="b"/>
            <a:pathLst>
              <a:path w="253548" h="150275">
                <a:moveTo>
                  <a:pt x="253548" y="150275"/>
                </a:moveTo>
                <a:lnTo>
                  <a:pt x="0" y="0"/>
                </a:lnTo>
              </a:path>
            </a:pathLst>
          </a:custGeom>
          <a:ln w="1028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3405151" y="4175020"/>
            <a:ext cx="271136" cy="155105"/>
          </a:xfrm>
          <a:custGeom>
            <a:avLst/>
            <a:gdLst/>
            <a:ahLst/>
            <a:cxnLst/>
            <a:rect l="l" t="t" r="r" b="b"/>
            <a:pathLst>
              <a:path w="271136" h="155105">
                <a:moveTo>
                  <a:pt x="0" y="155105"/>
                </a:moveTo>
                <a:lnTo>
                  <a:pt x="271136" y="0"/>
                </a:lnTo>
              </a:path>
            </a:pathLst>
          </a:custGeom>
          <a:ln w="1028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5644070" y="3716689"/>
            <a:ext cx="261626" cy="150002"/>
          </a:xfrm>
          <a:custGeom>
            <a:avLst/>
            <a:gdLst/>
            <a:ahLst/>
            <a:cxnLst/>
            <a:rect l="l" t="t" r="r" b="b"/>
            <a:pathLst>
              <a:path w="261626" h="150002">
                <a:moveTo>
                  <a:pt x="0" y="0"/>
                </a:moveTo>
                <a:lnTo>
                  <a:pt x="261626" y="150002"/>
                </a:lnTo>
              </a:path>
            </a:pathLst>
          </a:custGeom>
          <a:ln w="1028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5905697" y="3866691"/>
            <a:ext cx="0" cy="315377"/>
          </a:xfrm>
          <a:custGeom>
            <a:avLst/>
            <a:gdLst/>
            <a:ahLst/>
            <a:cxnLst/>
            <a:rect l="l" t="t" r="r" b="b"/>
            <a:pathLst>
              <a:path h="315377">
                <a:moveTo>
                  <a:pt x="0" y="0"/>
                </a:moveTo>
                <a:lnTo>
                  <a:pt x="0" y="315377"/>
                </a:lnTo>
              </a:path>
            </a:pathLst>
          </a:custGeom>
          <a:ln w="1271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5882680" y="3691340"/>
            <a:ext cx="279489" cy="162676"/>
          </a:xfrm>
          <a:custGeom>
            <a:avLst/>
            <a:gdLst/>
            <a:ahLst/>
            <a:cxnLst/>
            <a:rect l="l" t="t" r="r" b="b"/>
            <a:pathLst>
              <a:path w="279489" h="162676">
                <a:moveTo>
                  <a:pt x="0" y="162676"/>
                </a:moveTo>
                <a:lnTo>
                  <a:pt x="279489" y="0"/>
                </a:lnTo>
              </a:path>
            </a:pathLst>
          </a:custGeom>
          <a:ln w="1028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5905697" y="3732088"/>
            <a:ext cx="279211" cy="159952"/>
          </a:xfrm>
          <a:custGeom>
            <a:avLst/>
            <a:gdLst/>
            <a:ahLst/>
            <a:cxnLst/>
            <a:rect l="l" t="t" r="r" b="b"/>
            <a:pathLst>
              <a:path w="279211" h="159952">
                <a:moveTo>
                  <a:pt x="0" y="159952"/>
                </a:moveTo>
                <a:lnTo>
                  <a:pt x="279211" y="0"/>
                </a:lnTo>
              </a:path>
            </a:pathLst>
          </a:custGeom>
          <a:ln w="1028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5575638" y="4288611"/>
            <a:ext cx="261626" cy="149996"/>
          </a:xfrm>
          <a:custGeom>
            <a:avLst/>
            <a:gdLst/>
            <a:ahLst/>
            <a:cxnLst/>
            <a:rect l="l" t="t" r="r" b="b"/>
            <a:pathLst>
              <a:path w="261626" h="149996">
                <a:moveTo>
                  <a:pt x="261626" y="0"/>
                </a:moveTo>
                <a:lnTo>
                  <a:pt x="0" y="149996"/>
                </a:lnTo>
              </a:path>
            </a:pathLst>
          </a:custGeom>
          <a:ln w="1028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5245579" y="4248166"/>
            <a:ext cx="330059" cy="190442"/>
          </a:xfrm>
          <a:custGeom>
            <a:avLst/>
            <a:gdLst/>
            <a:ahLst/>
            <a:cxnLst/>
            <a:rect l="l" t="t" r="r" b="b"/>
            <a:pathLst>
              <a:path w="330059" h="190442">
                <a:moveTo>
                  <a:pt x="0" y="0"/>
                </a:moveTo>
                <a:lnTo>
                  <a:pt x="330059" y="190442"/>
                </a:lnTo>
              </a:path>
            </a:pathLst>
          </a:custGeom>
          <a:ln w="1028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5291310" y="4222514"/>
            <a:ext cx="284328" cy="162976"/>
          </a:xfrm>
          <a:custGeom>
            <a:avLst/>
            <a:gdLst/>
            <a:ahLst/>
            <a:cxnLst/>
            <a:rect l="l" t="t" r="r" b="b"/>
            <a:pathLst>
              <a:path w="284328" h="162976">
                <a:moveTo>
                  <a:pt x="0" y="0"/>
                </a:moveTo>
                <a:lnTo>
                  <a:pt x="284328" y="162976"/>
                </a:lnTo>
              </a:path>
            </a:pathLst>
          </a:custGeom>
          <a:ln w="1028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5245579" y="3866691"/>
            <a:ext cx="0" cy="381474"/>
          </a:xfrm>
          <a:custGeom>
            <a:avLst/>
            <a:gdLst/>
            <a:ahLst/>
            <a:cxnLst/>
            <a:rect l="l" t="t" r="r" b="b"/>
            <a:pathLst>
              <a:path h="381474">
                <a:moveTo>
                  <a:pt x="0" y="381474"/>
                </a:moveTo>
                <a:lnTo>
                  <a:pt x="0" y="0"/>
                </a:lnTo>
              </a:path>
            </a:pathLst>
          </a:custGeom>
          <a:ln w="1271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5245579" y="3714280"/>
            <a:ext cx="264052" cy="152410"/>
          </a:xfrm>
          <a:custGeom>
            <a:avLst/>
            <a:gdLst/>
            <a:ahLst/>
            <a:cxnLst/>
            <a:rect l="l" t="t" r="r" b="b"/>
            <a:pathLst>
              <a:path w="264052" h="152410">
                <a:moveTo>
                  <a:pt x="264052" y="0"/>
                </a:moveTo>
                <a:lnTo>
                  <a:pt x="0" y="152410"/>
                </a:lnTo>
              </a:path>
            </a:pathLst>
          </a:custGeom>
          <a:ln w="1028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4989109" y="3742038"/>
            <a:ext cx="256470" cy="147580"/>
          </a:xfrm>
          <a:custGeom>
            <a:avLst/>
            <a:gdLst/>
            <a:ahLst/>
            <a:cxnLst/>
            <a:rect l="l" t="t" r="r" b="b"/>
            <a:pathLst>
              <a:path w="256470" h="147580">
                <a:moveTo>
                  <a:pt x="256470" y="147580"/>
                </a:moveTo>
                <a:lnTo>
                  <a:pt x="0" y="0"/>
                </a:lnTo>
              </a:path>
            </a:pathLst>
          </a:custGeom>
          <a:ln w="1028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5011820" y="3706423"/>
            <a:ext cx="254047" cy="147593"/>
          </a:xfrm>
          <a:custGeom>
            <a:avLst/>
            <a:gdLst/>
            <a:ahLst/>
            <a:cxnLst/>
            <a:rect l="l" t="t" r="r" b="b"/>
            <a:pathLst>
              <a:path w="254047" h="147593">
                <a:moveTo>
                  <a:pt x="254047" y="147593"/>
                </a:moveTo>
                <a:lnTo>
                  <a:pt x="0" y="0"/>
                </a:lnTo>
              </a:path>
            </a:pathLst>
          </a:custGeom>
          <a:ln w="1028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7018483" y="5218909"/>
            <a:ext cx="0" cy="307158"/>
          </a:xfrm>
          <a:custGeom>
            <a:avLst/>
            <a:gdLst/>
            <a:ahLst/>
            <a:cxnLst/>
            <a:rect l="l" t="t" r="r" b="b"/>
            <a:pathLst>
              <a:path h="307158">
                <a:moveTo>
                  <a:pt x="0" y="0"/>
                </a:moveTo>
                <a:lnTo>
                  <a:pt x="0" y="307158"/>
                </a:lnTo>
              </a:path>
            </a:pathLst>
          </a:custGeom>
          <a:ln w="1270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7018483" y="5526068"/>
            <a:ext cx="266773" cy="155085"/>
          </a:xfrm>
          <a:custGeom>
            <a:avLst/>
            <a:gdLst/>
            <a:ahLst/>
            <a:cxnLst/>
            <a:rect l="l" t="t" r="r" b="b"/>
            <a:pathLst>
              <a:path w="266773" h="155085">
                <a:moveTo>
                  <a:pt x="0" y="0"/>
                </a:moveTo>
                <a:lnTo>
                  <a:pt x="266773" y="155085"/>
                </a:lnTo>
              </a:path>
            </a:pathLst>
          </a:custGeom>
          <a:ln w="1030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7064156" y="5500916"/>
            <a:ext cx="244092" cy="139642"/>
          </a:xfrm>
          <a:custGeom>
            <a:avLst/>
            <a:gdLst/>
            <a:ahLst/>
            <a:cxnLst/>
            <a:rect l="l" t="t" r="r" b="b"/>
            <a:pathLst>
              <a:path w="244092" h="139642">
                <a:moveTo>
                  <a:pt x="0" y="0"/>
                </a:moveTo>
                <a:lnTo>
                  <a:pt x="244092" y="139642"/>
                </a:lnTo>
              </a:path>
            </a:pathLst>
          </a:custGeom>
          <a:ln w="1030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7415016" y="5526068"/>
            <a:ext cx="264351" cy="152363"/>
          </a:xfrm>
          <a:custGeom>
            <a:avLst/>
            <a:gdLst/>
            <a:ahLst/>
            <a:cxnLst/>
            <a:rect l="l" t="t" r="r" b="b"/>
            <a:pathLst>
              <a:path w="264351" h="152363">
                <a:moveTo>
                  <a:pt x="0" y="152363"/>
                </a:moveTo>
                <a:lnTo>
                  <a:pt x="264351" y="0"/>
                </a:lnTo>
              </a:path>
            </a:pathLst>
          </a:custGeom>
          <a:ln w="1030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7679368" y="5145291"/>
            <a:ext cx="0" cy="380777"/>
          </a:xfrm>
          <a:custGeom>
            <a:avLst/>
            <a:gdLst/>
            <a:ahLst/>
            <a:cxnLst/>
            <a:rect l="l" t="t" r="r" b="b"/>
            <a:pathLst>
              <a:path h="380777">
                <a:moveTo>
                  <a:pt x="0" y="380777"/>
                </a:moveTo>
                <a:lnTo>
                  <a:pt x="0" y="0"/>
                </a:lnTo>
              </a:path>
            </a:pathLst>
          </a:custGeom>
          <a:ln w="1270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7633397" y="5173164"/>
            <a:ext cx="0" cy="327752"/>
          </a:xfrm>
          <a:custGeom>
            <a:avLst/>
            <a:gdLst/>
            <a:ahLst/>
            <a:cxnLst/>
            <a:rect l="l" t="t" r="r" b="b"/>
            <a:pathLst>
              <a:path h="327752">
                <a:moveTo>
                  <a:pt x="0" y="327752"/>
                </a:moveTo>
                <a:lnTo>
                  <a:pt x="0" y="0"/>
                </a:lnTo>
              </a:path>
            </a:pathLst>
          </a:custGeom>
          <a:ln w="1270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7348779" y="4954763"/>
            <a:ext cx="330588" cy="190527"/>
          </a:xfrm>
          <a:custGeom>
            <a:avLst/>
            <a:gdLst/>
            <a:ahLst/>
            <a:cxnLst/>
            <a:rect l="l" t="t" r="r" b="b"/>
            <a:pathLst>
              <a:path w="330588" h="190527">
                <a:moveTo>
                  <a:pt x="330588" y="190527"/>
                </a:moveTo>
                <a:lnTo>
                  <a:pt x="0" y="0"/>
                </a:lnTo>
              </a:path>
            </a:pathLst>
          </a:custGeom>
          <a:ln w="1030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7084723" y="4954763"/>
            <a:ext cx="264056" cy="152363"/>
          </a:xfrm>
          <a:custGeom>
            <a:avLst/>
            <a:gdLst/>
            <a:ahLst/>
            <a:cxnLst/>
            <a:rect l="l" t="t" r="r" b="b"/>
            <a:pathLst>
              <a:path w="264056" h="152363">
                <a:moveTo>
                  <a:pt x="0" y="152363"/>
                </a:moveTo>
                <a:lnTo>
                  <a:pt x="264056" y="0"/>
                </a:lnTo>
              </a:path>
            </a:pathLst>
          </a:custGeom>
          <a:ln w="1030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7107407" y="5008078"/>
            <a:ext cx="241372" cy="137212"/>
          </a:xfrm>
          <a:custGeom>
            <a:avLst/>
            <a:gdLst/>
            <a:ahLst/>
            <a:cxnLst/>
            <a:rect l="l" t="t" r="r" b="b"/>
            <a:pathLst>
              <a:path w="241372" h="137212">
                <a:moveTo>
                  <a:pt x="0" y="137212"/>
                </a:moveTo>
                <a:lnTo>
                  <a:pt x="241372" y="0"/>
                </a:lnTo>
              </a:path>
            </a:pathLst>
          </a:custGeom>
          <a:ln w="1030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7679368" y="5526068"/>
            <a:ext cx="294611" cy="96618"/>
          </a:xfrm>
          <a:custGeom>
            <a:avLst/>
            <a:gdLst/>
            <a:ahLst/>
            <a:cxnLst/>
            <a:rect l="l" t="t" r="r" b="b"/>
            <a:pathLst>
              <a:path w="294611" h="96618">
                <a:moveTo>
                  <a:pt x="0" y="0"/>
                </a:moveTo>
                <a:lnTo>
                  <a:pt x="294611" y="96618"/>
                </a:lnTo>
              </a:path>
            </a:pathLst>
          </a:custGeom>
          <a:ln w="1031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7679368" y="5048964"/>
            <a:ext cx="297021" cy="96327"/>
          </a:xfrm>
          <a:custGeom>
            <a:avLst/>
            <a:gdLst/>
            <a:ahLst/>
            <a:cxnLst/>
            <a:rect l="l" t="t" r="r" b="b"/>
            <a:pathLst>
              <a:path w="297021" h="96327">
                <a:moveTo>
                  <a:pt x="0" y="96327"/>
                </a:moveTo>
                <a:lnTo>
                  <a:pt x="297021" y="0"/>
                </a:lnTo>
              </a:path>
            </a:pathLst>
          </a:custGeom>
          <a:ln w="1031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7348779" y="4647605"/>
            <a:ext cx="0" cy="307158"/>
          </a:xfrm>
          <a:custGeom>
            <a:avLst/>
            <a:gdLst/>
            <a:ahLst/>
            <a:cxnLst/>
            <a:rect l="l" t="t" r="r" b="b"/>
            <a:pathLst>
              <a:path h="307158">
                <a:moveTo>
                  <a:pt x="0" y="307158"/>
                </a:moveTo>
                <a:lnTo>
                  <a:pt x="0" y="0"/>
                </a:lnTo>
              </a:path>
            </a:pathLst>
          </a:custGeom>
          <a:ln w="1270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8088306" y="5335831"/>
            <a:ext cx="177849" cy="243539"/>
          </a:xfrm>
          <a:custGeom>
            <a:avLst/>
            <a:gdLst/>
            <a:ahLst/>
            <a:cxnLst/>
            <a:rect l="l" t="t" r="r" b="b"/>
            <a:pathLst>
              <a:path w="177849" h="243539">
                <a:moveTo>
                  <a:pt x="0" y="243539"/>
                </a:moveTo>
                <a:lnTo>
                  <a:pt x="177849" y="0"/>
                </a:lnTo>
              </a:path>
            </a:pathLst>
          </a:custGeom>
          <a:ln w="1029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8093442" y="5097127"/>
            <a:ext cx="172713" cy="238703"/>
          </a:xfrm>
          <a:custGeom>
            <a:avLst/>
            <a:gdLst/>
            <a:ahLst/>
            <a:cxnLst/>
            <a:rect l="l" t="t" r="r" b="b"/>
            <a:pathLst>
              <a:path w="172713" h="238703">
                <a:moveTo>
                  <a:pt x="172713" y="238703"/>
                </a:moveTo>
                <a:lnTo>
                  <a:pt x="0" y="0"/>
                </a:lnTo>
              </a:path>
            </a:pathLst>
          </a:custGeom>
          <a:ln w="1029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8055333" y="5125000"/>
            <a:ext cx="154870" cy="210831"/>
          </a:xfrm>
          <a:custGeom>
            <a:avLst/>
            <a:gdLst/>
            <a:ahLst/>
            <a:cxnLst/>
            <a:rect l="l" t="t" r="r" b="b"/>
            <a:pathLst>
              <a:path w="154870" h="210831">
                <a:moveTo>
                  <a:pt x="154870" y="210831"/>
                </a:moveTo>
                <a:lnTo>
                  <a:pt x="0" y="0"/>
                </a:lnTo>
              </a:path>
            </a:pathLst>
          </a:custGeom>
          <a:ln w="1029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9149303" y="5218909"/>
            <a:ext cx="0" cy="307158"/>
          </a:xfrm>
          <a:custGeom>
            <a:avLst/>
            <a:gdLst/>
            <a:ahLst/>
            <a:cxnLst/>
            <a:rect l="l" t="t" r="r" b="b"/>
            <a:pathLst>
              <a:path h="307158">
                <a:moveTo>
                  <a:pt x="0" y="0"/>
                </a:moveTo>
                <a:lnTo>
                  <a:pt x="0" y="307158"/>
                </a:lnTo>
              </a:path>
            </a:pathLst>
          </a:custGeom>
          <a:ln w="1276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9149303" y="5526068"/>
            <a:ext cx="264034" cy="152363"/>
          </a:xfrm>
          <a:custGeom>
            <a:avLst/>
            <a:gdLst/>
            <a:ahLst/>
            <a:cxnLst/>
            <a:rect l="l" t="t" r="r" b="b"/>
            <a:pathLst>
              <a:path w="264034" h="152363">
                <a:moveTo>
                  <a:pt x="0" y="0"/>
                </a:moveTo>
                <a:lnTo>
                  <a:pt x="264034" y="152363"/>
                </a:lnTo>
              </a:path>
            </a:pathLst>
          </a:custGeom>
          <a:ln w="1001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9195189" y="5500916"/>
            <a:ext cx="240939" cy="139642"/>
          </a:xfrm>
          <a:custGeom>
            <a:avLst/>
            <a:gdLst/>
            <a:ahLst/>
            <a:cxnLst/>
            <a:rect l="l" t="t" r="r" b="b"/>
            <a:pathLst>
              <a:path w="240939" h="139642">
                <a:moveTo>
                  <a:pt x="0" y="0"/>
                </a:moveTo>
                <a:lnTo>
                  <a:pt x="240939" y="139642"/>
                </a:lnTo>
              </a:path>
            </a:pathLst>
          </a:custGeom>
          <a:ln w="1001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8885585" y="5526068"/>
            <a:ext cx="263717" cy="152363"/>
          </a:xfrm>
          <a:custGeom>
            <a:avLst/>
            <a:gdLst/>
            <a:ahLst/>
            <a:cxnLst/>
            <a:rect l="l" t="t" r="r" b="b"/>
            <a:pathLst>
              <a:path w="263717" h="152363">
                <a:moveTo>
                  <a:pt x="0" y="152363"/>
                </a:moveTo>
                <a:lnTo>
                  <a:pt x="263717" y="0"/>
                </a:lnTo>
              </a:path>
            </a:pathLst>
          </a:custGeom>
          <a:ln w="1001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9542465" y="5526068"/>
            <a:ext cx="264022" cy="152363"/>
          </a:xfrm>
          <a:custGeom>
            <a:avLst/>
            <a:gdLst/>
            <a:ahLst/>
            <a:cxnLst/>
            <a:rect l="l" t="t" r="r" b="b"/>
            <a:pathLst>
              <a:path w="264022" h="152363">
                <a:moveTo>
                  <a:pt x="0" y="152363"/>
                </a:moveTo>
                <a:lnTo>
                  <a:pt x="264022" y="0"/>
                </a:lnTo>
              </a:path>
            </a:pathLst>
          </a:custGeom>
          <a:ln w="1001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9806487" y="5147721"/>
            <a:ext cx="0" cy="378346"/>
          </a:xfrm>
          <a:custGeom>
            <a:avLst/>
            <a:gdLst/>
            <a:ahLst/>
            <a:cxnLst/>
            <a:rect l="l" t="t" r="r" b="b"/>
            <a:pathLst>
              <a:path h="378346">
                <a:moveTo>
                  <a:pt x="0" y="378346"/>
                </a:moveTo>
                <a:lnTo>
                  <a:pt x="0" y="0"/>
                </a:lnTo>
              </a:path>
            </a:pathLst>
          </a:custGeom>
          <a:ln w="1276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9760614" y="5173164"/>
            <a:ext cx="0" cy="327752"/>
          </a:xfrm>
          <a:custGeom>
            <a:avLst/>
            <a:gdLst/>
            <a:ahLst/>
            <a:cxnLst/>
            <a:rect l="l" t="t" r="r" b="b"/>
            <a:pathLst>
              <a:path h="327752">
                <a:moveTo>
                  <a:pt x="0" y="327752"/>
                </a:moveTo>
                <a:lnTo>
                  <a:pt x="0" y="0"/>
                </a:lnTo>
              </a:path>
            </a:pathLst>
          </a:custGeom>
          <a:ln w="1276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9476526" y="4957484"/>
            <a:ext cx="329961" cy="190236"/>
          </a:xfrm>
          <a:custGeom>
            <a:avLst/>
            <a:gdLst/>
            <a:ahLst/>
            <a:cxnLst/>
            <a:rect l="l" t="t" r="r" b="b"/>
            <a:pathLst>
              <a:path w="329961" h="190236">
                <a:moveTo>
                  <a:pt x="329961" y="190236"/>
                </a:moveTo>
                <a:lnTo>
                  <a:pt x="0" y="0"/>
                </a:lnTo>
              </a:path>
            </a:pathLst>
          </a:custGeom>
          <a:ln w="1001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9215242" y="4957484"/>
            <a:ext cx="261284" cy="152376"/>
          </a:xfrm>
          <a:custGeom>
            <a:avLst/>
            <a:gdLst/>
            <a:ahLst/>
            <a:cxnLst/>
            <a:rect l="l" t="t" r="r" b="b"/>
            <a:pathLst>
              <a:path w="261284" h="152376">
                <a:moveTo>
                  <a:pt x="0" y="152376"/>
                </a:moveTo>
                <a:lnTo>
                  <a:pt x="261284" y="0"/>
                </a:lnTo>
              </a:path>
            </a:pathLst>
          </a:custGeom>
          <a:ln w="1001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9806488" y="5526068"/>
            <a:ext cx="294152" cy="96618"/>
          </a:xfrm>
          <a:custGeom>
            <a:avLst/>
            <a:gdLst/>
            <a:ahLst/>
            <a:cxnLst/>
            <a:rect l="l" t="t" r="r" b="b"/>
            <a:pathLst>
              <a:path w="294152" h="96618">
                <a:moveTo>
                  <a:pt x="0" y="0"/>
                </a:moveTo>
                <a:lnTo>
                  <a:pt x="294152" y="96618"/>
                </a:lnTo>
              </a:path>
            </a:pathLst>
          </a:custGeom>
          <a:ln w="1001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9806487" y="5051394"/>
            <a:ext cx="294152" cy="96327"/>
          </a:xfrm>
          <a:custGeom>
            <a:avLst/>
            <a:gdLst/>
            <a:ahLst/>
            <a:cxnLst/>
            <a:rect l="l" t="t" r="r" b="b"/>
            <a:pathLst>
              <a:path w="294152" h="96327">
                <a:moveTo>
                  <a:pt x="0" y="96327"/>
                </a:moveTo>
                <a:lnTo>
                  <a:pt x="294152" y="0"/>
                </a:lnTo>
              </a:path>
            </a:pathLst>
          </a:custGeom>
          <a:ln w="1001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9453748" y="4652757"/>
            <a:ext cx="0" cy="317449"/>
          </a:xfrm>
          <a:custGeom>
            <a:avLst/>
            <a:gdLst/>
            <a:ahLst/>
            <a:cxnLst/>
            <a:rect l="l" t="t" r="r" b="b"/>
            <a:pathLst>
              <a:path h="317449">
                <a:moveTo>
                  <a:pt x="0" y="317449"/>
                </a:moveTo>
                <a:lnTo>
                  <a:pt x="0" y="0"/>
                </a:lnTo>
              </a:path>
            </a:pathLst>
          </a:custGeom>
          <a:ln w="1276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9499317" y="4652757"/>
            <a:ext cx="0" cy="317449"/>
          </a:xfrm>
          <a:custGeom>
            <a:avLst/>
            <a:gdLst/>
            <a:ahLst/>
            <a:cxnLst/>
            <a:rect l="l" t="t" r="r" b="b"/>
            <a:pathLst>
              <a:path h="317449">
                <a:moveTo>
                  <a:pt x="0" y="317449"/>
                </a:moveTo>
                <a:lnTo>
                  <a:pt x="0" y="0"/>
                </a:lnTo>
              </a:path>
            </a:pathLst>
          </a:custGeom>
          <a:ln w="1276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10214848" y="5338249"/>
            <a:ext cx="175051" cy="241121"/>
          </a:xfrm>
          <a:custGeom>
            <a:avLst/>
            <a:gdLst/>
            <a:ahLst/>
            <a:cxnLst/>
            <a:rect l="l" t="t" r="r" b="b"/>
            <a:pathLst>
              <a:path w="175051" h="241121">
                <a:moveTo>
                  <a:pt x="0" y="241121"/>
                </a:moveTo>
                <a:lnTo>
                  <a:pt x="175051" y="0"/>
                </a:lnTo>
              </a:path>
            </a:pathLst>
          </a:custGeom>
          <a:ln w="1002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0217256" y="5099558"/>
            <a:ext cx="172643" cy="238691"/>
          </a:xfrm>
          <a:custGeom>
            <a:avLst/>
            <a:gdLst/>
            <a:ahLst/>
            <a:cxnLst/>
            <a:rect l="l" t="t" r="r" b="b"/>
            <a:pathLst>
              <a:path w="172643" h="238691">
                <a:moveTo>
                  <a:pt x="172643" y="238691"/>
                </a:moveTo>
                <a:lnTo>
                  <a:pt x="0" y="0"/>
                </a:lnTo>
              </a:path>
            </a:pathLst>
          </a:custGeom>
          <a:ln w="1002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0181764" y="5127430"/>
            <a:ext cx="152235" cy="210818"/>
          </a:xfrm>
          <a:custGeom>
            <a:avLst/>
            <a:gdLst/>
            <a:ahLst/>
            <a:cxnLst/>
            <a:rect l="l" t="t" r="r" b="b"/>
            <a:pathLst>
              <a:path w="152235" h="210818">
                <a:moveTo>
                  <a:pt x="152235" y="210818"/>
                </a:moveTo>
                <a:lnTo>
                  <a:pt x="0" y="0"/>
                </a:lnTo>
              </a:path>
            </a:pathLst>
          </a:custGeom>
          <a:ln w="1002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2639568" y="2776854"/>
            <a:ext cx="652144" cy="652145"/>
          </a:xfrm>
          <a:custGeom>
            <a:avLst/>
            <a:gdLst/>
            <a:ahLst/>
            <a:cxnLst/>
            <a:rect l="l" t="t" r="r" b="b"/>
            <a:pathLst>
              <a:path w="652144" h="652145">
                <a:moveTo>
                  <a:pt x="49340" y="593789"/>
                </a:moveTo>
                <a:lnTo>
                  <a:pt x="26924" y="571373"/>
                </a:lnTo>
                <a:lnTo>
                  <a:pt x="0" y="652145"/>
                </a:lnTo>
                <a:lnTo>
                  <a:pt x="80771" y="625221"/>
                </a:lnTo>
                <a:lnTo>
                  <a:pt x="58355" y="602804"/>
                </a:lnTo>
                <a:lnTo>
                  <a:pt x="49402" y="611759"/>
                </a:lnTo>
                <a:lnTo>
                  <a:pt x="40386" y="602742"/>
                </a:lnTo>
                <a:lnTo>
                  <a:pt x="49340" y="593789"/>
                </a:lnTo>
                <a:close/>
              </a:path>
              <a:path w="652144" h="652145">
                <a:moveTo>
                  <a:pt x="40386" y="602742"/>
                </a:moveTo>
                <a:lnTo>
                  <a:pt x="49402" y="611759"/>
                </a:lnTo>
                <a:lnTo>
                  <a:pt x="58355" y="602804"/>
                </a:lnTo>
                <a:lnTo>
                  <a:pt x="652144" y="8890"/>
                </a:lnTo>
                <a:lnTo>
                  <a:pt x="643255" y="0"/>
                </a:lnTo>
                <a:lnTo>
                  <a:pt x="49340" y="593789"/>
                </a:lnTo>
                <a:lnTo>
                  <a:pt x="40386" y="60274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3282315" y="2777363"/>
            <a:ext cx="510921" cy="651637"/>
          </a:xfrm>
          <a:custGeom>
            <a:avLst/>
            <a:gdLst/>
            <a:ahLst/>
            <a:cxnLst/>
            <a:rect l="l" t="t" r="r" b="b"/>
            <a:pathLst>
              <a:path w="510921" h="651637">
                <a:moveTo>
                  <a:pt x="466851" y="605536"/>
                </a:moveTo>
                <a:lnTo>
                  <a:pt x="458994" y="595477"/>
                </a:lnTo>
                <a:lnTo>
                  <a:pt x="433959" y="615061"/>
                </a:lnTo>
                <a:lnTo>
                  <a:pt x="510921" y="651637"/>
                </a:lnTo>
                <a:lnTo>
                  <a:pt x="466851" y="605536"/>
                </a:lnTo>
                <a:close/>
              </a:path>
              <a:path w="510921" h="651637">
                <a:moveTo>
                  <a:pt x="494030" y="568071"/>
                </a:moveTo>
                <a:lnTo>
                  <a:pt x="469038" y="587620"/>
                </a:lnTo>
                <a:lnTo>
                  <a:pt x="476885" y="597662"/>
                </a:lnTo>
                <a:lnTo>
                  <a:pt x="494030" y="568071"/>
                </a:lnTo>
                <a:close/>
              </a:path>
              <a:path w="510921" h="651637">
                <a:moveTo>
                  <a:pt x="9906" y="0"/>
                </a:moveTo>
                <a:lnTo>
                  <a:pt x="0" y="7874"/>
                </a:lnTo>
                <a:lnTo>
                  <a:pt x="458994" y="595477"/>
                </a:lnTo>
                <a:lnTo>
                  <a:pt x="466851" y="605536"/>
                </a:lnTo>
                <a:lnTo>
                  <a:pt x="510921" y="651637"/>
                </a:lnTo>
                <a:lnTo>
                  <a:pt x="494030" y="568071"/>
                </a:lnTo>
                <a:lnTo>
                  <a:pt x="476885" y="597662"/>
                </a:lnTo>
                <a:lnTo>
                  <a:pt x="469038" y="587620"/>
                </a:lnTo>
                <a:lnTo>
                  <a:pt x="990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3356737" y="2775330"/>
            <a:ext cx="1802002" cy="663702"/>
          </a:xfrm>
          <a:custGeom>
            <a:avLst/>
            <a:gdLst/>
            <a:ahLst/>
            <a:cxnLst/>
            <a:rect l="l" t="t" r="r" b="b"/>
            <a:pathLst>
              <a:path w="1802002" h="663702">
                <a:moveTo>
                  <a:pt x="1740153" y="638175"/>
                </a:moveTo>
                <a:lnTo>
                  <a:pt x="1728162" y="633859"/>
                </a:lnTo>
                <a:lnTo>
                  <a:pt x="1717421" y="663702"/>
                </a:lnTo>
                <a:lnTo>
                  <a:pt x="1802002" y="653669"/>
                </a:lnTo>
                <a:lnTo>
                  <a:pt x="1740153" y="638175"/>
                </a:lnTo>
                <a:close/>
              </a:path>
              <a:path w="1802002" h="663702">
                <a:moveTo>
                  <a:pt x="1744345" y="626237"/>
                </a:moveTo>
                <a:lnTo>
                  <a:pt x="1743202" y="592074"/>
                </a:lnTo>
                <a:lnTo>
                  <a:pt x="1732446" y="621954"/>
                </a:lnTo>
                <a:lnTo>
                  <a:pt x="1744345" y="626237"/>
                </a:lnTo>
                <a:close/>
              </a:path>
              <a:path w="1802002" h="663702">
                <a:moveTo>
                  <a:pt x="4317" y="0"/>
                </a:moveTo>
                <a:lnTo>
                  <a:pt x="0" y="11938"/>
                </a:lnTo>
                <a:lnTo>
                  <a:pt x="1728162" y="633859"/>
                </a:lnTo>
                <a:lnTo>
                  <a:pt x="1740153" y="638175"/>
                </a:lnTo>
                <a:lnTo>
                  <a:pt x="1802002" y="653669"/>
                </a:lnTo>
                <a:lnTo>
                  <a:pt x="1743202" y="592074"/>
                </a:lnTo>
                <a:lnTo>
                  <a:pt x="1744345" y="626237"/>
                </a:lnTo>
                <a:lnTo>
                  <a:pt x="1732446" y="621954"/>
                </a:lnTo>
                <a:lnTo>
                  <a:pt x="431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7651496" y="2707386"/>
            <a:ext cx="250698" cy="1945386"/>
          </a:xfrm>
          <a:custGeom>
            <a:avLst/>
            <a:gdLst/>
            <a:ahLst/>
            <a:cxnLst/>
            <a:rect l="l" t="t" r="r" b="b"/>
            <a:pathLst>
              <a:path w="250698" h="1945386">
                <a:moveTo>
                  <a:pt x="0" y="1865502"/>
                </a:moveTo>
                <a:lnTo>
                  <a:pt x="29463" y="1945386"/>
                </a:lnTo>
                <a:lnTo>
                  <a:pt x="42799" y="1883028"/>
                </a:lnTo>
                <a:lnTo>
                  <a:pt x="44194" y="1870396"/>
                </a:lnTo>
                <a:lnTo>
                  <a:pt x="250698" y="1397"/>
                </a:lnTo>
                <a:lnTo>
                  <a:pt x="237998" y="0"/>
                </a:lnTo>
                <a:lnTo>
                  <a:pt x="31495" y="1868990"/>
                </a:lnTo>
                <a:lnTo>
                  <a:pt x="30099" y="1881632"/>
                </a:lnTo>
                <a:lnTo>
                  <a:pt x="0" y="1865502"/>
                </a:lnTo>
                <a:close/>
              </a:path>
              <a:path w="250698" h="1945386">
                <a:moveTo>
                  <a:pt x="42799" y="1883028"/>
                </a:moveTo>
                <a:lnTo>
                  <a:pt x="29463" y="1945386"/>
                </a:lnTo>
                <a:lnTo>
                  <a:pt x="75692" y="1873884"/>
                </a:lnTo>
                <a:lnTo>
                  <a:pt x="44194" y="1870396"/>
                </a:lnTo>
                <a:lnTo>
                  <a:pt x="42799" y="1883028"/>
                </a:lnTo>
                <a:close/>
              </a:path>
              <a:path w="250698" h="1945386">
                <a:moveTo>
                  <a:pt x="0" y="1865502"/>
                </a:moveTo>
                <a:lnTo>
                  <a:pt x="30099" y="1881632"/>
                </a:lnTo>
                <a:lnTo>
                  <a:pt x="31495" y="1868990"/>
                </a:lnTo>
                <a:lnTo>
                  <a:pt x="0" y="186550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7890891" y="2704084"/>
            <a:ext cx="1300352" cy="1589023"/>
          </a:xfrm>
          <a:custGeom>
            <a:avLst/>
            <a:gdLst/>
            <a:ahLst/>
            <a:cxnLst/>
            <a:rect l="l" t="t" r="r" b="b"/>
            <a:pathLst>
              <a:path w="1300352" h="1589023">
                <a:moveTo>
                  <a:pt x="1255267" y="1543939"/>
                </a:moveTo>
                <a:lnTo>
                  <a:pt x="1247202" y="1534070"/>
                </a:lnTo>
                <a:lnTo>
                  <a:pt x="1222628" y="1554098"/>
                </a:lnTo>
                <a:lnTo>
                  <a:pt x="1300352" y="1589023"/>
                </a:lnTo>
                <a:lnTo>
                  <a:pt x="1255267" y="1543939"/>
                </a:lnTo>
                <a:close/>
              </a:path>
              <a:path w="1300352" h="1589023">
                <a:moveTo>
                  <a:pt x="1281683" y="1505965"/>
                </a:moveTo>
                <a:lnTo>
                  <a:pt x="1257059" y="1526036"/>
                </a:lnTo>
                <a:lnTo>
                  <a:pt x="1265047" y="1535810"/>
                </a:lnTo>
                <a:lnTo>
                  <a:pt x="1281683" y="1505965"/>
                </a:lnTo>
                <a:close/>
              </a:path>
              <a:path w="1300352" h="1589023">
                <a:moveTo>
                  <a:pt x="9905" y="0"/>
                </a:moveTo>
                <a:lnTo>
                  <a:pt x="0" y="8127"/>
                </a:lnTo>
                <a:lnTo>
                  <a:pt x="1247202" y="1534070"/>
                </a:lnTo>
                <a:lnTo>
                  <a:pt x="1255267" y="1543939"/>
                </a:lnTo>
                <a:lnTo>
                  <a:pt x="1300352" y="1589023"/>
                </a:lnTo>
                <a:lnTo>
                  <a:pt x="1281683" y="1505965"/>
                </a:lnTo>
                <a:lnTo>
                  <a:pt x="1265047" y="1535810"/>
                </a:lnTo>
                <a:lnTo>
                  <a:pt x="1257059" y="1526036"/>
                </a:lnTo>
                <a:lnTo>
                  <a:pt x="990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6" name="object 46"/>
          <p:cNvSpPr txBox="1"/>
          <p:nvPr/>
        </p:nvSpPr>
        <p:spPr>
          <a:xfrm>
            <a:off x="2287270" y="330890"/>
            <a:ext cx="1963242" cy="62094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9"/>
              </a:lnSpc>
              <a:spcBef>
                <a:spcPts val="97"/>
              </a:spcBef>
            </a:pPr>
            <a:r>
              <a:rPr sz="1800" spc="0" dirty="0" smtClean="0">
                <a:solidFill>
                  <a:srgbClr val="EC7C30"/>
                </a:solidFill>
                <a:latin typeface="Arial"/>
                <a:cs typeface="Arial"/>
              </a:rPr>
              <a:t>L</a:t>
            </a:r>
            <a:r>
              <a:rPr sz="1800" spc="-9" dirty="0" smtClean="0">
                <a:solidFill>
                  <a:srgbClr val="EC7C30"/>
                </a:solidFill>
                <a:latin typeface="Arial"/>
                <a:cs typeface="Arial"/>
              </a:rPr>
              <a:t>e</a:t>
            </a:r>
            <a:r>
              <a:rPr sz="1800" spc="0" dirty="0" smtClean="0">
                <a:solidFill>
                  <a:srgbClr val="EC7C30"/>
                </a:solidFill>
                <a:latin typeface="Arial"/>
                <a:cs typeface="Arial"/>
              </a:rPr>
              <a:t>s b</a:t>
            </a:r>
            <a:r>
              <a:rPr sz="1800" spc="-4" dirty="0" smtClean="0">
                <a:solidFill>
                  <a:srgbClr val="EC7C30"/>
                </a:solidFill>
                <a:latin typeface="Arial"/>
                <a:cs typeface="Arial"/>
              </a:rPr>
              <a:t>a</a:t>
            </a:r>
            <a:r>
              <a:rPr sz="1800" spc="0" dirty="0" smtClean="0">
                <a:solidFill>
                  <a:srgbClr val="EC7C30"/>
                </a:solidFill>
                <a:latin typeface="Arial"/>
                <a:cs typeface="Arial"/>
              </a:rPr>
              <a:t>ses</a:t>
            </a:r>
            <a:r>
              <a:rPr sz="1800" spc="9" dirty="0" smtClean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800" spc="0" dirty="0" smtClean="0">
                <a:solidFill>
                  <a:srgbClr val="EC7C30"/>
                </a:solidFill>
                <a:latin typeface="Arial"/>
                <a:cs typeface="Arial"/>
              </a:rPr>
              <a:t>az</a:t>
            </a:r>
            <a:r>
              <a:rPr sz="1800" spc="-9" dirty="0" smtClean="0">
                <a:solidFill>
                  <a:srgbClr val="EC7C30"/>
                </a:solidFill>
                <a:latin typeface="Arial"/>
                <a:cs typeface="Arial"/>
              </a:rPr>
              <a:t>o</a:t>
            </a:r>
            <a:r>
              <a:rPr sz="1800" spc="0" dirty="0" smtClean="0">
                <a:solidFill>
                  <a:srgbClr val="EC7C30"/>
                </a:solidFill>
                <a:latin typeface="Arial"/>
                <a:cs typeface="Arial"/>
              </a:rPr>
              <a:t>té</a:t>
            </a:r>
            <a:r>
              <a:rPr sz="1800" spc="-4" dirty="0" smtClean="0">
                <a:solidFill>
                  <a:srgbClr val="EC7C30"/>
                </a:solidFill>
                <a:latin typeface="Arial"/>
                <a:cs typeface="Arial"/>
              </a:rPr>
              <a:t>e</a:t>
            </a:r>
            <a:r>
              <a:rPr sz="1800" spc="0" dirty="0" smtClean="0">
                <a:solidFill>
                  <a:srgbClr val="EC7C30"/>
                </a:solidFill>
                <a:latin typeface="Arial"/>
                <a:cs typeface="Arial"/>
              </a:rPr>
              <a:t>s</a:t>
            </a:r>
            <a:endParaRPr sz="1800">
              <a:latin typeface="Arial"/>
              <a:cs typeface="Arial"/>
            </a:endParaRPr>
          </a:p>
          <a:p>
            <a:pPr marL="12700" marR="34289">
              <a:lnSpc>
                <a:spcPct val="95825"/>
              </a:lnSpc>
              <a:spcBef>
                <a:spcPts val="948"/>
              </a:spcBef>
            </a:pPr>
            <a:r>
              <a:rPr sz="1600" spc="0" dirty="0" smtClean="0">
                <a:latin typeface="Arial"/>
                <a:cs typeface="Arial"/>
              </a:rPr>
              <a:t>2</a:t>
            </a:r>
            <a:r>
              <a:rPr sz="1600" spc="-8" dirty="0" smtClean="0">
                <a:latin typeface="Arial"/>
                <a:cs typeface="Arial"/>
              </a:rPr>
              <a:t> </a:t>
            </a:r>
            <a:r>
              <a:rPr sz="1600" spc="0" dirty="0" smtClean="0">
                <a:latin typeface="Arial"/>
                <a:cs typeface="Arial"/>
              </a:rPr>
              <a:t>t</a:t>
            </a:r>
            <a:r>
              <a:rPr sz="1600" spc="-14" dirty="0" smtClean="0">
                <a:latin typeface="Arial"/>
                <a:cs typeface="Arial"/>
              </a:rPr>
              <a:t>y</a:t>
            </a:r>
            <a:r>
              <a:rPr sz="1600" spc="0" dirty="0" smtClean="0">
                <a:latin typeface="Arial"/>
                <a:cs typeface="Arial"/>
              </a:rPr>
              <a:t>pes</a:t>
            </a:r>
            <a:r>
              <a:rPr sz="1600" spc="1" dirty="0" smtClean="0">
                <a:latin typeface="Arial"/>
                <a:cs typeface="Arial"/>
              </a:rPr>
              <a:t> </a:t>
            </a:r>
            <a:r>
              <a:rPr sz="1600" spc="0" dirty="0" smtClean="0">
                <a:latin typeface="Arial"/>
                <a:cs typeface="Arial"/>
              </a:rPr>
              <a:t>de</a:t>
            </a:r>
            <a:r>
              <a:rPr sz="1600" spc="-17" dirty="0" smtClean="0">
                <a:latin typeface="Arial"/>
                <a:cs typeface="Arial"/>
              </a:rPr>
              <a:t> </a:t>
            </a:r>
            <a:r>
              <a:rPr sz="1600" spc="0" dirty="0" smtClean="0">
                <a:latin typeface="Arial"/>
                <a:cs typeface="Arial"/>
              </a:rPr>
              <a:t>ba</a:t>
            </a:r>
            <a:r>
              <a:rPr sz="1600" spc="9" dirty="0" smtClean="0">
                <a:latin typeface="Arial"/>
                <a:cs typeface="Arial"/>
              </a:rPr>
              <a:t>s</a:t>
            </a:r>
            <a:r>
              <a:rPr sz="1600" spc="0" dirty="0" smtClean="0">
                <a:latin typeface="Arial"/>
                <a:cs typeface="Arial"/>
              </a:rPr>
              <a:t>es</a:t>
            </a:r>
            <a:r>
              <a:rPr sz="1600" spc="-37" dirty="0" smtClean="0">
                <a:latin typeface="Arial"/>
                <a:cs typeface="Arial"/>
              </a:rPr>
              <a:t> </a:t>
            </a:r>
            <a:r>
              <a:rPr sz="1600" spc="0" dirty="0" smtClean="0">
                <a:latin typeface="Arial"/>
                <a:cs typeface="Arial"/>
              </a:rPr>
              <a:t>:</a:t>
            </a:r>
            <a:endParaRPr sz="1600">
              <a:latin typeface="Arial"/>
              <a:cs typeface="Arial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4256201" y="330890"/>
            <a:ext cx="123240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9"/>
              </a:lnSpc>
              <a:spcBef>
                <a:spcPts val="97"/>
              </a:spcBef>
            </a:pPr>
            <a:r>
              <a:rPr sz="1800" spc="0" dirty="0" smtClean="0">
                <a:solidFill>
                  <a:srgbClr val="EC7C30"/>
                </a:solidFill>
                <a:latin typeface="Arial"/>
                <a:cs typeface="Arial"/>
              </a:rPr>
              <a:t>:</a:t>
            </a:r>
            <a:endParaRPr sz="1800">
              <a:latin typeface="Arial"/>
              <a:cs typeface="Arial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8487299" y="1243246"/>
            <a:ext cx="136448" cy="15259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25"/>
              </a:lnSpc>
              <a:spcBef>
                <a:spcPts val="56"/>
              </a:spcBef>
            </a:pPr>
            <a:r>
              <a:rPr sz="1000" spc="0" dirty="0" smtClean="0">
                <a:latin typeface="Arial"/>
                <a:cs typeface="Arial"/>
              </a:rPr>
              <a:t>N</a:t>
            </a:r>
            <a:endParaRPr sz="1000">
              <a:latin typeface="Arial"/>
              <a:cs typeface="Arial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3789646" y="1362751"/>
            <a:ext cx="135927" cy="15287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25"/>
              </a:lnSpc>
              <a:spcBef>
                <a:spcPts val="56"/>
              </a:spcBef>
            </a:pPr>
            <a:r>
              <a:rPr sz="1000" spc="0" dirty="0" smtClean="0">
                <a:latin typeface="Arial"/>
                <a:cs typeface="Arial"/>
              </a:rPr>
              <a:t>N</a:t>
            </a:r>
            <a:endParaRPr sz="1000">
              <a:latin typeface="Arial"/>
              <a:cs typeface="Arial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7467016" y="1360259"/>
            <a:ext cx="136448" cy="15259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25"/>
              </a:lnSpc>
              <a:spcBef>
                <a:spcPts val="56"/>
              </a:spcBef>
            </a:pPr>
            <a:r>
              <a:rPr sz="1000" spc="0" dirty="0" smtClean="0">
                <a:latin typeface="Arial"/>
                <a:cs typeface="Arial"/>
              </a:rPr>
              <a:t>N</a:t>
            </a:r>
            <a:endParaRPr sz="1000">
              <a:latin typeface="Arial"/>
              <a:cs typeface="Arial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8487300" y="1858563"/>
            <a:ext cx="126575" cy="25933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indent="0">
              <a:lnSpc>
                <a:spcPts val="1149"/>
              </a:lnSpc>
              <a:spcBef>
                <a:spcPts val="225"/>
              </a:spcBef>
            </a:pPr>
            <a:r>
              <a:rPr sz="1000" spc="0" dirty="0" smtClean="0">
                <a:latin typeface="Arial"/>
                <a:cs typeface="Arial"/>
              </a:rPr>
              <a:t>N 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ts val="1149"/>
              </a:lnSpc>
            </a:pPr>
            <a:r>
              <a:rPr sz="1000" spc="0" dirty="0" smtClean="0">
                <a:latin typeface="Arial"/>
                <a:cs typeface="Arial"/>
              </a:rPr>
              <a:t>H</a:t>
            </a:r>
            <a:endParaRPr sz="1000">
              <a:latin typeface="Arial"/>
              <a:cs typeface="Aria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3459278" y="1935461"/>
            <a:ext cx="135927" cy="15287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25"/>
              </a:lnSpc>
              <a:spcBef>
                <a:spcPts val="56"/>
              </a:spcBef>
            </a:pPr>
            <a:r>
              <a:rPr sz="1000" spc="0" dirty="0" smtClean="0">
                <a:latin typeface="Arial"/>
                <a:cs typeface="Arial"/>
              </a:rPr>
              <a:t>N</a:t>
            </a:r>
            <a:endParaRPr sz="1000">
              <a:latin typeface="Arial"/>
              <a:cs typeface="Aria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7796997" y="1932343"/>
            <a:ext cx="136448" cy="15259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25"/>
              </a:lnSpc>
              <a:spcBef>
                <a:spcPts val="56"/>
              </a:spcBef>
            </a:pPr>
            <a:r>
              <a:rPr sz="1000" spc="0" dirty="0" smtClean="0">
                <a:latin typeface="Arial"/>
                <a:cs typeface="Arial"/>
              </a:rPr>
              <a:t>N</a:t>
            </a:r>
            <a:endParaRPr sz="1000"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3079496" y="2347396"/>
            <a:ext cx="1121537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9"/>
              </a:lnSpc>
              <a:spcBef>
                <a:spcPts val="97"/>
              </a:spcBef>
            </a:pPr>
            <a:r>
              <a:rPr sz="1800" spc="0" dirty="0" smtClean="0">
                <a:latin typeface="Arial"/>
                <a:cs typeface="Arial"/>
              </a:rPr>
              <a:t>P</a:t>
            </a:r>
            <a:r>
              <a:rPr sz="1800" spc="-25" dirty="0" smtClean="0">
                <a:latin typeface="Arial"/>
                <a:cs typeface="Arial"/>
              </a:rPr>
              <a:t>y</a:t>
            </a:r>
            <a:r>
              <a:rPr sz="1800" spc="0" dirty="0" smtClean="0">
                <a:latin typeface="Arial"/>
                <a:cs typeface="Arial"/>
              </a:rPr>
              <a:t>rim</a:t>
            </a:r>
            <a:r>
              <a:rPr sz="1800" spc="-4" dirty="0" smtClean="0">
                <a:latin typeface="Arial"/>
                <a:cs typeface="Arial"/>
              </a:rPr>
              <a:t>i</a:t>
            </a:r>
            <a:r>
              <a:rPr sz="1800" spc="0" dirty="0" smtClean="0">
                <a:latin typeface="Arial"/>
                <a:cs typeface="Arial"/>
              </a:rPr>
              <a:t>d</a:t>
            </a:r>
            <a:r>
              <a:rPr sz="1800" spc="-9" dirty="0" smtClean="0">
                <a:latin typeface="Arial"/>
                <a:cs typeface="Arial"/>
              </a:rPr>
              <a:t>i</a:t>
            </a:r>
            <a:r>
              <a:rPr sz="1800" spc="0" dirty="0" smtClean="0">
                <a:latin typeface="Arial"/>
                <a:cs typeface="Arial"/>
              </a:rPr>
              <a:t>ne</a:t>
            </a:r>
            <a:endParaRPr sz="1800"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7831328" y="2347396"/>
            <a:ext cx="719658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9"/>
              </a:lnSpc>
              <a:spcBef>
                <a:spcPts val="97"/>
              </a:spcBef>
            </a:pPr>
            <a:r>
              <a:rPr sz="1800" spc="0" dirty="0" smtClean="0">
                <a:latin typeface="Arial"/>
                <a:cs typeface="Arial"/>
              </a:rPr>
              <a:t>Puri</a:t>
            </a:r>
            <a:r>
              <a:rPr sz="1800" spc="-4" dirty="0" smtClean="0">
                <a:latin typeface="Arial"/>
                <a:cs typeface="Arial"/>
              </a:rPr>
              <a:t>n</a:t>
            </a:r>
            <a:r>
              <a:rPr sz="1800" spc="0" dirty="0" smtClean="0">
                <a:latin typeface="Arial"/>
                <a:cs typeface="Arial"/>
              </a:rPr>
              <a:t>e</a:t>
            </a:r>
            <a:endParaRPr sz="1800"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2090165" y="3213778"/>
            <a:ext cx="284258" cy="1745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270"/>
              </a:lnSpc>
              <a:spcBef>
                <a:spcPts val="63"/>
              </a:spcBef>
            </a:pPr>
            <a:r>
              <a:rPr sz="1500" spc="19" baseline="5797" dirty="0" smtClean="0">
                <a:latin typeface="Arial"/>
                <a:cs typeface="Arial"/>
              </a:rPr>
              <a:t>N</a:t>
            </a:r>
            <a:r>
              <a:rPr sz="1500" spc="-19" baseline="5797" dirty="0" smtClean="0">
                <a:latin typeface="Arial"/>
                <a:cs typeface="Arial"/>
              </a:rPr>
              <a:t>H</a:t>
            </a:r>
            <a:r>
              <a:rPr sz="1125" spc="0" baseline="-7730" dirty="0" smtClean="0">
                <a:latin typeface="Arial"/>
                <a:cs typeface="Arial"/>
              </a:rPr>
              <a:t>2</a:t>
            </a:r>
            <a:endParaRPr sz="75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3947782" y="3430067"/>
            <a:ext cx="127013" cy="25977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indent="0">
              <a:lnSpc>
                <a:spcPts val="1149"/>
              </a:lnSpc>
              <a:spcBef>
                <a:spcPts val="225"/>
              </a:spcBef>
            </a:pPr>
            <a:r>
              <a:rPr sz="1000" spc="0" dirty="0" smtClean="0">
                <a:latin typeface="Arial"/>
                <a:cs typeface="Arial"/>
              </a:rPr>
              <a:t>H 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ts val="1149"/>
              </a:lnSpc>
            </a:pPr>
            <a:r>
              <a:rPr sz="1000" spc="0" dirty="0" smtClean="0">
                <a:latin typeface="Arial"/>
                <a:cs typeface="Arial"/>
              </a:rPr>
              <a:t>N</a:t>
            </a:r>
            <a:endParaRPr sz="1000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5519632" y="3501632"/>
            <a:ext cx="126863" cy="25949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indent="0">
              <a:lnSpc>
                <a:spcPts val="1149"/>
              </a:lnSpc>
              <a:spcBef>
                <a:spcPts val="229"/>
              </a:spcBef>
            </a:pPr>
            <a:r>
              <a:rPr sz="1000" spc="0" dirty="0" smtClean="0">
                <a:latin typeface="Arial"/>
                <a:cs typeface="Arial"/>
              </a:rPr>
              <a:t>H 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ts val="1149"/>
              </a:lnSpc>
            </a:pPr>
            <a:r>
              <a:rPr sz="1000" spc="0" dirty="0" smtClean="0">
                <a:latin typeface="Arial"/>
                <a:cs typeface="Arial"/>
              </a:rPr>
              <a:t>N</a:t>
            </a:r>
            <a:endParaRPr sz="1000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4601631" y="3536888"/>
            <a:ext cx="144108" cy="15295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25"/>
              </a:lnSpc>
              <a:spcBef>
                <a:spcPts val="56"/>
              </a:spcBef>
            </a:pPr>
            <a:r>
              <a:rPr sz="1000" spc="0" dirty="0" smtClean="0">
                <a:latin typeface="Arial"/>
                <a:cs typeface="Arial"/>
              </a:rPr>
              <a:t>O</a:t>
            </a:r>
            <a:endParaRPr sz="100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311470" y="3547152"/>
            <a:ext cx="144108" cy="15295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25"/>
              </a:lnSpc>
              <a:spcBef>
                <a:spcPts val="56"/>
              </a:spcBef>
            </a:pPr>
            <a:r>
              <a:rPr sz="1000" spc="0" dirty="0" smtClean="0">
                <a:latin typeface="Arial"/>
                <a:cs typeface="Arial"/>
              </a:rPr>
              <a:t>O</a:t>
            </a:r>
            <a:endParaRPr sz="100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6174861" y="3608162"/>
            <a:ext cx="143948" cy="15296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25"/>
              </a:lnSpc>
              <a:spcBef>
                <a:spcPts val="56"/>
              </a:spcBef>
            </a:pPr>
            <a:r>
              <a:rPr sz="1000" spc="0" dirty="0" smtClean="0">
                <a:latin typeface="Arial"/>
                <a:cs typeface="Arial"/>
              </a:rPr>
              <a:t>O</a:t>
            </a:r>
            <a:endParaRPr sz="100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4877393" y="3623561"/>
            <a:ext cx="143948" cy="15296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25"/>
              </a:lnSpc>
              <a:spcBef>
                <a:spcPts val="56"/>
              </a:spcBef>
            </a:pPr>
            <a:r>
              <a:rPr sz="1000" spc="0" dirty="0" smtClean="0">
                <a:latin typeface="Arial"/>
                <a:cs typeface="Arial"/>
              </a:rPr>
              <a:t>O</a:t>
            </a:r>
            <a:endParaRPr sz="100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2420301" y="3759074"/>
            <a:ext cx="135860" cy="15244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20"/>
              </a:lnSpc>
              <a:spcBef>
                <a:spcPts val="55"/>
              </a:spcBef>
            </a:pPr>
            <a:r>
              <a:rPr sz="1000" spc="0" dirty="0" smtClean="0">
                <a:latin typeface="Arial"/>
                <a:cs typeface="Arial"/>
              </a:rPr>
              <a:t>N</a:t>
            </a:r>
            <a:endParaRPr sz="10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4274732" y="4107235"/>
            <a:ext cx="230651" cy="15295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25"/>
              </a:lnSpc>
              <a:spcBef>
                <a:spcPts val="56"/>
              </a:spcBef>
            </a:pPr>
            <a:r>
              <a:rPr sz="1000" spc="9" dirty="0" smtClean="0">
                <a:latin typeface="Arial"/>
                <a:cs typeface="Arial"/>
              </a:rPr>
              <a:t>N</a:t>
            </a:r>
            <a:r>
              <a:rPr sz="1000" spc="0" dirty="0" smtClean="0">
                <a:latin typeface="Arial"/>
                <a:cs typeface="Arial"/>
              </a:rPr>
              <a:t>H</a:t>
            </a:r>
            <a:endParaRPr sz="10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5847266" y="4182809"/>
            <a:ext cx="230668" cy="15296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25"/>
              </a:lnSpc>
              <a:spcBef>
                <a:spcPts val="56"/>
              </a:spcBef>
            </a:pPr>
            <a:r>
              <a:rPr sz="1000" spc="14" dirty="0" smtClean="0">
                <a:latin typeface="Arial"/>
                <a:cs typeface="Arial"/>
              </a:rPr>
              <a:t>N</a:t>
            </a:r>
            <a:r>
              <a:rPr sz="1000" spc="0" dirty="0" smtClean="0">
                <a:latin typeface="Arial"/>
                <a:cs typeface="Arial"/>
              </a:rPr>
              <a:t>H</a:t>
            </a:r>
            <a:endParaRPr sz="10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3146476" y="4298263"/>
            <a:ext cx="284954" cy="17522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275"/>
              </a:lnSpc>
              <a:spcBef>
                <a:spcPts val="63"/>
              </a:spcBef>
            </a:pPr>
            <a:r>
              <a:rPr sz="1500" spc="-9" baseline="5797" dirty="0" smtClean="0">
                <a:latin typeface="Arial"/>
                <a:cs typeface="Arial"/>
              </a:rPr>
              <a:t>H</a:t>
            </a:r>
            <a:r>
              <a:rPr sz="1125" spc="-4" baseline="-7730" dirty="0" smtClean="0">
                <a:latin typeface="Arial"/>
                <a:cs typeface="Arial"/>
              </a:rPr>
              <a:t>3</a:t>
            </a:r>
            <a:r>
              <a:rPr sz="1500" spc="0" baseline="5797" dirty="0" smtClean="0">
                <a:latin typeface="Arial"/>
                <a:cs typeface="Arial"/>
              </a:rPr>
              <a:t>C</a:t>
            </a:r>
            <a:endParaRPr sz="10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2090166" y="4329858"/>
            <a:ext cx="126009" cy="25894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indent="0">
              <a:lnSpc>
                <a:spcPts val="1149"/>
              </a:lnSpc>
              <a:spcBef>
                <a:spcPts val="225"/>
              </a:spcBef>
            </a:pPr>
            <a:r>
              <a:rPr sz="1000" spc="0" dirty="0" smtClean="0">
                <a:latin typeface="Arial"/>
                <a:cs typeface="Arial"/>
              </a:rPr>
              <a:t>N 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ts val="1149"/>
              </a:lnSpc>
            </a:pPr>
            <a:r>
              <a:rPr sz="1000" spc="0" dirty="0" smtClean="0">
                <a:latin typeface="Arial"/>
                <a:cs typeface="Arial"/>
              </a:rPr>
              <a:t>H</a:t>
            </a:r>
            <a:endParaRPr sz="10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2747707" y="4329858"/>
            <a:ext cx="142949" cy="15244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20"/>
              </a:lnSpc>
              <a:spcBef>
                <a:spcPts val="55"/>
              </a:spcBef>
            </a:pPr>
            <a:r>
              <a:rPr sz="1000" spc="0" dirty="0" smtClean="0">
                <a:latin typeface="Arial"/>
                <a:cs typeface="Arial"/>
              </a:rPr>
              <a:t>O</a:t>
            </a:r>
            <a:endParaRPr sz="10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7290399" y="4509173"/>
            <a:ext cx="284254" cy="17458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270"/>
              </a:lnSpc>
              <a:spcBef>
                <a:spcPts val="63"/>
              </a:spcBef>
            </a:pPr>
            <a:r>
              <a:rPr sz="1500" spc="19" baseline="5797" dirty="0" smtClean="0">
                <a:latin typeface="Arial"/>
                <a:cs typeface="Arial"/>
              </a:rPr>
              <a:t>N</a:t>
            </a:r>
            <a:r>
              <a:rPr sz="1500" spc="-19" baseline="5797" dirty="0" smtClean="0">
                <a:latin typeface="Arial"/>
                <a:cs typeface="Arial"/>
              </a:rPr>
              <a:t>H</a:t>
            </a:r>
            <a:r>
              <a:rPr sz="1125" spc="0" baseline="-7730" dirty="0" smtClean="0">
                <a:latin typeface="Arial"/>
                <a:cs typeface="Arial"/>
              </a:rPr>
              <a:t>2</a:t>
            </a:r>
            <a:endParaRPr sz="75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9415823" y="4511357"/>
            <a:ext cx="143791" cy="15282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25"/>
              </a:lnSpc>
              <a:spcBef>
                <a:spcPts val="56"/>
              </a:spcBef>
            </a:pPr>
            <a:r>
              <a:rPr sz="1000" spc="0" dirty="0" smtClean="0">
                <a:latin typeface="Arial"/>
                <a:cs typeface="Arial"/>
              </a:rPr>
              <a:t>O</a:t>
            </a:r>
            <a:endParaRPr sz="10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984258" y="4961126"/>
            <a:ext cx="135968" cy="15252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25"/>
              </a:lnSpc>
              <a:spcBef>
                <a:spcPts val="56"/>
              </a:spcBef>
            </a:pPr>
            <a:r>
              <a:rPr sz="1000" spc="0" dirty="0" smtClean="0">
                <a:latin typeface="Arial"/>
                <a:cs typeface="Arial"/>
              </a:rPr>
              <a:t>N</a:t>
            </a:r>
            <a:endParaRPr sz="10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0110629" y="4963310"/>
            <a:ext cx="136645" cy="15282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25"/>
              </a:lnSpc>
              <a:spcBef>
                <a:spcPts val="56"/>
              </a:spcBef>
            </a:pPr>
            <a:r>
              <a:rPr sz="1000" spc="0" dirty="0" smtClean="0">
                <a:latin typeface="Arial"/>
                <a:cs typeface="Arial"/>
              </a:rPr>
              <a:t>N</a:t>
            </a:r>
            <a:endParaRPr sz="10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962531" y="5080478"/>
            <a:ext cx="135968" cy="15252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25"/>
              </a:lnSpc>
              <a:spcBef>
                <a:spcPts val="56"/>
              </a:spcBef>
            </a:pPr>
            <a:r>
              <a:rPr sz="1000" spc="0" dirty="0" smtClean="0">
                <a:latin typeface="Arial"/>
                <a:cs typeface="Arial"/>
              </a:rPr>
              <a:t>N</a:t>
            </a:r>
            <a:endParaRPr sz="10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8999578" y="5080232"/>
            <a:ext cx="230534" cy="15282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25"/>
              </a:lnSpc>
              <a:spcBef>
                <a:spcPts val="56"/>
              </a:spcBef>
            </a:pPr>
            <a:r>
              <a:rPr sz="1000" spc="14" dirty="0" smtClean="0">
                <a:latin typeface="Arial"/>
                <a:cs typeface="Arial"/>
              </a:rPr>
              <a:t>H</a:t>
            </a:r>
            <a:r>
              <a:rPr sz="1000" spc="0" dirty="0" smtClean="0">
                <a:latin typeface="Arial"/>
                <a:cs typeface="Arial"/>
              </a:rPr>
              <a:t>N</a:t>
            </a:r>
            <a:endParaRPr sz="10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853945" y="5084881"/>
            <a:ext cx="944371" cy="52832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9"/>
              </a:lnSpc>
              <a:spcBef>
                <a:spcPts val="97"/>
              </a:spcBef>
            </a:pPr>
            <a:r>
              <a:rPr sz="1800" spc="0" dirty="0" smtClean="0">
                <a:latin typeface="Arial"/>
                <a:cs typeface="Arial"/>
              </a:rPr>
              <a:t>C</a:t>
            </a:r>
            <a:r>
              <a:rPr sz="1800" spc="-25" dirty="0" smtClean="0">
                <a:latin typeface="Arial"/>
                <a:cs typeface="Arial"/>
              </a:rPr>
              <a:t>y</a:t>
            </a:r>
            <a:r>
              <a:rPr sz="1800" spc="0" dirty="0" smtClean="0">
                <a:latin typeface="Arial"/>
                <a:cs typeface="Arial"/>
              </a:rPr>
              <a:t>tosi</a:t>
            </a:r>
            <a:r>
              <a:rPr sz="1800" spc="-9" dirty="0" smtClean="0">
                <a:latin typeface="Arial"/>
                <a:cs typeface="Arial"/>
              </a:rPr>
              <a:t>n</a:t>
            </a:r>
            <a:r>
              <a:rPr sz="1800" spc="0" dirty="0" smtClean="0">
                <a:latin typeface="Arial"/>
                <a:cs typeface="Arial"/>
              </a:rPr>
              <a:t>e</a:t>
            </a:r>
            <a:endParaRPr sz="1800">
              <a:latin typeface="Arial"/>
              <a:cs typeface="Arial"/>
            </a:endParaRPr>
          </a:p>
          <a:p>
            <a:pPr marL="12700" marR="34289">
              <a:lnSpc>
                <a:spcPct val="95825"/>
              </a:lnSpc>
            </a:pPr>
            <a:r>
              <a:rPr sz="1800" spc="0" dirty="0" smtClean="0">
                <a:latin typeface="Arial"/>
                <a:cs typeface="Arial"/>
              </a:rPr>
              <a:t>(C)</a:t>
            </a:r>
            <a:endParaRPr sz="18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511423" y="5084881"/>
            <a:ext cx="1004646" cy="124914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83947">
              <a:lnSpc>
                <a:spcPts val="1939"/>
              </a:lnSpc>
              <a:spcBef>
                <a:spcPts val="97"/>
              </a:spcBef>
            </a:pPr>
            <a:r>
              <a:rPr sz="1800" spc="14" dirty="0" smtClean="0">
                <a:latin typeface="Arial"/>
                <a:cs typeface="Arial"/>
              </a:rPr>
              <a:t>T</a:t>
            </a:r>
            <a:r>
              <a:rPr sz="1800" spc="0" dirty="0" smtClean="0">
                <a:latin typeface="Arial"/>
                <a:cs typeface="Arial"/>
              </a:rPr>
              <a:t>h</a:t>
            </a:r>
            <a:r>
              <a:rPr sz="1800" spc="-29" dirty="0" smtClean="0">
                <a:latin typeface="Arial"/>
                <a:cs typeface="Arial"/>
              </a:rPr>
              <a:t>y</a:t>
            </a:r>
            <a:r>
              <a:rPr sz="1800" spc="0" dirty="0" smtClean="0">
                <a:latin typeface="Arial"/>
                <a:cs typeface="Arial"/>
              </a:rPr>
              <a:t>mi</a:t>
            </a:r>
            <a:r>
              <a:rPr sz="1800" spc="-4" dirty="0" smtClean="0">
                <a:latin typeface="Arial"/>
                <a:cs typeface="Arial"/>
              </a:rPr>
              <a:t>n</a:t>
            </a:r>
            <a:r>
              <a:rPr sz="1800" spc="0" dirty="0" smtClean="0">
                <a:latin typeface="Arial"/>
                <a:cs typeface="Arial"/>
              </a:rPr>
              <a:t>e</a:t>
            </a:r>
            <a:endParaRPr sz="1800">
              <a:latin typeface="Arial"/>
              <a:cs typeface="Arial"/>
            </a:endParaRPr>
          </a:p>
          <a:p>
            <a:pPr marL="83947" marR="34289">
              <a:lnSpc>
                <a:spcPct val="95825"/>
              </a:lnSpc>
            </a:pPr>
            <a:r>
              <a:rPr sz="1800" spc="0" dirty="0" smtClean="0">
                <a:latin typeface="Arial"/>
                <a:cs typeface="Arial"/>
              </a:rPr>
              <a:t>(</a:t>
            </a:r>
            <a:r>
              <a:rPr sz="1800" spc="14" dirty="0" smtClean="0">
                <a:latin typeface="Arial"/>
                <a:cs typeface="Arial"/>
              </a:rPr>
              <a:t>T</a:t>
            </a:r>
            <a:r>
              <a:rPr sz="1800" spc="0" dirty="0" smtClean="0">
                <a:latin typeface="Arial"/>
                <a:cs typeface="Arial"/>
              </a:rPr>
              <a:t>)</a:t>
            </a:r>
            <a:endParaRPr sz="1800">
              <a:latin typeface="Arial"/>
              <a:cs typeface="Arial"/>
            </a:endParaRPr>
          </a:p>
          <a:p>
            <a:pPr marR="427121" algn="ctr">
              <a:lnSpc>
                <a:spcPct val="95825"/>
              </a:lnSpc>
              <a:spcBef>
                <a:spcPts val="1445"/>
              </a:spcBef>
            </a:pPr>
            <a:r>
              <a:rPr sz="1800" spc="0" dirty="0" smtClean="0">
                <a:latin typeface="Arial"/>
                <a:cs typeface="Arial"/>
              </a:rPr>
              <a:t>D</a:t>
            </a:r>
            <a:r>
              <a:rPr sz="1800" spc="-9" dirty="0" smtClean="0">
                <a:latin typeface="Arial"/>
                <a:cs typeface="Arial"/>
              </a:rPr>
              <a:t>a</a:t>
            </a:r>
            <a:r>
              <a:rPr sz="1800" spc="0" dirty="0" smtClean="0">
                <a:latin typeface="Arial"/>
                <a:cs typeface="Arial"/>
              </a:rPr>
              <a:t>ns</a:t>
            </a:r>
            <a:endParaRPr sz="1800">
              <a:latin typeface="Arial"/>
              <a:cs typeface="Arial"/>
            </a:endParaRPr>
          </a:p>
          <a:p>
            <a:pPr marL="12700" marR="34289">
              <a:lnSpc>
                <a:spcPct val="95825"/>
              </a:lnSpc>
              <a:spcBef>
                <a:spcPts val="90"/>
              </a:spcBef>
            </a:pPr>
            <a:r>
              <a:rPr sz="1800" spc="0" dirty="0" smtClean="0">
                <a:latin typeface="Arial"/>
                <a:cs typeface="Arial"/>
              </a:rPr>
              <a:t>l</a:t>
            </a:r>
            <a:r>
              <a:rPr sz="1800" spc="-4" dirty="0" smtClean="0">
                <a:latin typeface="Arial"/>
                <a:cs typeface="Arial"/>
              </a:rPr>
              <a:t>’</a:t>
            </a:r>
            <a:r>
              <a:rPr sz="1800" spc="0" dirty="0" smtClean="0">
                <a:latin typeface="Arial"/>
                <a:cs typeface="Arial"/>
              </a:rPr>
              <a:t>ADN</a:t>
            </a:r>
            <a:endParaRPr sz="18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311902" y="5156128"/>
            <a:ext cx="840282" cy="11778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83947">
              <a:lnSpc>
                <a:spcPts val="1939"/>
              </a:lnSpc>
              <a:spcBef>
                <a:spcPts val="97"/>
              </a:spcBef>
            </a:pPr>
            <a:r>
              <a:rPr sz="1800" spc="0" dirty="0" smtClean="0">
                <a:latin typeface="Arial"/>
                <a:cs typeface="Arial"/>
              </a:rPr>
              <a:t>Ur</a:t>
            </a:r>
            <a:r>
              <a:rPr sz="1800" spc="-4" dirty="0" smtClean="0">
                <a:latin typeface="Arial"/>
                <a:cs typeface="Arial"/>
              </a:rPr>
              <a:t>a</a:t>
            </a:r>
            <a:r>
              <a:rPr sz="1800" spc="0" dirty="0" smtClean="0">
                <a:latin typeface="Arial"/>
                <a:cs typeface="Arial"/>
              </a:rPr>
              <a:t>ci</a:t>
            </a:r>
            <a:r>
              <a:rPr sz="1800" spc="-4" dirty="0" smtClean="0">
                <a:latin typeface="Arial"/>
                <a:cs typeface="Arial"/>
              </a:rPr>
              <a:t>l</a:t>
            </a:r>
            <a:r>
              <a:rPr sz="1800" spc="0" dirty="0" smtClean="0">
                <a:latin typeface="Arial"/>
                <a:cs typeface="Arial"/>
              </a:rPr>
              <a:t>e</a:t>
            </a:r>
            <a:endParaRPr sz="1800">
              <a:latin typeface="Arial"/>
              <a:cs typeface="Arial"/>
            </a:endParaRPr>
          </a:p>
          <a:p>
            <a:pPr marL="54079" marR="409434" algn="ctr">
              <a:lnSpc>
                <a:spcPct val="95825"/>
              </a:lnSpc>
            </a:pPr>
            <a:r>
              <a:rPr sz="1800" spc="0" dirty="0" smtClean="0">
                <a:latin typeface="Arial"/>
                <a:cs typeface="Arial"/>
              </a:rPr>
              <a:t>(</a:t>
            </a:r>
            <a:r>
              <a:rPr sz="1800" spc="-4" dirty="0" smtClean="0">
                <a:latin typeface="Arial"/>
                <a:cs typeface="Arial"/>
              </a:rPr>
              <a:t>U</a:t>
            </a:r>
            <a:r>
              <a:rPr sz="1800" spc="0" dirty="0" smtClean="0">
                <a:latin typeface="Arial"/>
                <a:cs typeface="Arial"/>
              </a:rPr>
              <a:t>)</a:t>
            </a:r>
            <a:endParaRPr sz="1800">
              <a:latin typeface="Arial"/>
              <a:cs typeface="Arial"/>
            </a:endParaRPr>
          </a:p>
          <a:p>
            <a:pPr marR="262758" algn="ctr">
              <a:lnSpc>
                <a:spcPct val="95825"/>
              </a:lnSpc>
              <a:spcBef>
                <a:spcPts val="884"/>
              </a:spcBef>
            </a:pPr>
            <a:r>
              <a:rPr sz="1800" spc="0" dirty="0" smtClean="0">
                <a:latin typeface="Arial"/>
                <a:cs typeface="Arial"/>
              </a:rPr>
              <a:t>D</a:t>
            </a:r>
            <a:r>
              <a:rPr sz="1800" spc="-9" dirty="0" smtClean="0">
                <a:latin typeface="Arial"/>
                <a:cs typeface="Arial"/>
              </a:rPr>
              <a:t>a</a:t>
            </a:r>
            <a:r>
              <a:rPr sz="1800" spc="0" dirty="0" smtClean="0">
                <a:latin typeface="Arial"/>
                <a:cs typeface="Arial"/>
              </a:rPr>
              <a:t>ns</a:t>
            </a:r>
            <a:endParaRPr sz="1800">
              <a:latin typeface="Arial"/>
              <a:cs typeface="Arial"/>
            </a:endParaRPr>
          </a:p>
          <a:p>
            <a:pPr marR="214579" algn="ctr">
              <a:lnSpc>
                <a:spcPct val="95825"/>
              </a:lnSpc>
              <a:spcBef>
                <a:spcPts val="90"/>
              </a:spcBef>
            </a:pPr>
            <a:r>
              <a:rPr sz="1800" spc="0" dirty="0" smtClean="0">
                <a:latin typeface="Arial"/>
                <a:cs typeface="Arial"/>
              </a:rPr>
              <a:t>l</a:t>
            </a:r>
            <a:r>
              <a:rPr sz="1800" spc="-4" dirty="0" smtClean="0">
                <a:latin typeface="Arial"/>
                <a:cs typeface="Arial"/>
              </a:rPr>
              <a:t>’</a:t>
            </a:r>
            <a:r>
              <a:rPr sz="1800" spc="0" dirty="0" smtClean="0">
                <a:latin typeface="Arial"/>
                <a:cs typeface="Arial"/>
              </a:rPr>
              <a:t>ARN</a:t>
            </a:r>
            <a:endParaRPr sz="18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984258" y="5578164"/>
            <a:ext cx="126105" cy="25915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indent="0">
              <a:lnSpc>
                <a:spcPts val="1149"/>
              </a:lnSpc>
              <a:spcBef>
                <a:spcPts val="225"/>
              </a:spcBef>
            </a:pPr>
            <a:r>
              <a:rPr sz="1000" spc="0" dirty="0" smtClean="0">
                <a:latin typeface="Arial"/>
                <a:cs typeface="Arial"/>
              </a:rPr>
              <a:t>N 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ts val="1149"/>
              </a:lnSpc>
            </a:pPr>
            <a:r>
              <a:rPr sz="1000" spc="0" dirty="0" smtClean="0">
                <a:latin typeface="Arial"/>
                <a:cs typeface="Arial"/>
              </a:rPr>
              <a:t>H</a:t>
            </a:r>
            <a:endParaRPr sz="10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0110629" y="5577918"/>
            <a:ext cx="126737" cy="25945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indent="0">
              <a:lnSpc>
                <a:spcPts val="1149"/>
              </a:lnSpc>
              <a:spcBef>
                <a:spcPts val="225"/>
              </a:spcBef>
            </a:pPr>
            <a:r>
              <a:rPr sz="1000" spc="0" dirty="0" smtClean="0">
                <a:latin typeface="Arial"/>
                <a:cs typeface="Arial"/>
              </a:rPr>
              <a:t>N 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ts val="1149"/>
              </a:lnSpc>
            </a:pPr>
            <a:r>
              <a:rPr sz="1000" spc="0" dirty="0" smtClean="0">
                <a:latin typeface="Arial"/>
                <a:cs typeface="Arial"/>
              </a:rPr>
              <a:t>H</a:t>
            </a:r>
            <a:endParaRPr sz="10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290400" y="5651775"/>
            <a:ext cx="135968" cy="15252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25"/>
              </a:lnSpc>
              <a:spcBef>
                <a:spcPts val="56"/>
              </a:spcBef>
            </a:pPr>
            <a:r>
              <a:rPr sz="1000" spc="0" dirty="0" smtClean="0">
                <a:latin typeface="Arial"/>
                <a:cs typeface="Arial"/>
              </a:rPr>
              <a:t>N</a:t>
            </a:r>
            <a:endParaRPr sz="10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619187" y="5651529"/>
            <a:ext cx="281269" cy="15282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25"/>
              </a:lnSpc>
              <a:spcBef>
                <a:spcPts val="56"/>
              </a:spcBef>
            </a:pPr>
            <a:r>
              <a:rPr sz="1000" spc="0" dirty="0" smtClean="0">
                <a:latin typeface="Arial"/>
                <a:cs typeface="Arial"/>
              </a:rPr>
              <a:t>H</a:t>
            </a:r>
            <a:r>
              <a:rPr sz="1000" spc="134" dirty="0" smtClean="0">
                <a:latin typeface="Arial"/>
                <a:cs typeface="Arial"/>
              </a:rPr>
              <a:t> </a:t>
            </a:r>
            <a:r>
              <a:rPr sz="1000" spc="0" dirty="0" smtClean="0">
                <a:latin typeface="Arial"/>
                <a:cs typeface="Arial"/>
              </a:rPr>
              <a:t>N</a:t>
            </a:r>
            <a:endParaRPr sz="10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420691" y="5651529"/>
            <a:ext cx="136645" cy="15282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25"/>
              </a:lnSpc>
              <a:spcBef>
                <a:spcPts val="56"/>
              </a:spcBef>
            </a:pPr>
            <a:r>
              <a:rPr sz="1000" spc="0" dirty="0" smtClean="0">
                <a:latin typeface="Arial"/>
                <a:cs typeface="Arial"/>
              </a:rPr>
              <a:t>N</a:t>
            </a:r>
            <a:endParaRPr sz="10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710640" y="5704228"/>
            <a:ext cx="93805" cy="12218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15"/>
              </a:spcBef>
            </a:pPr>
            <a:r>
              <a:rPr sz="750" spc="0" dirty="0" smtClean="0">
                <a:latin typeface="Arial"/>
                <a:cs typeface="Arial"/>
              </a:rPr>
              <a:t>2</a:t>
            </a:r>
            <a:endParaRPr sz="75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823329" y="6093134"/>
            <a:ext cx="895451" cy="52831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9"/>
              </a:lnSpc>
              <a:spcBef>
                <a:spcPts val="97"/>
              </a:spcBef>
            </a:pPr>
            <a:r>
              <a:rPr sz="1800" spc="0" dirty="0" smtClean="0">
                <a:latin typeface="Arial"/>
                <a:cs typeface="Arial"/>
              </a:rPr>
              <a:t>A</a:t>
            </a:r>
            <a:r>
              <a:rPr sz="1800" spc="-4" dirty="0" smtClean="0">
                <a:latin typeface="Arial"/>
                <a:cs typeface="Arial"/>
              </a:rPr>
              <a:t>d</a:t>
            </a:r>
            <a:r>
              <a:rPr sz="1800" spc="0" dirty="0" smtClean="0">
                <a:latin typeface="Arial"/>
                <a:cs typeface="Arial"/>
              </a:rPr>
              <a:t>é</a:t>
            </a:r>
            <a:r>
              <a:rPr sz="1800" spc="-9" dirty="0" smtClean="0">
                <a:latin typeface="Arial"/>
                <a:cs typeface="Arial"/>
              </a:rPr>
              <a:t>n</a:t>
            </a:r>
            <a:r>
              <a:rPr sz="1800" spc="0" dirty="0" smtClean="0">
                <a:latin typeface="Arial"/>
                <a:cs typeface="Arial"/>
              </a:rPr>
              <a:t>i</a:t>
            </a:r>
            <a:r>
              <a:rPr sz="1800" spc="-9" dirty="0" smtClean="0">
                <a:latin typeface="Arial"/>
                <a:cs typeface="Arial"/>
              </a:rPr>
              <a:t>n</a:t>
            </a:r>
            <a:r>
              <a:rPr sz="1800" spc="0" dirty="0" smtClean="0">
                <a:latin typeface="Arial"/>
                <a:cs typeface="Arial"/>
              </a:rPr>
              <a:t>e</a:t>
            </a:r>
            <a:endParaRPr sz="1800">
              <a:latin typeface="Arial"/>
              <a:cs typeface="Arial"/>
            </a:endParaRPr>
          </a:p>
          <a:p>
            <a:pPr marL="12700" marR="34290">
              <a:lnSpc>
                <a:spcPct val="95825"/>
              </a:lnSpc>
            </a:pPr>
            <a:r>
              <a:rPr sz="1800" spc="0" dirty="0" smtClean="0">
                <a:latin typeface="Arial"/>
                <a:cs typeface="Arial"/>
              </a:rPr>
              <a:t>(A)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055735" y="6164210"/>
            <a:ext cx="921562" cy="2543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9"/>
              </a:lnSpc>
              <a:spcBef>
                <a:spcPts val="97"/>
              </a:spcBef>
            </a:pPr>
            <a:r>
              <a:rPr sz="1800" spc="0" dirty="0" smtClean="0">
                <a:latin typeface="Arial"/>
                <a:cs typeface="Arial"/>
              </a:rPr>
              <a:t>Gu</a:t>
            </a:r>
            <a:r>
              <a:rPr sz="1800" spc="-9" dirty="0" smtClean="0">
                <a:latin typeface="Arial"/>
                <a:cs typeface="Arial"/>
              </a:rPr>
              <a:t>a</a:t>
            </a:r>
            <a:r>
              <a:rPr sz="1800" spc="-4" dirty="0" smtClean="0">
                <a:latin typeface="Arial"/>
                <a:cs typeface="Arial"/>
              </a:rPr>
              <a:t>n</a:t>
            </a:r>
            <a:r>
              <a:rPr sz="1800" spc="0" dirty="0" smtClean="0">
                <a:latin typeface="Arial"/>
                <a:cs typeface="Arial"/>
              </a:rPr>
              <a:t>i</a:t>
            </a:r>
            <a:r>
              <a:rPr sz="1800" spc="-9" dirty="0" smtClean="0">
                <a:latin typeface="Arial"/>
                <a:cs typeface="Arial"/>
              </a:rPr>
              <a:t>n</a:t>
            </a:r>
            <a:r>
              <a:rPr sz="1800" spc="0" dirty="0" smtClean="0">
                <a:latin typeface="Arial"/>
                <a:cs typeface="Arial"/>
              </a:rPr>
              <a:t>e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982112" y="6164210"/>
            <a:ext cx="390274" cy="2543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9"/>
              </a:lnSpc>
              <a:spcBef>
                <a:spcPts val="97"/>
              </a:spcBef>
            </a:pPr>
            <a:r>
              <a:rPr sz="1800" spc="0" dirty="0" smtClean="0">
                <a:latin typeface="Arial"/>
                <a:cs typeface="Arial"/>
              </a:rPr>
              <a:t>(G)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712321" y="6531508"/>
            <a:ext cx="231966" cy="204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0"/>
              </a:lnSpc>
              <a:spcBef>
                <a:spcPts val="76"/>
              </a:spcBef>
            </a:pPr>
            <a:r>
              <a:rPr sz="2100" spc="-4" baseline="1950" dirty="0" smtClean="0">
                <a:solidFill>
                  <a:srgbClr val="C00000"/>
                </a:solidFill>
                <a:latin typeface="Calibri"/>
                <a:cs typeface="Calibri"/>
              </a:rPr>
              <a:t>96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448290" y="6548518"/>
            <a:ext cx="692400" cy="1518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60"/>
              </a:lnSpc>
              <a:spcBef>
                <a:spcPts val="57"/>
              </a:spcBef>
            </a:pPr>
            <a:r>
              <a:rPr sz="1000" spc="0" dirty="0" smtClean="0">
                <a:latin typeface="Segoe UI"/>
                <a:cs typeface="Segoe UI"/>
              </a:rPr>
              <a:t>E</a:t>
            </a:r>
            <a:r>
              <a:rPr sz="1000" spc="-4" dirty="0" smtClean="0">
                <a:latin typeface="Segoe UI"/>
                <a:cs typeface="Segoe UI"/>
              </a:rPr>
              <a:t>C</a:t>
            </a:r>
            <a:r>
              <a:rPr sz="1000" spc="4" dirty="0" smtClean="0">
                <a:latin typeface="Segoe UI"/>
                <a:cs typeface="Segoe UI"/>
              </a:rPr>
              <a:t>A</a:t>
            </a:r>
            <a:r>
              <a:rPr sz="1000" spc="0" dirty="0" smtClean="0">
                <a:latin typeface="Segoe UI"/>
                <a:cs typeface="Segoe UI"/>
              </a:rPr>
              <a:t>M</a:t>
            </a:r>
            <a:r>
              <a:rPr sz="1000" spc="-6" dirty="0" smtClean="0">
                <a:latin typeface="Segoe UI"/>
                <a:cs typeface="Segoe UI"/>
              </a:rPr>
              <a:t> </a:t>
            </a:r>
            <a:r>
              <a:rPr sz="1000" spc="0" dirty="0" smtClean="0">
                <a:latin typeface="Segoe UI"/>
                <a:cs typeface="Segoe UI"/>
              </a:rPr>
              <a:t>2015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3" name="object 3"/>
          <p:cNvSpPr txBox="1"/>
          <p:nvPr/>
        </p:nvSpPr>
        <p:spPr>
          <a:xfrm rot="16200000">
            <a:off x="0" y="1761345"/>
            <a:ext cx="3562100" cy="19494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2040-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Ch</a:t>
            </a:r>
            <a:r>
              <a:rPr sz="1400" b="1" i="1" spc="4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400" b="1" i="1" spc="4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400" b="1" i="1" spc="-39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1400" b="1" i="1" spc="-9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1400" b="1" i="1" spc="4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va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400" b="1" i="1" spc="-25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et</a:t>
            </a:r>
            <a:r>
              <a:rPr sz="1400" b="1" i="1" spc="-14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1400" b="1" i="1" spc="4" dirty="0" smtClean="0">
                <a:solidFill>
                  <a:srgbClr val="FFFFFF"/>
                </a:solidFill>
                <a:latin typeface="Arial"/>
                <a:cs typeface="Arial"/>
              </a:rPr>
              <a:t>ir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onn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eme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endParaRPr sz="14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0" y="0"/>
            <a:ext cx="330708" cy="68579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object 38"/>
          <p:cNvSpPr txBox="1"/>
          <p:nvPr/>
        </p:nvSpPr>
        <p:spPr>
          <a:xfrm>
            <a:off x="856488" y="1010848"/>
            <a:ext cx="4213047" cy="546310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algn="r">
              <a:lnSpc>
                <a:spcPts val="1839"/>
              </a:lnSpc>
              <a:spcBef>
                <a:spcPts val="92"/>
              </a:spcBef>
            </a:pPr>
            <a:r>
              <a:rPr sz="1800" spc="0" dirty="0" smtClean="0">
                <a:latin typeface="Arial"/>
                <a:cs typeface="Arial"/>
              </a:rPr>
              <a:t>A</a:t>
            </a:r>
            <a:endParaRPr sz="1800">
              <a:latin typeface="Arial"/>
              <a:cs typeface="Arial"/>
            </a:endParaRPr>
          </a:p>
          <a:p>
            <a:pPr marR="38023" algn="r">
              <a:lnSpc>
                <a:spcPct val="95825"/>
              </a:lnSpc>
            </a:pPr>
            <a:r>
              <a:rPr sz="1800" spc="0" dirty="0" smtClean="0">
                <a:latin typeface="Arial"/>
                <a:cs typeface="Arial"/>
              </a:rPr>
              <a:t>c</a:t>
            </a:r>
            <a:endParaRPr sz="1800">
              <a:latin typeface="Arial"/>
              <a:cs typeface="Arial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11415522" y="6528054"/>
            <a:ext cx="0" cy="347470"/>
          </a:xfrm>
          <a:custGeom>
            <a:avLst/>
            <a:gdLst/>
            <a:ahLst/>
            <a:cxnLst/>
            <a:rect l="l" t="t" r="r" b="b"/>
            <a:pathLst>
              <a:path h="347470">
                <a:moveTo>
                  <a:pt x="0" y="0"/>
                </a:moveTo>
                <a:lnTo>
                  <a:pt x="0" y="329943"/>
                </a:lnTo>
              </a:path>
            </a:pathLst>
          </a:custGeom>
          <a:ln w="25908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-12192" y="0"/>
            <a:ext cx="3429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-12192" y="0"/>
            <a:ext cx="342900" cy="6858000"/>
          </a:xfrm>
          <a:custGeom>
            <a:avLst/>
            <a:gdLst/>
            <a:ahLst/>
            <a:cxnLst/>
            <a:rect l="l" t="t" r="r" b="b"/>
            <a:pathLst>
              <a:path w="342900" h="6858000">
                <a:moveTo>
                  <a:pt x="342900" y="0"/>
                </a:moveTo>
                <a:lnTo>
                  <a:pt x="12192" y="0"/>
                </a:lnTo>
              </a:path>
              <a:path w="342900" h="6858000">
                <a:moveTo>
                  <a:pt x="12192" y="6858000"/>
                </a:moveTo>
                <a:lnTo>
                  <a:pt x="342900" y="6858000"/>
                </a:lnTo>
                <a:lnTo>
                  <a:pt x="342900" y="0"/>
                </a:lnTo>
              </a:path>
            </a:pathLst>
          </a:custGeom>
          <a:ln w="9144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-21336" y="6385560"/>
            <a:ext cx="361188" cy="3352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-18288" y="5987224"/>
            <a:ext cx="361188" cy="31908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856488" y="1018031"/>
            <a:ext cx="4128516" cy="545592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8404860" y="2033016"/>
            <a:ext cx="3364992" cy="308457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22731" y="2042160"/>
            <a:ext cx="76200" cy="1741296"/>
          </a:xfrm>
          <a:custGeom>
            <a:avLst/>
            <a:gdLst/>
            <a:ahLst/>
            <a:cxnLst/>
            <a:rect l="l" t="t" r="r" b="b"/>
            <a:pathLst>
              <a:path w="76200" h="1741296">
                <a:moveTo>
                  <a:pt x="30480" y="1665096"/>
                </a:moveTo>
                <a:lnTo>
                  <a:pt x="0" y="1665096"/>
                </a:lnTo>
                <a:lnTo>
                  <a:pt x="38100" y="1741296"/>
                </a:lnTo>
                <a:lnTo>
                  <a:pt x="76200" y="1665096"/>
                </a:lnTo>
                <a:lnTo>
                  <a:pt x="45720" y="1665096"/>
                </a:lnTo>
                <a:lnTo>
                  <a:pt x="45720" y="1677796"/>
                </a:lnTo>
                <a:lnTo>
                  <a:pt x="30480" y="1677796"/>
                </a:lnTo>
                <a:lnTo>
                  <a:pt x="30480" y="1665096"/>
                </a:lnTo>
                <a:close/>
              </a:path>
              <a:path w="76200" h="1741296">
                <a:moveTo>
                  <a:pt x="30480" y="1677796"/>
                </a:moveTo>
                <a:lnTo>
                  <a:pt x="45720" y="1677796"/>
                </a:lnTo>
                <a:lnTo>
                  <a:pt x="45720" y="0"/>
                </a:lnTo>
                <a:lnTo>
                  <a:pt x="30480" y="0"/>
                </a:lnTo>
                <a:lnTo>
                  <a:pt x="30480" y="1677796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639267" y="182575"/>
            <a:ext cx="8152932" cy="30459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350"/>
              </a:lnSpc>
              <a:spcBef>
                <a:spcPts val="117"/>
              </a:spcBef>
            </a:pPr>
            <a:r>
              <a:rPr sz="2200" spc="0" dirty="0" smtClean="0">
                <a:solidFill>
                  <a:srgbClr val="003399"/>
                </a:solidFill>
                <a:latin typeface="Arial"/>
                <a:cs typeface="Arial"/>
              </a:rPr>
              <a:t>Les</a:t>
            </a:r>
            <a:r>
              <a:rPr sz="2200" spc="-30" dirty="0" smtClean="0">
                <a:solidFill>
                  <a:srgbClr val="003399"/>
                </a:solidFill>
                <a:latin typeface="Arial"/>
                <a:cs typeface="Arial"/>
              </a:rPr>
              <a:t> </a:t>
            </a:r>
            <a:r>
              <a:rPr sz="2200" spc="0" dirty="0" smtClean="0">
                <a:solidFill>
                  <a:srgbClr val="003399"/>
                </a:solidFill>
                <a:latin typeface="Arial"/>
                <a:cs typeface="Arial"/>
              </a:rPr>
              <a:t>ac</a:t>
            </a:r>
            <a:r>
              <a:rPr sz="2200" spc="9" dirty="0" smtClean="0">
                <a:solidFill>
                  <a:srgbClr val="003399"/>
                </a:solidFill>
                <a:latin typeface="Arial"/>
                <a:cs typeface="Arial"/>
              </a:rPr>
              <a:t>i</a:t>
            </a:r>
            <a:r>
              <a:rPr sz="2200" spc="0" dirty="0" smtClean="0">
                <a:solidFill>
                  <a:srgbClr val="003399"/>
                </a:solidFill>
                <a:latin typeface="Arial"/>
                <a:cs typeface="Arial"/>
              </a:rPr>
              <a:t>des</a:t>
            </a:r>
            <a:r>
              <a:rPr sz="2200" spc="-63" dirty="0" smtClean="0">
                <a:solidFill>
                  <a:srgbClr val="003399"/>
                </a:solidFill>
                <a:latin typeface="Arial"/>
                <a:cs typeface="Arial"/>
              </a:rPr>
              <a:t> </a:t>
            </a:r>
            <a:r>
              <a:rPr sz="2200" spc="0" dirty="0" smtClean="0">
                <a:solidFill>
                  <a:srgbClr val="003399"/>
                </a:solidFill>
                <a:latin typeface="Arial"/>
                <a:cs typeface="Arial"/>
              </a:rPr>
              <a:t>nu</a:t>
            </a:r>
            <a:r>
              <a:rPr sz="2200" spc="4" dirty="0" smtClean="0">
                <a:solidFill>
                  <a:srgbClr val="003399"/>
                </a:solidFill>
                <a:latin typeface="Arial"/>
                <a:cs typeface="Arial"/>
              </a:rPr>
              <a:t>c</a:t>
            </a:r>
            <a:r>
              <a:rPr sz="2200" spc="0" dirty="0" smtClean="0">
                <a:solidFill>
                  <a:srgbClr val="003399"/>
                </a:solidFill>
                <a:latin typeface="Arial"/>
                <a:cs typeface="Arial"/>
              </a:rPr>
              <a:t>lé</a:t>
            </a:r>
            <a:r>
              <a:rPr sz="2200" spc="4" dirty="0" smtClean="0">
                <a:solidFill>
                  <a:srgbClr val="003399"/>
                </a:solidFill>
                <a:latin typeface="Arial"/>
                <a:cs typeface="Arial"/>
              </a:rPr>
              <a:t>i</a:t>
            </a:r>
            <a:r>
              <a:rPr sz="2200" spc="0" dirty="0" smtClean="0">
                <a:solidFill>
                  <a:srgbClr val="003399"/>
                </a:solidFill>
                <a:latin typeface="Arial"/>
                <a:cs typeface="Arial"/>
              </a:rPr>
              <a:t>ques</a:t>
            </a:r>
            <a:r>
              <a:rPr sz="2200" spc="-100" dirty="0" smtClean="0">
                <a:solidFill>
                  <a:srgbClr val="003399"/>
                </a:solidFill>
                <a:latin typeface="Arial"/>
                <a:cs typeface="Arial"/>
              </a:rPr>
              <a:t> </a:t>
            </a:r>
            <a:r>
              <a:rPr sz="2200" spc="0" dirty="0" smtClean="0">
                <a:solidFill>
                  <a:srgbClr val="003399"/>
                </a:solidFill>
                <a:latin typeface="Arial"/>
                <a:cs typeface="Arial"/>
              </a:rPr>
              <a:t>so</a:t>
            </a:r>
            <a:r>
              <a:rPr sz="2200" spc="4" dirty="0" smtClean="0">
                <a:solidFill>
                  <a:srgbClr val="003399"/>
                </a:solidFill>
                <a:latin typeface="Arial"/>
                <a:cs typeface="Arial"/>
              </a:rPr>
              <a:t>n</a:t>
            </a:r>
            <a:r>
              <a:rPr sz="2200" spc="0" dirty="0" smtClean="0">
                <a:solidFill>
                  <a:srgbClr val="003399"/>
                </a:solidFill>
                <a:latin typeface="Arial"/>
                <a:cs typeface="Arial"/>
              </a:rPr>
              <a:t>t</a:t>
            </a:r>
            <a:r>
              <a:rPr sz="2200" spc="-35" dirty="0" smtClean="0">
                <a:solidFill>
                  <a:srgbClr val="003399"/>
                </a:solidFill>
                <a:latin typeface="Arial"/>
                <a:cs typeface="Arial"/>
              </a:rPr>
              <a:t> </a:t>
            </a:r>
            <a:r>
              <a:rPr sz="2200" spc="0" dirty="0" smtClean="0">
                <a:solidFill>
                  <a:srgbClr val="003399"/>
                </a:solidFill>
                <a:latin typeface="Arial"/>
                <a:cs typeface="Arial"/>
              </a:rPr>
              <a:t>co</a:t>
            </a:r>
            <a:r>
              <a:rPr sz="2200" spc="4" dirty="0" smtClean="0">
                <a:solidFill>
                  <a:srgbClr val="003399"/>
                </a:solidFill>
                <a:latin typeface="Arial"/>
                <a:cs typeface="Arial"/>
              </a:rPr>
              <a:t>n</a:t>
            </a:r>
            <a:r>
              <a:rPr sz="2200" spc="0" dirty="0" smtClean="0">
                <a:solidFill>
                  <a:srgbClr val="003399"/>
                </a:solidFill>
                <a:latin typeface="Arial"/>
                <a:cs typeface="Arial"/>
              </a:rPr>
              <a:t>st</a:t>
            </a:r>
            <a:r>
              <a:rPr sz="2200" spc="4" dirty="0" smtClean="0">
                <a:solidFill>
                  <a:srgbClr val="003399"/>
                </a:solidFill>
                <a:latin typeface="Arial"/>
                <a:cs typeface="Arial"/>
              </a:rPr>
              <a:t>i</a:t>
            </a:r>
            <a:r>
              <a:rPr sz="2200" spc="0" dirty="0" smtClean="0">
                <a:solidFill>
                  <a:srgbClr val="003399"/>
                </a:solidFill>
                <a:latin typeface="Arial"/>
                <a:cs typeface="Arial"/>
              </a:rPr>
              <a:t>tués</a:t>
            </a:r>
            <a:r>
              <a:rPr sz="2200" spc="-71" dirty="0" smtClean="0">
                <a:solidFill>
                  <a:srgbClr val="003399"/>
                </a:solidFill>
                <a:latin typeface="Arial"/>
                <a:cs typeface="Arial"/>
              </a:rPr>
              <a:t> </a:t>
            </a:r>
            <a:r>
              <a:rPr sz="2200" spc="0" dirty="0" smtClean="0">
                <a:solidFill>
                  <a:srgbClr val="003399"/>
                </a:solidFill>
                <a:latin typeface="Arial"/>
                <a:cs typeface="Arial"/>
              </a:rPr>
              <a:t>d’</a:t>
            </a:r>
            <a:r>
              <a:rPr sz="2200" spc="4" dirty="0" smtClean="0">
                <a:solidFill>
                  <a:srgbClr val="003399"/>
                </a:solidFill>
                <a:latin typeface="Arial"/>
                <a:cs typeface="Arial"/>
              </a:rPr>
              <a:t>u</a:t>
            </a:r>
            <a:r>
              <a:rPr sz="2200" spc="0" dirty="0" smtClean="0">
                <a:solidFill>
                  <a:srgbClr val="003399"/>
                </a:solidFill>
                <a:latin typeface="Arial"/>
                <a:cs typeface="Arial"/>
              </a:rPr>
              <a:t>ne</a:t>
            </a:r>
            <a:r>
              <a:rPr sz="2200" spc="-43" dirty="0" smtClean="0">
                <a:solidFill>
                  <a:srgbClr val="003399"/>
                </a:solidFill>
                <a:latin typeface="Arial"/>
                <a:cs typeface="Arial"/>
              </a:rPr>
              <a:t> </a:t>
            </a:r>
            <a:r>
              <a:rPr sz="2200" spc="0" dirty="0" smtClean="0">
                <a:solidFill>
                  <a:srgbClr val="003399"/>
                </a:solidFill>
                <a:latin typeface="Arial"/>
                <a:cs typeface="Arial"/>
              </a:rPr>
              <a:t>su</a:t>
            </a:r>
            <a:r>
              <a:rPr sz="2200" spc="9" dirty="0" smtClean="0">
                <a:solidFill>
                  <a:srgbClr val="003399"/>
                </a:solidFill>
                <a:latin typeface="Arial"/>
                <a:cs typeface="Arial"/>
              </a:rPr>
              <a:t>i</a:t>
            </a:r>
            <a:r>
              <a:rPr sz="2200" spc="0" dirty="0" smtClean="0">
                <a:solidFill>
                  <a:srgbClr val="003399"/>
                </a:solidFill>
                <a:latin typeface="Arial"/>
                <a:cs typeface="Arial"/>
              </a:rPr>
              <a:t>te</a:t>
            </a:r>
            <a:r>
              <a:rPr sz="2200" spc="-23" dirty="0" smtClean="0">
                <a:solidFill>
                  <a:srgbClr val="003399"/>
                </a:solidFill>
                <a:latin typeface="Arial"/>
                <a:cs typeface="Arial"/>
              </a:rPr>
              <a:t> </a:t>
            </a:r>
            <a:r>
              <a:rPr sz="2200" spc="0" dirty="0" smtClean="0">
                <a:solidFill>
                  <a:srgbClr val="003399"/>
                </a:solidFill>
                <a:latin typeface="Arial"/>
                <a:cs typeface="Arial"/>
              </a:rPr>
              <a:t>de</a:t>
            </a:r>
            <a:r>
              <a:rPr sz="2200" spc="-24" dirty="0" smtClean="0">
                <a:solidFill>
                  <a:srgbClr val="003399"/>
                </a:solidFill>
                <a:latin typeface="Arial"/>
                <a:cs typeface="Arial"/>
              </a:rPr>
              <a:t> </a:t>
            </a:r>
            <a:r>
              <a:rPr sz="2200" spc="0" dirty="0" smtClean="0">
                <a:solidFill>
                  <a:srgbClr val="FF0000"/>
                </a:solidFill>
                <a:latin typeface="Arial"/>
                <a:cs typeface="Arial"/>
              </a:rPr>
              <a:t>n</a:t>
            </a:r>
            <a:r>
              <a:rPr sz="2200" spc="4" dirty="0" smtClean="0">
                <a:solidFill>
                  <a:srgbClr val="FF0000"/>
                </a:solidFill>
                <a:latin typeface="Arial"/>
                <a:cs typeface="Arial"/>
              </a:rPr>
              <a:t>uc</a:t>
            </a:r>
            <a:r>
              <a:rPr sz="2200" spc="0" dirty="0" smtClean="0">
                <a:solidFill>
                  <a:srgbClr val="FF0000"/>
                </a:solidFill>
                <a:latin typeface="Arial"/>
                <a:cs typeface="Arial"/>
              </a:rPr>
              <a:t>l</a:t>
            </a:r>
            <a:r>
              <a:rPr sz="2200" spc="4" dirty="0" smtClean="0">
                <a:solidFill>
                  <a:srgbClr val="FF0000"/>
                </a:solidFill>
                <a:latin typeface="Arial"/>
                <a:cs typeface="Arial"/>
              </a:rPr>
              <a:t>é</a:t>
            </a:r>
            <a:r>
              <a:rPr sz="2200" spc="0" dirty="0" smtClean="0">
                <a:solidFill>
                  <a:srgbClr val="FF0000"/>
                </a:solidFill>
                <a:latin typeface="Arial"/>
                <a:cs typeface="Arial"/>
              </a:rPr>
              <a:t>ot</a:t>
            </a:r>
            <a:r>
              <a:rPr sz="2200" spc="4" dirty="0" smtClean="0">
                <a:solidFill>
                  <a:srgbClr val="FF0000"/>
                </a:solidFill>
                <a:latin typeface="Arial"/>
                <a:cs typeface="Arial"/>
              </a:rPr>
              <a:t>i</a:t>
            </a:r>
            <a:r>
              <a:rPr sz="2200" spc="0" dirty="0" smtClean="0">
                <a:solidFill>
                  <a:srgbClr val="FF0000"/>
                </a:solidFill>
                <a:latin typeface="Arial"/>
                <a:cs typeface="Arial"/>
              </a:rPr>
              <a:t>d</a:t>
            </a:r>
            <a:r>
              <a:rPr sz="2200" spc="4" dirty="0" smtClean="0">
                <a:solidFill>
                  <a:srgbClr val="FF0000"/>
                </a:solidFill>
                <a:latin typeface="Arial"/>
                <a:cs typeface="Arial"/>
              </a:rPr>
              <a:t>e</a:t>
            </a:r>
            <a:r>
              <a:rPr sz="2200" spc="0" dirty="0" smtClean="0">
                <a:solidFill>
                  <a:srgbClr val="FF0000"/>
                </a:solidFill>
                <a:latin typeface="Arial"/>
                <a:cs typeface="Arial"/>
              </a:rPr>
              <a:t>s</a:t>
            </a:r>
            <a:r>
              <a:rPr sz="2200" spc="0" dirty="0" smtClean="0">
                <a:solidFill>
                  <a:srgbClr val="003399"/>
                </a:solidFill>
                <a:latin typeface="Arial"/>
                <a:cs typeface="Arial"/>
              </a:rPr>
              <a:t>.</a:t>
            </a:r>
            <a:endParaRPr sz="22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639267" y="518483"/>
            <a:ext cx="626830" cy="3042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345"/>
              </a:lnSpc>
              <a:spcBef>
                <a:spcPts val="117"/>
              </a:spcBef>
            </a:pPr>
            <a:r>
              <a:rPr sz="2200" spc="4" dirty="0" smtClean="0">
                <a:solidFill>
                  <a:srgbClr val="003399"/>
                </a:solidFill>
                <a:latin typeface="Arial"/>
                <a:cs typeface="Arial"/>
              </a:rPr>
              <a:t>Leur</a:t>
            </a:r>
            <a:endParaRPr sz="22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277874" y="518483"/>
            <a:ext cx="1279019" cy="3042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345"/>
              </a:lnSpc>
              <a:spcBef>
                <a:spcPts val="117"/>
              </a:spcBef>
            </a:pPr>
            <a:r>
              <a:rPr sz="2200" spc="0" dirty="0" smtClean="0">
                <a:solidFill>
                  <a:srgbClr val="003399"/>
                </a:solidFill>
                <a:latin typeface="Arial"/>
                <a:cs typeface="Arial"/>
              </a:rPr>
              <a:t>s</a:t>
            </a:r>
            <a:r>
              <a:rPr sz="2200" spc="4" dirty="0" smtClean="0">
                <a:solidFill>
                  <a:srgbClr val="003399"/>
                </a:solidFill>
                <a:latin typeface="Arial"/>
                <a:cs typeface="Arial"/>
              </a:rPr>
              <a:t>é</a:t>
            </a:r>
            <a:r>
              <a:rPr sz="2200" spc="0" dirty="0" smtClean="0">
                <a:solidFill>
                  <a:srgbClr val="003399"/>
                </a:solidFill>
                <a:latin typeface="Arial"/>
                <a:cs typeface="Arial"/>
              </a:rPr>
              <a:t>qu</a:t>
            </a:r>
            <a:r>
              <a:rPr sz="2200" spc="4" dirty="0" smtClean="0">
                <a:solidFill>
                  <a:srgbClr val="003399"/>
                </a:solidFill>
                <a:latin typeface="Arial"/>
                <a:cs typeface="Arial"/>
              </a:rPr>
              <a:t>e</a:t>
            </a:r>
            <a:r>
              <a:rPr sz="2200" spc="0" dirty="0" smtClean="0">
                <a:solidFill>
                  <a:srgbClr val="003399"/>
                </a:solidFill>
                <a:latin typeface="Arial"/>
                <a:cs typeface="Arial"/>
              </a:rPr>
              <a:t>n</a:t>
            </a:r>
            <a:r>
              <a:rPr sz="2200" spc="4" dirty="0" smtClean="0">
                <a:solidFill>
                  <a:srgbClr val="003399"/>
                </a:solidFill>
                <a:latin typeface="Arial"/>
                <a:cs typeface="Arial"/>
              </a:rPr>
              <a:t>c</a:t>
            </a:r>
            <a:r>
              <a:rPr sz="2200" spc="0" dirty="0" smtClean="0">
                <a:solidFill>
                  <a:srgbClr val="003399"/>
                </a:solidFill>
                <a:latin typeface="Arial"/>
                <a:cs typeface="Arial"/>
              </a:rPr>
              <a:t>e</a:t>
            </a:r>
            <a:endParaRPr sz="22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2568956" y="518483"/>
            <a:ext cx="967776" cy="3042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345"/>
              </a:lnSpc>
              <a:spcBef>
                <a:spcPts val="117"/>
              </a:spcBef>
            </a:pPr>
            <a:r>
              <a:rPr sz="2200" spc="0" dirty="0" smtClean="0">
                <a:solidFill>
                  <a:srgbClr val="003399"/>
                </a:solidFill>
                <a:latin typeface="Arial"/>
                <a:cs typeface="Arial"/>
              </a:rPr>
              <a:t>l</a:t>
            </a:r>
            <a:r>
              <a:rPr sz="2200" spc="4" dirty="0" smtClean="0">
                <a:solidFill>
                  <a:srgbClr val="003399"/>
                </a:solidFill>
                <a:latin typeface="Arial"/>
                <a:cs typeface="Arial"/>
              </a:rPr>
              <a:t>i</a:t>
            </a:r>
            <a:r>
              <a:rPr sz="2200" spc="0" dirty="0" smtClean="0">
                <a:solidFill>
                  <a:srgbClr val="003399"/>
                </a:solidFill>
                <a:latin typeface="Arial"/>
                <a:cs typeface="Arial"/>
              </a:rPr>
              <a:t>né</a:t>
            </a:r>
            <a:r>
              <a:rPr sz="2200" spc="4" dirty="0" smtClean="0">
                <a:solidFill>
                  <a:srgbClr val="003399"/>
                </a:solidFill>
                <a:latin typeface="Arial"/>
                <a:cs typeface="Arial"/>
              </a:rPr>
              <a:t>a</a:t>
            </a:r>
            <a:r>
              <a:rPr sz="2200" spc="0" dirty="0" smtClean="0">
                <a:solidFill>
                  <a:srgbClr val="003399"/>
                </a:solidFill>
                <a:latin typeface="Arial"/>
                <a:cs typeface="Arial"/>
              </a:rPr>
              <a:t>ire</a:t>
            </a:r>
            <a:endParaRPr sz="22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547364" y="518483"/>
            <a:ext cx="672708" cy="3042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345"/>
              </a:lnSpc>
              <a:spcBef>
                <a:spcPts val="117"/>
              </a:spcBef>
            </a:pPr>
            <a:r>
              <a:rPr sz="2200" spc="0" dirty="0" smtClean="0">
                <a:solidFill>
                  <a:srgbClr val="003399"/>
                </a:solidFill>
                <a:latin typeface="Arial"/>
                <a:cs typeface="Arial"/>
              </a:rPr>
              <a:t>c</a:t>
            </a:r>
            <a:r>
              <a:rPr sz="2200" spc="4" dirty="0" smtClean="0">
                <a:solidFill>
                  <a:srgbClr val="003399"/>
                </a:solidFill>
                <a:latin typeface="Arial"/>
                <a:cs typeface="Arial"/>
              </a:rPr>
              <a:t>o</a:t>
            </a:r>
            <a:r>
              <a:rPr sz="2200" spc="0" dirty="0" smtClean="0">
                <a:solidFill>
                  <a:srgbClr val="003399"/>
                </a:solidFill>
                <a:latin typeface="Arial"/>
                <a:cs typeface="Arial"/>
              </a:rPr>
              <a:t>de</a:t>
            </a:r>
            <a:endParaRPr sz="22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231640" y="518483"/>
            <a:ext cx="4903241" cy="73366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34290">
              <a:lnSpc>
                <a:spcPts val="2345"/>
              </a:lnSpc>
              <a:spcBef>
                <a:spcPts val="117"/>
              </a:spcBef>
            </a:pPr>
            <a:r>
              <a:rPr sz="2200" spc="0" dirty="0" smtClean="0">
                <a:solidFill>
                  <a:srgbClr val="FF0000"/>
                </a:solidFill>
                <a:latin typeface="Arial"/>
                <a:cs typeface="Arial"/>
              </a:rPr>
              <a:t>l</a:t>
            </a:r>
            <a:r>
              <a:rPr sz="2200" spc="4" dirty="0" smtClean="0">
                <a:solidFill>
                  <a:srgbClr val="FF0000"/>
                </a:solidFill>
                <a:latin typeface="Arial"/>
                <a:cs typeface="Arial"/>
              </a:rPr>
              <a:t>’</a:t>
            </a:r>
            <a:r>
              <a:rPr sz="2200" spc="0" dirty="0" smtClean="0">
                <a:solidFill>
                  <a:srgbClr val="FF0000"/>
                </a:solidFill>
                <a:latin typeface="Arial"/>
                <a:cs typeface="Arial"/>
              </a:rPr>
              <a:t>i</a:t>
            </a:r>
            <a:r>
              <a:rPr sz="2200" spc="4" dirty="0" smtClean="0">
                <a:solidFill>
                  <a:srgbClr val="FF0000"/>
                </a:solidFill>
                <a:latin typeface="Arial"/>
                <a:cs typeface="Arial"/>
              </a:rPr>
              <a:t>n</a:t>
            </a:r>
            <a:r>
              <a:rPr sz="2200" spc="0" dirty="0" smtClean="0">
                <a:solidFill>
                  <a:srgbClr val="FF0000"/>
                </a:solidFill>
                <a:latin typeface="Arial"/>
                <a:cs typeface="Arial"/>
              </a:rPr>
              <a:t>format</a:t>
            </a:r>
            <a:r>
              <a:rPr sz="2200" spc="4" dirty="0" smtClean="0">
                <a:solidFill>
                  <a:srgbClr val="FF0000"/>
                </a:solidFill>
                <a:latin typeface="Arial"/>
                <a:cs typeface="Arial"/>
              </a:rPr>
              <a:t>i</a:t>
            </a:r>
            <a:r>
              <a:rPr sz="2200" spc="0" dirty="0" smtClean="0">
                <a:solidFill>
                  <a:srgbClr val="FF0000"/>
                </a:solidFill>
                <a:latin typeface="Arial"/>
                <a:cs typeface="Arial"/>
              </a:rPr>
              <a:t>on</a:t>
            </a:r>
            <a:r>
              <a:rPr sz="2200" spc="-88" dirty="0" smtClean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200" spc="0" dirty="0" smtClean="0">
                <a:solidFill>
                  <a:srgbClr val="FF0000"/>
                </a:solidFill>
                <a:latin typeface="Arial"/>
                <a:cs typeface="Arial"/>
              </a:rPr>
              <a:t>gé</a:t>
            </a:r>
            <a:r>
              <a:rPr sz="2200" spc="4" dirty="0" smtClean="0">
                <a:solidFill>
                  <a:srgbClr val="FF0000"/>
                </a:solidFill>
                <a:latin typeface="Arial"/>
                <a:cs typeface="Arial"/>
              </a:rPr>
              <a:t>n</a:t>
            </a:r>
            <a:r>
              <a:rPr sz="2200" spc="0" dirty="0" smtClean="0">
                <a:solidFill>
                  <a:srgbClr val="FF0000"/>
                </a:solidFill>
                <a:latin typeface="Arial"/>
                <a:cs typeface="Arial"/>
              </a:rPr>
              <a:t>ét</a:t>
            </a:r>
            <a:r>
              <a:rPr sz="2200" spc="4" dirty="0" smtClean="0">
                <a:solidFill>
                  <a:srgbClr val="FF0000"/>
                </a:solidFill>
                <a:latin typeface="Arial"/>
                <a:cs typeface="Arial"/>
              </a:rPr>
              <a:t>i</a:t>
            </a:r>
            <a:r>
              <a:rPr sz="2200" spc="0" dirty="0" smtClean="0">
                <a:solidFill>
                  <a:srgbClr val="FF0000"/>
                </a:solidFill>
                <a:latin typeface="Arial"/>
                <a:cs typeface="Arial"/>
              </a:rPr>
              <a:t>que</a:t>
            </a:r>
            <a:r>
              <a:rPr sz="2200" spc="-81" dirty="0" smtClean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200" spc="4" dirty="0" smtClean="0">
                <a:solidFill>
                  <a:srgbClr val="003399"/>
                </a:solidFill>
                <a:latin typeface="Arial"/>
                <a:cs typeface="Arial"/>
              </a:rPr>
              <a:t>d</a:t>
            </a:r>
            <a:r>
              <a:rPr sz="2200" spc="0" dirty="0" smtClean="0">
                <a:solidFill>
                  <a:srgbClr val="003399"/>
                </a:solidFill>
                <a:latin typeface="Arial"/>
                <a:cs typeface="Arial"/>
              </a:rPr>
              <a:t>e</a:t>
            </a:r>
            <a:r>
              <a:rPr sz="2200" spc="-14" dirty="0" smtClean="0">
                <a:solidFill>
                  <a:srgbClr val="003399"/>
                </a:solidFill>
                <a:latin typeface="Arial"/>
                <a:cs typeface="Arial"/>
              </a:rPr>
              <a:t> </a:t>
            </a:r>
            <a:r>
              <a:rPr sz="2200" spc="4" dirty="0" smtClean="0">
                <a:solidFill>
                  <a:srgbClr val="003399"/>
                </a:solidFill>
                <a:latin typeface="Arial"/>
                <a:cs typeface="Arial"/>
              </a:rPr>
              <a:t>l</a:t>
            </a:r>
            <a:r>
              <a:rPr sz="2200" spc="0" dirty="0" smtClean="0">
                <a:solidFill>
                  <a:srgbClr val="003399"/>
                </a:solidFill>
                <a:latin typeface="Arial"/>
                <a:cs typeface="Arial"/>
              </a:rPr>
              <a:t>a</a:t>
            </a:r>
            <a:r>
              <a:rPr sz="2200" spc="-17" dirty="0" smtClean="0">
                <a:solidFill>
                  <a:srgbClr val="003399"/>
                </a:solidFill>
                <a:latin typeface="Arial"/>
                <a:cs typeface="Arial"/>
              </a:rPr>
              <a:t> </a:t>
            </a:r>
            <a:r>
              <a:rPr sz="2200" spc="0" dirty="0" smtClean="0">
                <a:solidFill>
                  <a:srgbClr val="003399"/>
                </a:solidFill>
                <a:latin typeface="Arial"/>
                <a:cs typeface="Arial"/>
              </a:rPr>
              <a:t>c</a:t>
            </a:r>
            <a:r>
              <a:rPr sz="2200" spc="4" dirty="0" smtClean="0">
                <a:solidFill>
                  <a:srgbClr val="003399"/>
                </a:solidFill>
                <a:latin typeface="Arial"/>
                <a:cs typeface="Arial"/>
              </a:rPr>
              <a:t>e</a:t>
            </a:r>
            <a:r>
              <a:rPr sz="2200" spc="0" dirty="0" smtClean="0">
                <a:solidFill>
                  <a:srgbClr val="003399"/>
                </a:solidFill>
                <a:latin typeface="Arial"/>
                <a:cs typeface="Arial"/>
              </a:rPr>
              <a:t>l</a:t>
            </a:r>
            <a:r>
              <a:rPr sz="2200" spc="4" dirty="0" smtClean="0">
                <a:solidFill>
                  <a:srgbClr val="003399"/>
                </a:solidFill>
                <a:latin typeface="Arial"/>
                <a:cs typeface="Arial"/>
              </a:rPr>
              <a:t>l</a:t>
            </a:r>
            <a:r>
              <a:rPr sz="2200" spc="0" dirty="0" smtClean="0">
                <a:solidFill>
                  <a:srgbClr val="003399"/>
                </a:solidFill>
                <a:latin typeface="Arial"/>
                <a:cs typeface="Arial"/>
              </a:rPr>
              <a:t>u</a:t>
            </a:r>
            <a:r>
              <a:rPr sz="2200" spc="4" dirty="0" smtClean="0">
                <a:solidFill>
                  <a:srgbClr val="003399"/>
                </a:solidFill>
                <a:latin typeface="Arial"/>
                <a:cs typeface="Arial"/>
              </a:rPr>
              <a:t>l</a:t>
            </a:r>
            <a:r>
              <a:rPr sz="2200" spc="9" dirty="0" smtClean="0">
                <a:solidFill>
                  <a:srgbClr val="003399"/>
                </a:solidFill>
                <a:latin typeface="Arial"/>
                <a:cs typeface="Arial"/>
              </a:rPr>
              <a:t>e</a:t>
            </a:r>
            <a:r>
              <a:rPr sz="2200" spc="0" dirty="0" smtClean="0">
                <a:solidFill>
                  <a:srgbClr val="003399"/>
                </a:solidFill>
                <a:latin typeface="Arial"/>
                <a:cs typeface="Arial"/>
              </a:rPr>
              <a:t>.</a:t>
            </a:r>
            <a:endParaRPr sz="2200">
              <a:latin typeface="Arial"/>
              <a:cs typeface="Arial"/>
            </a:endParaRPr>
          </a:p>
          <a:p>
            <a:pPr marL="837895">
              <a:lnSpc>
                <a:spcPct val="95825"/>
              </a:lnSpc>
              <a:spcBef>
                <a:spcPts val="1184"/>
              </a:spcBef>
            </a:pPr>
            <a:r>
              <a:rPr sz="1800" spc="0" dirty="0" smtClean="0">
                <a:latin typeface="Arial"/>
                <a:cs typeface="Arial"/>
              </a:rPr>
              <a:t>ci</a:t>
            </a:r>
            <a:r>
              <a:rPr sz="1800" spc="-9" dirty="0" smtClean="0">
                <a:latin typeface="Arial"/>
                <a:cs typeface="Arial"/>
              </a:rPr>
              <a:t>d</a:t>
            </a:r>
            <a:r>
              <a:rPr sz="1800" spc="0" dirty="0" smtClean="0">
                <a:latin typeface="Arial"/>
                <a:cs typeface="Arial"/>
              </a:rPr>
              <a:t>e</a:t>
            </a:r>
            <a:r>
              <a:rPr sz="1800" spc="9" dirty="0" smtClean="0">
                <a:latin typeface="Arial"/>
                <a:cs typeface="Arial"/>
              </a:rPr>
              <a:t> </a:t>
            </a:r>
            <a:r>
              <a:rPr sz="1800" spc="0" dirty="0" smtClean="0">
                <a:latin typeface="Arial"/>
                <a:cs typeface="Arial"/>
              </a:rPr>
              <a:t>n</a:t>
            </a:r>
            <a:r>
              <a:rPr sz="1800" spc="-9" dirty="0" smtClean="0">
                <a:latin typeface="Arial"/>
                <a:cs typeface="Arial"/>
              </a:rPr>
              <a:t>u</a:t>
            </a:r>
            <a:r>
              <a:rPr sz="1800" spc="0" dirty="0" smtClean="0">
                <a:latin typeface="Arial"/>
                <a:cs typeface="Arial"/>
              </a:rPr>
              <a:t>cl</a:t>
            </a:r>
            <a:r>
              <a:rPr sz="1800" spc="-9" dirty="0" smtClean="0">
                <a:latin typeface="Arial"/>
                <a:cs typeface="Arial"/>
              </a:rPr>
              <a:t>é</a:t>
            </a:r>
            <a:r>
              <a:rPr sz="1800" spc="0" dirty="0" smtClean="0">
                <a:latin typeface="Arial"/>
                <a:cs typeface="Arial"/>
              </a:rPr>
              <a:t>i</a:t>
            </a:r>
            <a:r>
              <a:rPr sz="1800" spc="-9" dirty="0" smtClean="0">
                <a:latin typeface="Arial"/>
                <a:cs typeface="Arial"/>
              </a:rPr>
              <a:t>q</a:t>
            </a:r>
            <a:r>
              <a:rPr sz="1800" spc="0" dirty="0" smtClean="0">
                <a:latin typeface="Arial"/>
                <a:cs typeface="Arial"/>
              </a:rPr>
              <a:t>ue</a:t>
            </a:r>
            <a:r>
              <a:rPr sz="1800" spc="19" dirty="0" smtClean="0">
                <a:latin typeface="Arial"/>
                <a:cs typeface="Arial"/>
              </a:rPr>
              <a:t> </a:t>
            </a:r>
            <a:r>
              <a:rPr sz="1800" spc="0" dirty="0" smtClean="0">
                <a:latin typeface="Arial"/>
                <a:cs typeface="Arial"/>
              </a:rPr>
              <a:t>= p</a:t>
            </a:r>
            <a:r>
              <a:rPr sz="1800" spc="-9" dirty="0" smtClean="0">
                <a:latin typeface="Arial"/>
                <a:cs typeface="Arial"/>
              </a:rPr>
              <a:t>o</a:t>
            </a:r>
            <a:r>
              <a:rPr sz="1800" spc="0" dirty="0" smtClean="0">
                <a:latin typeface="Arial"/>
                <a:cs typeface="Arial"/>
              </a:rPr>
              <a:t>l</a:t>
            </a:r>
            <a:r>
              <a:rPr sz="1800" spc="-25" dirty="0" smtClean="0">
                <a:latin typeface="Arial"/>
                <a:cs typeface="Arial"/>
              </a:rPr>
              <a:t>y</a:t>
            </a:r>
            <a:r>
              <a:rPr sz="1800" spc="0" dirty="0" smtClean="0">
                <a:latin typeface="Arial"/>
                <a:cs typeface="Arial"/>
              </a:rPr>
              <a:t>n</a:t>
            </a:r>
            <a:r>
              <a:rPr sz="1800" spc="-9" dirty="0" smtClean="0">
                <a:latin typeface="Arial"/>
                <a:cs typeface="Arial"/>
              </a:rPr>
              <a:t>u</a:t>
            </a:r>
            <a:r>
              <a:rPr sz="1800" spc="0" dirty="0" smtClean="0">
                <a:latin typeface="Arial"/>
                <a:cs typeface="Arial"/>
              </a:rPr>
              <a:t>cl</a:t>
            </a:r>
            <a:r>
              <a:rPr sz="1800" spc="-9" dirty="0" smtClean="0">
                <a:latin typeface="Arial"/>
                <a:cs typeface="Arial"/>
              </a:rPr>
              <a:t>é</a:t>
            </a:r>
            <a:r>
              <a:rPr sz="1800" spc="0" dirty="0" smtClean="0">
                <a:latin typeface="Arial"/>
                <a:cs typeface="Arial"/>
              </a:rPr>
              <a:t>otide</a:t>
            </a:r>
            <a:r>
              <a:rPr sz="1800" spc="49" dirty="0" smtClean="0">
                <a:latin typeface="Arial"/>
                <a:cs typeface="Arial"/>
              </a:rPr>
              <a:t> </a:t>
            </a:r>
            <a:r>
              <a:rPr sz="1800" spc="0" dirty="0" smtClean="0">
                <a:latin typeface="Arial"/>
                <a:cs typeface="Arial"/>
              </a:rPr>
              <a:t>,</a:t>
            </a:r>
            <a:r>
              <a:rPr sz="1800" spc="4" dirty="0" smtClean="0">
                <a:latin typeface="Arial"/>
                <a:cs typeface="Arial"/>
              </a:rPr>
              <a:t> </a:t>
            </a:r>
            <a:r>
              <a:rPr sz="1800" spc="0" dirty="0" smtClean="0">
                <a:latin typeface="Arial"/>
                <a:cs typeface="Arial"/>
              </a:rPr>
              <a:t>l</a:t>
            </a:r>
            <a:r>
              <a:rPr sz="1800" spc="-4" dirty="0" smtClean="0">
                <a:latin typeface="Arial"/>
                <a:cs typeface="Arial"/>
              </a:rPr>
              <a:t>i</a:t>
            </a:r>
            <a:r>
              <a:rPr sz="1800" spc="0" dirty="0" smtClean="0">
                <a:latin typeface="Arial"/>
                <a:cs typeface="Arial"/>
              </a:rPr>
              <a:t>a</a:t>
            </a:r>
            <a:r>
              <a:rPr sz="1800" spc="-9" dirty="0" smtClean="0">
                <a:latin typeface="Arial"/>
                <a:cs typeface="Arial"/>
              </a:rPr>
              <a:t>i</a:t>
            </a:r>
            <a:r>
              <a:rPr sz="1800" spc="0" dirty="0" smtClean="0">
                <a:latin typeface="Arial"/>
                <a:cs typeface="Arial"/>
              </a:rPr>
              <a:t>son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9139427" y="998148"/>
            <a:ext cx="427050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9"/>
              </a:lnSpc>
              <a:spcBef>
                <a:spcPts val="97"/>
              </a:spcBef>
            </a:pPr>
            <a:r>
              <a:rPr sz="1800" spc="0" dirty="0" smtClean="0">
                <a:latin typeface="Arial"/>
                <a:cs typeface="Arial"/>
              </a:rPr>
              <a:t>d</a:t>
            </a:r>
            <a:r>
              <a:rPr sz="1800" spc="-9" dirty="0" smtClean="0">
                <a:latin typeface="Arial"/>
                <a:cs typeface="Arial"/>
              </a:rPr>
              <a:t>e</a:t>
            </a:r>
            <a:r>
              <a:rPr sz="1800" spc="0" dirty="0" smtClean="0">
                <a:latin typeface="Arial"/>
                <a:cs typeface="Arial"/>
              </a:rPr>
              <a:t>s</a:t>
            </a:r>
            <a:endParaRPr sz="18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9572167" y="998148"/>
            <a:ext cx="1264183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9"/>
              </a:lnSpc>
              <a:spcBef>
                <a:spcPts val="97"/>
              </a:spcBef>
            </a:pPr>
            <a:r>
              <a:rPr sz="1800" spc="0" dirty="0" smtClean="0">
                <a:latin typeface="Arial"/>
                <a:cs typeface="Arial"/>
              </a:rPr>
              <a:t>mo</a:t>
            </a:r>
            <a:r>
              <a:rPr sz="1800" spc="-9" dirty="0" smtClean="0">
                <a:latin typeface="Arial"/>
                <a:cs typeface="Arial"/>
              </a:rPr>
              <a:t>n</a:t>
            </a:r>
            <a:r>
              <a:rPr sz="1800" spc="0" dirty="0" smtClean="0">
                <a:latin typeface="Arial"/>
                <a:cs typeface="Arial"/>
              </a:rPr>
              <a:t>om</a:t>
            </a:r>
            <a:r>
              <a:rPr sz="1800" spc="-9" dirty="0" smtClean="0">
                <a:latin typeface="Arial"/>
                <a:cs typeface="Arial"/>
              </a:rPr>
              <a:t>è</a:t>
            </a:r>
            <a:r>
              <a:rPr sz="1800" spc="0" dirty="0" smtClean="0">
                <a:latin typeface="Arial"/>
                <a:cs typeface="Arial"/>
              </a:rPr>
              <a:t>res</a:t>
            </a:r>
            <a:endParaRPr sz="18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0841354" y="998148"/>
            <a:ext cx="934999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9"/>
              </a:lnSpc>
              <a:spcBef>
                <a:spcPts val="97"/>
              </a:spcBef>
            </a:pPr>
            <a:r>
              <a:rPr sz="1800" spc="0" dirty="0" smtClean="0">
                <a:latin typeface="Arial"/>
                <a:cs typeface="Arial"/>
              </a:rPr>
              <a:t>de</a:t>
            </a:r>
            <a:r>
              <a:rPr sz="1800" spc="-4" dirty="0" smtClean="0">
                <a:latin typeface="Arial"/>
                <a:cs typeface="Arial"/>
              </a:rPr>
              <a:t> </a:t>
            </a:r>
            <a:r>
              <a:rPr sz="1800" spc="4" dirty="0" smtClean="0">
                <a:latin typeface="Arial"/>
                <a:cs typeface="Arial"/>
              </a:rPr>
              <a:t>f</a:t>
            </a:r>
            <a:r>
              <a:rPr sz="1800" spc="0" dirty="0" smtClean="0">
                <a:latin typeface="Arial"/>
                <a:cs typeface="Arial"/>
              </a:rPr>
              <a:t>aç</a:t>
            </a:r>
            <a:r>
              <a:rPr sz="1800" spc="-9" dirty="0" smtClean="0">
                <a:latin typeface="Arial"/>
                <a:cs typeface="Arial"/>
              </a:rPr>
              <a:t>o</a:t>
            </a:r>
            <a:r>
              <a:rPr sz="1800" spc="0" dirty="0" smtClean="0">
                <a:latin typeface="Arial"/>
                <a:cs typeface="Arial"/>
              </a:rPr>
              <a:t>n</a:t>
            </a:r>
            <a:endParaRPr sz="18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018811" y="1272221"/>
            <a:ext cx="921104" cy="2543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9"/>
              </a:lnSpc>
              <a:spcBef>
                <a:spcPts val="97"/>
              </a:spcBef>
            </a:pPr>
            <a:r>
              <a:rPr sz="1800" spc="-4" dirty="0" smtClean="0">
                <a:latin typeface="Arial"/>
                <a:cs typeface="Arial"/>
              </a:rPr>
              <a:t>o</a:t>
            </a:r>
            <a:r>
              <a:rPr sz="1800" spc="0" dirty="0" smtClean="0">
                <a:latin typeface="Arial"/>
                <a:cs typeface="Arial"/>
              </a:rPr>
              <a:t>v</a:t>
            </a:r>
            <a:r>
              <a:rPr sz="1800" spc="-4" dirty="0" smtClean="0">
                <a:latin typeface="Arial"/>
                <a:cs typeface="Arial"/>
              </a:rPr>
              <a:t>a</a:t>
            </a:r>
            <a:r>
              <a:rPr sz="1800" spc="0" dirty="0" smtClean="0">
                <a:latin typeface="Arial"/>
                <a:cs typeface="Arial"/>
              </a:rPr>
              <a:t>l</a:t>
            </a:r>
            <a:r>
              <a:rPr sz="1800" spc="-9" dirty="0" smtClean="0">
                <a:latin typeface="Arial"/>
                <a:cs typeface="Arial"/>
              </a:rPr>
              <a:t>e</a:t>
            </a:r>
            <a:r>
              <a:rPr sz="1800" spc="-4" dirty="0" smtClean="0">
                <a:latin typeface="Arial"/>
                <a:cs typeface="Arial"/>
              </a:rPr>
              <a:t>n</a:t>
            </a:r>
            <a:r>
              <a:rPr sz="1800" spc="0" dirty="0" smtClean="0">
                <a:latin typeface="Arial"/>
                <a:cs typeface="Arial"/>
              </a:rPr>
              <a:t>te</a:t>
            </a:r>
            <a:endParaRPr sz="18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945189" y="1272221"/>
            <a:ext cx="901876" cy="2543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9"/>
              </a:lnSpc>
              <a:spcBef>
                <a:spcPts val="97"/>
              </a:spcBef>
            </a:pPr>
            <a:r>
              <a:rPr sz="1800" spc="0" dirty="0" smtClean="0">
                <a:latin typeface="Arial"/>
                <a:cs typeface="Arial"/>
              </a:rPr>
              <a:t>= l</a:t>
            </a:r>
            <a:r>
              <a:rPr sz="1800" spc="-9" dirty="0" smtClean="0">
                <a:latin typeface="Arial"/>
                <a:cs typeface="Arial"/>
              </a:rPr>
              <a:t>i</a:t>
            </a:r>
            <a:r>
              <a:rPr sz="1800" spc="-4" dirty="0" smtClean="0">
                <a:latin typeface="Arial"/>
                <a:cs typeface="Arial"/>
              </a:rPr>
              <a:t>a</a:t>
            </a:r>
            <a:r>
              <a:rPr sz="1800" spc="0" dirty="0" smtClean="0">
                <a:latin typeface="Arial"/>
                <a:cs typeface="Arial"/>
              </a:rPr>
              <a:t>is</a:t>
            </a:r>
            <a:r>
              <a:rPr sz="1800" spc="-9" dirty="0" smtClean="0">
                <a:latin typeface="Arial"/>
                <a:cs typeface="Arial"/>
              </a:rPr>
              <a:t>o</a:t>
            </a:r>
            <a:r>
              <a:rPr sz="1800" spc="0" dirty="0" smtClean="0">
                <a:latin typeface="Arial"/>
                <a:cs typeface="Arial"/>
              </a:rPr>
              <a:t>n</a:t>
            </a:r>
            <a:endParaRPr sz="18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853808" y="1272221"/>
            <a:ext cx="1618348" cy="2543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9"/>
              </a:lnSpc>
              <a:spcBef>
                <a:spcPts val="97"/>
              </a:spcBef>
            </a:pPr>
            <a:r>
              <a:rPr sz="1800" spc="-4" dirty="0" smtClean="0">
                <a:latin typeface="Arial"/>
                <a:cs typeface="Arial"/>
              </a:rPr>
              <a:t>pho</a:t>
            </a:r>
            <a:r>
              <a:rPr sz="1800" spc="0" dirty="0" smtClean="0">
                <a:latin typeface="Arial"/>
                <a:cs typeface="Arial"/>
              </a:rPr>
              <a:t>s</a:t>
            </a:r>
            <a:r>
              <a:rPr sz="1800" spc="-4" dirty="0" smtClean="0">
                <a:latin typeface="Arial"/>
                <a:cs typeface="Arial"/>
              </a:rPr>
              <a:t>phod</a:t>
            </a:r>
            <a:r>
              <a:rPr sz="1800" spc="0" dirty="0" smtClean="0">
                <a:latin typeface="Arial"/>
                <a:cs typeface="Arial"/>
              </a:rPr>
              <a:t>i</a:t>
            </a:r>
            <a:r>
              <a:rPr sz="1800" spc="-9" dirty="0" smtClean="0">
                <a:latin typeface="Arial"/>
                <a:cs typeface="Arial"/>
              </a:rPr>
              <a:t>e</a:t>
            </a:r>
            <a:r>
              <a:rPr sz="1800" spc="0" dirty="0" smtClean="0">
                <a:latin typeface="Arial"/>
                <a:cs typeface="Arial"/>
              </a:rPr>
              <a:t>ster</a:t>
            </a:r>
            <a:endParaRPr sz="18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93547" y="1756664"/>
            <a:ext cx="215328" cy="26543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035"/>
              </a:lnSpc>
              <a:spcBef>
                <a:spcPts val="101"/>
              </a:spcBef>
            </a:pPr>
            <a:r>
              <a:rPr sz="2700" spc="0" baseline="3034" dirty="0" smtClean="0">
                <a:latin typeface="Calibri"/>
                <a:cs typeface="Calibri"/>
              </a:rPr>
              <a:t>5</a:t>
            </a:r>
            <a:r>
              <a:rPr sz="1800" spc="0" baseline="29582" dirty="0" smtClean="0">
                <a:latin typeface="Calibri"/>
                <a:cs typeface="Calibri"/>
              </a:rPr>
              <a:t>’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93547" y="3872229"/>
            <a:ext cx="215328" cy="26543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035"/>
              </a:lnSpc>
              <a:spcBef>
                <a:spcPts val="101"/>
              </a:spcBef>
            </a:pPr>
            <a:r>
              <a:rPr sz="2700" spc="0" baseline="3034" dirty="0" smtClean="0">
                <a:latin typeface="Calibri"/>
                <a:cs typeface="Calibri"/>
              </a:rPr>
              <a:t>3</a:t>
            </a:r>
            <a:r>
              <a:rPr sz="1800" spc="0" baseline="29582" dirty="0" smtClean="0">
                <a:latin typeface="Calibri"/>
                <a:cs typeface="Calibri"/>
              </a:rPr>
              <a:t>’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998089" y="4667851"/>
            <a:ext cx="4876062" cy="22816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30"/>
              </a:lnSpc>
              <a:spcBef>
                <a:spcPts val="86"/>
              </a:spcBef>
            </a:pPr>
            <a:r>
              <a:rPr sz="1600" spc="4" dirty="0" smtClean="0">
                <a:solidFill>
                  <a:srgbClr val="FF0000"/>
                </a:solidFill>
                <a:latin typeface="Wingdings"/>
                <a:cs typeface="Wingdings"/>
              </a:rPr>
              <a:t></a:t>
            </a:r>
            <a:r>
              <a:rPr sz="1600" spc="0" dirty="0" smtClean="0">
                <a:solidFill>
                  <a:srgbClr val="FF0000"/>
                </a:solidFill>
                <a:latin typeface="Arial"/>
                <a:cs typeface="Arial"/>
              </a:rPr>
              <a:t>Squ</a:t>
            </a:r>
            <a:r>
              <a:rPr sz="1600" spc="4" dirty="0" smtClean="0">
                <a:solidFill>
                  <a:srgbClr val="FF0000"/>
                </a:solidFill>
                <a:latin typeface="Arial"/>
                <a:cs typeface="Arial"/>
              </a:rPr>
              <a:t>el</a:t>
            </a:r>
            <a:r>
              <a:rPr sz="1600" spc="0" dirty="0" smtClean="0">
                <a:solidFill>
                  <a:srgbClr val="FF0000"/>
                </a:solidFill>
                <a:latin typeface="Arial"/>
                <a:cs typeface="Arial"/>
              </a:rPr>
              <a:t>ette</a:t>
            </a:r>
            <a:r>
              <a:rPr sz="1600" spc="-80" dirty="0" smtClean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FF0000"/>
                </a:solidFill>
                <a:latin typeface="Arial"/>
                <a:cs typeface="Arial"/>
              </a:rPr>
              <a:t>pent</a:t>
            </a:r>
            <a:r>
              <a:rPr sz="1600" spc="4" dirty="0" smtClean="0">
                <a:solidFill>
                  <a:srgbClr val="FF0000"/>
                </a:solidFill>
                <a:latin typeface="Arial"/>
                <a:cs typeface="Arial"/>
              </a:rPr>
              <a:t>os</a:t>
            </a:r>
            <a:r>
              <a:rPr sz="1600" spc="9" dirty="0" smtClean="0">
                <a:solidFill>
                  <a:srgbClr val="FF0000"/>
                </a:solidFill>
                <a:latin typeface="Arial"/>
                <a:cs typeface="Arial"/>
              </a:rPr>
              <a:t>e</a:t>
            </a:r>
            <a:r>
              <a:rPr sz="1600" spc="-4" dirty="0" smtClean="0">
                <a:solidFill>
                  <a:srgbClr val="FF0000"/>
                </a:solidFill>
                <a:latin typeface="Arial"/>
                <a:cs typeface="Arial"/>
              </a:rPr>
              <a:t>-</a:t>
            </a:r>
            <a:r>
              <a:rPr sz="1600" spc="0" dirty="0" smtClean="0">
                <a:solidFill>
                  <a:srgbClr val="FF0000"/>
                </a:solidFill>
                <a:latin typeface="Arial"/>
                <a:cs typeface="Arial"/>
              </a:rPr>
              <a:t>pho</a:t>
            </a:r>
            <a:r>
              <a:rPr sz="1600" spc="4" dirty="0" smtClean="0">
                <a:solidFill>
                  <a:srgbClr val="FF0000"/>
                </a:solidFill>
                <a:latin typeface="Arial"/>
                <a:cs typeface="Arial"/>
              </a:rPr>
              <a:t>s</a:t>
            </a:r>
            <a:r>
              <a:rPr sz="1600" spc="0" dirty="0" smtClean="0">
                <a:solidFill>
                  <a:srgbClr val="FF0000"/>
                </a:solidFill>
                <a:latin typeface="Arial"/>
                <a:cs typeface="Arial"/>
              </a:rPr>
              <a:t>phat</a:t>
            </a:r>
            <a:r>
              <a:rPr sz="1600" spc="4" dirty="0" smtClean="0">
                <a:solidFill>
                  <a:srgbClr val="FF0000"/>
                </a:solidFill>
                <a:latin typeface="Arial"/>
                <a:cs typeface="Arial"/>
              </a:rPr>
              <a:t>e</a:t>
            </a:r>
            <a:r>
              <a:rPr sz="1600" spc="-4" dirty="0" smtClean="0">
                <a:solidFill>
                  <a:srgbClr val="FF0000"/>
                </a:solidFill>
                <a:latin typeface="Arial"/>
                <a:cs typeface="Arial"/>
              </a:rPr>
              <a:t>-</a:t>
            </a:r>
            <a:r>
              <a:rPr sz="1600" spc="0" dirty="0" smtClean="0">
                <a:solidFill>
                  <a:srgbClr val="FF0000"/>
                </a:solidFill>
                <a:latin typeface="Arial"/>
                <a:cs typeface="Arial"/>
              </a:rPr>
              <a:t>pento</a:t>
            </a:r>
            <a:r>
              <a:rPr sz="1600" spc="9" dirty="0" smtClean="0">
                <a:solidFill>
                  <a:srgbClr val="FF0000"/>
                </a:solidFill>
                <a:latin typeface="Arial"/>
                <a:cs typeface="Arial"/>
              </a:rPr>
              <a:t>s</a:t>
            </a:r>
            <a:r>
              <a:rPr sz="1600" spc="0" dirty="0" smtClean="0">
                <a:solidFill>
                  <a:srgbClr val="FF0000"/>
                </a:solidFill>
                <a:latin typeface="Arial"/>
                <a:cs typeface="Arial"/>
              </a:rPr>
              <a:t>e</a:t>
            </a:r>
            <a:r>
              <a:rPr sz="1600" spc="-4" dirty="0" smtClean="0">
                <a:solidFill>
                  <a:srgbClr val="FF0000"/>
                </a:solidFill>
                <a:latin typeface="Arial"/>
                <a:cs typeface="Arial"/>
              </a:rPr>
              <a:t>-</a:t>
            </a:r>
            <a:r>
              <a:rPr sz="1600" spc="0" dirty="0" smtClean="0">
                <a:solidFill>
                  <a:srgbClr val="FF0000"/>
                </a:solidFill>
                <a:latin typeface="Arial"/>
                <a:cs typeface="Arial"/>
              </a:rPr>
              <a:t>pho</a:t>
            </a:r>
            <a:r>
              <a:rPr sz="1600" spc="4" dirty="0" smtClean="0">
                <a:solidFill>
                  <a:srgbClr val="FF0000"/>
                </a:solidFill>
                <a:latin typeface="Arial"/>
                <a:cs typeface="Arial"/>
              </a:rPr>
              <a:t>s</a:t>
            </a:r>
            <a:r>
              <a:rPr sz="1600" spc="0" dirty="0" smtClean="0">
                <a:solidFill>
                  <a:srgbClr val="FF0000"/>
                </a:solidFill>
                <a:latin typeface="Arial"/>
                <a:cs typeface="Arial"/>
              </a:rPr>
              <a:t>phate…</a:t>
            </a:r>
            <a:endParaRPr sz="16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720351" y="5026741"/>
            <a:ext cx="199911" cy="23502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805"/>
              </a:lnSpc>
              <a:spcBef>
                <a:spcPts val="90"/>
              </a:spcBef>
            </a:pPr>
            <a:r>
              <a:rPr sz="1600" spc="0" dirty="0" smtClean="0">
                <a:solidFill>
                  <a:srgbClr val="FF0000"/>
                </a:solidFill>
                <a:latin typeface="Arial"/>
                <a:cs typeface="Arial"/>
              </a:rPr>
              <a:t>3</a:t>
            </a:r>
            <a:r>
              <a:rPr sz="1575" spc="0" baseline="27607" dirty="0" smtClean="0">
                <a:solidFill>
                  <a:srgbClr val="FF0000"/>
                </a:solidFill>
                <a:latin typeface="Arial"/>
                <a:cs typeface="Arial"/>
              </a:rPr>
              <a:t>’</a:t>
            </a:r>
            <a:endParaRPr sz="105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197432" y="5026741"/>
            <a:ext cx="199842" cy="23502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805"/>
              </a:lnSpc>
              <a:spcBef>
                <a:spcPts val="90"/>
              </a:spcBef>
            </a:pPr>
            <a:r>
              <a:rPr sz="1600" spc="0" dirty="0" smtClean="0">
                <a:solidFill>
                  <a:srgbClr val="FF0000"/>
                </a:solidFill>
                <a:latin typeface="Arial"/>
                <a:cs typeface="Arial"/>
              </a:rPr>
              <a:t>5</a:t>
            </a:r>
            <a:r>
              <a:rPr sz="1575" spc="0" baseline="27607" dirty="0" smtClean="0">
                <a:solidFill>
                  <a:srgbClr val="FF0000"/>
                </a:solidFill>
                <a:latin typeface="Arial"/>
                <a:cs typeface="Arial"/>
              </a:rPr>
              <a:t>’</a:t>
            </a:r>
            <a:endParaRPr sz="105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998089" y="5033364"/>
            <a:ext cx="1198849" cy="22839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35"/>
              </a:lnSpc>
              <a:spcBef>
                <a:spcPts val="86"/>
              </a:spcBef>
            </a:pPr>
            <a:r>
              <a:rPr sz="1600" spc="0" dirty="0" smtClean="0">
                <a:solidFill>
                  <a:srgbClr val="FF0000"/>
                </a:solidFill>
                <a:latin typeface="Arial"/>
                <a:cs typeface="Arial"/>
              </a:rPr>
              <a:t>r</a:t>
            </a:r>
            <a:r>
              <a:rPr sz="1600" spc="-4" dirty="0" smtClean="0">
                <a:solidFill>
                  <a:srgbClr val="FF0000"/>
                </a:solidFill>
                <a:latin typeface="Arial"/>
                <a:cs typeface="Arial"/>
              </a:rPr>
              <a:t>e</a:t>
            </a:r>
            <a:r>
              <a:rPr sz="1600" spc="4" dirty="0" smtClean="0">
                <a:solidFill>
                  <a:srgbClr val="FF0000"/>
                </a:solidFill>
                <a:latin typeface="Arial"/>
                <a:cs typeface="Arial"/>
              </a:rPr>
              <a:t>li</a:t>
            </a:r>
            <a:r>
              <a:rPr sz="1600" spc="0" dirty="0" smtClean="0">
                <a:solidFill>
                  <a:srgbClr val="FF0000"/>
                </a:solidFill>
                <a:latin typeface="Arial"/>
                <a:cs typeface="Arial"/>
              </a:rPr>
              <a:t>é</a:t>
            </a:r>
            <a:r>
              <a:rPr sz="1600" spc="-30" dirty="0" smtClean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FF0000"/>
                </a:solidFill>
                <a:latin typeface="Arial"/>
                <a:cs typeface="Arial"/>
              </a:rPr>
              <a:t>de   </a:t>
            </a:r>
            <a:r>
              <a:rPr sz="1600" spc="192" dirty="0" smtClean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FF0000"/>
                </a:solidFill>
                <a:latin typeface="Arial"/>
                <a:cs typeface="Arial"/>
              </a:rPr>
              <a:t>en</a:t>
            </a:r>
            <a:endParaRPr sz="16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998089" y="5399625"/>
            <a:ext cx="7816079" cy="47198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30"/>
              </a:lnSpc>
              <a:spcBef>
                <a:spcPts val="86"/>
              </a:spcBef>
            </a:pPr>
            <a:r>
              <a:rPr sz="1600" spc="4" dirty="0" smtClean="0">
                <a:solidFill>
                  <a:srgbClr val="FF0000"/>
                </a:solidFill>
                <a:latin typeface="Wingdings"/>
                <a:cs typeface="Wingdings"/>
              </a:rPr>
              <a:t></a:t>
            </a:r>
            <a:r>
              <a:rPr sz="1600" spc="0" dirty="0" smtClean="0">
                <a:solidFill>
                  <a:srgbClr val="FF0000"/>
                </a:solidFill>
                <a:latin typeface="Arial"/>
                <a:cs typeface="Arial"/>
              </a:rPr>
              <a:t>Le</a:t>
            </a:r>
            <a:r>
              <a:rPr sz="1600" spc="-30" dirty="0" smtClean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600" spc="4" dirty="0" smtClean="0">
                <a:solidFill>
                  <a:srgbClr val="FF0000"/>
                </a:solidFill>
                <a:latin typeface="Arial"/>
                <a:cs typeface="Arial"/>
              </a:rPr>
              <a:t>l</a:t>
            </a:r>
            <a:r>
              <a:rPr sz="1600" spc="0" dirty="0" smtClean="0">
                <a:solidFill>
                  <a:srgbClr val="FF0000"/>
                </a:solidFill>
                <a:latin typeface="Arial"/>
                <a:cs typeface="Arial"/>
              </a:rPr>
              <a:t>ong</a:t>
            </a:r>
            <a:r>
              <a:rPr sz="1600" spc="-30" dirty="0" smtClean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FF0000"/>
                </a:solidFill>
                <a:latin typeface="Arial"/>
                <a:cs typeface="Arial"/>
              </a:rPr>
              <a:t>du</a:t>
            </a:r>
            <a:r>
              <a:rPr sz="1600" spc="-17" dirty="0" smtClean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600" spc="9" dirty="0" smtClean="0">
                <a:solidFill>
                  <a:srgbClr val="FF0000"/>
                </a:solidFill>
                <a:latin typeface="Arial"/>
                <a:cs typeface="Arial"/>
              </a:rPr>
              <a:t>s</a:t>
            </a:r>
            <a:r>
              <a:rPr sz="1600" spc="0" dirty="0" smtClean="0">
                <a:solidFill>
                  <a:srgbClr val="FF0000"/>
                </a:solidFill>
                <a:latin typeface="Arial"/>
                <a:cs typeface="Arial"/>
              </a:rPr>
              <a:t>que</a:t>
            </a:r>
            <a:r>
              <a:rPr sz="1600" spc="4" dirty="0" smtClean="0">
                <a:solidFill>
                  <a:srgbClr val="FF0000"/>
                </a:solidFill>
                <a:latin typeface="Arial"/>
                <a:cs typeface="Arial"/>
              </a:rPr>
              <a:t>l</a:t>
            </a:r>
            <a:r>
              <a:rPr sz="1600" spc="0" dirty="0" smtClean="0">
                <a:solidFill>
                  <a:srgbClr val="FF0000"/>
                </a:solidFill>
                <a:latin typeface="Arial"/>
                <a:cs typeface="Arial"/>
              </a:rPr>
              <a:t>ette</a:t>
            </a:r>
            <a:r>
              <a:rPr sz="1600" spc="-49" dirty="0" smtClean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600" spc="4" dirty="0" smtClean="0">
                <a:solidFill>
                  <a:srgbClr val="FF0000"/>
                </a:solidFill>
                <a:latin typeface="Arial"/>
                <a:cs typeface="Arial"/>
              </a:rPr>
              <a:t>s</a:t>
            </a:r>
            <a:r>
              <a:rPr sz="1600" spc="0" dirty="0" smtClean="0">
                <a:solidFill>
                  <a:srgbClr val="FF0000"/>
                </a:solidFill>
                <a:latin typeface="Arial"/>
                <a:cs typeface="Arial"/>
              </a:rPr>
              <a:t>e</a:t>
            </a:r>
            <a:r>
              <a:rPr sz="1600" spc="-16" dirty="0" smtClean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FF0000"/>
                </a:solidFill>
                <a:latin typeface="Arial"/>
                <a:cs typeface="Arial"/>
              </a:rPr>
              <a:t>trou</a:t>
            </a:r>
            <a:r>
              <a:rPr sz="1600" spc="4" dirty="0" smtClean="0">
                <a:solidFill>
                  <a:srgbClr val="FF0000"/>
                </a:solidFill>
                <a:latin typeface="Arial"/>
                <a:cs typeface="Arial"/>
              </a:rPr>
              <a:t>v</a:t>
            </a:r>
            <a:r>
              <a:rPr sz="1600" spc="0" dirty="0" smtClean="0">
                <a:solidFill>
                  <a:srgbClr val="FF0000"/>
                </a:solidFill>
                <a:latin typeface="Arial"/>
                <a:cs typeface="Arial"/>
              </a:rPr>
              <a:t>ent</a:t>
            </a:r>
            <a:r>
              <a:rPr sz="1600" spc="-42" dirty="0" smtClean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FF0000"/>
                </a:solidFill>
                <a:latin typeface="Arial"/>
                <a:cs typeface="Arial"/>
              </a:rPr>
              <a:t>des</a:t>
            </a:r>
            <a:r>
              <a:rPr sz="1600" spc="-5" dirty="0" smtClean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600" spc="4" dirty="0" smtClean="0">
                <a:solidFill>
                  <a:srgbClr val="FF0000"/>
                </a:solidFill>
                <a:latin typeface="Arial"/>
                <a:cs typeface="Arial"/>
              </a:rPr>
              <a:t>c</a:t>
            </a:r>
            <a:r>
              <a:rPr sz="1600" spc="0" dirty="0" smtClean="0">
                <a:solidFill>
                  <a:srgbClr val="FF0000"/>
                </a:solidFill>
                <a:latin typeface="Arial"/>
                <a:cs typeface="Arial"/>
              </a:rPr>
              <a:t>haînes</a:t>
            </a:r>
            <a:r>
              <a:rPr sz="1600" spc="-45" dirty="0" smtClean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600" spc="4" dirty="0" smtClean="0">
                <a:solidFill>
                  <a:srgbClr val="FF0000"/>
                </a:solidFill>
                <a:latin typeface="Arial"/>
                <a:cs typeface="Arial"/>
              </a:rPr>
              <a:t>l</a:t>
            </a:r>
            <a:r>
              <a:rPr sz="1600" spc="0" dirty="0" smtClean="0">
                <a:solidFill>
                  <a:srgbClr val="FF0000"/>
                </a:solidFill>
                <a:latin typeface="Arial"/>
                <a:cs typeface="Arial"/>
              </a:rPr>
              <a:t>atéral</a:t>
            </a:r>
            <a:r>
              <a:rPr sz="1600" spc="4" dirty="0" smtClean="0">
                <a:solidFill>
                  <a:srgbClr val="FF0000"/>
                </a:solidFill>
                <a:latin typeface="Arial"/>
                <a:cs typeface="Arial"/>
              </a:rPr>
              <a:t>e</a:t>
            </a:r>
            <a:r>
              <a:rPr sz="1600" spc="0" dirty="0" smtClean="0">
                <a:solidFill>
                  <a:srgbClr val="FF0000"/>
                </a:solidFill>
                <a:latin typeface="Arial"/>
                <a:cs typeface="Arial"/>
              </a:rPr>
              <a:t>s</a:t>
            </a:r>
            <a:r>
              <a:rPr sz="1600" spc="-65" dirty="0" smtClean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600" spc="4" dirty="0" smtClean="0">
                <a:solidFill>
                  <a:srgbClr val="FF0000"/>
                </a:solidFill>
                <a:latin typeface="Arial"/>
                <a:cs typeface="Arial"/>
              </a:rPr>
              <a:t>c</a:t>
            </a:r>
            <a:r>
              <a:rPr sz="1600" spc="0" dirty="0" smtClean="0">
                <a:solidFill>
                  <a:srgbClr val="FF0000"/>
                </a:solidFill>
                <a:latin typeface="Arial"/>
                <a:cs typeface="Arial"/>
              </a:rPr>
              <a:t>on</a:t>
            </a:r>
            <a:r>
              <a:rPr sz="1600" spc="4" dirty="0" smtClean="0">
                <a:solidFill>
                  <a:srgbClr val="FF0000"/>
                </a:solidFill>
                <a:latin typeface="Arial"/>
                <a:cs typeface="Arial"/>
              </a:rPr>
              <a:t>s</a:t>
            </a:r>
            <a:r>
              <a:rPr sz="1600" spc="0" dirty="0" smtClean="0">
                <a:solidFill>
                  <a:srgbClr val="FF0000"/>
                </a:solidFill>
                <a:latin typeface="Arial"/>
                <a:cs typeface="Arial"/>
              </a:rPr>
              <a:t>t</a:t>
            </a:r>
            <a:r>
              <a:rPr sz="1600" spc="4" dirty="0" smtClean="0">
                <a:solidFill>
                  <a:srgbClr val="FF0000"/>
                </a:solidFill>
                <a:latin typeface="Arial"/>
                <a:cs typeface="Arial"/>
              </a:rPr>
              <a:t>i</a:t>
            </a:r>
            <a:r>
              <a:rPr sz="1600" spc="0" dirty="0" smtClean="0">
                <a:solidFill>
                  <a:srgbClr val="FF0000"/>
                </a:solidFill>
                <a:latin typeface="Arial"/>
                <a:cs typeface="Arial"/>
              </a:rPr>
              <a:t>tuées</a:t>
            </a:r>
            <a:r>
              <a:rPr sz="1600" spc="-75" dirty="0" smtClean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FF0000"/>
                </a:solidFill>
                <a:latin typeface="Arial"/>
                <a:cs typeface="Arial"/>
              </a:rPr>
              <a:t>de</a:t>
            </a:r>
            <a:r>
              <a:rPr sz="1600" spc="-17" dirty="0" smtClean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FF0000"/>
                </a:solidFill>
                <a:latin typeface="Arial"/>
                <a:cs typeface="Arial"/>
              </a:rPr>
              <a:t>ba</a:t>
            </a:r>
            <a:r>
              <a:rPr sz="1600" spc="9" dirty="0" smtClean="0">
                <a:solidFill>
                  <a:srgbClr val="FF0000"/>
                </a:solidFill>
                <a:latin typeface="Arial"/>
                <a:cs typeface="Arial"/>
              </a:rPr>
              <a:t>s</a:t>
            </a:r>
            <a:r>
              <a:rPr sz="1600" spc="0" dirty="0" smtClean="0">
                <a:solidFill>
                  <a:srgbClr val="FF0000"/>
                </a:solidFill>
                <a:latin typeface="Arial"/>
                <a:cs typeface="Arial"/>
              </a:rPr>
              <a:t>es</a:t>
            </a:r>
            <a:r>
              <a:rPr sz="1600" spc="-37" dirty="0" smtClean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FF0000"/>
                </a:solidFill>
                <a:latin typeface="Arial"/>
                <a:cs typeface="Arial"/>
              </a:rPr>
              <a:t>a</a:t>
            </a:r>
            <a:r>
              <a:rPr sz="1600" spc="4" dirty="0" smtClean="0">
                <a:solidFill>
                  <a:srgbClr val="FF0000"/>
                </a:solidFill>
                <a:latin typeface="Arial"/>
                <a:cs typeface="Arial"/>
              </a:rPr>
              <a:t>z</a:t>
            </a:r>
            <a:r>
              <a:rPr sz="1600" spc="0" dirty="0" smtClean="0">
                <a:solidFill>
                  <a:srgbClr val="FF0000"/>
                </a:solidFill>
                <a:latin typeface="Arial"/>
                <a:cs typeface="Arial"/>
              </a:rPr>
              <a:t>otées</a:t>
            </a:r>
            <a:endParaRPr sz="1600">
              <a:latin typeface="Arial"/>
              <a:cs typeface="Arial"/>
            </a:endParaRPr>
          </a:p>
          <a:p>
            <a:pPr marL="12700" marR="30415">
              <a:lnSpc>
                <a:spcPct val="95825"/>
              </a:lnSpc>
            </a:pPr>
            <a:r>
              <a:rPr sz="1600" spc="4" dirty="0" smtClean="0">
                <a:solidFill>
                  <a:srgbClr val="FF0000"/>
                </a:solidFill>
                <a:latin typeface="Arial"/>
                <a:cs typeface="Arial"/>
              </a:rPr>
              <a:t>s</a:t>
            </a:r>
            <a:r>
              <a:rPr sz="1600" spc="0" dirty="0" smtClean="0">
                <a:solidFill>
                  <a:srgbClr val="FF0000"/>
                </a:solidFill>
                <a:latin typeface="Arial"/>
                <a:cs typeface="Arial"/>
              </a:rPr>
              <a:t>équen</a:t>
            </a:r>
            <a:r>
              <a:rPr sz="1600" spc="9" dirty="0" smtClean="0">
                <a:solidFill>
                  <a:srgbClr val="FF0000"/>
                </a:solidFill>
                <a:latin typeface="Arial"/>
                <a:cs typeface="Arial"/>
              </a:rPr>
              <a:t>c</a:t>
            </a:r>
            <a:r>
              <a:rPr sz="1600" spc="0" dirty="0" smtClean="0">
                <a:solidFill>
                  <a:srgbClr val="FF0000"/>
                </a:solidFill>
                <a:latin typeface="Arial"/>
                <a:cs typeface="Arial"/>
              </a:rPr>
              <a:t>e</a:t>
            </a:r>
            <a:r>
              <a:rPr sz="1600" spc="-69" dirty="0" smtClean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FF0000"/>
                </a:solidFill>
                <a:latin typeface="Arial"/>
                <a:cs typeface="Arial"/>
              </a:rPr>
              <a:t>un</a:t>
            </a:r>
            <a:r>
              <a:rPr sz="1600" spc="4" dirty="0" smtClean="0">
                <a:solidFill>
                  <a:srgbClr val="FF0000"/>
                </a:solidFill>
                <a:latin typeface="Arial"/>
                <a:cs typeface="Arial"/>
              </a:rPr>
              <a:t>i</a:t>
            </a:r>
            <a:r>
              <a:rPr sz="1600" spc="0" dirty="0" smtClean="0">
                <a:solidFill>
                  <a:srgbClr val="FF0000"/>
                </a:solidFill>
                <a:latin typeface="Arial"/>
                <a:cs typeface="Arial"/>
              </a:rPr>
              <a:t>que</a:t>
            </a:r>
            <a:r>
              <a:rPr sz="1600" spc="-57" dirty="0" smtClean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FF0000"/>
                </a:solidFill>
                <a:latin typeface="Arial"/>
                <a:cs typeface="Arial"/>
              </a:rPr>
              <a:t>à </a:t>
            </a:r>
            <a:r>
              <a:rPr sz="1600" spc="4" dirty="0" smtClean="0">
                <a:solidFill>
                  <a:srgbClr val="FF0000"/>
                </a:solidFill>
                <a:latin typeface="Arial"/>
                <a:cs typeface="Arial"/>
              </a:rPr>
              <a:t>c</a:t>
            </a:r>
            <a:r>
              <a:rPr sz="1600" spc="0" dirty="0" smtClean="0">
                <a:solidFill>
                  <a:srgbClr val="FF0000"/>
                </a:solidFill>
                <a:latin typeface="Arial"/>
                <a:cs typeface="Arial"/>
              </a:rPr>
              <a:t>haque</a:t>
            </a:r>
            <a:r>
              <a:rPr sz="1600" spc="-52" dirty="0" smtClean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FF0000"/>
                </a:solidFill>
                <a:latin typeface="Arial"/>
                <a:cs typeface="Arial"/>
              </a:rPr>
              <a:t>gène</a:t>
            </a:r>
            <a:endParaRPr sz="16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815512" y="5399625"/>
            <a:ext cx="174175" cy="2280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30"/>
              </a:lnSpc>
              <a:spcBef>
                <a:spcPts val="86"/>
              </a:spcBef>
            </a:pPr>
            <a:r>
              <a:rPr sz="1600" spc="0" dirty="0" smtClean="0">
                <a:solidFill>
                  <a:srgbClr val="FF0000"/>
                </a:solidFill>
                <a:latin typeface="Arial"/>
                <a:cs typeface="Arial"/>
              </a:rPr>
              <a:t>=</a:t>
            </a:r>
            <a:endParaRPr sz="16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998089" y="6009276"/>
            <a:ext cx="8072484" cy="22816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30"/>
              </a:lnSpc>
              <a:spcBef>
                <a:spcPts val="86"/>
              </a:spcBef>
            </a:pPr>
            <a:r>
              <a:rPr sz="1600" spc="4" dirty="0" smtClean="0">
                <a:solidFill>
                  <a:srgbClr val="FF0000"/>
                </a:solidFill>
                <a:latin typeface="Wingdings"/>
                <a:cs typeface="Wingdings"/>
              </a:rPr>
              <a:t></a:t>
            </a:r>
            <a:r>
              <a:rPr sz="1600" spc="0" dirty="0" smtClean="0">
                <a:solidFill>
                  <a:srgbClr val="FF0000"/>
                </a:solidFill>
                <a:latin typeface="Arial"/>
                <a:cs typeface="Arial"/>
              </a:rPr>
              <a:t>La</a:t>
            </a:r>
            <a:r>
              <a:rPr sz="1600" spc="-30" dirty="0" smtClean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600" spc="4" dirty="0" smtClean="0">
                <a:solidFill>
                  <a:srgbClr val="FF0000"/>
                </a:solidFill>
                <a:latin typeface="Arial"/>
                <a:cs typeface="Arial"/>
              </a:rPr>
              <a:t>s</a:t>
            </a:r>
            <a:r>
              <a:rPr sz="1600" spc="0" dirty="0" smtClean="0">
                <a:solidFill>
                  <a:srgbClr val="FF0000"/>
                </a:solidFill>
                <a:latin typeface="Arial"/>
                <a:cs typeface="Arial"/>
              </a:rPr>
              <a:t>tructure</a:t>
            </a:r>
            <a:r>
              <a:rPr sz="1600" spc="-27" dirty="0" smtClean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FF0000"/>
                </a:solidFill>
                <a:latin typeface="Arial"/>
                <a:cs typeface="Arial"/>
              </a:rPr>
              <a:t>pri</a:t>
            </a:r>
            <a:r>
              <a:rPr sz="1600" spc="4" dirty="0" smtClean="0">
                <a:solidFill>
                  <a:srgbClr val="FF0000"/>
                </a:solidFill>
                <a:latin typeface="Arial"/>
                <a:cs typeface="Arial"/>
              </a:rPr>
              <a:t>m</a:t>
            </a:r>
            <a:r>
              <a:rPr sz="1600" spc="0" dirty="0" smtClean="0">
                <a:solidFill>
                  <a:srgbClr val="FF0000"/>
                </a:solidFill>
                <a:latin typeface="Arial"/>
                <a:cs typeface="Arial"/>
              </a:rPr>
              <a:t>a</a:t>
            </a:r>
            <a:r>
              <a:rPr sz="1600" spc="4" dirty="0" smtClean="0">
                <a:solidFill>
                  <a:srgbClr val="FF0000"/>
                </a:solidFill>
                <a:latin typeface="Arial"/>
                <a:cs typeface="Arial"/>
              </a:rPr>
              <a:t>i</a:t>
            </a:r>
            <a:r>
              <a:rPr sz="1600" spc="0" dirty="0" smtClean="0">
                <a:solidFill>
                  <a:srgbClr val="FF0000"/>
                </a:solidFill>
                <a:latin typeface="Arial"/>
                <a:cs typeface="Arial"/>
              </a:rPr>
              <a:t>re</a:t>
            </a:r>
            <a:r>
              <a:rPr sz="1600" spc="-57" dirty="0" smtClean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FF0000"/>
                </a:solidFill>
                <a:latin typeface="Arial"/>
                <a:cs typeface="Arial"/>
              </a:rPr>
              <a:t>d’un</a:t>
            </a:r>
            <a:r>
              <a:rPr sz="1600" spc="-30" dirty="0" smtClean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FF0000"/>
                </a:solidFill>
                <a:latin typeface="Arial"/>
                <a:cs typeface="Arial"/>
              </a:rPr>
              <a:t>a</a:t>
            </a:r>
            <a:r>
              <a:rPr sz="1600" spc="4" dirty="0" smtClean="0">
                <a:solidFill>
                  <a:srgbClr val="FF0000"/>
                </a:solidFill>
                <a:latin typeface="Arial"/>
                <a:cs typeface="Arial"/>
              </a:rPr>
              <a:t>ci</a:t>
            </a:r>
            <a:r>
              <a:rPr sz="1600" spc="0" dirty="0" smtClean="0">
                <a:solidFill>
                  <a:srgbClr val="FF0000"/>
                </a:solidFill>
                <a:latin typeface="Arial"/>
                <a:cs typeface="Arial"/>
              </a:rPr>
              <a:t>de</a:t>
            </a:r>
            <a:r>
              <a:rPr sz="1600" spc="-48" dirty="0" smtClean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FF0000"/>
                </a:solidFill>
                <a:latin typeface="Arial"/>
                <a:cs typeface="Arial"/>
              </a:rPr>
              <a:t>nu</a:t>
            </a:r>
            <a:r>
              <a:rPr sz="1600" spc="4" dirty="0" smtClean="0">
                <a:solidFill>
                  <a:srgbClr val="FF0000"/>
                </a:solidFill>
                <a:latin typeface="Arial"/>
                <a:cs typeface="Arial"/>
              </a:rPr>
              <a:t>cl</a:t>
            </a:r>
            <a:r>
              <a:rPr sz="1600" spc="0" dirty="0" smtClean="0">
                <a:solidFill>
                  <a:srgbClr val="FF0000"/>
                </a:solidFill>
                <a:latin typeface="Arial"/>
                <a:cs typeface="Arial"/>
              </a:rPr>
              <a:t>é</a:t>
            </a:r>
            <a:r>
              <a:rPr sz="1600" spc="4" dirty="0" smtClean="0">
                <a:solidFill>
                  <a:srgbClr val="FF0000"/>
                </a:solidFill>
                <a:latin typeface="Arial"/>
                <a:cs typeface="Arial"/>
              </a:rPr>
              <a:t>i</a:t>
            </a:r>
            <a:r>
              <a:rPr sz="1600" spc="0" dirty="0" smtClean="0">
                <a:solidFill>
                  <a:srgbClr val="FF0000"/>
                </a:solidFill>
                <a:latin typeface="Arial"/>
                <a:cs typeface="Arial"/>
              </a:rPr>
              <a:t>que</a:t>
            </a:r>
            <a:r>
              <a:rPr sz="1600" spc="-88" dirty="0" smtClean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600" spc="4" dirty="0" smtClean="0">
                <a:solidFill>
                  <a:srgbClr val="FF0000"/>
                </a:solidFill>
                <a:latin typeface="Arial"/>
                <a:cs typeface="Arial"/>
              </a:rPr>
              <a:t>c</a:t>
            </a:r>
            <a:r>
              <a:rPr sz="1600" spc="0" dirty="0" smtClean="0">
                <a:solidFill>
                  <a:srgbClr val="FF0000"/>
                </a:solidFill>
                <a:latin typeface="Arial"/>
                <a:cs typeface="Arial"/>
              </a:rPr>
              <a:t>or</a:t>
            </a:r>
            <a:r>
              <a:rPr sz="1600" spc="-4" dirty="0" smtClean="0">
                <a:solidFill>
                  <a:srgbClr val="FF0000"/>
                </a:solidFill>
                <a:latin typeface="Arial"/>
                <a:cs typeface="Arial"/>
              </a:rPr>
              <a:t>r</a:t>
            </a:r>
            <a:r>
              <a:rPr sz="1600" spc="0" dirty="0" smtClean="0">
                <a:solidFill>
                  <a:srgbClr val="FF0000"/>
                </a:solidFill>
                <a:latin typeface="Arial"/>
                <a:cs typeface="Arial"/>
              </a:rPr>
              <a:t>e</a:t>
            </a:r>
            <a:r>
              <a:rPr sz="1600" spc="4" dirty="0" smtClean="0">
                <a:solidFill>
                  <a:srgbClr val="FF0000"/>
                </a:solidFill>
                <a:latin typeface="Arial"/>
                <a:cs typeface="Arial"/>
              </a:rPr>
              <a:t>s</a:t>
            </a:r>
            <a:r>
              <a:rPr sz="1600" spc="0" dirty="0" smtClean="0">
                <a:solidFill>
                  <a:srgbClr val="FF0000"/>
                </a:solidFill>
                <a:latin typeface="Arial"/>
                <a:cs typeface="Arial"/>
              </a:rPr>
              <a:t>pond</a:t>
            </a:r>
            <a:r>
              <a:rPr sz="1600" spc="-54" dirty="0" smtClean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FF0000"/>
                </a:solidFill>
                <a:latin typeface="Arial"/>
                <a:cs typeface="Arial"/>
              </a:rPr>
              <a:t>à</a:t>
            </a:r>
            <a:r>
              <a:rPr sz="1600" spc="-8" dirty="0" smtClean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600" spc="4" dirty="0" smtClean="0">
                <a:solidFill>
                  <a:srgbClr val="FF0000"/>
                </a:solidFill>
                <a:latin typeface="Arial"/>
                <a:cs typeface="Arial"/>
              </a:rPr>
              <a:t>l</a:t>
            </a:r>
            <a:r>
              <a:rPr sz="1600" spc="0" dirty="0" smtClean="0">
                <a:solidFill>
                  <a:srgbClr val="FF0000"/>
                </a:solidFill>
                <a:latin typeface="Arial"/>
                <a:cs typeface="Arial"/>
              </a:rPr>
              <a:t>a</a:t>
            </a:r>
            <a:r>
              <a:rPr sz="1600" spc="-12" dirty="0" smtClean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600" spc="4" dirty="0" smtClean="0">
                <a:solidFill>
                  <a:srgbClr val="FF0000"/>
                </a:solidFill>
                <a:latin typeface="Arial"/>
                <a:cs typeface="Arial"/>
              </a:rPr>
              <a:t>s</a:t>
            </a:r>
            <a:r>
              <a:rPr sz="1600" spc="0" dirty="0" smtClean="0">
                <a:solidFill>
                  <a:srgbClr val="FF0000"/>
                </a:solidFill>
                <a:latin typeface="Arial"/>
                <a:cs typeface="Arial"/>
              </a:rPr>
              <a:t>équen</a:t>
            </a:r>
            <a:r>
              <a:rPr sz="1600" spc="9" dirty="0" smtClean="0">
                <a:solidFill>
                  <a:srgbClr val="FF0000"/>
                </a:solidFill>
                <a:latin typeface="Arial"/>
                <a:cs typeface="Arial"/>
              </a:rPr>
              <a:t>c</a:t>
            </a:r>
            <a:r>
              <a:rPr sz="1600" spc="0" dirty="0" smtClean="0">
                <a:solidFill>
                  <a:srgbClr val="FF0000"/>
                </a:solidFill>
                <a:latin typeface="Arial"/>
                <a:cs typeface="Arial"/>
              </a:rPr>
              <a:t>e</a:t>
            </a:r>
            <a:r>
              <a:rPr sz="1600" spc="-79" dirty="0" smtClean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FF0000"/>
                </a:solidFill>
                <a:latin typeface="Arial"/>
                <a:cs typeface="Arial"/>
              </a:rPr>
              <a:t>des</a:t>
            </a:r>
            <a:r>
              <a:rPr sz="1600" spc="-20" dirty="0" smtClean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FF0000"/>
                </a:solidFill>
                <a:latin typeface="Arial"/>
                <a:cs typeface="Arial"/>
              </a:rPr>
              <a:t>ba</a:t>
            </a:r>
            <a:r>
              <a:rPr sz="1600" spc="4" dirty="0" smtClean="0">
                <a:solidFill>
                  <a:srgbClr val="FF0000"/>
                </a:solidFill>
                <a:latin typeface="Arial"/>
                <a:cs typeface="Arial"/>
              </a:rPr>
              <a:t>s</a:t>
            </a:r>
            <a:r>
              <a:rPr sz="1600" spc="0" dirty="0" smtClean="0">
                <a:solidFill>
                  <a:srgbClr val="FF0000"/>
                </a:solidFill>
                <a:latin typeface="Arial"/>
                <a:cs typeface="Arial"/>
              </a:rPr>
              <a:t>es</a:t>
            </a:r>
            <a:r>
              <a:rPr sz="1600" spc="-37" dirty="0" smtClean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FF0000"/>
                </a:solidFill>
                <a:latin typeface="Arial"/>
                <a:cs typeface="Arial"/>
              </a:rPr>
              <a:t>dans</a:t>
            </a:r>
            <a:r>
              <a:rPr sz="1600" spc="-29" dirty="0" smtClean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600" spc="4" dirty="0" smtClean="0">
                <a:solidFill>
                  <a:srgbClr val="FF0000"/>
                </a:solidFill>
                <a:latin typeface="Arial"/>
                <a:cs typeface="Arial"/>
              </a:rPr>
              <a:t>l</a:t>
            </a:r>
            <a:r>
              <a:rPr sz="1600" spc="0" dirty="0" smtClean="0">
                <a:solidFill>
                  <a:srgbClr val="FF0000"/>
                </a:solidFill>
                <a:latin typeface="Arial"/>
                <a:cs typeface="Arial"/>
              </a:rPr>
              <a:t>e</a:t>
            </a:r>
            <a:endParaRPr sz="16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392714" y="6246492"/>
            <a:ext cx="199783" cy="23477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805"/>
              </a:lnSpc>
              <a:spcBef>
                <a:spcPts val="90"/>
              </a:spcBef>
            </a:pPr>
            <a:r>
              <a:rPr sz="1600" spc="0" dirty="0" smtClean="0">
                <a:solidFill>
                  <a:srgbClr val="FF0000"/>
                </a:solidFill>
                <a:latin typeface="Arial"/>
                <a:cs typeface="Arial"/>
              </a:rPr>
              <a:t>5</a:t>
            </a:r>
            <a:r>
              <a:rPr sz="1575" spc="0" baseline="27607" dirty="0" smtClean="0">
                <a:solidFill>
                  <a:srgbClr val="FF0000"/>
                </a:solidFill>
                <a:latin typeface="Arial"/>
                <a:cs typeface="Arial"/>
              </a:rPr>
              <a:t>’</a:t>
            </a:r>
            <a:endParaRPr sz="10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029192" y="6246492"/>
            <a:ext cx="200338" cy="23477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805"/>
              </a:lnSpc>
              <a:spcBef>
                <a:spcPts val="90"/>
              </a:spcBef>
            </a:pPr>
            <a:r>
              <a:rPr sz="1600" spc="4" dirty="0" smtClean="0">
                <a:solidFill>
                  <a:srgbClr val="FF0000"/>
                </a:solidFill>
                <a:latin typeface="Arial"/>
                <a:cs typeface="Arial"/>
              </a:rPr>
              <a:t>3</a:t>
            </a:r>
            <a:r>
              <a:rPr sz="1575" spc="0" baseline="27607" dirty="0" smtClean="0">
                <a:solidFill>
                  <a:srgbClr val="FF0000"/>
                </a:solidFill>
                <a:latin typeface="Arial"/>
                <a:cs typeface="Arial"/>
              </a:rPr>
              <a:t>’</a:t>
            </a:r>
            <a:endParaRPr sz="10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998089" y="6252869"/>
            <a:ext cx="1028895" cy="22839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35"/>
              </a:lnSpc>
              <a:spcBef>
                <a:spcPts val="86"/>
              </a:spcBef>
            </a:pPr>
            <a:r>
              <a:rPr sz="1600" spc="0" dirty="0" smtClean="0">
                <a:solidFill>
                  <a:srgbClr val="FF0000"/>
                </a:solidFill>
                <a:latin typeface="Arial"/>
                <a:cs typeface="Arial"/>
              </a:rPr>
              <a:t>b</a:t>
            </a:r>
            <a:r>
              <a:rPr sz="1600" spc="-4" dirty="0" smtClean="0">
                <a:solidFill>
                  <a:srgbClr val="FF0000"/>
                </a:solidFill>
                <a:latin typeface="Arial"/>
                <a:cs typeface="Arial"/>
              </a:rPr>
              <a:t>r</a:t>
            </a:r>
            <a:r>
              <a:rPr sz="1600" spc="4" dirty="0" smtClean="0">
                <a:solidFill>
                  <a:srgbClr val="FF0000"/>
                </a:solidFill>
                <a:latin typeface="Arial"/>
                <a:cs typeface="Arial"/>
              </a:rPr>
              <a:t>i</a:t>
            </a:r>
            <a:r>
              <a:rPr sz="1600" spc="0" dirty="0" smtClean="0">
                <a:solidFill>
                  <a:srgbClr val="FF0000"/>
                </a:solidFill>
                <a:latin typeface="Arial"/>
                <a:cs typeface="Arial"/>
              </a:rPr>
              <a:t>n   </a:t>
            </a:r>
            <a:r>
              <a:rPr sz="1600" spc="183" dirty="0" smtClean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600" spc="4" dirty="0" smtClean="0">
                <a:solidFill>
                  <a:srgbClr val="FF0000"/>
                </a:solidFill>
                <a:latin typeface="Arial"/>
                <a:cs typeface="Arial"/>
              </a:rPr>
              <a:t>v</a:t>
            </a:r>
            <a:r>
              <a:rPr sz="1600" spc="0" dirty="0" smtClean="0">
                <a:solidFill>
                  <a:srgbClr val="FF0000"/>
                </a:solidFill>
                <a:latin typeface="Arial"/>
                <a:cs typeface="Arial"/>
              </a:rPr>
              <a:t>e</a:t>
            </a:r>
            <a:r>
              <a:rPr sz="1600" spc="-4" dirty="0" smtClean="0">
                <a:solidFill>
                  <a:srgbClr val="FF0000"/>
                </a:solidFill>
                <a:latin typeface="Arial"/>
                <a:cs typeface="Arial"/>
              </a:rPr>
              <a:t>r</a:t>
            </a:r>
            <a:r>
              <a:rPr sz="1600" spc="0" dirty="0" smtClean="0">
                <a:solidFill>
                  <a:srgbClr val="FF0000"/>
                </a:solidFill>
                <a:latin typeface="Arial"/>
                <a:cs typeface="Arial"/>
              </a:rPr>
              <a:t>s</a:t>
            </a:r>
            <a:endParaRPr sz="16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712321" y="6531508"/>
            <a:ext cx="231966" cy="204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0"/>
              </a:lnSpc>
              <a:spcBef>
                <a:spcPts val="76"/>
              </a:spcBef>
            </a:pPr>
            <a:r>
              <a:rPr sz="2100" spc="-4" baseline="1950" dirty="0" smtClean="0">
                <a:solidFill>
                  <a:srgbClr val="C00000"/>
                </a:solidFill>
                <a:latin typeface="Calibri"/>
                <a:cs typeface="Calibri"/>
              </a:rPr>
              <a:t>97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448290" y="6548518"/>
            <a:ext cx="692400" cy="1518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60"/>
              </a:lnSpc>
              <a:spcBef>
                <a:spcPts val="57"/>
              </a:spcBef>
            </a:pPr>
            <a:r>
              <a:rPr sz="1000" spc="0" dirty="0" smtClean="0">
                <a:latin typeface="Segoe UI"/>
                <a:cs typeface="Segoe UI"/>
              </a:rPr>
              <a:t>E</a:t>
            </a:r>
            <a:r>
              <a:rPr sz="1000" spc="-4" dirty="0" smtClean="0">
                <a:latin typeface="Segoe UI"/>
                <a:cs typeface="Segoe UI"/>
              </a:rPr>
              <a:t>C</a:t>
            </a:r>
            <a:r>
              <a:rPr sz="1000" spc="4" dirty="0" smtClean="0">
                <a:latin typeface="Segoe UI"/>
                <a:cs typeface="Segoe UI"/>
              </a:rPr>
              <a:t>A</a:t>
            </a:r>
            <a:r>
              <a:rPr sz="1000" spc="0" dirty="0" smtClean="0">
                <a:latin typeface="Segoe UI"/>
                <a:cs typeface="Segoe UI"/>
              </a:rPr>
              <a:t>M</a:t>
            </a:r>
            <a:r>
              <a:rPr sz="1000" spc="-6" dirty="0" smtClean="0">
                <a:latin typeface="Segoe UI"/>
                <a:cs typeface="Segoe UI"/>
              </a:rPr>
              <a:t> </a:t>
            </a:r>
            <a:r>
              <a:rPr sz="1000" spc="0" dirty="0" smtClean="0">
                <a:latin typeface="Segoe UI"/>
                <a:cs typeface="Segoe UI"/>
              </a:rPr>
              <a:t>2015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3" name="object 3"/>
          <p:cNvSpPr txBox="1"/>
          <p:nvPr/>
        </p:nvSpPr>
        <p:spPr>
          <a:xfrm rot="16200000">
            <a:off x="0" y="1761345"/>
            <a:ext cx="3562100" cy="19494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2040-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Ch</a:t>
            </a:r>
            <a:r>
              <a:rPr sz="1400" b="1" i="1" spc="4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400" b="1" i="1" spc="4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400" b="1" i="1" spc="-39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1400" b="1" i="1" spc="-9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1400" b="1" i="1" spc="4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va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400" b="1" i="1" spc="-25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et</a:t>
            </a:r>
            <a:r>
              <a:rPr sz="1400" b="1" i="1" spc="-14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1400" b="1" i="1" spc="4" dirty="0" smtClean="0">
                <a:solidFill>
                  <a:srgbClr val="FFFFFF"/>
                </a:solidFill>
                <a:latin typeface="Arial"/>
                <a:cs typeface="Arial"/>
              </a:rPr>
              <a:t>ir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onn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eme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endParaRPr sz="14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0" y="0"/>
            <a:ext cx="330708" cy="68579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object 31"/>
          <p:cNvSpPr txBox="1"/>
          <p:nvPr/>
        </p:nvSpPr>
        <p:spPr>
          <a:xfrm>
            <a:off x="9834372" y="2834640"/>
            <a:ext cx="1821179" cy="385307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1000"/>
              </a:lnSpc>
            </a:pPr>
            <a:endParaRPr sz="1000"/>
          </a:p>
          <a:p>
            <a:pPr marL="626618">
              <a:lnSpc>
                <a:spcPts val="1265"/>
              </a:lnSpc>
              <a:spcBef>
                <a:spcPts val="28135"/>
              </a:spcBef>
            </a:pPr>
            <a:r>
              <a:rPr sz="1500" spc="0" baseline="-2506" dirty="0" smtClean="0">
                <a:latin typeface="Segoe UI"/>
                <a:cs typeface="Segoe UI"/>
              </a:rPr>
              <a:t>E</a:t>
            </a:r>
            <a:r>
              <a:rPr sz="1500" spc="-4" baseline="-2506" dirty="0" smtClean="0">
                <a:latin typeface="Segoe UI"/>
                <a:cs typeface="Segoe UI"/>
              </a:rPr>
              <a:t>C</a:t>
            </a:r>
            <a:r>
              <a:rPr sz="1500" spc="4" baseline="-2506" dirty="0" smtClean="0">
                <a:latin typeface="Segoe UI"/>
                <a:cs typeface="Segoe UI"/>
              </a:rPr>
              <a:t>A</a:t>
            </a:r>
            <a:r>
              <a:rPr sz="1500" spc="0" baseline="-2506" dirty="0" smtClean="0">
                <a:latin typeface="Segoe UI"/>
                <a:cs typeface="Segoe UI"/>
              </a:rPr>
              <a:t>M</a:t>
            </a:r>
            <a:r>
              <a:rPr sz="1500" spc="-6" baseline="-2506" dirty="0" smtClean="0">
                <a:latin typeface="Segoe UI"/>
                <a:cs typeface="Segoe UI"/>
              </a:rPr>
              <a:t> </a:t>
            </a:r>
            <a:r>
              <a:rPr sz="1500" spc="0" baseline="-2506" dirty="0" smtClean="0">
                <a:latin typeface="Segoe UI"/>
                <a:cs typeface="Segoe UI"/>
              </a:rPr>
              <a:t>2015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1415522" y="6528054"/>
            <a:ext cx="0" cy="347470"/>
          </a:xfrm>
          <a:custGeom>
            <a:avLst/>
            <a:gdLst/>
            <a:ahLst/>
            <a:cxnLst/>
            <a:rect l="l" t="t" r="r" b="b"/>
            <a:pathLst>
              <a:path h="347470">
                <a:moveTo>
                  <a:pt x="0" y="0"/>
                </a:moveTo>
                <a:lnTo>
                  <a:pt x="0" y="329943"/>
                </a:lnTo>
              </a:path>
            </a:pathLst>
          </a:custGeom>
          <a:ln w="25908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9834372" y="2834640"/>
            <a:ext cx="1821179" cy="38496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-12192" y="0"/>
            <a:ext cx="342900" cy="6858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-12192" y="0"/>
            <a:ext cx="342900" cy="6858000"/>
          </a:xfrm>
          <a:custGeom>
            <a:avLst/>
            <a:gdLst/>
            <a:ahLst/>
            <a:cxnLst/>
            <a:rect l="l" t="t" r="r" b="b"/>
            <a:pathLst>
              <a:path w="342900" h="6858000">
                <a:moveTo>
                  <a:pt x="342900" y="0"/>
                </a:moveTo>
                <a:lnTo>
                  <a:pt x="12192" y="0"/>
                </a:lnTo>
              </a:path>
              <a:path w="342900" h="6858000">
                <a:moveTo>
                  <a:pt x="12192" y="6858000"/>
                </a:moveTo>
                <a:lnTo>
                  <a:pt x="342900" y="6858000"/>
                </a:lnTo>
                <a:lnTo>
                  <a:pt x="342900" y="0"/>
                </a:lnTo>
              </a:path>
            </a:pathLst>
          </a:custGeom>
          <a:ln w="9144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-21336" y="6385560"/>
            <a:ext cx="361188" cy="33528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-18288" y="5987224"/>
            <a:ext cx="361188" cy="31908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289304" y="4053840"/>
            <a:ext cx="1933956" cy="153314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284732" y="4049268"/>
            <a:ext cx="1943100" cy="1542288"/>
          </a:xfrm>
          <a:custGeom>
            <a:avLst/>
            <a:gdLst/>
            <a:ahLst/>
            <a:cxnLst/>
            <a:rect l="l" t="t" r="r" b="b"/>
            <a:pathLst>
              <a:path w="1943100" h="1542288">
                <a:moveTo>
                  <a:pt x="0" y="1542287"/>
                </a:moveTo>
                <a:lnTo>
                  <a:pt x="1943100" y="1542287"/>
                </a:lnTo>
                <a:lnTo>
                  <a:pt x="1943100" y="0"/>
                </a:lnTo>
                <a:lnTo>
                  <a:pt x="0" y="0"/>
                </a:lnTo>
                <a:lnTo>
                  <a:pt x="0" y="1542287"/>
                </a:lnTo>
                <a:close/>
              </a:path>
            </a:pathLst>
          </a:custGeom>
          <a:ln w="9143">
            <a:solidFill>
              <a:srgbClr val="CC33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645972" y="166051"/>
            <a:ext cx="3550796" cy="68343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34335">
              <a:lnSpc>
                <a:spcPts val="1939"/>
              </a:lnSpc>
              <a:spcBef>
                <a:spcPts val="97"/>
              </a:spcBef>
            </a:pPr>
            <a:r>
              <a:rPr sz="1800" spc="0" dirty="0" smtClean="0">
                <a:solidFill>
                  <a:srgbClr val="EC7C30"/>
                </a:solidFill>
                <a:latin typeface="Arial"/>
                <a:cs typeface="Arial"/>
              </a:rPr>
              <a:t>A</a:t>
            </a:r>
            <a:r>
              <a:rPr sz="1800" spc="-4" dirty="0" smtClean="0">
                <a:solidFill>
                  <a:srgbClr val="EC7C30"/>
                </a:solidFill>
                <a:latin typeface="Arial"/>
                <a:cs typeface="Arial"/>
              </a:rPr>
              <a:t>D</a:t>
            </a:r>
            <a:r>
              <a:rPr sz="1800" spc="0" dirty="0" smtClean="0">
                <a:solidFill>
                  <a:srgbClr val="EC7C30"/>
                </a:solidFill>
                <a:latin typeface="Arial"/>
                <a:cs typeface="Arial"/>
              </a:rPr>
              <a:t>N</a:t>
            </a:r>
            <a:endParaRPr sz="1800">
              <a:latin typeface="Arial"/>
              <a:cs typeface="Arial"/>
            </a:endParaRPr>
          </a:p>
          <a:p>
            <a:pPr marL="105054">
              <a:lnSpc>
                <a:spcPct val="95825"/>
              </a:lnSpc>
              <a:spcBef>
                <a:spcPts val="1212"/>
              </a:spcBef>
            </a:pPr>
            <a:r>
              <a:rPr sz="1600" u="heavy" spc="0" dirty="0" smtClean="0">
                <a:latin typeface="Arial"/>
                <a:cs typeface="Arial"/>
              </a:rPr>
              <a:t>LOCALI</a:t>
            </a:r>
            <a:r>
              <a:rPr sz="1600" u="heavy" spc="4" dirty="0" smtClean="0">
                <a:latin typeface="Arial"/>
                <a:cs typeface="Arial"/>
              </a:rPr>
              <a:t>S</a:t>
            </a:r>
            <a:r>
              <a:rPr sz="1600" u="heavy" spc="-114" dirty="0" smtClean="0">
                <a:latin typeface="Arial"/>
                <a:cs typeface="Arial"/>
              </a:rPr>
              <a:t>A</a:t>
            </a:r>
            <a:r>
              <a:rPr sz="1600" u="heavy" spc="0" dirty="0" smtClean="0">
                <a:latin typeface="Arial"/>
                <a:cs typeface="Arial"/>
              </a:rPr>
              <a:t>TI</a:t>
            </a:r>
            <a:r>
              <a:rPr sz="1600" u="heavy" spc="-9" dirty="0" smtClean="0">
                <a:latin typeface="Arial"/>
                <a:cs typeface="Arial"/>
              </a:rPr>
              <a:t>O</a:t>
            </a:r>
            <a:r>
              <a:rPr sz="1600" u="heavy" spc="0" dirty="0" smtClean="0">
                <a:latin typeface="Arial"/>
                <a:cs typeface="Arial"/>
              </a:rPr>
              <a:t>N</a:t>
            </a:r>
            <a:r>
              <a:rPr sz="1600" u="heavy" spc="-59" dirty="0" smtClean="0">
                <a:latin typeface="Arial"/>
                <a:cs typeface="Arial"/>
              </a:rPr>
              <a:t> </a:t>
            </a:r>
            <a:r>
              <a:rPr sz="1600" u="heavy" spc="0" dirty="0" smtClean="0">
                <a:latin typeface="Arial"/>
                <a:cs typeface="Arial"/>
              </a:rPr>
              <a:t>DA</a:t>
            </a:r>
            <a:r>
              <a:rPr sz="1600" u="heavy" spc="4" dirty="0" smtClean="0">
                <a:latin typeface="Arial"/>
                <a:cs typeface="Arial"/>
              </a:rPr>
              <a:t>N</a:t>
            </a:r>
            <a:r>
              <a:rPr sz="1600" u="heavy" spc="0" dirty="0" smtClean="0">
                <a:latin typeface="Arial"/>
                <a:cs typeface="Arial"/>
              </a:rPr>
              <a:t>S</a:t>
            </a:r>
            <a:r>
              <a:rPr sz="1600" u="heavy" spc="-33" dirty="0" smtClean="0">
                <a:latin typeface="Arial"/>
                <a:cs typeface="Arial"/>
              </a:rPr>
              <a:t> </a:t>
            </a:r>
            <a:r>
              <a:rPr sz="1600" u="heavy" spc="4" dirty="0" smtClean="0">
                <a:latin typeface="Arial"/>
                <a:cs typeface="Arial"/>
              </a:rPr>
              <a:t>L</a:t>
            </a:r>
            <a:r>
              <a:rPr sz="1600" u="heavy" spc="0" dirty="0" smtClean="0">
                <a:latin typeface="Arial"/>
                <a:cs typeface="Arial"/>
              </a:rPr>
              <a:t>A</a:t>
            </a:r>
            <a:r>
              <a:rPr sz="1600" u="heavy" spc="-103" dirty="0" smtClean="0">
                <a:latin typeface="Arial"/>
                <a:cs typeface="Arial"/>
              </a:rPr>
              <a:t> </a:t>
            </a:r>
            <a:r>
              <a:rPr sz="1600" u="heavy" spc="0" dirty="0" smtClean="0">
                <a:latin typeface="Arial"/>
                <a:cs typeface="Arial"/>
              </a:rPr>
              <a:t>CE</a:t>
            </a:r>
            <a:r>
              <a:rPr sz="1600" u="heavy" spc="4" dirty="0" smtClean="0">
                <a:latin typeface="Arial"/>
                <a:cs typeface="Arial"/>
              </a:rPr>
              <a:t>L</a:t>
            </a:r>
            <a:r>
              <a:rPr sz="1600" u="heavy" spc="0" dirty="0" smtClean="0">
                <a:latin typeface="Arial"/>
                <a:cs typeface="Arial"/>
              </a:rPr>
              <a:t>LUL</a:t>
            </a:r>
            <a:r>
              <a:rPr sz="1600" u="heavy" spc="-34" dirty="0" smtClean="0">
                <a:latin typeface="Arial"/>
                <a:cs typeface="Arial"/>
              </a:rPr>
              <a:t>E</a:t>
            </a:r>
            <a:r>
              <a:rPr sz="1800" spc="0" dirty="0" smtClean="0">
                <a:latin typeface="Arial"/>
                <a:cs typeface="Arial"/>
              </a:rPr>
              <a:t>.</a:t>
            </a:r>
            <a:endParaRPr sz="18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178458" y="1013934"/>
            <a:ext cx="9082064" cy="47198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30449">
              <a:lnSpc>
                <a:spcPts val="1730"/>
              </a:lnSpc>
              <a:spcBef>
                <a:spcPts val="86"/>
              </a:spcBef>
            </a:pPr>
            <a:r>
              <a:rPr sz="1600" spc="0" dirty="0" smtClean="0">
                <a:latin typeface="Arial"/>
                <a:cs typeface="Arial"/>
              </a:rPr>
              <a:t>-</a:t>
            </a:r>
            <a:r>
              <a:rPr sz="1600" spc="4" dirty="0" smtClean="0">
                <a:latin typeface="Arial"/>
                <a:cs typeface="Arial"/>
              </a:rPr>
              <a:t> </a:t>
            </a:r>
            <a:r>
              <a:rPr sz="1600" spc="0" dirty="0" smtClean="0">
                <a:latin typeface="Arial"/>
                <a:cs typeface="Arial"/>
              </a:rPr>
              <a:t>E</a:t>
            </a:r>
            <a:r>
              <a:rPr sz="1600" spc="9" dirty="0" smtClean="0">
                <a:latin typeface="Arial"/>
                <a:cs typeface="Arial"/>
              </a:rPr>
              <a:t>s</a:t>
            </a:r>
            <a:r>
              <a:rPr sz="1600" spc="4" dirty="0" smtClean="0">
                <a:latin typeface="Arial"/>
                <a:cs typeface="Arial"/>
              </a:rPr>
              <a:t>s</a:t>
            </a:r>
            <a:r>
              <a:rPr sz="1600" spc="0" dirty="0" smtClean="0">
                <a:latin typeface="Arial"/>
                <a:cs typeface="Arial"/>
              </a:rPr>
              <a:t>ent</a:t>
            </a:r>
            <a:r>
              <a:rPr sz="1600" spc="4" dirty="0" smtClean="0">
                <a:latin typeface="Arial"/>
                <a:cs typeface="Arial"/>
              </a:rPr>
              <a:t>i</a:t>
            </a:r>
            <a:r>
              <a:rPr sz="1600" spc="0" dirty="0" smtClean="0">
                <a:latin typeface="Arial"/>
                <a:cs typeface="Arial"/>
              </a:rPr>
              <a:t>e</a:t>
            </a:r>
            <a:r>
              <a:rPr sz="1600" spc="4" dirty="0" smtClean="0">
                <a:latin typeface="Arial"/>
                <a:cs typeface="Arial"/>
              </a:rPr>
              <a:t>ll</a:t>
            </a:r>
            <a:r>
              <a:rPr sz="1600" spc="0" dirty="0" smtClean="0">
                <a:latin typeface="Arial"/>
                <a:cs typeface="Arial"/>
              </a:rPr>
              <a:t>ement</a:t>
            </a:r>
            <a:r>
              <a:rPr sz="1600" spc="-132" dirty="0" smtClean="0">
                <a:latin typeface="Arial"/>
                <a:cs typeface="Arial"/>
              </a:rPr>
              <a:t> </a:t>
            </a:r>
            <a:r>
              <a:rPr sz="1600" spc="0" dirty="0" smtClean="0">
                <a:latin typeface="Arial"/>
                <a:cs typeface="Arial"/>
              </a:rPr>
              <a:t>dans</a:t>
            </a:r>
            <a:r>
              <a:rPr sz="1600" spc="-29" dirty="0" smtClean="0">
                <a:latin typeface="Arial"/>
                <a:cs typeface="Arial"/>
              </a:rPr>
              <a:t> </a:t>
            </a:r>
            <a:r>
              <a:rPr sz="1600" spc="4" dirty="0" smtClean="0">
                <a:latin typeface="Arial"/>
                <a:cs typeface="Arial"/>
              </a:rPr>
              <a:t>l</a:t>
            </a:r>
            <a:r>
              <a:rPr sz="1600" spc="0" dirty="0" smtClean="0">
                <a:latin typeface="Arial"/>
                <a:cs typeface="Arial"/>
              </a:rPr>
              <a:t>e</a:t>
            </a:r>
            <a:r>
              <a:rPr sz="1600" spc="-12" dirty="0" smtClean="0">
                <a:latin typeface="Arial"/>
                <a:cs typeface="Arial"/>
              </a:rPr>
              <a:t> </a:t>
            </a:r>
            <a:r>
              <a:rPr sz="1600" spc="0" dirty="0" smtClean="0">
                <a:latin typeface="Arial"/>
                <a:cs typeface="Arial"/>
              </a:rPr>
              <a:t>no</a:t>
            </a:r>
            <a:r>
              <a:rPr sz="1600" spc="-14" dirty="0" smtClean="0">
                <a:latin typeface="Arial"/>
                <a:cs typeface="Arial"/>
              </a:rPr>
              <a:t>y</a:t>
            </a:r>
            <a:r>
              <a:rPr sz="1600" spc="0" dirty="0" smtClean="0">
                <a:latin typeface="Arial"/>
                <a:cs typeface="Arial"/>
              </a:rPr>
              <a:t>au</a:t>
            </a:r>
            <a:r>
              <a:rPr sz="1600" spc="-18" dirty="0" smtClean="0">
                <a:latin typeface="Arial"/>
                <a:cs typeface="Arial"/>
              </a:rPr>
              <a:t> </a:t>
            </a:r>
            <a:r>
              <a:rPr sz="1600" spc="0" dirty="0" smtClean="0">
                <a:latin typeface="Arial"/>
                <a:cs typeface="Arial"/>
              </a:rPr>
              <a:t>des</a:t>
            </a:r>
            <a:r>
              <a:rPr sz="1600" spc="-20" dirty="0" smtClean="0">
                <a:latin typeface="Arial"/>
                <a:cs typeface="Arial"/>
              </a:rPr>
              <a:t> </a:t>
            </a:r>
            <a:r>
              <a:rPr sz="1600" spc="0" dirty="0" smtClean="0">
                <a:latin typeface="Arial"/>
                <a:cs typeface="Arial"/>
              </a:rPr>
              <a:t>eu</a:t>
            </a:r>
            <a:r>
              <a:rPr sz="1600" spc="4" dirty="0" smtClean="0">
                <a:latin typeface="Arial"/>
                <a:cs typeface="Arial"/>
              </a:rPr>
              <a:t>c</a:t>
            </a:r>
            <a:r>
              <a:rPr sz="1600" spc="0" dirty="0" smtClean="0">
                <a:latin typeface="Arial"/>
                <a:cs typeface="Arial"/>
              </a:rPr>
              <a:t>ar</a:t>
            </a:r>
            <a:r>
              <a:rPr sz="1600" spc="-19" dirty="0" smtClean="0">
                <a:latin typeface="Arial"/>
                <a:cs typeface="Arial"/>
              </a:rPr>
              <a:t>y</a:t>
            </a:r>
            <a:r>
              <a:rPr sz="1600" spc="0" dirty="0" smtClean="0">
                <a:latin typeface="Arial"/>
                <a:cs typeface="Arial"/>
              </a:rPr>
              <a:t>otes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95825"/>
              </a:lnSpc>
            </a:pPr>
            <a:r>
              <a:rPr sz="1600" spc="9" dirty="0" smtClean="0">
                <a:latin typeface="Arial"/>
                <a:cs typeface="Arial"/>
              </a:rPr>
              <a:t>-</a:t>
            </a:r>
            <a:r>
              <a:rPr sz="1600" spc="0" dirty="0" smtClean="0">
                <a:latin typeface="Arial"/>
                <a:cs typeface="Arial"/>
              </a:rPr>
              <a:t>Const</a:t>
            </a:r>
            <a:r>
              <a:rPr sz="1600" spc="4" dirty="0" smtClean="0">
                <a:latin typeface="Arial"/>
                <a:cs typeface="Arial"/>
              </a:rPr>
              <a:t>i</a:t>
            </a:r>
            <a:r>
              <a:rPr sz="1600" spc="0" dirty="0" smtClean="0">
                <a:latin typeface="Arial"/>
                <a:cs typeface="Arial"/>
              </a:rPr>
              <a:t>tuant</a:t>
            </a:r>
            <a:r>
              <a:rPr sz="1600" spc="-86" dirty="0" smtClean="0">
                <a:latin typeface="Arial"/>
                <a:cs typeface="Arial"/>
              </a:rPr>
              <a:t> </a:t>
            </a:r>
            <a:r>
              <a:rPr sz="1600" spc="0" dirty="0" smtClean="0">
                <a:latin typeface="Arial"/>
                <a:cs typeface="Arial"/>
              </a:rPr>
              <a:t>caractéri</a:t>
            </a:r>
            <a:r>
              <a:rPr sz="1600" spc="4" dirty="0" smtClean="0">
                <a:latin typeface="Arial"/>
                <a:cs typeface="Arial"/>
              </a:rPr>
              <a:t>s</a:t>
            </a:r>
            <a:r>
              <a:rPr sz="1600" spc="0" dirty="0" smtClean="0">
                <a:latin typeface="Arial"/>
                <a:cs typeface="Arial"/>
              </a:rPr>
              <a:t>t</a:t>
            </a:r>
            <a:r>
              <a:rPr sz="1600" spc="4" dirty="0" smtClean="0">
                <a:latin typeface="Arial"/>
                <a:cs typeface="Arial"/>
              </a:rPr>
              <a:t>i</a:t>
            </a:r>
            <a:r>
              <a:rPr sz="1600" spc="0" dirty="0" smtClean="0">
                <a:latin typeface="Arial"/>
                <a:cs typeface="Arial"/>
              </a:rPr>
              <a:t>que</a:t>
            </a:r>
            <a:r>
              <a:rPr sz="1600" spc="-86" dirty="0" smtClean="0">
                <a:latin typeface="Arial"/>
                <a:cs typeface="Arial"/>
              </a:rPr>
              <a:t> </a:t>
            </a:r>
            <a:r>
              <a:rPr sz="1600" spc="0" dirty="0" smtClean="0">
                <a:latin typeface="Arial"/>
                <a:cs typeface="Arial"/>
              </a:rPr>
              <a:t>des</a:t>
            </a:r>
            <a:r>
              <a:rPr sz="1600" spc="-25" dirty="0" smtClean="0">
                <a:latin typeface="Arial"/>
                <a:cs typeface="Arial"/>
              </a:rPr>
              <a:t> </a:t>
            </a:r>
            <a:r>
              <a:rPr sz="1600" spc="4" dirty="0" smtClean="0">
                <a:latin typeface="Arial"/>
                <a:cs typeface="Arial"/>
              </a:rPr>
              <a:t>c</a:t>
            </a:r>
            <a:r>
              <a:rPr sz="1600" spc="0" dirty="0" smtClean="0">
                <a:latin typeface="Arial"/>
                <a:cs typeface="Arial"/>
              </a:rPr>
              <a:t>h</a:t>
            </a:r>
            <a:r>
              <a:rPr sz="1600" spc="-4" dirty="0" smtClean="0">
                <a:latin typeface="Arial"/>
                <a:cs typeface="Arial"/>
              </a:rPr>
              <a:t>r</a:t>
            </a:r>
            <a:r>
              <a:rPr sz="1600" spc="0" dirty="0" smtClean="0">
                <a:latin typeface="Arial"/>
                <a:cs typeface="Arial"/>
              </a:rPr>
              <a:t>omosomes</a:t>
            </a:r>
            <a:r>
              <a:rPr sz="1600" spc="-85" dirty="0" smtClean="0">
                <a:latin typeface="Arial"/>
                <a:cs typeface="Arial"/>
              </a:rPr>
              <a:t> </a:t>
            </a:r>
            <a:r>
              <a:rPr sz="1600" spc="0" dirty="0" smtClean="0">
                <a:latin typeface="Arial"/>
                <a:cs typeface="Arial"/>
              </a:rPr>
              <a:t>de</a:t>
            </a:r>
            <a:r>
              <a:rPr sz="1600" spc="-17" dirty="0" smtClean="0">
                <a:latin typeface="Arial"/>
                <a:cs typeface="Arial"/>
              </a:rPr>
              <a:t> </a:t>
            </a:r>
            <a:r>
              <a:rPr sz="1600" spc="0" dirty="0" smtClean="0">
                <a:latin typeface="Arial"/>
                <a:cs typeface="Arial"/>
              </a:rPr>
              <a:t>toutes</a:t>
            </a:r>
            <a:r>
              <a:rPr sz="1600" spc="-33" dirty="0" smtClean="0">
                <a:latin typeface="Arial"/>
                <a:cs typeface="Arial"/>
              </a:rPr>
              <a:t> </a:t>
            </a:r>
            <a:r>
              <a:rPr sz="1600" spc="4" dirty="0" smtClean="0">
                <a:latin typeface="Arial"/>
                <a:cs typeface="Arial"/>
              </a:rPr>
              <a:t>l</a:t>
            </a:r>
            <a:r>
              <a:rPr sz="1600" spc="0" dirty="0" smtClean="0">
                <a:latin typeface="Arial"/>
                <a:cs typeface="Arial"/>
              </a:rPr>
              <a:t>es</a:t>
            </a:r>
            <a:r>
              <a:rPr sz="1600" spc="-25" dirty="0" smtClean="0">
                <a:latin typeface="Arial"/>
                <a:cs typeface="Arial"/>
              </a:rPr>
              <a:t> </a:t>
            </a:r>
            <a:r>
              <a:rPr sz="1600" spc="4" dirty="0" smtClean="0">
                <a:latin typeface="Arial"/>
                <a:cs typeface="Arial"/>
              </a:rPr>
              <a:t>c</a:t>
            </a:r>
            <a:r>
              <a:rPr sz="1600" spc="0" dirty="0" smtClean="0">
                <a:latin typeface="Arial"/>
                <a:cs typeface="Arial"/>
              </a:rPr>
              <a:t>el</a:t>
            </a:r>
            <a:r>
              <a:rPr sz="1600" spc="9" dirty="0" smtClean="0">
                <a:latin typeface="Arial"/>
                <a:cs typeface="Arial"/>
              </a:rPr>
              <a:t>l</a:t>
            </a:r>
            <a:r>
              <a:rPr sz="1600" spc="0" dirty="0" smtClean="0">
                <a:latin typeface="Arial"/>
                <a:cs typeface="Arial"/>
              </a:rPr>
              <a:t>ules</a:t>
            </a:r>
            <a:r>
              <a:rPr sz="1600" spc="-68" dirty="0" smtClean="0">
                <a:latin typeface="Arial"/>
                <a:cs typeface="Arial"/>
              </a:rPr>
              <a:t> </a:t>
            </a:r>
            <a:r>
              <a:rPr sz="1600" spc="0" dirty="0" smtClean="0">
                <a:latin typeface="Arial"/>
                <a:cs typeface="Arial"/>
              </a:rPr>
              <a:t>de</a:t>
            </a:r>
            <a:r>
              <a:rPr sz="1600" spc="7" dirty="0" smtClean="0">
                <a:latin typeface="Arial"/>
                <a:cs typeface="Arial"/>
              </a:rPr>
              <a:t> </a:t>
            </a:r>
            <a:r>
              <a:rPr sz="1600" spc="0" dirty="0" smtClean="0">
                <a:latin typeface="Arial"/>
                <a:cs typeface="Arial"/>
              </a:rPr>
              <a:t>tous</a:t>
            </a:r>
            <a:r>
              <a:rPr sz="1600" spc="-15" dirty="0" smtClean="0">
                <a:latin typeface="Arial"/>
                <a:cs typeface="Arial"/>
              </a:rPr>
              <a:t> </a:t>
            </a:r>
            <a:r>
              <a:rPr sz="1600" spc="4" dirty="0" smtClean="0">
                <a:latin typeface="Arial"/>
                <a:cs typeface="Arial"/>
              </a:rPr>
              <a:t>l</a:t>
            </a:r>
            <a:r>
              <a:rPr sz="1600" spc="0" dirty="0" smtClean="0">
                <a:latin typeface="Arial"/>
                <a:cs typeface="Arial"/>
              </a:rPr>
              <a:t>es</a:t>
            </a:r>
            <a:r>
              <a:rPr sz="1600" spc="-25" dirty="0" smtClean="0">
                <a:latin typeface="Arial"/>
                <a:cs typeface="Arial"/>
              </a:rPr>
              <a:t> </a:t>
            </a:r>
            <a:r>
              <a:rPr sz="1600" spc="0" dirty="0" smtClean="0">
                <a:latin typeface="Arial"/>
                <a:cs typeface="Arial"/>
              </a:rPr>
              <a:t>o</a:t>
            </a:r>
            <a:r>
              <a:rPr sz="1600" spc="-4" dirty="0" smtClean="0">
                <a:latin typeface="Arial"/>
                <a:cs typeface="Arial"/>
              </a:rPr>
              <a:t>r</a:t>
            </a:r>
            <a:r>
              <a:rPr sz="1600" spc="0" dirty="0" smtClean="0">
                <a:latin typeface="Arial"/>
                <a:cs typeface="Arial"/>
              </a:rPr>
              <a:t>gani</a:t>
            </a:r>
            <a:r>
              <a:rPr sz="1600" spc="4" dirty="0" smtClean="0">
                <a:latin typeface="Arial"/>
                <a:cs typeface="Arial"/>
              </a:rPr>
              <a:t>s</a:t>
            </a:r>
            <a:r>
              <a:rPr sz="1600" spc="0" dirty="0" smtClean="0">
                <a:latin typeface="Arial"/>
                <a:cs typeface="Arial"/>
              </a:rPr>
              <a:t>mes</a:t>
            </a:r>
            <a:r>
              <a:rPr sz="1600" spc="-82" dirty="0" smtClean="0">
                <a:latin typeface="Arial"/>
                <a:cs typeface="Arial"/>
              </a:rPr>
              <a:t> </a:t>
            </a:r>
            <a:r>
              <a:rPr sz="1600" spc="9" dirty="0" smtClean="0">
                <a:latin typeface="Arial"/>
                <a:cs typeface="Arial"/>
              </a:rPr>
              <a:t>v</a:t>
            </a:r>
            <a:r>
              <a:rPr sz="1600" spc="4" dirty="0" smtClean="0">
                <a:latin typeface="Arial"/>
                <a:cs typeface="Arial"/>
              </a:rPr>
              <a:t>iv</a:t>
            </a:r>
            <a:r>
              <a:rPr sz="1600" spc="0" dirty="0" smtClean="0">
                <a:latin typeface="Arial"/>
                <a:cs typeface="Arial"/>
              </a:rPr>
              <a:t>ants.</a:t>
            </a:r>
            <a:endParaRPr sz="16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38327" y="1769838"/>
            <a:ext cx="3001121" cy="2280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30"/>
              </a:lnSpc>
              <a:spcBef>
                <a:spcPts val="86"/>
              </a:spcBef>
            </a:pPr>
            <a:r>
              <a:rPr sz="1600" u="heavy" spc="0" dirty="0" smtClean="0">
                <a:latin typeface="Arial"/>
                <a:cs typeface="Arial"/>
              </a:rPr>
              <a:t>CON</a:t>
            </a:r>
            <a:r>
              <a:rPr sz="1600" u="heavy" spc="4" dirty="0" smtClean="0">
                <a:latin typeface="Arial"/>
                <a:cs typeface="Arial"/>
              </a:rPr>
              <a:t>S</a:t>
            </a:r>
            <a:r>
              <a:rPr sz="1600" u="heavy" spc="0" dirty="0" smtClean="0">
                <a:latin typeface="Arial"/>
                <a:cs typeface="Arial"/>
              </a:rPr>
              <a:t>TITUTION</a:t>
            </a:r>
            <a:r>
              <a:rPr sz="1600" u="heavy" spc="-84" dirty="0" smtClean="0">
                <a:latin typeface="Arial"/>
                <a:cs typeface="Arial"/>
              </a:rPr>
              <a:t> </a:t>
            </a:r>
            <a:r>
              <a:rPr sz="1600" u="heavy" spc="4" dirty="0" smtClean="0">
                <a:latin typeface="Arial"/>
                <a:cs typeface="Arial"/>
              </a:rPr>
              <a:t>B</a:t>
            </a:r>
            <a:r>
              <a:rPr sz="1600" u="heavy" spc="0" dirty="0" smtClean="0">
                <a:latin typeface="Arial"/>
                <a:cs typeface="Arial"/>
              </a:rPr>
              <a:t>IOCHI</a:t>
            </a:r>
            <a:r>
              <a:rPr sz="1600" u="heavy" spc="4" dirty="0" smtClean="0">
                <a:latin typeface="Arial"/>
                <a:cs typeface="Arial"/>
              </a:rPr>
              <a:t>M</a:t>
            </a:r>
            <a:r>
              <a:rPr sz="1600" u="heavy" spc="0" dirty="0" smtClean="0">
                <a:latin typeface="Arial"/>
                <a:cs typeface="Arial"/>
              </a:rPr>
              <a:t>IQUE</a:t>
            </a:r>
            <a:endParaRPr sz="16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943152" y="2337909"/>
            <a:ext cx="10597216" cy="22816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30"/>
              </a:lnSpc>
              <a:spcBef>
                <a:spcPts val="86"/>
              </a:spcBef>
            </a:pPr>
            <a:r>
              <a:rPr sz="1600" spc="4" dirty="0" smtClean="0">
                <a:latin typeface="Wingdings"/>
                <a:cs typeface="Wingdings"/>
              </a:rPr>
              <a:t></a:t>
            </a:r>
            <a:r>
              <a:rPr sz="1600" spc="-84" dirty="0" smtClean="0">
                <a:latin typeface="Arial"/>
                <a:cs typeface="Arial"/>
              </a:rPr>
              <a:t>L</a:t>
            </a:r>
            <a:r>
              <a:rPr sz="1600" spc="4" dirty="0" smtClean="0">
                <a:latin typeface="Arial"/>
                <a:cs typeface="Arial"/>
              </a:rPr>
              <a:t>’</a:t>
            </a:r>
            <a:r>
              <a:rPr sz="1600" spc="0" dirty="0" smtClean="0">
                <a:latin typeface="Arial"/>
                <a:cs typeface="Arial"/>
              </a:rPr>
              <a:t>ana</a:t>
            </a:r>
            <a:r>
              <a:rPr sz="1600" spc="4" dirty="0" smtClean="0">
                <a:latin typeface="Arial"/>
                <a:cs typeface="Arial"/>
              </a:rPr>
              <a:t>l</a:t>
            </a:r>
            <a:r>
              <a:rPr sz="1600" spc="-19" dirty="0" smtClean="0">
                <a:latin typeface="Arial"/>
                <a:cs typeface="Arial"/>
              </a:rPr>
              <a:t>y</a:t>
            </a:r>
            <a:r>
              <a:rPr sz="1600" spc="4" dirty="0" smtClean="0">
                <a:latin typeface="Arial"/>
                <a:cs typeface="Arial"/>
              </a:rPr>
              <a:t>s</a:t>
            </a:r>
            <a:r>
              <a:rPr sz="1600" spc="0" dirty="0" smtClean="0">
                <a:latin typeface="Arial"/>
                <a:cs typeface="Arial"/>
              </a:rPr>
              <a:t>e</a:t>
            </a:r>
            <a:r>
              <a:rPr sz="1600" spc="-80" dirty="0" smtClean="0">
                <a:latin typeface="Arial"/>
                <a:cs typeface="Arial"/>
              </a:rPr>
              <a:t> </a:t>
            </a:r>
            <a:r>
              <a:rPr sz="1600" spc="0" dirty="0" smtClean="0">
                <a:latin typeface="Arial"/>
                <a:cs typeface="Arial"/>
              </a:rPr>
              <a:t>de</a:t>
            </a:r>
            <a:r>
              <a:rPr sz="1600" spc="-17" dirty="0" smtClean="0">
                <a:latin typeface="Arial"/>
                <a:cs typeface="Arial"/>
              </a:rPr>
              <a:t> </a:t>
            </a:r>
            <a:r>
              <a:rPr sz="1600" spc="4" dirty="0" smtClean="0">
                <a:latin typeface="Arial"/>
                <a:cs typeface="Arial"/>
              </a:rPr>
              <a:t>l</a:t>
            </a:r>
            <a:r>
              <a:rPr sz="1600" spc="0" dirty="0" smtClean="0">
                <a:latin typeface="Arial"/>
                <a:cs typeface="Arial"/>
              </a:rPr>
              <a:t>a</a:t>
            </a:r>
            <a:r>
              <a:rPr sz="1600" spc="-12" dirty="0" smtClean="0">
                <a:latin typeface="Arial"/>
                <a:cs typeface="Arial"/>
              </a:rPr>
              <a:t> </a:t>
            </a:r>
            <a:r>
              <a:rPr sz="1600" spc="4" dirty="0" smtClean="0">
                <a:latin typeface="Arial"/>
                <a:cs typeface="Arial"/>
              </a:rPr>
              <a:t>c</a:t>
            </a:r>
            <a:r>
              <a:rPr sz="1600" spc="0" dirty="0" smtClean="0">
                <a:latin typeface="Arial"/>
                <a:cs typeface="Arial"/>
              </a:rPr>
              <a:t>ompo</a:t>
            </a:r>
            <a:r>
              <a:rPr sz="1600" spc="9" dirty="0" smtClean="0">
                <a:latin typeface="Arial"/>
                <a:cs typeface="Arial"/>
              </a:rPr>
              <a:t>s</a:t>
            </a:r>
            <a:r>
              <a:rPr sz="1600" spc="4" dirty="0" smtClean="0">
                <a:latin typeface="Arial"/>
                <a:cs typeface="Arial"/>
              </a:rPr>
              <a:t>i</a:t>
            </a:r>
            <a:r>
              <a:rPr sz="1600" spc="0" dirty="0" smtClean="0">
                <a:latin typeface="Arial"/>
                <a:cs typeface="Arial"/>
              </a:rPr>
              <a:t>t</a:t>
            </a:r>
            <a:r>
              <a:rPr sz="1600" spc="4" dirty="0" smtClean="0">
                <a:latin typeface="Arial"/>
                <a:cs typeface="Arial"/>
              </a:rPr>
              <a:t>i</a:t>
            </a:r>
            <a:r>
              <a:rPr sz="1600" spc="0" dirty="0" smtClean="0">
                <a:latin typeface="Arial"/>
                <a:cs typeface="Arial"/>
              </a:rPr>
              <a:t>on</a:t>
            </a:r>
            <a:r>
              <a:rPr sz="1600" spc="-95" dirty="0" smtClean="0">
                <a:latin typeface="Arial"/>
                <a:cs typeface="Arial"/>
              </a:rPr>
              <a:t> </a:t>
            </a:r>
            <a:r>
              <a:rPr sz="1600" spc="0" dirty="0" smtClean="0">
                <a:latin typeface="Arial"/>
                <a:cs typeface="Arial"/>
              </a:rPr>
              <a:t>en</a:t>
            </a:r>
            <a:r>
              <a:rPr sz="1600" spc="-17" dirty="0" smtClean="0">
                <a:latin typeface="Arial"/>
                <a:cs typeface="Arial"/>
              </a:rPr>
              <a:t> </a:t>
            </a:r>
            <a:r>
              <a:rPr sz="1600" spc="0" dirty="0" smtClean="0">
                <a:latin typeface="Arial"/>
                <a:cs typeface="Arial"/>
              </a:rPr>
              <a:t>ba</a:t>
            </a:r>
            <a:r>
              <a:rPr sz="1600" spc="9" dirty="0" smtClean="0">
                <a:latin typeface="Arial"/>
                <a:cs typeface="Arial"/>
              </a:rPr>
              <a:t>s</a:t>
            </a:r>
            <a:r>
              <a:rPr sz="1600" spc="0" dirty="0" smtClean="0">
                <a:latin typeface="Arial"/>
                <a:cs typeface="Arial"/>
              </a:rPr>
              <a:t>es</a:t>
            </a:r>
            <a:r>
              <a:rPr sz="1600" spc="-37" dirty="0" smtClean="0">
                <a:latin typeface="Arial"/>
                <a:cs typeface="Arial"/>
              </a:rPr>
              <a:t> </a:t>
            </a:r>
            <a:r>
              <a:rPr sz="1600" spc="0" dirty="0" smtClean="0">
                <a:latin typeface="Arial"/>
                <a:cs typeface="Arial"/>
              </a:rPr>
              <a:t>par</a:t>
            </a:r>
            <a:r>
              <a:rPr sz="1600" spc="-13" dirty="0" smtClean="0">
                <a:latin typeface="Arial"/>
                <a:cs typeface="Arial"/>
              </a:rPr>
              <a:t> </a:t>
            </a:r>
            <a:r>
              <a:rPr sz="1600" spc="0" dirty="0" smtClean="0">
                <a:latin typeface="Arial"/>
                <a:cs typeface="Arial"/>
              </a:rPr>
              <a:t>CHARGAFF</a:t>
            </a:r>
            <a:r>
              <a:rPr sz="1600" spc="-82" dirty="0" smtClean="0">
                <a:latin typeface="Arial"/>
                <a:cs typeface="Arial"/>
              </a:rPr>
              <a:t> </a:t>
            </a:r>
            <a:r>
              <a:rPr sz="1600" spc="0" dirty="0" smtClean="0">
                <a:latin typeface="Arial"/>
                <a:cs typeface="Arial"/>
              </a:rPr>
              <a:t>(1940)</a:t>
            </a:r>
            <a:r>
              <a:rPr sz="1600" spc="-26" dirty="0" smtClean="0">
                <a:latin typeface="Arial"/>
                <a:cs typeface="Arial"/>
              </a:rPr>
              <a:t> </a:t>
            </a:r>
            <a:r>
              <a:rPr sz="1600" spc="0" dirty="0" smtClean="0">
                <a:latin typeface="Arial"/>
                <a:cs typeface="Arial"/>
              </a:rPr>
              <a:t>a</a:t>
            </a:r>
            <a:r>
              <a:rPr sz="1600" spc="-8" dirty="0" smtClean="0">
                <a:latin typeface="Arial"/>
                <a:cs typeface="Arial"/>
              </a:rPr>
              <a:t> </a:t>
            </a:r>
            <a:r>
              <a:rPr sz="1600" spc="0" dirty="0" smtClean="0">
                <a:latin typeface="Arial"/>
                <a:cs typeface="Arial"/>
              </a:rPr>
              <a:t>fourni</a:t>
            </a:r>
            <a:r>
              <a:rPr sz="1600" spc="-25" dirty="0" smtClean="0">
                <a:latin typeface="Arial"/>
                <a:cs typeface="Arial"/>
              </a:rPr>
              <a:t> </a:t>
            </a:r>
            <a:r>
              <a:rPr sz="1600" spc="4" dirty="0" smtClean="0">
                <a:latin typeface="Arial"/>
                <a:cs typeface="Arial"/>
              </a:rPr>
              <a:t>l</a:t>
            </a:r>
            <a:r>
              <a:rPr sz="1600" spc="0" dirty="0" smtClean="0">
                <a:latin typeface="Arial"/>
                <a:cs typeface="Arial"/>
              </a:rPr>
              <a:t>a</a:t>
            </a:r>
            <a:r>
              <a:rPr sz="1600" spc="-22" dirty="0" smtClean="0">
                <a:latin typeface="Arial"/>
                <a:cs typeface="Arial"/>
              </a:rPr>
              <a:t> </a:t>
            </a:r>
            <a:r>
              <a:rPr sz="1600" spc="4" dirty="0" smtClean="0">
                <a:latin typeface="Arial"/>
                <a:cs typeface="Arial"/>
              </a:rPr>
              <a:t>cl</a:t>
            </a:r>
            <a:r>
              <a:rPr sz="1600" spc="0" dirty="0" smtClean="0">
                <a:latin typeface="Arial"/>
                <a:cs typeface="Arial"/>
              </a:rPr>
              <a:t>é</a:t>
            </a:r>
            <a:r>
              <a:rPr sz="1600" spc="-20" dirty="0" smtClean="0">
                <a:latin typeface="Arial"/>
                <a:cs typeface="Arial"/>
              </a:rPr>
              <a:t> </a:t>
            </a:r>
            <a:r>
              <a:rPr sz="1600" spc="0" dirty="0" smtClean="0">
                <a:latin typeface="Arial"/>
                <a:cs typeface="Arial"/>
              </a:rPr>
              <a:t>de</a:t>
            </a:r>
            <a:r>
              <a:rPr sz="1600" spc="-17" dirty="0" smtClean="0">
                <a:latin typeface="Arial"/>
                <a:cs typeface="Arial"/>
              </a:rPr>
              <a:t> </a:t>
            </a:r>
            <a:r>
              <a:rPr sz="1600" spc="4" dirty="0" smtClean="0">
                <a:latin typeface="Arial"/>
                <a:cs typeface="Arial"/>
              </a:rPr>
              <a:t>l</a:t>
            </a:r>
            <a:r>
              <a:rPr sz="1600" spc="0" dirty="0" smtClean="0">
                <a:latin typeface="Arial"/>
                <a:cs typeface="Arial"/>
              </a:rPr>
              <a:t>a</a:t>
            </a:r>
            <a:r>
              <a:rPr sz="1600" spc="-12" dirty="0" smtClean="0">
                <a:latin typeface="Arial"/>
                <a:cs typeface="Arial"/>
              </a:rPr>
              <a:t> </a:t>
            </a:r>
            <a:r>
              <a:rPr sz="1600" spc="0" dirty="0" smtClean="0">
                <a:latin typeface="Arial"/>
                <a:cs typeface="Arial"/>
              </a:rPr>
              <a:t>ba</a:t>
            </a:r>
            <a:r>
              <a:rPr sz="1600" spc="4" dirty="0" smtClean="0">
                <a:latin typeface="Arial"/>
                <a:cs typeface="Arial"/>
              </a:rPr>
              <a:t>s</a:t>
            </a:r>
            <a:r>
              <a:rPr sz="1600" spc="0" dirty="0" smtClean="0">
                <a:latin typeface="Arial"/>
                <a:cs typeface="Arial"/>
              </a:rPr>
              <a:t>e</a:t>
            </a:r>
            <a:r>
              <a:rPr sz="1600" spc="-34" dirty="0" smtClean="0">
                <a:latin typeface="Arial"/>
                <a:cs typeface="Arial"/>
              </a:rPr>
              <a:t> </a:t>
            </a:r>
            <a:r>
              <a:rPr sz="1600" spc="4" dirty="0" smtClean="0">
                <a:latin typeface="Arial"/>
                <a:cs typeface="Arial"/>
              </a:rPr>
              <a:t>c</a:t>
            </a:r>
            <a:r>
              <a:rPr sz="1600" spc="0" dirty="0" smtClean="0">
                <a:latin typeface="Arial"/>
                <a:cs typeface="Arial"/>
              </a:rPr>
              <a:t>h</a:t>
            </a:r>
            <a:r>
              <a:rPr sz="1600" spc="4" dirty="0" smtClean="0">
                <a:latin typeface="Arial"/>
                <a:cs typeface="Arial"/>
              </a:rPr>
              <a:t>i</a:t>
            </a:r>
            <a:r>
              <a:rPr sz="1600" spc="0" dirty="0" smtClean="0">
                <a:latin typeface="Arial"/>
                <a:cs typeface="Arial"/>
              </a:rPr>
              <a:t>m</a:t>
            </a:r>
            <a:r>
              <a:rPr sz="1600" spc="4" dirty="0" smtClean="0">
                <a:latin typeface="Arial"/>
                <a:cs typeface="Arial"/>
              </a:rPr>
              <a:t>i</a:t>
            </a:r>
            <a:r>
              <a:rPr sz="1600" spc="0" dirty="0" smtClean="0">
                <a:latin typeface="Arial"/>
                <a:cs typeface="Arial"/>
              </a:rPr>
              <a:t>que</a:t>
            </a:r>
            <a:r>
              <a:rPr sz="1600" spc="-73" dirty="0" smtClean="0">
                <a:latin typeface="Arial"/>
                <a:cs typeface="Arial"/>
              </a:rPr>
              <a:t> </a:t>
            </a:r>
            <a:r>
              <a:rPr sz="1600" spc="0" dirty="0" smtClean="0">
                <a:latin typeface="Arial"/>
                <a:cs typeface="Arial"/>
              </a:rPr>
              <a:t>des</a:t>
            </a:r>
            <a:r>
              <a:rPr sz="1600" spc="-20" dirty="0" smtClean="0">
                <a:latin typeface="Arial"/>
                <a:cs typeface="Arial"/>
              </a:rPr>
              <a:t> </a:t>
            </a:r>
            <a:r>
              <a:rPr sz="1600" spc="0" dirty="0" smtClean="0">
                <a:latin typeface="Arial"/>
                <a:cs typeface="Arial"/>
              </a:rPr>
              <a:t>appar</a:t>
            </a:r>
            <a:r>
              <a:rPr sz="1600" spc="4" dirty="0" smtClean="0">
                <a:latin typeface="Arial"/>
                <a:cs typeface="Arial"/>
              </a:rPr>
              <a:t>i</a:t>
            </a:r>
            <a:r>
              <a:rPr sz="1600" spc="0" dirty="0" smtClean="0">
                <a:latin typeface="Arial"/>
                <a:cs typeface="Arial"/>
              </a:rPr>
              <a:t>ement</a:t>
            </a:r>
            <a:r>
              <a:rPr sz="1600" spc="9" dirty="0" smtClean="0">
                <a:latin typeface="Arial"/>
                <a:cs typeface="Arial"/>
              </a:rPr>
              <a:t>s</a:t>
            </a:r>
            <a:r>
              <a:rPr sz="1600" spc="0" dirty="0" smtClean="0">
                <a:latin typeface="Arial"/>
                <a:cs typeface="Arial"/>
              </a:rPr>
              <a:t>.</a:t>
            </a:r>
            <a:endParaRPr sz="16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726305" y="3317930"/>
            <a:ext cx="415391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9"/>
              </a:lnSpc>
              <a:spcBef>
                <a:spcPts val="97"/>
              </a:spcBef>
            </a:pPr>
            <a:r>
              <a:rPr sz="1800" spc="0" dirty="0" smtClean="0">
                <a:latin typeface="Arial"/>
                <a:cs typeface="Arial"/>
              </a:rPr>
              <a:t>%A</a:t>
            </a:r>
            <a:endParaRPr sz="18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196306" y="3317930"/>
            <a:ext cx="193192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9"/>
              </a:lnSpc>
              <a:spcBef>
                <a:spcPts val="97"/>
              </a:spcBef>
            </a:pPr>
            <a:r>
              <a:rPr sz="1800" spc="0" dirty="0" smtClean="0">
                <a:latin typeface="Arial"/>
                <a:cs typeface="Arial"/>
              </a:rPr>
              <a:t>=</a:t>
            </a:r>
            <a:endParaRPr sz="18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456910" y="3317930"/>
            <a:ext cx="401447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9"/>
              </a:lnSpc>
              <a:spcBef>
                <a:spcPts val="97"/>
              </a:spcBef>
            </a:pPr>
            <a:r>
              <a:rPr sz="1800" spc="-9" dirty="0" smtClean="0">
                <a:latin typeface="Arial"/>
                <a:cs typeface="Arial"/>
              </a:rPr>
              <a:t>%</a:t>
            </a:r>
            <a:r>
              <a:rPr sz="1800" spc="0" dirty="0" smtClean="0">
                <a:latin typeface="Arial"/>
                <a:cs typeface="Arial"/>
              </a:rPr>
              <a:t>T</a:t>
            </a:r>
            <a:endParaRPr sz="18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985662" y="3317930"/>
            <a:ext cx="249199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9"/>
              </a:lnSpc>
              <a:spcBef>
                <a:spcPts val="97"/>
              </a:spcBef>
            </a:pPr>
            <a:r>
              <a:rPr sz="1800" spc="-9" dirty="0" smtClean="0">
                <a:latin typeface="Arial"/>
                <a:cs typeface="Arial"/>
              </a:rPr>
              <a:t>e</a:t>
            </a:r>
            <a:r>
              <a:rPr sz="1800" spc="0" dirty="0" smtClean="0">
                <a:latin typeface="Arial"/>
                <a:cs typeface="Arial"/>
              </a:rPr>
              <a:t>t</a:t>
            </a:r>
            <a:endParaRPr sz="18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302959" y="3317930"/>
            <a:ext cx="427964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9"/>
              </a:lnSpc>
              <a:spcBef>
                <a:spcPts val="97"/>
              </a:spcBef>
            </a:pPr>
            <a:r>
              <a:rPr sz="1800" spc="0" dirty="0" smtClean="0">
                <a:latin typeface="Arial"/>
                <a:cs typeface="Arial"/>
              </a:rPr>
              <a:t>%C</a:t>
            </a:r>
            <a:endParaRPr sz="18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798335" y="3317930"/>
            <a:ext cx="193192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9"/>
              </a:lnSpc>
              <a:spcBef>
                <a:spcPts val="97"/>
              </a:spcBef>
            </a:pPr>
            <a:r>
              <a:rPr sz="1800" spc="0" dirty="0" smtClean="0">
                <a:latin typeface="Arial"/>
                <a:cs typeface="Arial"/>
              </a:rPr>
              <a:t>=</a:t>
            </a:r>
            <a:endParaRPr sz="18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058482" y="3317930"/>
            <a:ext cx="440766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9"/>
              </a:lnSpc>
              <a:spcBef>
                <a:spcPts val="97"/>
              </a:spcBef>
            </a:pPr>
            <a:r>
              <a:rPr sz="1800" spc="0" dirty="0" smtClean="0">
                <a:latin typeface="Arial"/>
                <a:cs typeface="Arial"/>
              </a:rPr>
              <a:t>%G</a:t>
            </a:r>
            <a:endParaRPr sz="18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43152" y="5821214"/>
            <a:ext cx="5333710" cy="22816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30"/>
              </a:lnSpc>
              <a:spcBef>
                <a:spcPts val="86"/>
              </a:spcBef>
            </a:pPr>
            <a:r>
              <a:rPr sz="1600" spc="4" dirty="0" smtClean="0">
                <a:latin typeface="Wingdings"/>
                <a:cs typeface="Wingdings"/>
              </a:rPr>
              <a:t></a:t>
            </a:r>
            <a:r>
              <a:rPr sz="1600" spc="0" dirty="0" smtClean="0">
                <a:latin typeface="Arial"/>
                <a:cs typeface="Arial"/>
              </a:rPr>
              <a:t>1953,</a:t>
            </a:r>
            <a:r>
              <a:rPr sz="1600" spc="-37" dirty="0" smtClean="0">
                <a:latin typeface="Arial"/>
                <a:cs typeface="Arial"/>
              </a:rPr>
              <a:t> </a:t>
            </a:r>
            <a:r>
              <a:rPr sz="1600" spc="-54" dirty="0" smtClean="0">
                <a:latin typeface="Arial"/>
                <a:cs typeface="Arial"/>
              </a:rPr>
              <a:t>W</a:t>
            </a:r>
            <a:r>
              <a:rPr sz="1600" spc="0" dirty="0" smtClean="0">
                <a:latin typeface="Arial"/>
                <a:cs typeface="Arial"/>
              </a:rPr>
              <a:t>at</a:t>
            </a:r>
            <a:r>
              <a:rPr sz="1600" spc="4" dirty="0" smtClean="0">
                <a:latin typeface="Arial"/>
                <a:cs typeface="Arial"/>
              </a:rPr>
              <a:t>s</a:t>
            </a:r>
            <a:r>
              <a:rPr sz="1600" spc="0" dirty="0" smtClean="0">
                <a:latin typeface="Arial"/>
                <a:cs typeface="Arial"/>
              </a:rPr>
              <a:t>on</a:t>
            </a:r>
            <a:r>
              <a:rPr sz="1600" spc="-54" dirty="0" smtClean="0">
                <a:latin typeface="Arial"/>
                <a:cs typeface="Arial"/>
              </a:rPr>
              <a:t> </a:t>
            </a:r>
            <a:r>
              <a:rPr sz="1600" spc="0" dirty="0" smtClean="0">
                <a:latin typeface="Arial"/>
                <a:cs typeface="Arial"/>
              </a:rPr>
              <a:t>et</a:t>
            </a:r>
            <a:r>
              <a:rPr sz="1600" spc="1" dirty="0" smtClean="0">
                <a:latin typeface="Arial"/>
                <a:cs typeface="Arial"/>
              </a:rPr>
              <a:t> </a:t>
            </a:r>
            <a:r>
              <a:rPr sz="1600" spc="0" dirty="0" smtClean="0">
                <a:latin typeface="Arial"/>
                <a:cs typeface="Arial"/>
              </a:rPr>
              <a:t>Cri</a:t>
            </a:r>
            <a:r>
              <a:rPr sz="1600" spc="4" dirty="0" smtClean="0">
                <a:latin typeface="Arial"/>
                <a:cs typeface="Arial"/>
              </a:rPr>
              <a:t>c</a:t>
            </a:r>
            <a:r>
              <a:rPr sz="1600" spc="0" dirty="0" smtClean="0">
                <a:latin typeface="Arial"/>
                <a:cs typeface="Arial"/>
              </a:rPr>
              <a:t>k</a:t>
            </a:r>
            <a:r>
              <a:rPr sz="1600" spc="-31" dirty="0" smtClean="0">
                <a:latin typeface="Arial"/>
                <a:cs typeface="Arial"/>
              </a:rPr>
              <a:t> </a:t>
            </a:r>
            <a:r>
              <a:rPr sz="1600" spc="0" dirty="0" smtClean="0">
                <a:latin typeface="Arial"/>
                <a:cs typeface="Arial"/>
              </a:rPr>
              <a:t>à </a:t>
            </a:r>
            <a:r>
              <a:rPr sz="1600" spc="4" dirty="0" smtClean="0">
                <a:latin typeface="Arial"/>
                <a:cs typeface="Arial"/>
              </a:rPr>
              <a:t>l’</a:t>
            </a:r>
            <a:r>
              <a:rPr sz="1600" spc="0" dirty="0" smtClean="0">
                <a:latin typeface="Arial"/>
                <a:cs typeface="Arial"/>
              </a:rPr>
              <a:t>a</a:t>
            </a:r>
            <a:r>
              <a:rPr sz="1600" spc="4" dirty="0" smtClean="0">
                <a:latin typeface="Arial"/>
                <a:cs typeface="Arial"/>
              </a:rPr>
              <a:t>i</a:t>
            </a:r>
            <a:r>
              <a:rPr sz="1600" spc="0" dirty="0" smtClean="0">
                <a:latin typeface="Arial"/>
                <a:cs typeface="Arial"/>
              </a:rPr>
              <a:t>de</a:t>
            </a:r>
            <a:r>
              <a:rPr sz="1600" spc="-72" dirty="0" smtClean="0">
                <a:latin typeface="Arial"/>
                <a:cs typeface="Arial"/>
              </a:rPr>
              <a:t> </a:t>
            </a:r>
            <a:r>
              <a:rPr sz="1600" spc="0" dirty="0" smtClean="0">
                <a:latin typeface="Arial"/>
                <a:cs typeface="Arial"/>
              </a:rPr>
              <a:t>de</a:t>
            </a:r>
            <a:r>
              <a:rPr sz="1600" spc="-7" dirty="0" smtClean="0">
                <a:latin typeface="Arial"/>
                <a:cs typeface="Arial"/>
              </a:rPr>
              <a:t> </a:t>
            </a:r>
            <a:r>
              <a:rPr sz="1600" spc="4" dirty="0" smtClean="0">
                <a:latin typeface="Arial"/>
                <a:cs typeface="Arial"/>
              </a:rPr>
              <a:t>clic</a:t>
            </a:r>
            <a:r>
              <a:rPr sz="1600" spc="0" dirty="0" smtClean="0">
                <a:latin typeface="Arial"/>
                <a:cs typeface="Arial"/>
              </a:rPr>
              <a:t>hés</a:t>
            </a:r>
            <a:r>
              <a:rPr sz="1600" spc="-63" dirty="0" smtClean="0">
                <a:latin typeface="Arial"/>
                <a:cs typeface="Arial"/>
              </a:rPr>
              <a:t> </a:t>
            </a:r>
            <a:r>
              <a:rPr sz="1600" spc="0" dirty="0" smtClean="0">
                <a:latin typeface="Arial"/>
                <a:cs typeface="Arial"/>
              </a:rPr>
              <a:t>ra</a:t>
            </a:r>
            <a:r>
              <a:rPr sz="1600" spc="-19" dirty="0" smtClean="0">
                <a:latin typeface="Arial"/>
                <a:cs typeface="Arial"/>
              </a:rPr>
              <a:t>y</a:t>
            </a:r>
            <a:r>
              <a:rPr sz="1600" spc="0" dirty="0" smtClean="0">
                <a:latin typeface="Arial"/>
                <a:cs typeface="Arial"/>
              </a:rPr>
              <a:t>ons</a:t>
            </a:r>
            <a:r>
              <a:rPr sz="1600" spc="-17" dirty="0" smtClean="0">
                <a:latin typeface="Arial"/>
                <a:cs typeface="Arial"/>
              </a:rPr>
              <a:t> </a:t>
            </a:r>
            <a:r>
              <a:rPr sz="1600" spc="0" dirty="0" smtClean="0">
                <a:latin typeface="Arial"/>
                <a:cs typeface="Arial"/>
              </a:rPr>
              <a:t>X</a:t>
            </a:r>
            <a:r>
              <a:rPr sz="1600" spc="-10" dirty="0" smtClean="0">
                <a:latin typeface="Arial"/>
                <a:cs typeface="Arial"/>
              </a:rPr>
              <a:t> </a:t>
            </a:r>
            <a:r>
              <a:rPr sz="1600" spc="0" dirty="0" smtClean="0">
                <a:latin typeface="Arial"/>
                <a:cs typeface="Arial"/>
              </a:rPr>
              <a:t>et</a:t>
            </a:r>
            <a:r>
              <a:rPr sz="1600" spc="1" dirty="0" smtClean="0">
                <a:latin typeface="Arial"/>
                <a:cs typeface="Arial"/>
              </a:rPr>
              <a:t> </a:t>
            </a:r>
            <a:r>
              <a:rPr sz="1600" spc="0" dirty="0" smtClean="0">
                <a:latin typeface="Arial"/>
                <a:cs typeface="Arial"/>
              </a:rPr>
              <a:t>des</a:t>
            </a:r>
            <a:endParaRPr sz="16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278207" y="5821214"/>
            <a:ext cx="2927509" cy="2280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30"/>
              </a:lnSpc>
              <a:spcBef>
                <a:spcPts val="86"/>
              </a:spcBef>
            </a:pPr>
            <a:r>
              <a:rPr sz="1600" spc="0" dirty="0" smtClean="0">
                <a:latin typeface="Arial"/>
                <a:cs typeface="Arial"/>
              </a:rPr>
              <a:t>résu</a:t>
            </a:r>
            <a:r>
              <a:rPr sz="1600" spc="9" dirty="0" smtClean="0">
                <a:latin typeface="Arial"/>
                <a:cs typeface="Arial"/>
              </a:rPr>
              <a:t>l</a:t>
            </a:r>
            <a:r>
              <a:rPr sz="1600" spc="0" dirty="0" smtClean="0">
                <a:latin typeface="Arial"/>
                <a:cs typeface="Arial"/>
              </a:rPr>
              <a:t>tats</a:t>
            </a:r>
            <a:r>
              <a:rPr sz="1600" spc="-40" dirty="0" smtClean="0">
                <a:latin typeface="Arial"/>
                <a:cs typeface="Arial"/>
              </a:rPr>
              <a:t> </a:t>
            </a:r>
            <a:r>
              <a:rPr sz="1600" spc="0" dirty="0" smtClean="0">
                <a:latin typeface="Arial"/>
                <a:cs typeface="Arial"/>
              </a:rPr>
              <a:t>de</a:t>
            </a:r>
            <a:r>
              <a:rPr sz="1600" spc="22" dirty="0" smtClean="0">
                <a:latin typeface="Arial"/>
                <a:cs typeface="Arial"/>
              </a:rPr>
              <a:t> </a:t>
            </a:r>
            <a:r>
              <a:rPr sz="1600" spc="0" dirty="0" smtClean="0">
                <a:latin typeface="Arial"/>
                <a:cs typeface="Arial"/>
              </a:rPr>
              <a:t>Charga</a:t>
            </a:r>
            <a:r>
              <a:rPr sz="1600" spc="-25" dirty="0" smtClean="0">
                <a:latin typeface="Arial"/>
                <a:cs typeface="Arial"/>
              </a:rPr>
              <a:t>f</a:t>
            </a:r>
            <a:r>
              <a:rPr sz="1600" spc="0" dirty="0" smtClean="0">
                <a:latin typeface="Arial"/>
                <a:cs typeface="Arial"/>
              </a:rPr>
              <a:t>f,</a:t>
            </a:r>
            <a:r>
              <a:rPr sz="1600" spc="-31" dirty="0" smtClean="0">
                <a:latin typeface="Arial"/>
                <a:cs typeface="Arial"/>
              </a:rPr>
              <a:t> </a:t>
            </a:r>
            <a:r>
              <a:rPr sz="1600" spc="4" dirty="0" smtClean="0">
                <a:latin typeface="Arial"/>
                <a:cs typeface="Arial"/>
              </a:rPr>
              <a:t>c</a:t>
            </a:r>
            <a:r>
              <a:rPr sz="1600" spc="0" dirty="0" smtClean="0">
                <a:latin typeface="Arial"/>
                <a:cs typeface="Arial"/>
              </a:rPr>
              <a:t>on</a:t>
            </a:r>
            <a:r>
              <a:rPr sz="1600" spc="4" dirty="0" smtClean="0">
                <a:latin typeface="Arial"/>
                <a:cs typeface="Arial"/>
              </a:rPr>
              <a:t>cl</a:t>
            </a:r>
            <a:r>
              <a:rPr sz="1600" spc="0" dirty="0" smtClean="0">
                <a:latin typeface="Arial"/>
                <a:cs typeface="Arial"/>
              </a:rPr>
              <a:t>uent</a:t>
            </a:r>
            <a:endParaRPr sz="16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43152" y="6065054"/>
            <a:ext cx="6941795" cy="2280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30"/>
              </a:lnSpc>
              <a:spcBef>
                <a:spcPts val="86"/>
              </a:spcBef>
            </a:pPr>
            <a:r>
              <a:rPr sz="1600" spc="0" dirty="0" smtClean="0">
                <a:latin typeface="Arial"/>
                <a:cs typeface="Arial"/>
              </a:rPr>
              <a:t>à</a:t>
            </a:r>
            <a:r>
              <a:rPr sz="1600" spc="-8" dirty="0" smtClean="0">
                <a:latin typeface="Arial"/>
                <a:cs typeface="Arial"/>
              </a:rPr>
              <a:t> </a:t>
            </a:r>
            <a:r>
              <a:rPr sz="1600" spc="0" dirty="0" smtClean="0">
                <a:latin typeface="Arial"/>
                <a:cs typeface="Arial"/>
              </a:rPr>
              <a:t>un</a:t>
            </a:r>
            <a:r>
              <a:rPr sz="1600" spc="-2" dirty="0" smtClean="0">
                <a:latin typeface="Arial"/>
                <a:cs typeface="Arial"/>
              </a:rPr>
              <a:t> </a:t>
            </a:r>
            <a:r>
              <a:rPr sz="1600" spc="4" dirty="0" smtClean="0">
                <a:solidFill>
                  <a:srgbClr val="FF0000"/>
                </a:solidFill>
                <a:latin typeface="Arial"/>
                <a:cs typeface="Arial"/>
              </a:rPr>
              <a:t>s</a:t>
            </a:r>
            <a:r>
              <a:rPr sz="1600" spc="0" dirty="0" smtClean="0">
                <a:solidFill>
                  <a:srgbClr val="FF0000"/>
                </a:solidFill>
                <a:latin typeface="Arial"/>
                <a:cs typeface="Arial"/>
              </a:rPr>
              <a:t>tructure</a:t>
            </a:r>
            <a:r>
              <a:rPr sz="1600" spc="-37" dirty="0" smtClean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FF0000"/>
                </a:solidFill>
                <a:latin typeface="Arial"/>
                <a:cs typeface="Arial"/>
              </a:rPr>
              <a:t>en</a:t>
            </a:r>
            <a:r>
              <a:rPr sz="1600" spc="-7" dirty="0" smtClean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FF0000"/>
                </a:solidFill>
                <a:latin typeface="Arial"/>
                <a:cs typeface="Arial"/>
              </a:rPr>
              <a:t>doub</a:t>
            </a:r>
            <a:r>
              <a:rPr sz="1600" spc="4" dirty="0" smtClean="0">
                <a:solidFill>
                  <a:srgbClr val="FF0000"/>
                </a:solidFill>
                <a:latin typeface="Arial"/>
                <a:cs typeface="Arial"/>
              </a:rPr>
              <a:t>l</a:t>
            </a:r>
            <a:r>
              <a:rPr sz="1600" spc="0" dirty="0" smtClean="0">
                <a:solidFill>
                  <a:srgbClr val="FF0000"/>
                </a:solidFill>
                <a:latin typeface="Arial"/>
                <a:cs typeface="Arial"/>
              </a:rPr>
              <a:t>e</a:t>
            </a:r>
            <a:r>
              <a:rPr sz="1600" spc="-57" dirty="0" smtClean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FF0000"/>
                </a:solidFill>
                <a:latin typeface="Arial"/>
                <a:cs typeface="Arial"/>
              </a:rPr>
              <a:t>hé</a:t>
            </a:r>
            <a:r>
              <a:rPr sz="1600" spc="4" dirty="0" smtClean="0">
                <a:solidFill>
                  <a:srgbClr val="FF0000"/>
                </a:solidFill>
                <a:latin typeface="Arial"/>
                <a:cs typeface="Arial"/>
              </a:rPr>
              <a:t>lic</a:t>
            </a:r>
            <a:r>
              <a:rPr sz="1600" spc="0" dirty="0" smtClean="0">
                <a:solidFill>
                  <a:srgbClr val="FF0000"/>
                </a:solidFill>
                <a:latin typeface="Arial"/>
                <a:cs typeface="Arial"/>
              </a:rPr>
              <a:t>e</a:t>
            </a:r>
            <a:r>
              <a:rPr sz="1600" spc="-51" dirty="0" smtClean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latin typeface="Arial"/>
                <a:cs typeface="Arial"/>
              </a:rPr>
              <a:t>dans</a:t>
            </a:r>
            <a:r>
              <a:rPr sz="1600" spc="-29" dirty="0" smtClean="0">
                <a:latin typeface="Arial"/>
                <a:cs typeface="Arial"/>
              </a:rPr>
              <a:t> </a:t>
            </a:r>
            <a:r>
              <a:rPr sz="1600" spc="4" dirty="0" smtClean="0">
                <a:latin typeface="Arial"/>
                <a:cs typeface="Arial"/>
              </a:rPr>
              <a:t>l</a:t>
            </a:r>
            <a:r>
              <a:rPr sz="1600" spc="0" dirty="0" smtClean="0">
                <a:latin typeface="Arial"/>
                <a:cs typeface="Arial"/>
              </a:rPr>
              <a:t>aque</a:t>
            </a:r>
            <a:r>
              <a:rPr sz="1600" spc="4" dirty="0" smtClean="0">
                <a:latin typeface="Arial"/>
                <a:cs typeface="Arial"/>
              </a:rPr>
              <a:t>ll</a:t>
            </a:r>
            <a:r>
              <a:rPr sz="1600" spc="0" dirty="0" smtClean="0">
                <a:latin typeface="Arial"/>
                <a:cs typeface="Arial"/>
              </a:rPr>
              <a:t>e</a:t>
            </a:r>
            <a:r>
              <a:rPr sz="1600" spc="-75" dirty="0" smtClean="0">
                <a:latin typeface="Arial"/>
                <a:cs typeface="Arial"/>
              </a:rPr>
              <a:t> </a:t>
            </a:r>
            <a:r>
              <a:rPr sz="1600" spc="4" dirty="0" smtClean="0">
                <a:latin typeface="Arial"/>
                <a:cs typeface="Arial"/>
              </a:rPr>
              <a:t>l</a:t>
            </a:r>
            <a:r>
              <a:rPr sz="1600" spc="0" dirty="0" smtClean="0">
                <a:latin typeface="Arial"/>
                <a:cs typeface="Arial"/>
              </a:rPr>
              <a:t>es</a:t>
            </a:r>
            <a:r>
              <a:rPr sz="1600" spc="-5" dirty="0" smtClean="0"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FF0000"/>
                </a:solidFill>
                <a:latin typeface="Arial"/>
                <a:cs typeface="Arial"/>
              </a:rPr>
              <a:t>brins</a:t>
            </a:r>
            <a:r>
              <a:rPr sz="1600" spc="-24" dirty="0" smtClean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600" spc="4" dirty="0" smtClean="0">
                <a:solidFill>
                  <a:srgbClr val="FF0000"/>
                </a:solidFill>
                <a:latin typeface="Arial"/>
                <a:cs typeface="Arial"/>
              </a:rPr>
              <a:t>s</a:t>
            </a:r>
            <a:r>
              <a:rPr sz="1600" spc="0" dirty="0" smtClean="0">
                <a:solidFill>
                  <a:srgbClr val="FF0000"/>
                </a:solidFill>
                <a:latin typeface="Arial"/>
                <a:cs typeface="Arial"/>
              </a:rPr>
              <a:t>ont</a:t>
            </a:r>
            <a:r>
              <a:rPr sz="1600" spc="-30" dirty="0" smtClean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600" spc="4" dirty="0" smtClean="0">
                <a:solidFill>
                  <a:srgbClr val="FF0000"/>
                </a:solidFill>
                <a:latin typeface="Arial"/>
                <a:cs typeface="Arial"/>
              </a:rPr>
              <a:t>c</a:t>
            </a:r>
            <a:r>
              <a:rPr sz="1600" spc="0" dirty="0" smtClean="0">
                <a:solidFill>
                  <a:srgbClr val="FF0000"/>
                </a:solidFill>
                <a:latin typeface="Arial"/>
                <a:cs typeface="Arial"/>
              </a:rPr>
              <a:t>omp</a:t>
            </a:r>
            <a:r>
              <a:rPr sz="1600" spc="9" dirty="0" smtClean="0">
                <a:solidFill>
                  <a:srgbClr val="FF0000"/>
                </a:solidFill>
                <a:latin typeface="Arial"/>
                <a:cs typeface="Arial"/>
              </a:rPr>
              <a:t>l</a:t>
            </a:r>
            <a:r>
              <a:rPr sz="1600" spc="0" dirty="0" smtClean="0">
                <a:solidFill>
                  <a:srgbClr val="FF0000"/>
                </a:solidFill>
                <a:latin typeface="Arial"/>
                <a:cs typeface="Arial"/>
              </a:rPr>
              <a:t>ément</a:t>
            </a:r>
            <a:r>
              <a:rPr sz="1600" spc="4" dirty="0" smtClean="0">
                <a:solidFill>
                  <a:srgbClr val="FF0000"/>
                </a:solidFill>
                <a:latin typeface="Arial"/>
                <a:cs typeface="Arial"/>
              </a:rPr>
              <a:t>ai</a:t>
            </a:r>
            <a:r>
              <a:rPr sz="1600" spc="0" dirty="0" smtClean="0">
                <a:solidFill>
                  <a:srgbClr val="FF0000"/>
                </a:solidFill>
                <a:latin typeface="Arial"/>
                <a:cs typeface="Arial"/>
              </a:rPr>
              <a:t>res</a:t>
            </a:r>
            <a:endParaRPr sz="16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712321" y="6531508"/>
            <a:ext cx="231966" cy="204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0"/>
              </a:lnSpc>
              <a:spcBef>
                <a:spcPts val="76"/>
              </a:spcBef>
            </a:pPr>
            <a:r>
              <a:rPr sz="2100" spc="-4" baseline="1950" dirty="0" smtClean="0">
                <a:solidFill>
                  <a:srgbClr val="C00000"/>
                </a:solidFill>
                <a:latin typeface="Calibri"/>
                <a:cs typeface="Calibri"/>
              </a:rPr>
              <a:t>98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 rot="16200000">
            <a:off x="0" y="1761345"/>
            <a:ext cx="3562100" cy="19494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2040-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Ch</a:t>
            </a:r>
            <a:r>
              <a:rPr sz="1400" b="1" i="1" spc="4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400" b="1" i="1" spc="4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400" b="1" i="1" spc="-39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1400" b="1" i="1" spc="-9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1400" b="1" i="1" spc="4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va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400" b="1" i="1" spc="-25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et</a:t>
            </a:r>
            <a:r>
              <a:rPr sz="1400" b="1" i="1" spc="-14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1400" b="1" i="1" spc="4" dirty="0" smtClean="0">
                <a:solidFill>
                  <a:srgbClr val="FFFFFF"/>
                </a:solidFill>
                <a:latin typeface="Arial"/>
                <a:cs typeface="Arial"/>
              </a:rPr>
              <a:t>ir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onn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eme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endParaRPr sz="1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284732" y="4049268"/>
            <a:ext cx="1943100" cy="154228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5" name="object 5"/>
          <p:cNvSpPr txBox="1"/>
          <p:nvPr/>
        </p:nvSpPr>
        <p:spPr>
          <a:xfrm>
            <a:off x="0" y="0"/>
            <a:ext cx="330708" cy="68579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4" name="object 4"/>
          <p:cNvSpPr txBox="1"/>
          <p:nvPr/>
        </p:nvSpPr>
        <p:spPr>
          <a:xfrm>
            <a:off x="2213822" y="653669"/>
            <a:ext cx="59275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3" name="object 3"/>
          <p:cNvSpPr txBox="1"/>
          <p:nvPr/>
        </p:nvSpPr>
        <p:spPr>
          <a:xfrm>
            <a:off x="2837428" y="653669"/>
            <a:ext cx="56433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" name="object 2"/>
          <p:cNvSpPr txBox="1"/>
          <p:nvPr/>
        </p:nvSpPr>
        <p:spPr>
          <a:xfrm>
            <a:off x="2271825" y="1807083"/>
            <a:ext cx="6060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object 29"/>
          <p:cNvSpPr/>
          <p:nvPr/>
        </p:nvSpPr>
        <p:spPr>
          <a:xfrm>
            <a:off x="11415522" y="6528054"/>
            <a:ext cx="0" cy="347470"/>
          </a:xfrm>
          <a:custGeom>
            <a:avLst/>
            <a:gdLst/>
            <a:ahLst/>
            <a:cxnLst/>
            <a:rect l="l" t="t" r="r" b="b"/>
            <a:pathLst>
              <a:path h="347470">
                <a:moveTo>
                  <a:pt x="0" y="0"/>
                </a:moveTo>
                <a:lnTo>
                  <a:pt x="0" y="329943"/>
                </a:lnTo>
              </a:path>
            </a:pathLst>
          </a:custGeom>
          <a:ln w="25908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-12192" y="0"/>
            <a:ext cx="3429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-12192" y="0"/>
            <a:ext cx="342900" cy="6858000"/>
          </a:xfrm>
          <a:custGeom>
            <a:avLst/>
            <a:gdLst/>
            <a:ahLst/>
            <a:cxnLst/>
            <a:rect l="l" t="t" r="r" b="b"/>
            <a:pathLst>
              <a:path w="342900" h="6858000">
                <a:moveTo>
                  <a:pt x="342900" y="0"/>
                </a:moveTo>
                <a:lnTo>
                  <a:pt x="12192" y="0"/>
                </a:lnTo>
              </a:path>
              <a:path w="342900" h="6858000">
                <a:moveTo>
                  <a:pt x="12192" y="6858000"/>
                </a:moveTo>
                <a:lnTo>
                  <a:pt x="342900" y="6858000"/>
                </a:lnTo>
                <a:lnTo>
                  <a:pt x="342900" y="0"/>
                </a:lnTo>
              </a:path>
            </a:pathLst>
          </a:custGeom>
          <a:ln w="9144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-21336" y="6385560"/>
            <a:ext cx="361188" cy="3352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-18288" y="5987224"/>
            <a:ext cx="361188" cy="31908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731264" y="816864"/>
            <a:ext cx="8363711" cy="265785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23722" y="3414522"/>
            <a:ext cx="1632203" cy="402335"/>
          </a:xfrm>
          <a:custGeom>
            <a:avLst/>
            <a:gdLst/>
            <a:ahLst/>
            <a:cxnLst/>
            <a:rect l="l" t="t" r="r" b="b"/>
            <a:pathLst>
              <a:path w="1632203" h="402335">
                <a:moveTo>
                  <a:pt x="0" y="402335"/>
                </a:moveTo>
                <a:lnTo>
                  <a:pt x="1632203" y="402335"/>
                </a:lnTo>
                <a:lnTo>
                  <a:pt x="1632203" y="0"/>
                </a:lnTo>
                <a:lnTo>
                  <a:pt x="0" y="0"/>
                </a:lnTo>
                <a:lnTo>
                  <a:pt x="0" y="40233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23722" y="3414522"/>
            <a:ext cx="1632203" cy="402335"/>
          </a:xfrm>
          <a:custGeom>
            <a:avLst/>
            <a:gdLst/>
            <a:ahLst/>
            <a:cxnLst/>
            <a:rect l="l" t="t" r="r" b="b"/>
            <a:pathLst>
              <a:path w="1632203" h="402335">
                <a:moveTo>
                  <a:pt x="0" y="402335"/>
                </a:moveTo>
                <a:lnTo>
                  <a:pt x="1632203" y="402335"/>
                </a:lnTo>
                <a:lnTo>
                  <a:pt x="1632203" y="0"/>
                </a:lnTo>
                <a:lnTo>
                  <a:pt x="0" y="0"/>
                </a:lnTo>
                <a:lnTo>
                  <a:pt x="0" y="402335"/>
                </a:lnTo>
                <a:close/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278874" y="3463290"/>
            <a:ext cx="1632203" cy="402336"/>
          </a:xfrm>
          <a:custGeom>
            <a:avLst/>
            <a:gdLst/>
            <a:ahLst/>
            <a:cxnLst/>
            <a:rect l="l" t="t" r="r" b="b"/>
            <a:pathLst>
              <a:path w="1632203" h="402336">
                <a:moveTo>
                  <a:pt x="0" y="402336"/>
                </a:moveTo>
                <a:lnTo>
                  <a:pt x="1632203" y="402336"/>
                </a:lnTo>
                <a:lnTo>
                  <a:pt x="1632203" y="0"/>
                </a:lnTo>
                <a:lnTo>
                  <a:pt x="0" y="0"/>
                </a:lnTo>
                <a:lnTo>
                  <a:pt x="0" y="40233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9278874" y="3463290"/>
            <a:ext cx="1632203" cy="402336"/>
          </a:xfrm>
          <a:custGeom>
            <a:avLst/>
            <a:gdLst/>
            <a:ahLst/>
            <a:cxnLst/>
            <a:rect l="l" t="t" r="r" b="b"/>
            <a:pathLst>
              <a:path w="1632203" h="402336">
                <a:moveTo>
                  <a:pt x="0" y="402336"/>
                </a:moveTo>
                <a:lnTo>
                  <a:pt x="1632203" y="402336"/>
                </a:lnTo>
                <a:lnTo>
                  <a:pt x="1632203" y="0"/>
                </a:lnTo>
                <a:lnTo>
                  <a:pt x="0" y="0"/>
                </a:lnTo>
                <a:lnTo>
                  <a:pt x="0" y="402336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56082" y="343662"/>
            <a:ext cx="1632204" cy="402335"/>
          </a:xfrm>
          <a:custGeom>
            <a:avLst/>
            <a:gdLst/>
            <a:ahLst/>
            <a:cxnLst/>
            <a:rect l="l" t="t" r="r" b="b"/>
            <a:pathLst>
              <a:path w="1632204" h="402335">
                <a:moveTo>
                  <a:pt x="0" y="402335"/>
                </a:moveTo>
                <a:lnTo>
                  <a:pt x="1632204" y="402335"/>
                </a:lnTo>
                <a:lnTo>
                  <a:pt x="1632204" y="0"/>
                </a:lnTo>
                <a:lnTo>
                  <a:pt x="0" y="0"/>
                </a:lnTo>
                <a:lnTo>
                  <a:pt x="0" y="402335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9420606" y="276605"/>
            <a:ext cx="1630679" cy="463296"/>
          </a:xfrm>
          <a:custGeom>
            <a:avLst/>
            <a:gdLst/>
            <a:ahLst/>
            <a:cxnLst/>
            <a:rect l="l" t="t" r="r" b="b"/>
            <a:pathLst>
              <a:path w="1630679" h="463296">
                <a:moveTo>
                  <a:pt x="0" y="463296"/>
                </a:moveTo>
                <a:lnTo>
                  <a:pt x="1630679" y="463296"/>
                </a:lnTo>
                <a:lnTo>
                  <a:pt x="1630679" y="0"/>
                </a:lnTo>
                <a:lnTo>
                  <a:pt x="0" y="0"/>
                </a:lnTo>
                <a:lnTo>
                  <a:pt x="0" y="463296"/>
                </a:lnTo>
                <a:close/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1370203" y="4332914"/>
            <a:ext cx="9233569" cy="135158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26730">
              <a:lnSpc>
                <a:spcPts val="1939"/>
              </a:lnSpc>
              <a:spcBef>
                <a:spcPts val="97"/>
              </a:spcBef>
            </a:pPr>
            <a:r>
              <a:rPr sz="1800" spc="0" dirty="0" smtClean="0">
                <a:latin typeface="Arial"/>
                <a:cs typeface="Arial"/>
              </a:rPr>
              <a:t>Mo</a:t>
            </a:r>
            <a:r>
              <a:rPr sz="1800" spc="-4" dirty="0" smtClean="0">
                <a:latin typeface="Arial"/>
                <a:cs typeface="Arial"/>
              </a:rPr>
              <a:t>l</a:t>
            </a:r>
            <a:r>
              <a:rPr sz="1800" spc="0" dirty="0" smtClean="0">
                <a:latin typeface="Arial"/>
                <a:cs typeface="Arial"/>
              </a:rPr>
              <a:t>éc</a:t>
            </a:r>
            <a:r>
              <a:rPr sz="1800" spc="-9" dirty="0" smtClean="0">
                <a:latin typeface="Arial"/>
                <a:cs typeface="Arial"/>
              </a:rPr>
              <a:t>u</a:t>
            </a:r>
            <a:r>
              <a:rPr sz="1800" spc="0" dirty="0" smtClean="0">
                <a:latin typeface="Arial"/>
                <a:cs typeface="Arial"/>
              </a:rPr>
              <a:t>le</a:t>
            </a:r>
            <a:r>
              <a:rPr sz="1800" spc="19" dirty="0" smtClean="0">
                <a:latin typeface="Arial"/>
                <a:cs typeface="Arial"/>
              </a:rPr>
              <a:t> </a:t>
            </a:r>
            <a:r>
              <a:rPr sz="1800" spc="0" dirty="0" smtClean="0">
                <a:latin typeface="Arial"/>
                <a:cs typeface="Arial"/>
              </a:rPr>
              <a:t>d</a:t>
            </a:r>
            <a:r>
              <a:rPr sz="1800" spc="-9" dirty="0" smtClean="0">
                <a:latin typeface="Arial"/>
                <a:cs typeface="Arial"/>
              </a:rPr>
              <a:t>’</a:t>
            </a:r>
            <a:r>
              <a:rPr sz="1800" spc="0" dirty="0" smtClean="0">
                <a:latin typeface="Arial"/>
                <a:cs typeface="Arial"/>
              </a:rPr>
              <a:t>ADN</a:t>
            </a:r>
            <a:r>
              <a:rPr sz="1800" spc="9" dirty="0" smtClean="0">
                <a:latin typeface="Arial"/>
                <a:cs typeface="Arial"/>
              </a:rPr>
              <a:t> </a:t>
            </a:r>
            <a:r>
              <a:rPr sz="1800" spc="0" dirty="0" smtClean="0">
                <a:latin typeface="Arial"/>
                <a:cs typeface="Arial"/>
              </a:rPr>
              <a:t>=</a:t>
            </a:r>
            <a:endParaRPr sz="1800">
              <a:latin typeface="Arial"/>
              <a:cs typeface="Arial"/>
            </a:endParaRPr>
          </a:p>
          <a:p>
            <a:pPr marL="76708" marR="26730">
              <a:lnSpc>
                <a:spcPct val="95825"/>
              </a:lnSpc>
              <a:spcBef>
                <a:spcPts val="1075"/>
              </a:spcBef>
            </a:pPr>
            <a:r>
              <a:rPr sz="1800" spc="0" dirty="0" smtClean="0">
                <a:latin typeface="Arial"/>
                <a:cs typeface="Arial"/>
              </a:rPr>
              <a:t>-</a:t>
            </a:r>
            <a:r>
              <a:rPr sz="1800" spc="-4" dirty="0" smtClean="0">
                <a:latin typeface="Arial"/>
                <a:cs typeface="Arial"/>
              </a:rPr>
              <a:t> </a:t>
            </a:r>
            <a:r>
              <a:rPr sz="1800" spc="0" dirty="0" smtClean="0">
                <a:latin typeface="Arial"/>
                <a:cs typeface="Arial"/>
              </a:rPr>
              <a:t>2 c</a:t>
            </a:r>
            <a:r>
              <a:rPr sz="1800" spc="-4" dirty="0" smtClean="0">
                <a:latin typeface="Arial"/>
                <a:cs typeface="Arial"/>
              </a:rPr>
              <a:t>h</a:t>
            </a:r>
            <a:r>
              <a:rPr sz="1800" spc="0" dirty="0" smtClean="0">
                <a:latin typeface="Arial"/>
                <a:cs typeface="Arial"/>
              </a:rPr>
              <a:t>aî</a:t>
            </a:r>
            <a:r>
              <a:rPr sz="1800" spc="-4" dirty="0" smtClean="0">
                <a:latin typeface="Arial"/>
                <a:cs typeface="Arial"/>
              </a:rPr>
              <a:t>n</a:t>
            </a:r>
            <a:r>
              <a:rPr sz="1800" spc="0" dirty="0" smtClean="0">
                <a:latin typeface="Arial"/>
                <a:cs typeface="Arial"/>
              </a:rPr>
              <a:t>es</a:t>
            </a:r>
            <a:r>
              <a:rPr sz="1800" spc="9" dirty="0" smtClean="0">
                <a:latin typeface="Arial"/>
                <a:cs typeface="Arial"/>
              </a:rPr>
              <a:t> </a:t>
            </a:r>
            <a:r>
              <a:rPr sz="1800" spc="0" dirty="0" smtClean="0">
                <a:latin typeface="Arial"/>
                <a:cs typeface="Arial"/>
              </a:rPr>
              <a:t>de p</a:t>
            </a:r>
            <a:r>
              <a:rPr sz="1800" spc="-9" dirty="0" smtClean="0">
                <a:latin typeface="Arial"/>
                <a:cs typeface="Arial"/>
              </a:rPr>
              <a:t>o</a:t>
            </a:r>
            <a:r>
              <a:rPr sz="1800" spc="0" dirty="0" smtClean="0">
                <a:latin typeface="Arial"/>
                <a:cs typeface="Arial"/>
              </a:rPr>
              <a:t>l</a:t>
            </a:r>
            <a:r>
              <a:rPr sz="1800" spc="-25" dirty="0" smtClean="0">
                <a:latin typeface="Arial"/>
                <a:cs typeface="Arial"/>
              </a:rPr>
              <a:t>y</a:t>
            </a:r>
            <a:r>
              <a:rPr sz="1800" spc="0" dirty="0" smtClean="0">
                <a:latin typeface="Arial"/>
                <a:cs typeface="Arial"/>
              </a:rPr>
              <a:t>n</a:t>
            </a:r>
            <a:r>
              <a:rPr sz="1800" spc="-9" dirty="0" smtClean="0">
                <a:latin typeface="Arial"/>
                <a:cs typeface="Arial"/>
              </a:rPr>
              <a:t>u</a:t>
            </a:r>
            <a:r>
              <a:rPr sz="1800" spc="0" dirty="0" smtClean="0">
                <a:latin typeface="Arial"/>
                <a:cs typeface="Arial"/>
              </a:rPr>
              <a:t>cl</a:t>
            </a:r>
            <a:r>
              <a:rPr sz="1800" spc="-9" dirty="0" smtClean="0">
                <a:latin typeface="Arial"/>
                <a:cs typeface="Arial"/>
              </a:rPr>
              <a:t>é</a:t>
            </a:r>
            <a:r>
              <a:rPr sz="1800" spc="0" dirty="0" smtClean="0">
                <a:latin typeface="Arial"/>
                <a:cs typeface="Arial"/>
              </a:rPr>
              <a:t>otides</a:t>
            </a:r>
            <a:r>
              <a:rPr sz="1800" spc="54" dirty="0" smtClean="0">
                <a:latin typeface="Arial"/>
                <a:cs typeface="Arial"/>
              </a:rPr>
              <a:t> </a:t>
            </a:r>
            <a:r>
              <a:rPr sz="1800" spc="0" dirty="0" smtClean="0">
                <a:latin typeface="Arial"/>
                <a:cs typeface="Arial"/>
              </a:rPr>
              <a:t>e</a:t>
            </a:r>
            <a:r>
              <a:rPr sz="1800" spc="-9" dirty="0" smtClean="0">
                <a:latin typeface="Arial"/>
                <a:cs typeface="Arial"/>
              </a:rPr>
              <a:t>n</a:t>
            </a:r>
            <a:r>
              <a:rPr sz="1800" spc="0" dirty="0" smtClean="0">
                <a:latin typeface="Arial"/>
                <a:cs typeface="Arial"/>
              </a:rPr>
              <a:t>ro</a:t>
            </a:r>
            <a:r>
              <a:rPr sz="1800" spc="-9" dirty="0" smtClean="0">
                <a:latin typeface="Arial"/>
                <a:cs typeface="Arial"/>
              </a:rPr>
              <a:t>u</a:t>
            </a:r>
            <a:r>
              <a:rPr sz="1800" spc="0" dirty="0" smtClean="0">
                <a:latin typeface="Arial"/>
                <a:cs typeface="Arial"/>
              </a:rPr>
              <a:t>l</a:t>
            </a:r>
            <a:r>
              <a:rPr sz="1800" spc="-9" dirty="0" smtClean="0">
                <a:latin typeface="Arial"/>
                <a:cs typeface="Arial"/>
              </a:rPr>
              <a:t>é</a:t>
            </a:r>
            <a:r>
              <a:rPr sz="1800" spc="0" dirty="0" smtClean="0">
                <a:latin typeface="Arial"/>
                <a:cs typeface="Arial"/>
              </a:rPr>
              <a:t>s</a:t>
            </a:r>
            <a:r>
              <a:rPr sz="1800" spc="24" dirty="0" smtClean="0">
                <a:latin typeface="Arial"/>
                <a:cs typeface="Arial"/>
              </a:rPr>
              <a:t> </a:t>
            </a:r>
            <a:r>
              <a:rPr sz="1800" spc="0" dirty="0" smtClean="0">
                <a:latin typeface="Arial"/>
                <a:cs typeface="Arial"/>
              </a:rPr>
              <a:t>en</a:t>
            </a:r>
            <a:r>
              <a:rPr sz="1800" spc="-4" dirty="0" smtClean="0">
                <a:latin typeface="Arial"/>
                <a:cs typeface="Arial"/>
              </a:rPr>
              <a:t> </a:t>
            </a:r>
            <a:r>
              <a:rPr sz="1800" spc="0" dirty="0" smtClean="0">
                <a:latin typeface="Arial"/>
                <a:cs typeface="Arial"/>
              </a:rPr>
              <a:t>spir</a:t>
            </a:r>
            <a:r>
              <a:rPr sz="1800" spc="-9" dirty="0" smtClean="0">
                <a:latin typeface="Arial"/>
                <a:cs typeface="Arial"/>
              </a:rPr>
              <a:t>a</a:t>
            </a:r>
            <a:r>
              <a:rPr sz="1800" spc="0" dirty="0" smtClean="0">
                <a:latin typeface="Arial"/>
                <a:cs typeface="Arial"/>
              </a:rPr>
              <a:t>le</a:t>
            </a:r>
            <a:r>
              <a:rPr sz="1800" spc="19" dirty="0" smtClean="0">
                <a:latin typeface="Arial"/>
                <a:cs typeface="Arial"/>
              </a:rPr>
              <a:t> </a:t>
            </a:r>
            <a:r>
              <a:rPr sz="1800" spc="0" dirty="0" smtClean="0">
                <a:latin typeface="Arial"/>
                <a:cs typeface="Arial"/>
              </a:rPr>
              <a:t>forma</a:t>
            </a:r>
            <a:r>
              <a:rPr sz="1800" spc="-9" dirty="0" smtClean="0">
                <a:latin typeface="Arial"/>
                <a:cs typeface="Arial"/>
              </a:rPr>
              <a:t>n</a:t>
            </a:r>
            <a:r>
              <a:rPr sz="1800" spc="0" dirty="0" smtClean="0">
                <a:latin typeface="Arial"/>
                <a:cs typeface="Arial"/>
              </a:rPr>
              <a:t>t</a:t>
            </a:r>
            <a:r>
              <a:rPr sz="1800" spc="4" dirty="0" smtClean="0">
                <a:latin typeface="Arial"/>
                <a:cs typeface="Arial"/>
              </a:rPr>
              <a:t> </a:t>
            </a:r>
            <a:r>
              <a:rPr sz="1800" spc="0" dirty="0" smtClean="0">
                <a:latin typeface="Arial"/>
                <a:cs typeface="Arial"/>
              </a:rPr>
              <a:t>u</a:t>
            </a:r>
            <a:r>
              <a:rPr sz="1800" spc="-9" dirty="0" smtClean="0">
                <a:latin typeface="Arial"/>
                <a:cs typeface="Arial"/>
              </a:rPr>
              <a:t>n</a:t>
            </a:r>
            <a:r>
              <a:rPr sz="1800" spc="0" dirty="0" smtClean="0">
                <a:latin typeface="Arial"/>
                <a:cs typeface="Arial"/>
              </a:rPr>
              <a:t>e </a:t>
            </a:r>
            <a:r>
              <a:rPr sz="1800" spc="-4" dirty="0" smtClean="0">
                <a:latin typeface="Arial"/>
                <a:cs typeface="Arial"/>
              </a:rPr>
              <a:t>d</a:t>
            </a:r>
            <a:r>
              <a:rPr sz="1800" spc="0" dirty="0" smtClean="0">
                <a:latin typeface="Arial"/>
                <a:cs typeface="Arial"/>
              </a:rPr>
              <a:t>o</a:t>
            </a:r>
            <a:r>
              <a:rPr sz="1800" spc="-9" dirty="0" smtClean="0">
                <a:latin typeface="Arial"/>
                <a:cs typeface="Arial"/>
              </a:rPr>
              <a:t>u</a:t>
            </a:r>
            <a:r>
              <a:rPr sz="1800" spc="0" dirty="0" smtClean="0">
                <a:latin typeface="Arial"/>
                <a:cs typeface="Arial"/>
              </a:rPr>
              <a:t>b</a:t>
            </a:r>
            <a:r>
              <a:rPr sz="1800" spc="-9" dirty="0" smtClean="0">
                <a:latin typeface="Arial"/>
                <a:cs typeface="Arial"/>
              </a:rPr>
              <a:t>l</a:t>
            </a:r>
            <a:r>
              <a:rPr sz="1800" spc="0" dirty="0" smtClean="0">
                <a:latin typeface="Arial"/>
                <a:cs typeface="Arial"/>
              </a:rPr>
              <a:t>e</a:t>
            </a:r>
            <a:r>
              <a:rPr sz="1800" spc="24" dirty="0" smtClean="0">
                <a:latin typeface="Arial"/>
                <a:cs typeface="Arial"/>
              </a:rPr>
              <a:t> </a:t>
            </a:r>
            <a:r>
              <a:rPr sz="1800" spc="0" dirty="0" smtClean="0">
                <a:latin typeface="Arial"/>
                <a:cs typeface="Arial"/>
              </a:rPr>
              <a:t>h</a:t>
            </a:r>
            <a:r>
              <a:rPr sz="1800" spc="-9" dirty="0" smtClean="0">
                <a:latin typeface="Arial"/>
                <a:cs typeface="Arial"/>
              </a:rPr>
              <a:t>é</a:t>
            </a:r>
            <a:r>
              <a:rPr sz="1800" spc="0" dirty="0" smtClean="0">
                <a:latin typeface="Arial"/>
                <a:cs typeface="Arial"/>
              </a:rPr>
              <a:t>l</a:t>
            </a:r>
            <a:r>
              <a:rPr sz="1800" spc="-4" dirty="0" smtClean="0">
                <a:latin typeface="Arial"/>
                <a:cs typeface="Arial"/>
              </a:rPr>
              <a:t>i</a:t>
            </a:r>
            <a:r>
              <a:rPr sz="1800" spc="0" dirty="0" smtClean="0">
                <a:latin typeface="Arial"/>
                <a:cs typeface="Arial"/>
              </a:rPr>
              <a:t>ce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41"/>
              </a:lnSpc>
              <a:spcBef>
                <a:spcPts val="1170"/>
              </a:spcBef>
            </a:pPr>
            <a:r>
              <a:rPr sz="1800" spc="0" dirty="0" smtClean="0">
                <a:latin typeface="Arial"/>
                <a:cs typeface="Arial"/>
              </a:rPr>
              <a:t>-L</a:t>
            </a:r>
            <a:r>
              <a:rPr sz="1800" spc="-9" dirty="0" smtClean="0">
                <a:latin typeface="Arial"/>
                <a:cs typeface="Arial"/>
              </a:rPr>
              <a:t>e</a:t>
            </a:r>
            <a:r>
              <a:rPr sz="1800" spc="0" dirty="0" smtClean="0">
                <a:latin typeface="Arial"/>
                <a:cs typeface="Arial"/>
              </a:rPr>
              <a:t>s 2 sq</a:t>
            </a:r>
            <a:r>
              <a:rPr sz="1800" spc="-4" dirty="0" smtClean="0">
                <a:latin typeface="Arial"/>
                <a:cs typeface="Arial"/>
              </a:rPr>
              <a:t>u</a:t>
            </a:r>
            <a:r>
              <a:rPr sz="1800" spc="0" dirty="0" smtClean="0">
                <a:latin typeface="Arial"/>
                <a:cs typeface="Arial"/>
              </a:rPr>
              <a:t>e</a:t>
            </a:r>
            <a:r>
              <a:rPr sz="1800" spc="-9" dirty="0" smtClean="0">
                <a:latin typeface="Arial"/>
                <a:cs typeface="Arial"/>
              </a:rPr>
              <a:t>l</a:t>
            </a:r>
            <a:r>
              <a:rPr sz="1800" spc="0" dirty="0" smtClean="0">
                <a:latin typeface="Arial"/>
                <a:cs typeface="Arial"/>
              </a:rPr>
              <a:t>ettes</a:t>
            </a:r>
            <a:r>
              <a:rPr sz="1800" spc="14" dirty="0" smtClean="0">
                <a:latin typeface="Arial"/>
                <a:cs typeface="Arial"/>
              </a:rPr>
              <a:t> </a:t>
            </a:r>
            <a:r>
              <a:rPr sz="1800" spc="0" dirty="0" smtClean="0">
                <a:latin typeface="Arial"/>
                <a:cs typeface="Arial"/>
              </a:rPr>
              <a:t>p</a:t>
            </a:r>
            <a:r>
              <a:rPr sz="1800" spc="-9" dirty="0" smtClean="0">
                <a:latin typeface="Arial"/>
                <a:cs typeface="Arial"/>
              </a:rPr>
              <a:t>e</a:t>
            </a:r>
            <a:r>
              <a:rPr sz="1800" spc="0" dirty="0" smtClean="0">
                <a:latin typeface="Arial"/>
                <a:cs typeface="Arial"/>
              </a:rPr>
              <a:t>nt</a:t>
            </a:r>
            <a:r>
              <a:rPr sz="1800" spc="-4" dirty="0" smtClean="0">
                <a:latin typeface="Arial"/>
                <a:cs typeface="Arial"/>
              </a:rPr>
              <a:t>o</a:t>
            </a:r>
            <a:r>
              <a:rPr sz="1800" spc="0" dirty="0" smtClean="0">
                <a:latin typeface="Arial"/>
                <a:cs typeface="Arial"/>
              </a:rPr>
              <a:t>se-p</a:t>
            </a:r>
            <a:r>
              <a:rPr sz="1800" spc="-9" dirty="0" smtClean="0">
                <a:latin typeface="Arial"/>
                <a:cs typeface="Arial"/>
              </a:rPr>
              <a:t>h</a:t>
            </a:r>
            <a:r>
              <a:rPr sz="1800" spc="0" dirty="0" smtClean="0">
                <a:latin typeface="Arial"/>
                <a:cs typeface="Arial"/>
              </a:rPr>
              <a:t>os</a:t>
            </a:r>
            <a:r>
              <a:rPr sz="1800" spc="-9" dirty="0" smtClean="0">
                <a:latin typeface="Arial"/>
                <a:cs typeface="Arial"/>
              </a:rPr>
              <a:t>p</a:t>
            </a:r>
            <a:r>
              <a:rPr sz="1800" spc="0" dirty="0" smtClean="0">
                <a:latin typeface="Arial"/>
                <a:cs typeface="Arial"/>
              </a:rPr>
              <a:t>h</a:t>
            </a:r>
            <a:r>
              <a:rPr sz="1800" spc="-9" dirty="0" smtClean="0">
                <a:latin typeface="Arial"/>
                <a:cs typeface="Arial"/>
              </a:rPr>
              <a:t>a</a:t>
            </a:r>
            <a:r>
              <a:rPr sz="1800" spc="0" dirty="0" smtClean="0">
                <a:latin typeface="Arial"/>
                <a:cs typeface="Arial"/>
              </a:rPr>
              <a:t>te</a:t>
            </a:r>
            <a:r>
              <a:rPr sz="1800" spc="39" dirty="0" smtClean="0">
                <a:latin typeface="Arial"/>
                <a:cs typeface="Arial"/>
              </a:rPr>
              <a:t> </a:t>
            </a:r>
            <a:r>
              <a:rPr sz="1800" spc="0" dirty="0" smtClean="0">
                <a:latin typeface="Arial"/>
                <a:cs typeface="Arial"/>
              </a:rPr>
              <a:t>se tro</a:t>
            </a:r>
            <a:r>
              <a:rPr sz="1800" spc="-4" dirty="0" smtClean="0">
                <a:latin typeface="Arial"/>
                <a:cs typeface="Arial"/>
              </a:rPr>
              <a:t>u</a:t>
            </a:r>
            <a:r>
              <a:rPr sz="1800" spc="0" dirty="0" smtClean="0">
                <a:latin typeface="Arial"/>
                <a:cs typeface="Arial"/>
              </a:rPr>
              <a:t>ve</a:t>
            </a:r>
            <a:r>
              <a:rPr sz="1800" spc="-9" dirty="0" smtClean="0">
                <a:latin typeface="Arial"/>
                <a:cs typeface="Arial"/>
              </a:rPr>
              <a:t>n</a:t>
            </a:r>
            <a:r>
              <a:rPr sz="1800" spc="0" dirty="0" smtClean="0">
                <a:latin typeface="Arial"/>
                <a:cs typeface="Arial"/>
              </a:rPr>
              <a:t>t</a:t>
            </a:r>
            <a:r>
              <a:rPr sz="1800" spc="19" dirty="0" smtClean="0">
                <a:latin typeface="Arial"/>
                <a:cs typeface="Arial"/>
              </a:rPr>
              <a:t> </a:t>
            </a:r>
            <a:r>
              <a:rPr sz="1800" spc="0" dirty="0" smtClean="0">
                <a:latin typeface="Arial"/>
                <a:cs typeface="Arial"/>
              </a:rPr>
              <a:t>sur l</a:t>
            </a:r>
            <a:r>
              <a:rPr sz="1800" spc="-9" dirty="0" smtClean="0">
                <a:latin typeface="Arial"/>
                <a:cs typeface="Arial"/>
              </a:rPr>
              <a:t>e</a:t>
            </a:r>
            <a:r>
              <a:rPr sz="1800" spc="0" dirty="0" smtClean="0">
                <a:latin typeface="Arial"/>
                <a:cs typeface="Arial"/>
              </a:rPr>
              <a:t>s b</a:t>
            </a:r>
            <a:r>
              <a:rPr sz="1800" spc="-4" dirty="0" smtClean="0">
                <a:latin typeface="Arial"/>
                <a:cs typeface="Arial"/>
              </a:rPr>
              <a:t>o</a:t>
            </a:r>
            <a:r>
              <a:rPr sz="1800" spc="0" dirty="0" smtClean="0">
                <a:latin typeface="Arial"/>
                <a:cs typeface="Arial"/>
              </a:rPr>
              <a:t>rd</a:t>
            </a:r>
            <a:r>
              <a:rPr sz="1800" spc="-9" dirty="0" smtClean="0">
                <a:latin typeface="Arial"/>
                <a:cs typeface="Arial"/>
              </a:rPr>
              <a:t>u</a:t>
            </a:r>
            <a:r>
              <a:rPr sz="1800" spc="0" dirty="0" smtClean="0">
                <a:latin typeface="Arial"/>
                <a:cs typeface="Arial"/>
              </a:rPr>
              <a:t>res</a:t>
            </a:r>
            <a:r>
              <a:rPr sz="1800" spc="9" dirty="0" smtClean="0">
                <a:latin typeface="Arial"/>
                <a:cs typeface="Arial"/>
              </a:rPr>
              <a:t> </a:t>
            </a:r>
            <a:r>
              <a:rPr sz="1800" spc="0" dirty="0" smtClean="0">
                <a:latin typeface="Arial"/>
                <a:cs typeface="Arial"/>
              </a:rPr>
              <a:t>e</a:t>
            </a:r>
            <a:r>
              <a:rPr sz="1800" spc="-14" dirty="0" smtClean="0">
                <a:latin typeface="Arial"/>
                <a:cs typeface="Arial"/>
              </a:rPr>
              <a:t>x</a:t>
            </a:r>
            <a:r>
              <a:rPr sz="1800" spc="0" dirty="0" smtClean="0">
                <a:latin typeface="Arial"/>
                <a:cs typeface="Arial"/>
              </a:rPr>
              <a:t>téri</a:t>
            </a:r>
            <a:r>
              <a:rPr sz="1800" spc="-9" dirty="0" smtClean="0">
                <a:latin typeface="Arial"/>
                <a:cs typeface="Arial"/>
              </a:rPr>
              <a:t>e</a:t>
            </a:r>
            <a:r>
              <a:rPr sz="1800" spc="0" dirty="0" smtClean="0">
                <a:latin typeface="Arial"/>
                <a:cs typeface="Arial"/>
              </a:rPr>
              <a:t>ur</a:t>
            </a:r>
            <a:r>
              <a:rPr sz="1800" spc="-9" dirty="0" smtClean="0">
                <a:latin typeface="Arial"/>
                <a:cs typeface="Arial"/>
              </a:rPr>
              <a:t>e</a:t>
            </a:r>
            <a:r>
              <a:rPr sz="1800" spc="0" dirty="0" smtClean="0">
                <a:latin typeface="Arial"/>
                <a:cs typeface="Arial"/>
              </a:rPr>
              <a:t>s</a:t>
            </a:r>
            <a:r>
              <a:rPr sz="1800" spc="39" dirty="0" smtClean="0">
                <a:latin typeface="Arial"/>
                <a:cs typeface="Arial"/>
              </a:rPr>
              <a:t> </a:t>
            </a:r>
            <a:r>
              <a:rPr sz="1800" spc="0" dirty="0" smtClean="0">
                <a:latin typeface="Arial"/>
                <a:cs typeface="Arial"/>
              </a:rPr>
              <a:t>de</a:t>
            </a:r>
            <a:r>
              <a:rPr sz="1800" spc="-4" dirty="0" smtClean="0">
                <a:latin typeface="Arial"/>
                <a:cs typeface="Arial"/>
              </a:rPr>
              <a:t> </a:t>
            </a:r>
            <a:r>
              <a:rPr sz="1800" spc="0" dirty="0" smtClean="0">
                <a:latin typeface="Arial"/>
                <a:cs typeface="Arial"/>
              </a:rPr>
              <a:t>l’</a:t>
            </a:r>
            <a:r>
              <a:rPr sz="1800" spc="-9" dirty="0" smtClean="0">
                <a:latin typeface="Arial"/>
                <a:cs typeface="Arial"/>
              </a:rPr>
              <a:t>h</a:t>
            </a:r>
            <a:r>
              <a:rPr sz="1800" spc="0" dirty="0" smtClean="0">
                <a:latin typeface="Arial"/>
                <a:cs typeface="Arial"/>
              </a:rPr>
              <a:t>é</a:t>
            </a:r>
            <a:r>
              <a:rPr sz="1800" spc="-9" dirty="0" smtClean="0">
                <a:latin typeface="Arial"/>
                <a:cs typeface="Arial"/>
              </a:rPr>
              <a:t>l</a:t>
            </a:r>
            <a:r>
              <a:rPr sz="1800" spc="0" dirty="0" smtClean="0">
                <a:latin typeface="Arial"/>
                <a:cs typeface="Arial"/>
              </a:rPr>
              <a:t>ice</a:t>
            </a:r>
            <a:r>
              <a:rPr sz="1800" spc="19" dirty="0" smtClean="0">
                <a:latin typeface="Arial"/>
                <a:cs typeface="Arial"/>
              </a:rPr>
              <a:t> </a:t>
            </a:r>
            <a:r>
              <a:rPr sz="1800" spc="0" dirty="0" smtClean="0">
                <a:latin typeface="Arial"/>
                <a:cs typeface="Arial"/>
              </a:rPr>
              <a:t>et s’</a:t>
            </a:r>
            <a:r>
              <a:rPr sz="1800" spc="-9" dirty="0" smtClean="0">
                <a:latin typeface="Arial"/>
                <a:cs typeface="Arial"/>
              </a:rPr>
              <a:t>a</a:t>
            </a:r>
            <a:r>
              <a:rPr sz="1800" spc="0" dirty="0" smtClean="0">
                <a:latin typeface="Arial"/>
                <a:cs typeface="Arial"/>
              </a:rPr>
              <a:t>p</a:t>
            </a:r>
            <a:r>
              <a:rPr sz="1800" spc="-9" dirty="0" smtClean="0">
                <a:latin typeface="Arial"/>
                <a:cs typeface="Arial"/>
              </a:rPr>
              <a:t>p</a:t>
            </a:r>
            <a:r>
              <a:rPr sz="1800" spc="0" dirty="0" smtClean="0">
                <a:latin typeface="Arial"/>
                <a:cs typeface="Arial"/>
              </a:rPr>
              <a:t>ar</a:t>
            </a:r>
            <a:r>
              <a:rPr sz="1800" spc="-4" dirty="0" smtClean="0">
                <a:latin typeface="Arial"/>
                <a:cs typeface="Arial"/>
              </a:rPr>
              <a:t>i</a:t>
            </a:r>
            <a:r>
              <a:rPr sz="1800" spc="0" dirty="0" smtClean="0">
                <a:latin typeface="Arial"/>
                <a:cs typeface="Arial"/>
              </a:rPr>
              <a:t>e</a:t>
            </a:r>
            <a:r>
              <a:rPr sz="1800" spc="-9" dirty="0" smtClean="0">
                <a:latin typeface="Arial"/>
                <a:cs typeface="Arial"/>
              </a:rPr>
              <a:t>n</a:t>
            </a:r>
            <a:r>
              <a:rPr sz="1800" spc="0" dirty="0" smtClean="0">
                <a:latin typeface="Arial"/>
                <a:cs typeface="Arial"/>
              </a:rPr>
              <a:t>t</a:t>
            </a:r>
            <a:r>
              <a:rPr sz="1800" spc="29" dirty="0" smtClean="0">
                <a:latin typeface="Arial"/>
                <a:cs typeface="Arial"/>
              </a:rPr>
              <a:t> </a:t>
            </a:r>
            <a:r>
              <a:rPr sz="1800" spc="0" dirty="0" smtClean="0">
                <a:latin typeface="Arial"/>
                <a:cs typeface="Arial"/>
              </a:rPr>
              <a:t>p</a:t>
            </a:r>
            <a:r>
              <a:rPr sz="1800" spc="-9" dirty="0" smtClean="0">
                <a:latin typeface="Arial"/>
                <a:cs typeface="Arial"/>
              </a:rPr>
              <a:t>a</a:t>
            </a:r>
            <a:r>
              <a:rPr sz="1800" spc="0" dirty="0" smtClean="0">
                <a:latin typeface="Arial"/>
                <a:cs typeface="Arial"/>
              </a:rPr>
              <a:t>r d</a:t>
            </a:r>
            <a:r>
              <a:rPr sz="1800" spc="-4" dirty="0" smtClean="0">
                <a:latin typeface="Arial"/>
                <a:cs typeface="Arial"/>
              </a:rPr>
              <a:t>e</a:t>
            </a:r>
            <a:r>
              <a:rPr sz="1800" spc="0" dirty="0" smtClean="0">
                <a:latin typeface="Arial"/>
                <a:cs typeface="Arial"/>
              </a:rPr>
              <a:t>s</a:t>
            </a:r>
            <a:r>
              <a:rPr sz="1800" spc="19" dirty="0" smtClean="0">
                <a:latin typeface="Arial"/>
                <a:cs typeface="Arial"/>
              </a:rPr>
              <a:t> </a:t>
            </a:r>
            <a:r>
              <a:rPr sz="1800" spc="0" dirty="0" smtClean="0">
                <a:solidFill>
                  <a:srgbClr val="FF0000"/>
                </a:solidFill>
                <a:latin typeface="Arial"/>
                <a:cs typeface="Arial"/>
              </a:rPr>
              <a:t>l</a:t>
            </a:r>
            <a:r>
              <a:rPr sz="1800" spc="-4" dirty="0" smtClean="0">
                <a:solidFill>
                  <a:srgbClr val="FF0000"/>
                </a:solidFill>
                <a:latin typeface="Arial"/>
                <a:cs typeface="Arial"/>
              </a:rPr>
              <a:t>i</a:t>
            </a:r>
            <a:r>
              <a:rPr sz="1800" spc="0" dirty="0" smtClean="0">
                <a:solidFill>
                  <a:srgbClr val="FF0000"/>
                </a:solidFill>
                <a:latin typeface="Arial"/>
                <a:cs typeface="Arial"/>
              </a:rPr>
              <a:t>a</a:t>
            </a:r>
            <a:r>
              <a:rPr sz="1800" spc="-9" dirty="0" smtClean="0">
                <a:solidFill>
                  <a:srgbClr val="FF0000"/>
                </a:solidFill>
                <a:latin typeface="Arial"/>
                <a:cs typeface="Arial"/>
              </a:rPr>
              <a:t>i</a:t>
            </a:r>
            <a:r>
              <a:rPr sz="1800" spc="0" dirty="0" smtClean="0">
                <a:solidFill>
                  <a:srgbClr val="FF0000"/>
                </a:solidFill>
                <a:latin typeface="Arial"/>
                <a:cs typeface="Arial"/>
              </a:rPr>
              <a:t>so</a:t>
            </a:r>
            <a:r>
              <a:rPr sz="1800" spc="-9" dirty="0" smtClean="0">
                <a:solidFill>
                  <a:srgbClr val="FF0000"/>
                </a:solidFill>
                <a:latin typeface="Arial"/>
                <a:cs typeface="Arial"/>
              </a:rPr>
              <a:t>n</a:t>
            </a:r>
            <a:r>
              <a:rPr sz="1800" spc="0" dirty="0" smtClean="0">
                <a:solidFill>
                  <a:srgbClr val="FF0000"/>
                </a:solidFill>
                <a:latin typeface="Arial"/>
                <a:cs typeface="Arial"/>
              </a:rPr>
              <a:t>s</a:t>
            </a:r>
            <a:r>
              <a:rPr sz="1800" spc="14" dirty="0" smtClean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spc="0" dirty="0" smtClean="0">
                <a:solidFill>
                  <a:srgbClr val="FF0000"/>
                </a:solidFill>
                <a:latin typeface="Arial"/>
                <a:cs typeface="Arial"/>
              </a:rPr>
              <a:t>h</a:t>
            </a:r>
            <a:r>
              <a:rPr sz="1800" spc="-29" dirty="0" smtClean="0">
                <a:solidFill>
                  <a:srgbClr val="FF0000"/>
                </a:solidFill>
                <a:latin typeface="Arial"/>
                <a:cs typeface="Arial"/>
              </a:rPr>
              <a:t>y</a:t>
            </a:r>
            <a:r>
              <a:rPr sz="1800" spc="0" dirty="0" smtClean="0">
                <a:solidFill>
                  <a:srgbClr val="FF0000"/>
                </a:solidFill>
                <a:latin typeface="Arial"/>
                <a:cs typeface="Arial"/>
              </a:rPr>
              <a:t>dr</a:t>
            </a:r>
            <a:r>
              <a:rPr sz="1800" spc="-9" dirty="0" smtClean="0">
                <a:solidFill>
                  <a:srgbClr val="FF0000"/>
                </a:solidFill>
                <a:latin typeface="Arial"/>
                <a:cs typeface="Arial"/>
              </a:rPr>
              <a:t>o</a:t>
            </a:r>
            <a:r>
              <a:rPr sz="1800" spc="0" dirty="0" smtClean="0">
                <a:solidFill>
                  <a:srgbClr val="FF0000"/>
                </a:solidFill>
                <a:latin typeface="Arial"/>
                <a:cs typeface="Arial"/>
              </a:rPr>
              <a:t>g</a:t>
            </a:r>
            <a:r>
              <a:rPr sz="1800" spc="-9" dirty="0" smtClean="0">
                <a:solidFill>
                  <a:srgbClr val="FF0000"/>
                </a:solidFill>
                <a:latin typeface="Arial"/>
                <a:cs typeface="Arial"/>
              </a:rPr>
              <a:t>è</a:t>
            </a:r>
            <a:r>
              <a:rPr sz="1800" spc="0" dirty="0" smtClean="0">
                <a:solidFill>
                  <a:srgbClr val="FF0000"/>
                </a:solidFill>
                <a:latin typeface="Arial"/>
                <a:cs typeface="Arial"/>
              </a:rPr>
              <a:t>ne</a:t>
            </a:r>
            <a:r>
              <a:rPr sz="1800" spc="44" dirty="0" smtClean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spc="0" dirty="0" smtClean="0">
                <a:latin typeface="Arial"/>
                <a:cs typeface="Arial"/>
              </a:rPr>
              <a:t>e</a:t>
            </a:r>
            <a:r>
              <a:rPr sz="1800" spc="-9" dirty="0" smtClean="0">
                <a:latin typeface="Arial"/>
                <a:cs typeface="Arial"/>
              </a:rPr>
              <a:t>n</a:t>
            </a:r>
            <a:r>
              <a:rPr sz="1800" spc="0" dirty="0" smtClean="0">
                <a:latin typeface="Arial"/>
                <a:cs typeface="Arial"/>
              </a:rPr>
              <a:t>tre</a:t>
            </a:r>
            <a:r>
              <a:rPr sz="1800" spc="14" dirty="0" smtClean="0">
                <a:latin typeface="Arial"/>
                <a:cs typeface="Arial"/>
              </a:rPr>
              <a:t> </a:t>
            </a:r>
            <a:r>
              <a:rPr sz="1800" spc="0" dirty="0" smtClean="0">
                <a:latin typeface="Arial"/>
                <a:cs typeface="Arial"/>
              </a:rPr>
              <a:t>l</a:t>
            </a:r>
            <a:r>
              <a:rPr sz="1800" spc="-9" dirty="0" smtClean="0">
                <a:latin typeface="Arial"/>
                <a:cs typeface="Arial"/>
              </a:rPr>
              <a:t>e</a:t>
            </a:r>
            <a:r>
              <a:rPr sz="1800" spc="0" dirty="0" smtClean="0">
                <a:latin typeface="Arial"/>
                <a:cs typeface="Arial"/>
              </a:rPr>
              <a:t>s b</a:t>
            </a:r>
            <a:r>
              <a:rPr sz="1800" spc="-4" dirty="0" smtClean="0">
                <a:latin typeface="Arial"/>
                <a:cs typeface="Arial"/>
              </a:rPr>
              <a:t>a</a:t>
            </a:r>
            <a:r>
              <a:rPr sz="1800" spc="0" dirty="0" smtClean="0">
                <a:latin typeface="Arial"/>
                <a:cs typeface="Arial"/>
              </a:rPr>
              <a:t>ses</a:t>
            </a:r>
            <a:r>
              <a:rPr sz="1800" spc="9" dirty="0" smtClean="0">
                <a:latin typeface="Arial"/>
                <a:cs typeface="Arial"/>
              </a:rPr>
              <a:t> </a:t>
            </a:r>
            <a:r>
              <a:rPr sz="1800" spc="0" dirty="0" smtClean="0">
                <a:latin typeface="Arial"/>
                <a:cs typeface="Arial"/>
              </a:rPr>
              <a:t>az</a:t>
            </a:r>
            <a:r>
              <a:rPr sz="1800" spc="-9" dirty="0" smtClean="0">
                <a:latin typeface="Arial"/>
                <a:cs typeface="Arial"/>
              </a:rPr>
              <a:t>o</a:t>
            </a:r>
            <a:r>
              <a:rPr sz="1800" spc="0" dirty="0" smtClean="0">
                <a:latin typeface="Arial"/>
                <a:cs typeface="Arial"/>
              </a:rPr>
              <a:t>té</a:t>
            </a:r>
            <a:r>
              <a:rPr sz="1800" spc="-4" dirty="0" smtClean="0">
                <a:latin typeface="Arial"/>
                <a:cs typeface="Arial"/>
              </a:rPr>
              <a:t>e</a:t>
            </a:r>
            <a:r>
              <a:rPr sz="1800" spc="0" dirty="0" smtClean="0">
                <a:latin typeface="Arial"/>
                <a:cs typeface="Arial"/>
              </a:rPr>
              <a:t>s</a:t>
            </a:r>
            <a:endParaRPr sz="18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370203" y="5979443"/>
            <a:ext cx="4729251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9"/>
              </a:lnSpc>
              <a:spcBef>
                <a:spcPts val="97"/>
              </a:spcBef>
            </a:pPr>
            <a:r>
              <a:rPr sz="1800" spc="0" dirty="0" smtClean="0">
                <a:latin typeface="Arial"/>
                <a:cs typeface="Arial"/>
              </a:rPr>
              <a:t>-A</a:t>
            </a:r>
            <a:r>
              <a:rPr sz="1800" spc="-4" dirty="0" smtClean="0">
                <a:latin typeface="Arial"/>
                <a:cs typeface="Arial"/>
              </a:rPr>
              <a:t>n</a:t>
            </a:r>
            <a:r>
              <a:rPr sz="1800" spc="0" dirty="0" smtClean="0">
                <a:latin typeface="Arial"/>
                <a:cs typeface="Arial"/>
              </a:rPr>
              <a:t>tip</a:t>
            </a:r>
            <a:r>
              <a:rPr sz="1800" spc="-9" dirty="0" smtClean="0">
                <a:latin typeface="Arial"/>
                <a:cs typeface="Arial"/>
              </a:rPr>
              <a:t>a</a:t>
            </a:r>
            <a:r>
              <a:rPr sz="1800" spc="0" dirty="0" smtClean="0">
                <a:latin typeface="Arial"/>
                <a:cs typeface="Arial"/>
              </a:rPr>
              <a:t>ra</a:t>
            </a:r>
            <a:r>
              <a:rPr sz="1800" spc="-4" dirty="0" smtClean="0">
                <a:latin typeface="Arial"/>
                <a:cs typeface="Arial"/>
              </a:rPr>
              <a:t>l</a:t>
            </a:r>
            <a:r>
              <a:rPr sz="1800" spc="0" dirty="0" smtClean="0">
                <a:latin typeface="Arial"/>
                <a:cs typeface="Arial"/>
              </a:rPr>
              <a:t>l</a:t>
            </a:r>
            <a:r>
              <a:rPr sz="1800" spc="-9" dirty="0" smtClean="0">
                <a:latin typeface="Arial"/>
                <a:cs typeface="Arial"/>
              </a:rPr>
              <a:t>é</a:t>
            </a:r>
            <a:r>
              <a:rPr sz="1800" spc="0" dirty="0" smtClean="0">
                <a:latin typeface="Arial"/>
                <a:cs typeface="Arial"/>
              </a:rPr>
              <a:t>l</a:t>
            </a:r>
            <a:r>
              <a:rPr sz="1800" spc="-4" dirty="0" smtClean="0">
                <a:latin typeface="Arial"/>
                <a:cs typeface="Arial"/>
              </a:rPr>
              <a:t>i</a:t>
            </a:r>
            <a:r>
              <a:rPr sz="1800" spc="0" dirty="0" smtClean="0">
                <a:latin typeface="Arial"/>
                <a:cs typeface="Arial"/>
              </a:rPr>
              <a:t>sme</a:t>
            </a:r>
            <a:r>
              <a:rPr sz="1800" spc="34" dirty="0" smtClean="0">
                <a:latin typeface="Arial"/>
                <a:cs typeface="Arial"/>
              </a:rPr>
              <a:t> </a:t>
            </a:r>
            <a:r>
              <a:rPr sz="1800" spc="0" dirty="0" smtClean="0">
                <a:latin typeface="Arial"/>
                <a:cs typeface="Arial"/>
              </a:rPr>
              <a:t>d</a:t>
            </a:r>
            <a:r>
              <a:rPr sz="1800" spc="-9" dirty="0" smtClean="0">
                <a:latin typeface="Arial"/>
                <a:cs typeface="Arial"/>
              </a:rPr>
              <a:t>e</a:t>
            </a:r>
            <a:r>
              <a:rPr sz="1800" spc="0" dirty="0" smtClean="0">
                <a:latin typeface="Arial"/>
                <a:cs typeface="Arial"/>
              </a:rPr>
              <a:t>s 2</a:t>
            </a:r>
            <a:r>
              <a:rPr sz="1800" spc="4" dirty="0" smtClean="0">
                <a:latin typeface="Arial"/>
                <a:cs typeface="Arial"/>
              </a:rPr>
              <a:t> </a:t>
            </a:r>
            <a:r>
              <a:rPr sz="1800" spc="0" dirty="0" smtClean="0">
                <a:latin typeface="Arial"/>
                <a:cs typeface="Arial"/>
              </a:rPr>
              <a:t>br</a:t>
            </a:r>
            <a:r>
              <a:rPr sz="1800" spc="-4" dirty="0" smtClean="0">
                <a:latin typeface="Arial"/>
                <a:cs typeface="Arial"/>
              </a:rPr>
              <a:t>i</a:t>
            </a:r>
            <a:r>
              <a:rPr sz="1800" spc="0" dirty="0" smtClean="0">
                <a:latin typeface="Arial"/>
                <a:cs typeface="Arial"/>
              </a:rPr>
              <a:t>ns</a:t>
            </a:r>
            <a:r>
              <a:rPr sz="1800" spc="9" dirty="0" smtClean="0">
                <a:latin typeface="Arial"/>
                <a:cs typeface="Arial"/>
              </a:rPr>
              <a:t> </a:t>
            </a:r>
            <a:r>
              <a:rPr sz="1800" spc="0" dirty="0" smtClean="0">
                <a:latin typeface="Arial"/>
                <a:cs typeface="Arial"/>
              </a:rPr>
              <a:t>com</a:t>
            </a:r>
            <a:r>
              <a:rPr sz="1800" spc="-9" dirty="0" smtClean="0">
                <a:latin typeface="Arial"/>
                <a:cs typeface="Arial"/>
              </a:rPr>
              <a:t>p</a:t>
            </a:r>
            <a:r>
              <a:rPr sz="1800" spc="0" dirty="0" smtClean="0">
                <a:latin typeface="Arial"/>
                <a:cs typeface="Arial"/>
              </a:rPr>
              <a:t>l</a:t>
            </a:r>
            <a:r>
              <a:rPr sz="1800" spc="-9" dirty="0" smtClean="0">
                <a:latin typeface="Arial"/>
                <a:cs typeface="Arial"/>
              </a:rPr>
              <a:t>é</a:t>
            </a:r>
            <a:r>
              <a:rPr sz="1800" spc="0" dirty="0" smtClean="0">
                <a:latin typeface="Arial"/>
                <a:cs typeface="Arial"/>
              </a:rPr>
              <a:t>me</a:t>
            </a:r>
            <a:r>
              <a:rPr sz="1800" spc="-9" dirty="0" smtClean="0">
                <a:latin typeface="Arial"/>
                <a:cs typeface="Arial"/>
              </a:rPr>
              <a:t>n</a:t>
            </a:r>
            <a:r>
              <a:rPr sz="1800" spc="0" dirty="0" smtClean="0">
                <a:latin typeface="Arial"/>
                <a:cs typeface="Arial"/>
              </a:rPr>
              <a:t>tair</a:t>
            </a:r>
            <a:r>
              <a:rPr sz="1800" spc="-9" dirty="0" smtClean="0">
                <a:latin typeface="Arial"/>
                <a:cs typeface="Arial"/>
              </a:rPr>
              <a:t>e</a:t>
            </a:r>
            <a:r>
              <a:rPr sz="1800" spc="0" dirty="0" smtClean="0">
                <a:latin typeface="Arial"/>
                <a:cs typeface="Arial"/>
              </a:rPr>
              <a:t>s</a:t>
            </a:r>
            <a:endParaRPr sz="18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1712321" y="6531508"/>
            <a:ext cx="231966" cy="204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0"/>
              </a:lnSpc>
              <a:spcBef>
                <a:spcPts val="76"/>
              </a:spcBef>
            </a:pPr>
            <a:r>
              <a:rPr sz="2100" spc="-4" baseline="1950" dirty="0" smtClean="0">
                <a:solidFill>
                  <a:srgbClr val="C00000"/>
                </a:solidFill>
                <a:latin typeface="Calibri"/>
                <a:cs typeface="Calibri"/>
              </a:rPr>
              <a:t>99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0448290" y="6548518"/>
            <a:ext cx="692400" cy="1518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60"/>
              </a:lnSpc>
              <a:spcBef>
                <a:spcPts val="57"/>
              </a:spcBef>
            </a:pPr>
            <a:r>
              <a:rPr sz="1000" spc="0" dirty="0" smtClean="0">
                <a:latin typeface="Segoe UI"/>
                <a:cs typeface="Segoe UI"/>
              </a:rPr>
              <a:t>E</a:t>
            </a:r>
            <a:r>
              <a:rPr sz="1000" spc="-4" dirty="0" smtClean="0">
                <a:latin typeface="Segoe UI"/>
                <a:cs typeface="Segoe UI"/>
              </a:rPr>
              <a:t>C</a:t>
            </a:r>
            <a:r>
              <a:rPr sz="1000" spc="4" dirty="0" smtClean="0">
                <a:latin typeface="Segoe UI"/>
                <a:cs typeface="Segoe UI"/>
              </a:rPr>
              <a:t>A</a:t>
            </a:r>
            <a:r>
              <a:rPr sz="1000" spc="0" dirty="0" smtClean="0">
                <a:latin typeface="Segoe UI"/>
                <a:cs typeface="Segoe UI"/>
              </a:rPr>
              <a:t>M</a:t>
            </a:r>
            <a:r>
              <a:rPr sz="1000" spc="-6" dirty="0" smtClean="0">
                <a:latin typeface="Segoe UI"/>
                <a:cs typeface="Segoe UI"/>
              </a:rPr>
              <a:t> </a:t>
            </a:r>
            <a:r>
              <a:rPr sz="1000" spc="0" dirty="0" smtClean="0">
                <a:latin typeface="Segoe UI"/>
                <a:cs typeface="Segoe UI"/>
              </a:rPr>
              <a:t>2015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13" name="object 13"/>
          <p:cNvSpPr txBox="1"/>
          <p:nvPr/>
        </p:nvSpPr>
        <p:spPr>
          <a:xfrm rot="10860000">
            <a:off x="873786" y="3472353"/>
            <a:ext cx="372194" cy="25844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2035"/>
              </a:lnSpc>
              <a:spcBef>
                <a:spcPts val="101"/>
              </a:spcBef>
            </a:pPr>
            <a:r>
              <a:rPr sz="3000" b="1" spc="0" baseline="-1449" dirty="0" smtClean="0">
                <a:latin typeface="Arial"/>
                <a:cs typeface="Arial"/>
              </a:rPr>
              <a:t>3’</a:t>
            </a:r>
            <a:endParaRPr sz="20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 rot="10860000">
            <a:off x="1411403" y="3466321"/>
            <a:ext cx="1027467" cy="27051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2130"/>
              </a:lnSpc>
              <a:spcBef>
                <a:spcPts val="106"/>
              </a:spcBef>
            </a:pPr>
            <a:r>
              <a:rPr sz="3000" b="1" spc="0" baseline="-1449" dirty="0" smtClean="0">
                <a:latin typeface="Arial"/>
                <a:cs typeface="Arial"/>
              </a:rPr>
              <a:t>Extrémi</a:t>
            </a:r>
            <a:endParaRPr sz="20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 rot="10860000">
            <a:off x="1153783" y="3472353"/>
            <a:ext cx="382590" cy="25844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2035"/>
              </a:lnSpc>
              <a:spcBef>
                <a:spcPts val="101"/>
              </a:spcBef>
            </a:pPr>
            <a:r>
              <a:rPr sz="3000" b="1" spc="0" baseline="-1449" dirty="0" smtClean="0">
                <a:latin typeface="Arial"/>
                <a:cs typeface="Arial"/>
              </a:rPr>
              <a:t>té</a:t>
            </a:r>
            <a:endParaRPr sz="20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 rot="10860000">
            <a:off x="9330462" y="3522010"/>
            <a:ext cx="372194" cy="25844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2035"/>
              </a:lnSpc>
              <a:spcBef>
                <a:spcPts val="101"/>
              </a:spcBef>
            </a:pPr>
            <a:r>
              <a:rPr sz="3000" b="1" spc="0" baseline="-1449" dirty="0" smtClean="0">
                <a:solidFill>
                  <a:srgbClr val="E7E6E6"/>
                </a:solidFill>
                <a:latin typeface="Arial"/>
                <a:cs typeface="Arial"/>
              </a:rPr>
              <a:t>5’</a:t>
            </a:r>
            <a:endParaRPr sz="20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 rot="10860000">
            <a:off x="9868079" y="3515978"/>
            <a:ext cx="1027467" cy="27051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2130"/>
              </a:lnSpc>
              <a:spcBef>
                <a:spcPts val="106"/>
              </a:spcBef>
            </a:pPr>
            <a:r>
              <a:rPr sz="3000" b="1" spc="0" baseline="-1449" dirty="0" smtClean="0">
                <a:solidFill>
                  <a:srgbClr val="E7E6E6"/>
                </a:solidFill>
                <a:latin typeface="Arial"/>
                <a:cs typeface="Arial"/>
              </a:rPr>
              <a:t>Extrémi</a:t>
            </a:r>
            <a:endParaRPr sz="20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 rot="10860000">
            <a:off x="9610459" y="3522010"/>
            <a:ext cx="382590" cy="25844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2035"/>
              </a:lnSpc>
              <a:spcBef>
                <a:spcPts val="101"/>
              </a:spcBef>
            </a:pPr>
            <a:r>
              <a:rPr sz="3000" b="1" spc="0" baseline="-1449" dirty="0" smtClean="0">
                <a:solidFill>
                  <a:srgbClr val="E7E6E6"/>
                </a:solidFill>
                <a:latin typeface="Arial"/>
                <a:cs typeface="Arial"/>
              </a:rPr>
              <a:t>té</a:t>
            </a:r>
            <a:endParaRPr sz="20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 rot="16200000">
            <a:off x="0" y="1761345"/>
            <a:ext cx="3562100" cy="19494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2040-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Ch</a:t>
            </a:r>
            <a:r>
              <a:rPr sz="1400" b="1" i="1" spc="4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400" b="1" i="1" spc="4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400" b="1" i="1" spc="-39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1400" b="1" i="1" spc="-9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1400" b="1" i="1" spc="4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va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400" b="1" i="1" spc="-25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et</a:t>
            </a:r>
            <a:r>
              <a:rPr sz="1400" b="1" i="1" spc="-14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1400" b="1" i="1" spc="4" dirty="0" smtClean="0">
                <a:solidFill>
                  <a:srgbClr val="FFFFFF"/>
                </a:solidFill>
                <a:latin typeface="Arial"/>
                <a:cs typeface="Arial"/>
              </a:rPr>
              <a:t>ir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onn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eme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endParaRPr sz="1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278874" y="3463290"/>
            <a:ext cx="1632203" cy="40233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5" name="object 5"/>
          <p:cNvSpPr txBox="1"/>
          <p:nvPr/>
        </p:nvSpPr>
        <p:spPr>
          <a:xfrm>
            <a:off x="823722" y="3414522"/>
            <a:ext cx="1632203" cy="40233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4" name="object 4"/>
          <p:cNvSpPr txBox="1"/>
          <p:nvPr/>
        </p:nvSpPr>
        <p:spPr>
          <a:xfrm>
            <a:off x="656082" y="343662"/>
            <a:ext cx="1632204" cy="40233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89154">
              <a:lnSpc>
                <a:spcPct val="95825"/>
              </a:lnSpc>
              <a:spcBef>
                <a:spcPts val="434"/>
              </a:spcBef>
            </a:pPr>
            <a:r>
              <a:rPr sz="2000" b="1" spc="-4" dirty="0" smtClean="0">
                <a:solidFill>
                  <a:srgbClr val="E7E6E6"/>
                </a:solidFill>
                <a:latin typeface="Arial"/>
                <a:cs typeface="Arial"/>
              </a:rPr>
              <a:t>E</a:t>
            </a:r>
            <a:r>
              <a:rPr sz="2000" b="1" spc="0" dirty="0" smtClean="0">
                <a:solidFill>
                  <a:srgbClr val="E7E6E6"/>
                </a:solidFill>
                <a:latin typeface="Arial"/>
                <a:cs typeface="Arial"/>
              </a:rPr>
              <a:t>xtrém</a:t>
            </a:r>
            <a:r>
              <a:rPr sz="2000" b="1" spc="-9" dirty="0" smtClean="0">
                <a:solidFill>
                  <a:srgbClr val="E7E6E6"/>
                </a:solidFill>
                <a:latin typeface="Arial"/>
                <a:cs typeface="Arial"/>
              </a:rPr>
              <a:t>i</a:t>
            </a:r>
            <a:r>
              <a:rPr sz="2000" b="1" spc="0" dirty="0" smtClean="0">
                <a:solidFill>
                  <a:srgbClr val="E7E6E6"/>
                </a:solidFill>
                <a:latin typeface="Arial"/>
                <a:cs typeface="Arial"/>
              </a:rPr>
              <a:t>té</a:t>
            </a:r>
            <a:r>
              <a:rPr sz="2000" b="1" spc="-34" dirty="0" smtClean="0">
                <a:solidFill>
                  <a:srgbClr val="E7E6E6"/>
                </a:solidFill>
                <a:latin typeface="Arial"/>
                <a:cs typeface="Arial"/>
              </a:rPr>
              <a:t> </a:t>
            </a:r>
            <a:r>
              <a:rPr sz="2000" b="1" spc="0" dirty="0" smtClean="0">
                <a:solidFill>
                  <a:srgbClr val="E7E6E6"/>
                </a:solidFill>
                <a:latin typeface="Arial"/>
                <a:cs typeface="Arial"/>
              </a:rPr>
              <a:t>5’</a:t>
            </a:r>
            <a:endParaRPr sz="20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420606" y="276605"/>
            <a:ext cx="1630679" cy="46329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90932">
              <a:lnSpc>
                <a:spcPct val="95825"/>
              </a:lnSpc>
              <a:spcBef>
                <a:spcPts val="450"/>
              </a:spcBef>
            </a:pPr>
            <a:r>
              <a:rPr sz="2000" b="1" spc="0" dirty="0" smtClean="0">
                <a:latin typeface="Arial"/>
                <a:cs typeface="Arial"/>
              </a:rPr>
              <a:t>Extrém</a:t>
            </a:r>
            <a:r>
              <a:rPr sz="2000" b="1" spc="-4" dirty="0" smtClean="0">
                <a:latin typeface="Arial"/>
                <a:cs typeface="Arial"/>
              </a:rPr>
              <a:t>i</a:t>
            </a:r>
            <a:r>
              <a:rPr sz="2000" b="1" spc="0" dirty="0" smtClean="0">
                <a:latin typeface="Arial"/>
                <a:cs typeface="Arial"/>
              </a:rPr>
              <a:t>té</a:t>
            </a:r>
            <a:r>
              <a:rPr sz="2000" b="1" spc="-34" dirty="0" smtClean="0">
                <a:latin typeface="Arial"/>
                <a:cs typeface="Arial"/>
              </a:rPr>
              <a:t> </a:t>
            </a:r>
            <a:r>
              <a:rPr sz="2000" b="1" spc="4" dirty="0" smtClean="0">
                <a:latin typeface="Arial"/>
                <a:cs typeface="Arial"/>
              </a:rPr>
              <a:t>3</a:t>
            </a:r>
            <a:r>
              <a:rPr sz="2400" spc="0" dirty="0" smtClean="0">
                <a:latin typeface="Arial"/>
                <a:cs typeface="Arial"/>
              </a:rPr>
              <a:t>’</a:t>
            </a:r>
            <a:endParaRPr sz="24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0" y="0"/>
            <a:ext cx="330708" cy="68579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object 25"/>
          <p:cNvSpPr/>
          <p:nvPr/>
        </p:nvSpPr>
        <p:spPr>
          <a:xfrm>
            <a:off x="11415522" y="6528054"/>
            <a:ext cx="0" cy="347470"/>
          </a:xfrm>
          <a:custGeom>
            <a:avLst/>
            <a:gdLst/>
            <a:ahLst/>
            <a:cxnLst/>
            <a:rect l="l" t="t" r="r" b="b"/>
            <a:pathLst>
              <a:path h="347470">
                <a:moveTo>
                  <a:pt x="0" y="0"/>
                </a:moveTo>
                <a:lnTo>
                  <a:pt x="0" y="329943"/>
                </a:lnTo>
              </a:path>
            </a:pathLst>
          </a:custGeom>
          <a:ln w="25908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-12192" y="0"/>
            <a:ext cx="3429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-12192" y="0"/>
            <a:ext cx="342900" cy="6858000"/>
          </a:xfrm>
          <a:custGeom>
            <a:avLst/>
            <a:gdLst/>
            <a:ahLst/>
            <a:cxnLst/>
            <a:rect l="l" t="t" r="r" b="b"/>
            <a:pathLst>
              <a:path w="342900" h="6858000">
                <a:moveTo>
                  <a:pt x="342900" y="0"/>
                </a:moveTo>
                <a:lnTo>
                  <a:pt x="12192" y="0"/>
                </a:lnTo>
              </a:path>
              <a:path w="342900" h="6858000">
                <a:moveTo>
                  <a:pt x="12192" y="6858000"/>
                </a:moveTo>
                <a:lnTo>
                  <a:pt x="342900" y="6858000"/>
                </a:lnTo>
                <a:lnTo>
                  <a:pt x="342900" y="0"/>
                </a:lnTo>
              </a:path>
            </a:pathLst>
          </a:custGeom>
          <a:ln w="9144">
            <a:solidFill>
              <a:srgbClr val="9C053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-21336" y="6385560"/>
            <a:ext cx="361188" cy="3352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-18288" y="5987224"/>
            <a:ext cx="361188" cy="31908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10184" y="1484376"/>
            <a:ext cx="5486400" cy="22479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59536" y="4363211"/>
            <a:ext cx="3771900" cy="249478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691883" y="1848612"/>
            <a:ext cx="4773168" cy="30480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1853945" y="256506"/>
            <a:ext cx="4939870" cy="2280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30"/>
              </a:lnSpc>
              <a:spcBef>
                <a:spcPts val="86"/>
              </a:spcBef>
            </a:pPr>
            <a:r>
              <a:rPr sz="1600" u="heavy" dirty="0" smtClean="0">
                <a:latin typeface="Arial"/>
                <a:cs typeface="Arial"/>
              </a:rPr>
              <a:t>Le</a:t>
            </a:r>
            <a:r>
              <a:rPr sz="1600" u="heavy" spc="-489" dirty="0" smtClean="0">
                <a:latin typeface="Arial"/>
                <a:cs typeface="Arial"/>
              </a:rPr>
              <a:t> </a:t>
            </a:r>
            <a:r>
              <a:rPr sz="1600" u="heavy" spc="0" dirty="0" smtClean="0">
                <a:latin typeface="Arial"/>
                <a:cs typeface="Arial"/>
              </a:rPr>
              <a:t>COUPLAGE</a:t>
            </a:r>
            <a:r>
              <a:rPr sz="1600" u="heavy" spc="-475" dirty="0" smtClean="0">
                <a:latin typeface="Arial"/>
                <a:cs typeface="Arial"/>
              </a:rPr>
              <a:t> </a:t>
            </a:r>
            <a:r>
              <a:rPr sz="1600" u="heavy" spc="0" dirty="0" smtClean="0">
                <a:latin typeface="Arial"/>
                <a:cs typeface="Arial"/>
              </a:rPr>
              <a:t>S</a:t>
            </a:r>
            <a:r>
              <a:rPr sz="1600" u="heavy" spc="4" dirty="0" smtClean="0">
                <a:latin typeface="Arial"/>
                <a:cs typeface="Arial"/>
              </a:rPr>
              <a:t>P</a:t>
            </a:r>
            <a:r>
              <a:rPr sz="1600" u="heavy" spc="0" dirty="0" smtClean="0">
                <a:latin typeface="Arial"/>
                <a:cs typeface="Arial"/>
              </a:rPr>
              <a:t>ECIFI</a:t>
            </a:r>
            <a:r>
              <a:rPr sz="1600" u="heavy" spc="-4" dirty="0" smtClean="0">
                <a:latin typeface="Arial"/>
                <a:cs typeface="Arial"/>
              </a:rPr>
              <a:t>Q</a:t>
            </a:r>
            <a:r>
              <a:rPr sz="1600" u="heavy" spc="0" dirty="0" smtClean="0">
                <a:latin typeface="Arial"/>
                <a:cs typeface="Arial"/>
              </a:rPr>
              <a:t>UE</a:t>
            </a:r>
            <a:r>
              <a:rPr sz="1600" u="heavy" spc="-475" dirty="0" smtClean="0">
                <a:latin typeface="Arial"/>
                <a:cs typeface="Arial"/>
              </a:rPr>
              <a:t> </a:t>
            </a:r>
            <a:r>
              <a:rPr sz="1600" u="heavy" spc="0" dirty="0" smtClean="0">
                <a:latin typeface="Arial"/>
                <a:cs typeface="Arial"/>
              </a:rPr>
              <a:t>des</a:t>
            </a:r>
            <a:r>
              <a:rPr sz="1600" u="heavy" spc="-479" dirty="0" smtClean="0">
                <a:latin typeface="Arial"/>
                <a:cs typeface="Arial"/>
              </a:rPr>
              <a:t> </a:t>
            </a:r>
            <a:r>
              <a:rPr sz="1600" u="heavy" spc="0" dirty="0" smtClean="0">
                <a:latin typeface="Arial"/>
                <a:cs typeface="Arial"/>
              </a:rPr>
              <a:t>B</a:t>
            </a:r>
            <a:r>
              <a:rPr sz="1600" u="heavy" spc="4" dirty="0" smtClean="0">
                <a:latin typeface="Arial"/>
                <a:cs typeface="Arial"/>
              </a:rPr>
              <a:t>A</a:t>
            </a:r>
            <a:r>
              <a:rPr sz="1600" u="heavy" spc="0" dirty="0" smtClean="0">
                <a:latin typeface="Arial"/>
                <a:cs typeface="Arial"/>
              </a:rPr>
              <a:t>S</a:t>
            </a:r>
            <a:r>
              <a:rPr sz="1600" u="heavy" spc="4" dirty="0" smtClean="0">
                <a:latin typeface="Arial"/>
                <a:cs typeface="Arial"/>
              </a:rPr>
              <a:t>E</a:t>
            </a:r>
            <a:r>
              <a:rPr sz="1600" u="heavy" spc="0" dirty="0" smtClean="0">
                <a:latin typeface="Arial"/>
                <a:cs typeface="Arial"/>
              </a:rPr>
              <a:t>S</a:t>
            </a:r>
            <a:r>
              <a:rPr sz="1600" u="heavy" spc="-494" dirty="0" smtClean="0">
                <a:latin typeface="Arial"/>
                <a:cs typeface="Arial"/>
              </a:rPr>
              <a:t> </a:t>
            </a:r>
            <a:r>
              <a:rPr sz="1600" u="heavy" spc="0" dirty="0" smtClean="0">
                <a:latin typeface="Arial"/>
                <a:cs typeface="Arial"/>
              </a:rPr>
              <a:t>dans</a:t>
            </a:r>
            <a:r>
              <a:rPr sz="1600" u="heavy" spc="-479" dirty="0" smtClean="0">
                <a:latin typeface="Arial"/>
                <a:cs typeface="Arial"/>
              </a:rPr>
              <a:t> </a:t>
            </a:r>
            <a:r>
              <a:rPr sz="1600" u="heavy" spc="4" dirty="0" smtClean="0">
                <a:latin typeface="Arial"/>
                <a:cs typeface="Arial"/>
              </a:rPr>
              <a:t>l’</a:t>
            </a:r>
            <a:r>
              <a:rPr sz="1600" u="heavy" spc="0" dirty="0" smtClean="0">
                <a:latin typeface="Arial"/>
                <a:cs typeface="Arial"/>
              </a:rPr>
              <a:t>ADN</a:t>
            </a:r>
            <a:endParaRPr sz="16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719197" y="691824"/>
            <a:ext cx="3042081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9"/>
              </a:lnSpc>
              <a:spcBef>
                <a:spcPts val="97"/>
              </a:spcBef>
            </a:pPr>
            <a:r>
              <a:rPr sz="1600" spc="0" dirty="0" smtClean="0">
                <a:latin typeface="Arial"/>
                <a:cs typeface="Arial"/>
              </a:rPr>
              <a:t>2</a:t>
            </a:r>
            <a:r>
              <a:rPr sz="1600" spc="-8" dirty="0" smtClean="0">
                <a:latin typeface="Arial"/>
                <a:cs typeface="Arial"/>
              </a:rPr>
              <a:t> </a:t>
            </a:r>
            <a:r>
              <a:rPr sz="1600" spc="0" dirty="0" smtClean="0">
                <a:latin typeface="Arial"/>
                <a:cs typeface="Arial"/>
              </a:rPr>
              <a:t>ou</a:t>
            </a:r>
            <a:r>
              <a:rPr sz="1600" spc="-2" dirty="0" smtClean="0">
                <a:latin typeface="Arial"/>
                <a:cs typeface="Arial"/>
              </a:rPr>
              <a:t> </a:t>
            </a:r>
            <a:r>
              <a:rPr sz="1600" spc="0" dirty="0" smtClean="0">
                <a:latin typeface="Arial"/>
                <a:cs typeface="Arial"/>
              </a:rPr>
              <a:t>3</a:t>
            </a:r>
            <a:r>
              <a:rPr sz="1600" spc="-8" dirty="0" smtClean="0">
                <a:latin typeface="Arial"/>
                <a:cs typeface="Arial"/>
              </a:rPr>
              <a:t> </a:t>
            </a:r>
            <a:r>
              <a:rPr sz="1600" spc="0" dirty="0" smtClean="0">
                <a:latin typeface="Arial"/>
                <a:cs typeface="Arial"/>
              </a:rPr>
              <a:t>LI</a:t>
            </a:r>
            <a:r>
              <a:rPr sz="1600" spc="4" dirty="0" smtClean="0">
                <a:latin typeface="Arial"/>
                <a:cs typeface="Arial"/>
              </a:rPr>
              <a:t>A</a:t>
            </a:r>
            <a:r>
              <a:rPr sz="1600" spc="0" dirty="0" smtClean="0">
                <a:latin typeface="Arial"/>
                <a:cs typeface="Arial"/>
              </a:rPr>
              <a:t>ISONS</a:t>
            </a:r>
            <a:r>
              <a:rPr sz="1600" spc="-63" dirty="0" smtClean="0">
                <a:latin typeface="Arial"/>
                <a:cs typeface="Arial"/>
              </a:rPr>
              <a:t> </a:t>
            </a:r>
            <a:r>
              <a:rPr sz="1600" spc="0" dirty="0" smtClean="0">
                <a:latin typeface="Arial"/>
                <a:cs typeface="Arial"/>
              </a:rPr>
              <a:t>H</a:t>
            </a:r>
            <a:r>
              <a:rPr sz="1600" spc="-19" dirty="0" smtClean="0">
                <a:latin typeface="Arial"/>
                <a:cs typeface="Arial"/>
              </a:rPr>
              <a:t>Y</a:t>
            </a:r>
            <a:r>
              <a:rPr sz="1600" spc="0" dirty="0" smtClean="0">
                <a:latin typeface="Arial"/>
                <a:cs typeface="Arial"/>
              </a:rPr>
              <a:t>DR</a:t>
            </a:r>
            <a:r>
              <a:rPr sz="1600" spc="-4" dirty="0" smtClean="0">
                <a:latin typeface="Arial"/>
                <a:cs typeface="Arial"/>
              </a:rPr>
              <a:t>OG</a:t>
            </a:r>
            <a:r>
              <a:rPr sz="1600" spc="0" dirty="0" smtClean="0">
                <a:latin typeface="Arial"/>
                <a:cs typeface="Arial"/>
              </a:rPr>
              <a:t>EN</a:t>
            </a:r>
            <a:r>
              <a:rPr sz="1600" spc="14" dirty="0" smtClean="0">
                <a:latin typeface="Arial"/>
                <a:cs typeface="Arial"/>
              </a:rPr>
              <a:t>E</a:t>
            </a:r>
            <a:r>
              <a:rPr sz="1800" spc="0" dirty="0" smtClean="0">
                <a:latin typeface="Arial"/>
                <a:cs typeface="Arial"/>
              </a:rPr>
              <a:t>.</a:t>
            </a:r>
            <a:endParaRPr sz="18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937971" y="1069546"/>
            <a:ext cx="3027680" cy="177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25"/>
              </a:lnSpc>
              <a:spcBef>
                <a:spcPts val="66"/>
              </a:spcBef>
            </a:pPr>
            <a:r>
              <a:rPr sz="1200" u="sng" spc="0" dirty="0" smtClean="0">
                <a:latin typeface="Arial"/>
                <a:cs typeface="Arial"/>
              </a:rPr>
              <a:t>Co</a:t>
            </a:r>
            <a:r>
              <a:rPr sz="1200" u="sng" spc="4" dirty="0" smtClean="0">
                <a:latin typeface="Arial"/>
                <a:cs typeface="Arial"/>
              </a:rPr>
              <a:t>up</a:t>
            </a:r>
            <a:r>
              <a:rPr sz="1200" u="sng" spc="0" dirty="0" smtClean="0">
                <a:latin typeface="Arial"/>
                <a:cs typeface="Arial"/>
              </a:rPr>
              <a:t>la</a:t>
            </a:r>
            <a:r>
              <a:rPr sz="1200" u="sng" spc="-4" dirty="0" smtClean="0">
                <a:latin typeface="Arial"/>
                <a:cs typeface="Arial"/>
              </a:rPr>
              <a:t>g</a:t>
            </a:r>
            <a:r>
              <a:rPr sz="1200" u="sng" spc="0" dirty="0" smtClean="0">
                <a:latin typeface="Arial"/>
                <a:cs typeface="Arial"/>
              </a:rPr>
              <a:t>e</a:t>
            </a:r>
            <a:r>
              <a:rPr sz="1200" u="sng" spc="-39" dirty="0" smtClean="0">
                <a:latin typeface="Arial"/>
                <a:cs typeface="Arial"/>
              </a:rPr>
              <a:t> </a:t>
            </a:r>
            <a:r>
              <a:rPr sz="1200" u="sng" spc="0" dirty="0" smtClean="0">
                <a:latin typeface="Arial"/>
                <a:cs typeface="Arial"/>
              </a:rPr>
              <a:t>s</a:t>
            </a:r>
            <a:r>
              <a:rPr sz="1200" u="sng" spc="4" dirty="0" smtClean="0">
                <a:latin typeface="Arial"/>
                <a:cs typeface="Arial"/>
              </a:rPr>
              <a:t>pé</a:t>
            </a:r>
            <a:r>
              <a:rPr sz="1200" u="sng" spc="0" dirty="0" smtClean="0">
                <a:latin typeface="Arial"/>
                <a:cs typeface="Arial"/>
              </a:rPr>
              <a:t>ci</a:t>
            </a:r>
            <a:r>
              <a:rPr sz="1200" u="sng" spc="9" dirty="0" smtClean="0">
                <a:latin typeface="Arial"/>
                <a:cs typeface="Arial"/>
              </a:rPr>
              <a:t>f</a:t>
            </a:r>
            <a:r>
              <a:rPr sz="1200" u="sng" spc="0" dirty="0" smtClean="0">
                <a:latin typeface="Arial"/>
                <a:cs typeface="Arial"/>
              </a:rPr>
              <a:t>i</a:t>
            </a:r>
            <a:r>
              <a:rPr sz="1200" u="sng" spc="-9" dirty="0" smtClean="0">
                <a:latin typeface="Arial"/>
                <a:cs typeface="Arial"/>
              </a:rPr>
              <a:t>q</a:t>
            </a:r>
            <a:r>
              <a:rPr sz="1200" u="sng" spc="4" dirty="0" smtClean="0">
                <a:latin typeface="Arial"/>
                <a:cs typeface="Arial"/>
              </a:rPr>
              <a:t>u</a:t>
            </a:r>
            <a:r>
              <a:rPr sz="1200" u="sng" spc="0" dirty="0" smtClean="0">
                <a:latin typeface="Arial"/>
                <a:cs typeface="Arial"/>
              </a:rPr>
              <a:t>e</a:t>
            </a:r>
            <a:r>
              <a:rPr sz="1200" u="sng" spc="-100" dirty="0" smtClean="0">
                <a:latin typeface="Arial"/>
                <a:cs typeface="Arial"/>
              </a:rPr>
              <a:t> </a:t>
            </a:r>
            <a:r>
              <a:rPr sz="1200" u="sng" spc="0" dirty="0" smtClean="0">
                <a:latin typeface="Arial"/>
                <a:cs typeface="Arial"/>
              </a:rPr>
              <a:t>ADENINE –</a:t>
            </a:r>
            <a:r>
              <a:rPr sz="1200" u="sng" spc="-394" dirty="0" smtClean="0">
                <a:latin typeface="Arial"/>
                <a:cs typeface="Arial"/>
              </a:rPr>
              <a:t> </a:t>
            </a:r>
            <a:r>
              <a:rPr sz="1200" u="sng" spc="9" dirty="0" smtClean="0">
                <a:latin typeface="Arial"/>
                <a:cs typeface="Arial"/>
              </a:rPr>
              <a:t>T</a:t>
            </a:r>
            <a:r>
              <a:rPr sz="1200" u="sng" spc="0" dirty="0" smtClean="0">
                <a:latin typeface="Arial"/>
                <a:cs typeface="Arial"/>
              </a:rPr>
              <a:t>H</a:t>
            </a:r>
            <a:r>
              <a:rPr sz="1200" u="sng" spc="-4" dirty="0" smtClean="0">
                <a:latin typeface="Arial"/>
                <a:cs typeface="Arial"/>
              </a:rPr>
              <a:t>Y</a:t>
            </a:r>
            <a:r>
              <a:rPr sz="1200" u="sng" spc="0" dirty="0" smtClean="0">
                <a:latin typeface="Arial"/>
                <a:cs typeface="Arial"/>
              </a:rPr>
              <a:t>MIN</a:t>
            </a:r>
            <a:r>
              <a:rPr sz="1200" u="sng" spc="-4" dirty="0" smtClean="0">
                <a:latin typeface="Arial"/>
                <a:cs typeface="Arial"/>
              </a:rPr>
              <a:t>E</a:t>
            </a:r>
            <a:r>
              <a:rPr sz="1200" spc="0" dirty="0" smtClean="0">
                <a:latin typeface="Arial"/>
                <a:cs typeface="Arial"/>
              </a:rPr>
              <a:t>.</a:t>
            </a:r>
            <a:endParaRPr sz="12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595876" y="1067971"/>
            <a:ext cx="558308" cy="36311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ts val="1350"/>
              </a:lnSpc>
              <a:spcBef>
                <a:spcPts val="67"/>
              </a:spcBef>
            </a:pPr>
            <a:r>
              <a:rPr sz="1200" spc="0" dirty="0" smtClean="0">
                <a:latin typeface="Arial"/>
                <a:cs typeface="Arial"/>
              </a:rPr>
              <a:t>A</a:t>
            </a:r>
            <a:r>
              <a:rPr sz="1200" spc="-64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Symbol"/>
                <a:cs typeface="Symbol"/>
              </a:rPr>
              <a:t></a:t>
            </a:r>
            <a:r>
              <a:rPr sz="1200" spc="25" dirty="0" smtClean="0">
                <a:latin typeface="Times New Roman"/>
                <a:cs typeface="Times New Roman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T</a:t>
            </a:r>
            <a:endParaRPr sz="1200">
              <a:latin typeface="Arial"/>
              <a:cs typeface="Arial"/>
            </a:endParaRPr>
          </a:p>
          <a:p>
            <a:pPr marL="102869" marR="229480" algn="ctr">
              <a:lnSpc>
                <a:spcPct val="95825"/>
              </a:lnSpc>
            </a:pPr>
            <a:r>
              <a:rPr sz="1200" spc="0" dirty="0" smtClean="0">
                <a:latin typeface="Times New Roman"/>
                <a:cs typeface="Times New Roman"/>
              </a:rPr>
              <a:t>(2)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37971" y="4055062"/>
            <a:ext cx="3148076" cy="177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25"/>
              </a:lnSpc>
              <a:spcBef>
                <a:spcPts val="66"/>
              </a:spcBef>
            </a:pPr>
            <a:r>
              <a:rPr sz="1200" u="sng" spc="0" dirty="0" smtClean="0">
                <a:latin typeface="Arial"/>
                <a:cs typeface="Arial"/>
              </a:rPr>
              <a:t>Co</a:t>
            </a:r>
            <a:r>
              <a:rPr sz="1200" u="sng" spc="4" dirty="0" smtClean="0">
                <a:latin typeface="Arial"/>
                <a:cs typeface="Arial"/>
              </a:rPr>
              <a:t>up</a:t>
            </a:r>
            <a:r>
              <a:rPr sz="1200" u="sng" spc="0" dirty="0" smtClean="0">
                <a:latin typeface="Arial"/>
                <a:cs typeface="Arial"/>
              </a:rPr>
              <a:t>la</a:t>
            </a:r>
            <a:r>
              <a:rPr sz="1200" u="sng" spc="-4" dirty="0" smtClean="0">
                <a:latin typeface="Arial"/>
                <a:cs typeface="Arial"/>
              </a:rPr>
              <a:t>g</a:t>
            </a:r>
            <a:r>
              <a:rPr sz="1200" u="sng" spc="0" dirty="0" smtClean="0">
                <a:latin typeface="Arial"/>
                <a:cs typeface="Arial"/>
              </a:rPr>
              <a:t>e</a:t>
            </a:r>
            <a:r>
              <a:rPr sz="1200" u="sng" spc="-39" dirty="0" smtClean="0">
                <a:latin typeface="Arial"/>
                <a:cs typeface="Arial"/>
              </a:rPr>
              <a:t> </a:t>
            </a:r>
            <a:r>
              <a:rPr sz="1200" u="sng" spc="0" dirty="0" smtClean="0">
                <a:latin typeface="Arial"/>
                <a:cs typeface="Arial"/>
              </a:rPr>
              <a:t>s</a:t>
            </a:r>
            <a:r>
              <a:rPr sz="1200" u="sng" spc="4" dirty="0" smtClean="0">
                <a:latin typeface="Arial"/>
                <a:cs typeface="Arial"/>
              </a:rPr>
              <a:t>pé</a:t>
            </a:r>
            <a:r>
              <a:rPr sz="1200" u="sng" spc="0" dirty="0" smtClean="0">
                <a:latin typeface="Arial"/>
                <a:cs typeface="Arial"/>
              </a:rPr>
              <a:t>ci</a:t>
            </a:r>
            <a:r>
              <a:rPr sz="1200" u="sng" spc="9" dirty="0" smtClean="0">
                <a:latin typeface="Arial"/>
                <a:cs typeface="Arial"/>
              </a:rPr>
              <a:t>f</a:t>
            </a:r>
            <a:r>
              <a:rPr sz="1200" u="sng" spc="0" dirty="0" smtClean="0">
                <a:latin typeface="Arial"/>
                <a:cs typeface="Arial"/>
              </a:rPr>
              <a:t>i</a:t>
            </a:r>
            <a:r>
              <a:rPr sz="1200" u="sng" spc="-9" dirty="0" smtClean="0">
                <a:latin typeface="Arial"/>
                <a:cs typeface="Arial"/>
              </a:rPr>
              <a:t>q</a:t>
            </a:r>
            <a:r>
              <a:rPr sz="1200" u="sng" spc="4" dirty="0" smtClean="0">
                <a:latin typeface="Arial"/>
                <a:cs typeface="Arial"/>
              </a:rPr>
              <a:t>u</a:t>
            </a:r>
            <a:r>
              <a:rPr sz="1200" u="sng" spc="0" dirty="0" smtClean="0">
                <a:latin typeface="Arial"/>
                <a:cs typeface="Arial"/>
              </a:rPr>
              <a:t>e</a:t>
            </a:r>
            <a:r>
              <a:rPr sz="1200" u="sng" spc="-39" dirty="0" smtClean="0">
                <a:latin typeface="Arial"/>
                <a:cs typeface="Arial"/>
              </a:rPr>
              <a:t> </a:t>
            </a:r>
            <a:r>
              <a:rPr sz="1200" u="sng" spc="0" dirty="0" smtClean="0">
                <a:latin typeface="Arial"/>
                <a:cs typeface="Arial"/>
              </a:rPr>
              <a:t>C</a:t>
            </a:r>
            <a:r>
              <a:rPr sz="1200" u="sng" spc="-9" dirty="0" smtClean="0">
                <a:latin typeface="Arial"/>
                <a:cs typeface="Arial"/>
              </a:rPr>
              <a:t>Y</a:t>
            </a:r>
            <a:r>
              <a:rPr sz="1200" u="sng" spc="-14" dirty="0" smtClean="0">
                <a:latin typeface="Arial"/>
                <a:cs typeface="Arial"/>
              </a:rPr>
              <a:t>T</a:t>
            </a:r>
            <a:r>
              <a:rPr sz="1200" u="sng" spc="0" dirty="0" smtClean="0">
                <a:latin typeface="Arial"/>
                <a:cs typeface="Arial"/>
              </a:rPr>
              <a:t>O</a:t>
            </a:r>
            <a:r>
              <a:rPr sz="1200" u="sng" spc="4" dirty="0" smtClean="0">
                <a:latin typeface="Arial"/>
                <a:cs typeface="Arial"/>
              </a:rPr>
              <a:t>S</a:t>
            </a:r>
            <a:r>
              <a:rPr sz="1200" u="sng" spc="0" dirty="0" smtClean="0">
                <a:latin typeface="Arial"/>
                <a:cs typeface="Arial"/>
              </a:rPr>
              <a:t>INE</a:t>
            </a:r>
            <a:r>
              <a:rPr sz="1200" u="sng" spc="14" dirty="0" smtClean="0">
                <a:latin typeface="Arial"/>
                <a:cs typeface="Arial"/>
              </a:rPr>
              <a:t> </a:t>
            </a:r>
            <a:r>
              <a:rPr sz="1200" u="sng" spc="0" dirty="0" smtClean="0">
                <a:latin typeface="Arial"/>
                <a:cs typeface="Arial"/>
              </a:rPr>
              <a:t>–</a:t>
            </a:r>
            <a:r>
              <a:rPr sz="1200" u="sng" spc="-369" dirty="0" smtClean="0">
                <a:latin typeface="Arial"/>
                <a:cs typeface="Arial"/>
              </a:rPr>
              <a:t> </a:t>
            </a:r>
            <a:r>
              <a:rPr sz="1200" u="sng" spc="0" dirty="0" smtClean="0">
                <a:latin typeface="Arial"/>
                <a:cs typeface="Arial"/>
              </a:rPr>
              <a:t>GUANINE</a:t>
            </a:r>
            <a:r>
              <a:rPr sz="1200" spc="0" dirty="0" smtClean="0">
                <a:latin typeface="Arial"/>
                <a:cs typeface="Arial"/>
              </a:rPr>
              <a:t>.</a:t>
            </a:r>
            <a:endParaRPr sz="12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508855" y="4055062"/>
            <a:ext cx="530910" cy="36067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ts val="1325"/>
              </a:lnSpc>
              <a:spcBef>
                <a:spcPts val="66"/>
              </a:spcBef>
            </a:pPr>
            <a:r>
              <a:rPr sz="1200" spc="0" dirty="0" smtClean="0">
                <a:latin typeface="Arial"/>
                <a:cs typeface="Arial"/>
              </a:rPr>
              <a:t>G</a:t>
            </a:r>
            <a:r>
              <a:rPr sz="1200" spc="-4" dirty="0" smtClean="0">
                <a:latin typeface="Arial"/>
                <a:cs typeface="Arial"/>
              </a:rPr>
              <a:t>≡≡≡</a:t>
            </a:r>
            <a:r>
              <a:rPr sz="1200" spc="0" dirty="0" smtClean="0">
                <a:latin typeface="Arial"/>
                <a:cs typeface="Arial"/>
              </a:rPr>
              <a:t>C</a:t>
            </a:r>
            <a:endParaRPr sz="1200">
              <a:latin typeface="Arial"/>
              <a:cs typeface="Arial"/>
            </a:endParaRPr>
          </a:p>
          <a:p>
            <a:pPr marL="189890" marR="106527" algn="ctr">
              <a:lnSpc>
                <a:spcPct val="95825"/>
              </a:lnSpc>
            </a:pPr>
            <a:r>
              <a:rPr sz="1200" spc="0" dirty="0" smtClean="0">
                <a:latin typeface="Arial"/>
                <a:cs typeface="Arial"/>
              </a:rPr>
              <a:t>(3)</a:t>
            </a:r>
            <a:endParaRPr sz="12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171182" y="5443605"/>
            <a:ext cx="4135856" cy="12568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9"/>
              </a:lnSpc>
              <a:spcBef>
                <a:spcPts val="97"/>
              </a:spcBef>
            </a:pPr>
            <a:r>
              <a:rPr sz="1800" spc="0" dirty="0" smtClean="0">
                <a:solidFill>
                  <a:srgbClr val="EC7C30"/>
                </a:solidFill>
                <a:latin typeface="Arial"/>
                <a:cs typeface="Arial"/>
              </a:rPr>
              <a:t>Ai</a:t>
            </a:r>
            <a:r>
              <a:rPr sz="1800" spc="-9" dirty="0" smtClean="0">
                <a:solidFill>
                  <a:srgbClr val="EC7C30"/>
                </a:solidFill>
                <a:latin typeface="Arial"/>
                <a:cs typeface="Arial"/>
              </a:rPr>
              <a:t>n</a:t>
            </a:r>
            <a:r>
              <a:rPr sz="1800" spc="0" dirty="0" smtClean="0">
                <a:solidFill>
                  <a:srgbClr val="EC7C30"/>
                </a:solidFill>
                <a:latin typeface="Arial"/>
                <a:cs typeface="Arial"/>
              </a:rPr>
              <a:t>si, q</a:t>
            </a:r>
            <a:r>
              <a:rPr sz="1800" spc="-4" dirty="0" smtClean="0">
                <a:solidFill>
                  <a:srgbClr val="EC7C30"/>
                </a:solidFill>
                <a:latin typeface="Arial"/>
                <a:cs typeface="Arial"/>
              </a:rPr>
              <a:t>u</a:t>
            </a:r>
            <a:r>
              <a:rPr sz="1800" spc="0" dirty="0" smtClean="0">
                <a:solidFill>
                  <a:srgbClr val="EC7C30"/>
                </a:solidFill>
                <a:latin typeface="Arial"/>
                <a:cs typeface="Arial"/>
              </a:rPr>
              <a:t>a</a:t>
            </a:r>
            <a:r>
              <a:rPr sz="1800" spc="-9" dirty="0" smtClean="0">
                <a:solidFill>
                  <a:srgbClr val="EC7C30"/>
                </a:solidFill>
                <a:latin typeface="Arial"/>
                <a:cs typeface="Arial"/>
              </a:rPr>
              <a:t>n</a:t>
            </a:r>
            <a:r>
              <a:rPr sz="1800" spc="0" dirty="0" smtClean="0">
                <a:solidFill>
                  <a:srgbClr val="EC7C30"/>
                </a:solidFill>
                <a:latin typeface="Arial"/>
                <a:cs typeface="Arial"/>
              </a:rPr>
              <a:t>d</a:t>
            </a:r>
            <a:r>
              <a:rPr sz="1800" spc="25" dirty="0" smtClean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800" spc="0" dirty="0" smtClean="0">
                <a:solidFill>
                  <a:srgbClr val="EC7C30"/>
                </a:solidFill>
                <a:latin typeface="Arial"/>
                <a:cs typeface="Arial"/>
              </a:rPr>
              <a:t>n</a:t>
            </a:r>
            <a:r>
              <a:rPr sz="1800" spc="-9" dirty="0" smtClean="0">
                <a:solidFill>
                  <a:srgbClr val="EC7C30"/>
                </a:solidFill>
                <a:latin typeface="Arial"/>
                <a:cs typeface="Arial"/>
              </a:rPr>
              <a:t>o</a:t>
            </a:r>
            <a:r>
              <a:rPr sz="1800" spc="0" dirty="0" smtClean="0">
                <a:solidFill>
                  <a:srgbClr val="EC7C30"/>
                </a:solidFill>
                <a:latin typeface="Arial"/>
                <a:cs typeface="Arial"/>
              </a:rPr>
              <a:t>us l</a:t>
            </a:r>
            <a:r>
              <a:rPr sz="1800" spc="-9" dirty="0" smtClean="0">
                <a:solidFill>
                  <a:srgbClr val="EC7C30"/>
                </a:solidFill>
                <a:latin typeface="Arial"/>
                <a:cs typeface="Arial"/>
              </a:rPr>
              <a:t>i</a:t>
            </a:r>
            <a:r>
              <a:rPr sz="1800" spc="0" dirty="0" smtClean="0">
                <a:solidFill>
                  <a:srgbClr val="EC7C30"/>
                </a:solidFill>
                <a:latin typeface="Arial"/>
                <a:cs typeface="Arial"/>
              </a:rPr>
              <a:t>so</a:t>
            </a:r>
            <a:r>
              <a:rPr sz="1800" spc="-9" dirty="0" smtClean="0">
                <a:solidFill>
                  <a:srgbClr val="EC7C30"/>
                </a:solidFill>
                <a:latin typeface="Arial"/>
                <a:cs typeface="Arial"/>
              </a:rPr>
              <a:t>n</a:t>
            </a:r>
            <a:r>
              <a:rPr sz="1800" spc="0" dirty="0" smtClean="0">
                <a:solidFill>
                  <a:srgbClr val="EC7C30"/>
                </a:solidFill>
                <a:latin typeface="Arial"/>
                <a:cs typeface="Arial"/>
              </a:rPr>
              <a:t>s</a:t>
            </a:r>
            <a:r>
              <a:rPr sz="1800" spc="14" dirty="0" smtClean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800" spc="0" dirty="0" smtClean="0">
                <a:solidFill>
                  <a:srgbClr val="EC7C30"/>
                </a:solidFill>
                <a:latin typeface="Arial"/>
                <a:cs typeface="Arial"/>
              </a:rPr>
              <a:t>la</a:t>
            </a:r>
            <a:r>
              <a:rPr sz="1800" spc="4" dirty="0" smtClean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800" spc="0" dirty="0" smtClean="0">
                <a:solidFill>
                  <a:srgbClr val="EC7C30"/>
                </a:solidFill>
                <a:latin typeface="Arial"/>
                <a:cs typeface="Arial"/>
              </a:rPr>
              <a:t>sé</a:t>
            </a:r>
            <a:r>
              <a:rPr sz="1800" spc="-9" dirty="0" smtClean="0">
                <a:solidFill>
                  <a:srgbClr val="EC7C30"/>
                </a:solidFill>
                <a:latin typeface="Arial"/>
                <a:cs typeface="Arial"/>
              </a:rPr>
              <a:t>q</a:t>
            </a:r>
            <a:r>
              <a:rPr sz="1800" spc="0" dirty="0" smtClean="0">
                <a:solidFill>
                  <a:srgbClr val="EC7C30"/>
                </a:solidFill>
                <a:latin typeface="Arial"/>
                <a:cs typeface="Arial"/>
              </a:rPr>
              <a:t>u</a:t>
            </a:r>
            <a:r>
              <a:rPr sz="1800" spc="-9" dirty="0" smtClean="0">
                <a:solidFill>
                  <a:srgbClr val="EC7C30"/>
                </a:solidFill>
                <a:latin typeface="Arial"/>
                <a:cs typeface="Arial"/>
              </a:rPr>
              <a:t>e</a:t>
            </a:r>
            <a:r>
              <a:rPr sz="1800" spc="0" dirty="0" smtClean="0">
                <a:solidFill>
                  <a:srgbClr val="EC7C30"/>
                </a:solidFill>
                <a:latin typeface="Arial"/>
                <a:cs typeface="Arial"/>
              </a:rPr>
              <a:t>nce</a:t>
            </a:r>
            <a:r>
              <a:rPr sz="1800" spc="4" dirty="0" smtClean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800" spc="0" dirty="0" smtClean="0">
                <a:solidFill>
                  <a:srgbClr val="EC7C30"/>
                </a:solidFill>
                <a:latin typeface="Arial"/>
                <a:cs typeface="Arial"/>
              </a:rPr>
              <a:t>de</a:t>
            </a:r>
            <a:endParaRPr sz="1800">
              <a:latin typeface="Arial"/>
              <a:cs typeface="Arial"/>
            </a:endParaRPr>
          </a:p>
          <a:p>
            <a:pPr marL="12700" marR="110023">
              <a:lnSpc>
                <a:spcPct val="100041"/>
              </a:lnSpc>
            </a:pPr>
            <a:r>
              <a:rPr sz="1800" spc="0" dirty="0" smtClean="0">
                <a:solidFill>
                  <a:srgbClr val="EC7C30"/>
                </a:solidFill>
                <a:latin typeface="Arial"/>
                <a:cs typeface="Arial"/>
              </a:rPr>
              <a:t>b</a:t>
            </a:r>
            <a:r>
              <a:rPr sz="1800" spc="-9" dirty="0" smtClean="0">
                <a:solidFill>
                  <a:srgbClr val="EC7C30"/>
                </a:solidFill>
                <a:latin typeface="Arial"/>
                <a:cs typeface="Arial"/>
              </a:rPr>
              <a:t>a</a:t>
            </a:r>
            <a:r>
              <a:rPr sz="1800" spc="0" dirty="0" smtClean="0">
                <a:solidFill>
                  <a:srgbClr val="EC7C30"/>
                </a:solidFill>
                <a:latin typeface="Arial"/>
                <a:cs typeface="Arial"/>
              </a:rPr>
              <a:t>ses</a:t>
            </a:r>
            <a:r>
              <a:rPr sz="1800" spc="9" dirty="0" smtClean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800" spc="0" dirty="0" smtClean="0">
                <a:solidFill>
                  <a:srgbClr val="EC7C30"/>
                </a:solidFill>
                <a:latin typeface="Arial"/>
                <a:cs typeface="Arial"/>
              </a:rPr>
              <a:t>d</a:t>
            </a:r>
            <a:r>
              <a:rPr sz="1800" spc="-9" dirty="0" smtClean="0">
                <a:solidFill>
                  <a:srgbClr val="EC7C30"/>
                </a:solidFill>
                <a:latin typeface="Arial"/>
                <a:cs typeface="Arial"/>
              </a:rPr>
              <a:t>’</a:t>
            </a:r>
            <a:r>
              <a:rPr sz="1800" spc="0" dirty="0" smtClean="0">
                <a:solidFill>
                  <a:srgbClr val="EC7C30"/>
                </a:solidFill>
                <a:latin typeface="Arial"/>
                <a:cs typeface="Arial"/>
              </a:rPr>
              <a:t>un</a:t>
            </a:r>
            <a:r>
              <a:rPr sz="1800" spc="4" dirty="0" smtClean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800" spc="0" dirty="0" smtClean="0">
                <a:solidFill>
                  <a:srgbClr val="EC7C30"/>
                </a:solidFill>
                <a:latin typeface="Arial"/>
                <a:cs typeface="Arial"/>
              </a:rPr>
              <a:t>br</a:t>
            </a:r>
            <a:r>
              <a:rPr sz="1800" spc="-4" dirty="0" smtClean="0">
                <a:solidFill>
                  <a:srgbClr val="EC7C30"/>
                </a:solidFill>
                <a:latin typeface="Arial"/>
                <a:cs typeface="Arial"/>
              </a:rPr>
              <a:t>i</a:t>
            </a:r>
            <a:r>
              <a:rPr sz="1800" spc="0" dirty="0" smtClean="0">
                <a:solidFill>
                  <a:srgbClr val="EC7C30"/>
                </a:solidFill>
                <a:latin typeface="Arial"/>
                <a:cs typeface="Arial"/>
              </a:rPr>
              <a:t>n </a:t>
            </a:r>
            <a:r>
              <a:rPr sz="1800" spc="-4" dirty="0" smtClean="0">
                <a:solidFill>
                  <a:srgbClr val="EC7C30"/>
                </a:solidFill>
                <a:latin typeface="Arial"/>
                <a:cs typeface="Arial"/>
              </a:rPr>
              <a:t>d</a:t>
            </a:r>
            <a:r>
              <a:rPr sz="1800" spc="0" dirty="0" smtClean="0">
                <a:solidFill>
                  <a:srgbClr val="EC7C30"/>
                </a:solidFill>
                <a:latin typeface="Arial"/>
                <a:cs typeface="Arial"/>
              </a:rPr>
              <a:t>e</a:t>
            </a:r>
            <a:r>
              <a:rPr sz="1800" spc="9" dirty="0" smtClean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800" spc="0" dirty="0" smtClean="0">
                <a:solidFill>
                  <a:srgbClr val="EC7C30"/>
                </a:solidFill>
                <a:latin typeface="Arial"/>
                <a:cs typeface="Arial"/>
              </a:rPr>
              <a:t>la </a:t>
            </a:r>
            <a:r>
              <a:rPr sz="1800" spc="-4" dirty="0" smtClean="0">
                <a:solidFill>
                  <a:srgbClr val="EC7C30"/>
                </a:solidFill>
                <a:latin typeface="Arial"/>
                <a:cs typeface="Arial"/>
              </a:rPr>
              <a:t>dh</a:t>
            </a:r>
            <a:r>
              <a:rPr sz="1800" spc="0" dirty="0" smtClean="0">
                <a:solidFill>
                  <a:srgbClr val="EC7C30"/>
                </a:solidFill>
                <a:latin typeface="Arial"/>
                <a:cs typeface="Arial"/>
              </a:rPr>
              <a:t>,</a:t>
            </a:r>
            <a:r>
              <a:rPr sz="1800" spc="4" dirty="0" smtClean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800" spc="0" dirty="0" smtClean="0">
                <a:solidFill>
                  <a:srgbClr val="EC7C30"/>
                </a:solidFill>
                <a:latin typeface="Arial"/>
                <a:cs typeface="Arial"/>
              </a:rPr>
              <a:t>n</a:t>
            </a:r>
            <a:r>
              <a:rPr sz="1800" spc="-9" dirty="0" smtClean="0">
                <a:solidFill>
                  <a:srgbClr val="EC7C30"/>
                </a:solidFill>
                <a:latin typeface="Arial"/>
                <a:cs typeface="Arial"/>
              </a:rPr>
              <a:t>o</a:t>
            </a:r>
            <a:r>
              <a:rPr sz="1800" spc="0" dirty="0" smtClean="0">
                <a:solidFill>
                  <a:srgbClr val="EC7C30"/>
                </a:solidFill>
                <a:latin typeface="Arial"/>
                <a:cs typeface="Arial"/>
              </a:rPr>
              <a:t>us</a:t>
            </a:r>
            <a:r>
              <a:rPr sz="1800" spc="9" dirty="0" smtClean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800" spc="0" dirty="0" smtClean="0">
                <a:solidFill>
                  <a:srgbClr val="EC7C30"/>
                </a:solidFill>
                <a:latin typeface="Arial"/>
                <a:cs typeface="Arial"/>
              </a:rPr>
              <a:t>p</a:t>
            </a:r>
            <a:r>
              <a:rPr sz="1800" spc="-9" dirty="0" smtClean="0">
                <a:solidFill>
                  <a:srgbClr val="EC7C30"/>
                </a:solidFill>
                <a:latin typeface="Arial"/>
                <a:cs typeface="Arial"/>
              </a:rPr>
              <a:t>o</a:t>
            </a:r>
            <a:r>
              <a:rPr sz="1800" spc="0" dirty="0" smtClean="0">
                <a:solidFill>
                  <a:srgbClr val="EC7C30"/>
                </a:solidFill>
                <a:latin typeface="Arial"/>
                <a:cs typeface="Arial"/>
              </a:rPr>
              <a:t>uv</a:t>
            </a:r>
            <a:r>
              <a:rPr sz="1800" spc="-9" dirty="0" smtClean="0">
                <a:solidFill>
                  <a:srgbClr val="EC7C30"/>
                </a:solidFill>
                <a:latin typeface="Arial"/>
                <a:cs typeface="Arial"/>
              </a:rPr>
              <a:t>o</a:t>
            </a:r>
            <a:r>
              <a:rPr sz="1800" spc="0" dirty="0" smtClean="0">
                <a:solidFill>
                  <a:srgbClr val="EC7C30"/>
                </a:solidFill>
                <a:latin typeface="Arial"/>
                <a:cs typeface="Arial"/>
              </a:rPr>
              <a:t>ns d</a:t>
            </a:r>
            <a:r>
              <a:rPr sz="1800" spc="-9" dirty="0" smtClean="0">
                <a:solidFill>
                  <a:srgbClr val="EC7C30"/>
                </a:solidFill>
                <a:latin typeface="Arial"/>
                <a:cs typeface="Arial"/>
              </a:rPr>
              <a:t>é</a:t>
            </a:r>
            <a:r>
              <a:rPr sz="1800" spc="0" dirty="0" smtClean="0">
                <a:solidFill>
                  <a:srgbClr val="EC7C30"/>
                </a:solidFill>
                <a:latin typeface="Arial"/>
                <a:cs typeface="Arial"/>
              </a:rPr>
              <a:t>d</a:t>
            </a:r>
            <a:r>
              <a:rPr sz="1800" spc="-9" dirty="0" smtClean="0">
                <a:solidFill>
                  <a:srgbClr val="EC7C30"/>
                </a:solidFill>
                <a:latin typeface="Arial"/>
                <a:cs typeface="Arial"/>
              </a:rPr>
              <a:t>u</a:t>
            </a:r>
            <a:r>
              <a:rPr sz="1800" spc="0" dirty="0" smtClean="0">
                <a:solidFill>
                  <a:srgbClr val="EC7C30"/>
                </a:solidFill>
                <a:latin typeface="Arial"/>
                <a:cs typeface="Arial"/>
              </a:rPr>
              <a:t>ire</a:t>
            </a:r>
            <a:r>
              <a:rPr sz="1800" spc="19" dirty="0" smtClean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800" spc="0" dirty="0" smtClean="0">
                <a:solidFill>
                  <a:srgbClr val="EC7C30"/>
                </a:solidFill>
                <a:latin typeface="Arial"/>
                <a:cs typeface="Arial"/>
              </a:rPr>
              <a:t>la</a:t>
            </a:r>
            <a:r>
              <a:rPr sz="1800" spc="-4" dirty="0" smtClean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800" spc="0" dirty="0" smtClean="0">
                <a:solidFill>
                  <a:srgbClr val="EC7C30"/>
                </a:solidFill>
                <a:latin typeface="Arial"/>
                <a:cs typeface="Arial"/>
              </a:rPr>
              <a:t>sé</a:t>
            </a:r>
            <a:r>
              <a:rPr sz="1800" spc="-4" dirty="0" smtClean="0">
                <a:solidFill>
                  <a:srgbClr val="EC7C30"/>
                </a:solidFill>
                <a:latin typeface="Arial"/>
                <a:cs typeface="Arial"/>
              </a:rPr>
              <a:t>q</a:t>
            </a:r>
            <a:r>
              <a:rPr sz="1800" spc="0" dirty="0" smtClean="0">
                <a:solidFill>
                  <a:srgbClr val="EC7C30"/>
                </a:solidFill>
                <a:latin typeface="Arial"/>
                <a:cs typeface="Arial"/>
              </a:rPr>
              <a:t>u</a:t>
            </a:r>
            <a:r>
              <a:rPr sz="1800" spc="-9" dirty="0" smtClean="0">
                <a:solidFill>
                  <a:srgbClr val="EC7C30"/>
                </a:solidFill>
                <a:latin typeface="Arial"/>
                <a:cs typeface="Arial"/>
              </a:rPr>
              <a:t>e</a:t>
            </a:r>
            <a:r>
              <a:rPr sz="1800" spc="0" dirty="0" smtClean="0">
                <a:solidFill>
                  <a:srgbClr val="EC7C30"/>
                </a:solidFill>
                <a:latin typeface="Arial"/>
                <a:cs typeface="Arial"/>
              </a:rPr>
              <a:t>nce</a:t>
            </a:r>
            <a:r>
              <a:rPr sz="1800" spc="19" dirty="0" smtClean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800" spc="0" dirty="0" smtClean="0">
                <a:solidFill>
                  <a:srgbClr val="EC7C30"/>
                </a:solidFill>
                <a:latin typeface="Arial"/>
                <a:cs typeface="Arial"/>
              </a:rPr>
              <a:t>d</a:t>
            </a:r>
            <a:r>
              <a:rPr sz="1800" spc="-9" dirty="0" smtClean="0">
                <a:solidFill>
                  <a:srgbClr val="EC7C30"/>
                </a:solidFill>
                <a:latin typeface="Arial"/>
                <a:cs typeface="Arial"/>
              </a:rPr>
              <a:t>e</a:t>
            </a:r>
            <a:r>
              <a:rPr sz="1800" spc="0" dirty="0" smtClean="0">
                <a:solidFill>
                  <a:srgbClr val="EC7C30"/>
                </a:solidFill>
                <a:latin typeface="Arial"/>
                <a:cs typeface="Arial"/>
              </a:rPr>
              <a:t>s b</a:t>
            </a:r>
            <a:r>
              <a:rPr sz="1800" spc="-4" dirty="0" smtClean="0">
                <a:solidFill>
                  <a:srgbClr val="EC7C30"/>
                </a:solidFill>
                <a:latin typeface="Arial"/>
                <a:cs typeface="Arial"/>
              </a:rPr>
              <a:t>a</a:t>
            </a:r>
            <a:r>
              <a:rPr sz="1800" spc="0" dirty="0" smtClean="0">
                <a:solidFill>
                  <a:srgbClr val="EC7C30"/>
                </a:solidFill>
                <a:latin typeface="Arial"/>
                <a:cs typeface="Arial"/>
              </a:rPr>
              <a:t>ses</a:t>
            </a:r>
            <a:r>
              <a:rPr sz="1800" spc="9" dirty="0" smtClean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800" spc="0" dirty="0" smtClean="0">
                <a:solidFill>
                  <a:srgbClr val="EC7C30"/>
                </a:solidFill>
                <a:latin typeface="Arial"/>
                <a:cs typeface="Arial"/>
              </a:rPr>
              <a:t>le</a:t>
            </a:r>
            <a:r>
              <a:rPr sz="1800" spc="-4" dirty="0" smtClean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800" spc="0" dirty="0" smtClean="0">
                <a:solidFill>
                  <a:srgbClr val="EC7C30"/>
                </a:solidFill>
                <a:latin typeface="Arial"/>
                <a:cs typeface="Arial"/>
              </a:rPr>
              <a:t>lo</a:t>
            </a:r>
            <a:r>
              <a:rPr sz="1800" spc="-9" dirty="0" smtClean="0">
                <a:solidFill>
                  <a:srgbClr val="EC7C30"/>
                </a:solidFill>
                <a:latin typeface="Arial"/>
                <a:cs typeface="Arial"/>
              </a:rPr>
              <a:t>n</a:t>
            </a:r>
            <a:r>
              <a:rPr sz="1800" spc="0" dirty="0" smtClean="0">
                <a:solidFill>
                  <a:srgbClr val="EC7C30"/>
                </a:solidFill>
                <a:latin typeface="Arial"/>
                <a:cs typeface="Arial"/>
              </a:rPr>
              <a:t>g de</a:t>
            </a:r>
            <a:r>
              <a:rPr sz="1800" spc="-4" dirty="0" smtClean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800" spc="0" dirty="0" smtClean="0">
                <a:solidFill>
                  <a:srgbClr val="EC7C30"/>
                </a:solidFill>
                <a:latin typeface="Arial"/>
                <a:cs typeface="Arial"/>
              </a:rPr>
              <a:t>l’</a:t>
            </a:r>
            <a:r>
              <a:rPr sz="1800" spc="-9" dirty="0" smtClean="0">
                <a:solidFill>
                  <a:srgbClr val="EC7C30"/>
                </a:solidFill>
                <a:latin typeface="Arial"/>
                <a:cs typeface="Arial"/>
              </a:rPr>
              <a:t>a</a:t>
            </a:r>
            <a:r>
              <a:rPr sz="1800" spc="0" dirty="0" smtClean="0">
                <a:solidFill>
                  <a:srgbClr val="EC7C30"/>
                </a:solidFill>
                <a:latin typeface="Arial"/>
                <a:cs typeface="Arial"/>
              </a:rPr>
              <a:t>utre</a:t>
            </a:r>
            <a:r>
              <a:rPr sz="1800" spc="9" dirty="0" smtClean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800" spc="0" dirty="0" smtClean="0">
                <a:solidFill>
                  <a:srgbClr val="EC7C30"/>
                </a:solidFill>
                <a:latin typeface="Arial"/>
                <a:cs typeface="Arial"/>
              </a:rPr>
              <a:t>br</a:t>
            </a:r>
            <a:r>
              <a:rPr sz="1800" spc="-4" dirty="0" smtClean="0">
                <a:solidFill>
                  <a:srgbClr val="EC7C30"/>
                </a:solidFill>
                <a:latin typeface="Arial"/>
                <a:cs typeface="Arial"/>
              </a:rPr>
              <a:t>i</a:t>
            </a:r>
            <a:r>
              <a:rPr sz="1800" spc="0" dirty="0" smtClean="0">
                <a:solidFill>
                  <a:srgbClr val="EC7C30"/>
                </a:solidFill>
                <a:latin typeface="Arial"/>
                <a:cs typeface="Arial"/>
              </a:rPr>
              <a:t>n.</a:t>
            </a:r>
            <a:endParaRPr sz="1800">
              <a:latin typeface="Arial"/>
              <a:cs typeface="Arial"/>
            </a:endParaRPr>
          </a:p>
          <a:p>
            <a:pPr marR="198022" algn="r">
              <a:lnSpc>
                <a:spcPct val="110839"/>
              </a:lnSpc>
              <a:spcBef>
                <a:spcPts val="20"/>
              </a:spcBef>
            </a:pPr>
            <a:r>
              <a:rPr sz="1000" spc="0" dirty="0" smtClean="0">
                <a:latin typeface="Segoe UI"/>
                <a:cs typeface="Segoe UI"/>
              </a:rPr>
              <a:t>E</a:t>
            </a:r>
            <a:r>
              <a:rPr sz="1000" spc="-4" dirty="0" smtClean="0">
                <a:latin typeface="Segoe UI"/>
                <a:cs typeface="Segoe UI"/>
              </a:rPr>
              <a:t>C</a:t>
            </a:r>
            <a:r>
              <a:rPr sz="1000" spc="4" dirty="0" smtClean="0">
                <a:latin typeface="Segoe UI"/>
                <a:cs typeface="Segoe UI"/>
              </a:rPr>
              <a:t>A</a:t>
            </a:r>
            <a:r>
              <a:rPr sz="1000" spc="0" dirty="0" smtClean="0">
                <a:latin typeface="Segoe UI"/>
                <a:cs typeface="Segoe UI"/>
              </a:rPr>
              <a:t>M</a:t>
            </a:r>
            <a:r>
              <a:rPr sz="1000" spc="-6" dirty="0" smtClean="0">
                <a:latin typeface="Segoe UI"/>
                <a:cs typeface="Segoe UI"/>
              </a:rPr>
              <a:t> </a:t>
            </a:r>
            <a:r>
              <a:rPr sz="1000" spc="0" dirty="0" smtClean="0">
                <a:latin typeface="Segoe UI"/>
                <a:cs typeface="Segoe UI"/>
              </a:rPr>
              <a:t>2015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1666601" y="6531508"/>
            <a:ext cx="321853" cy="204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0"/>
              </a:lnSpc>
              <a:spcBef>
                <a:spcPts val="76"/>
              </a:spcBef>
            </a:pPr>
            <a:r>
              <a:rPr sz="2100" spc="-4" baseline="1950" dirty="0" smtClean="0">
                <a:solidFill>
                  <a:srgbClr val="C00000"/>
                </a:solidFill>
                <a:latin typeface="Calibri"/>
                <a:cs typeface="Calibri"/>
              </a:rPr>
              <a:t>100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 rot="16200000">
            <a:off x="0" y="1761345"/>
            <a:ext cx="3562100" cy="19494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2040-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Ch</a:t>
            </a:r>
            <a:r>
              <a:rPr sz="1400" b="1" i="1" spc="4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400" b="1" i="1" spc="4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400" b="1" i="1" spc="-39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1400" b="1" i="1" spc="-9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1400" b="1" i="1" spc="4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va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400" b="1" i="1" spc="-25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et</a:t>
            </a:r>
            <a:r>
              <a:rPr sz="1400" b="1" i="1" spc="-14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1400" b="1" i="1" spc="4" dirty="0" smtClean="0">
                <a:solidFill>
                  <a:srgbClr val="FFFFFF"/>
                </a:solidFill>
                <a:latin typeface="Arial"/>
                <a:cs typeface="Arial"/>
              </a:rPr>
              <a:t>ir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onn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eme</a:t>
            </a:r>
            <a:r>
              <a:rPr sz="1400" b="1" i="1" spc="-4" dirty="0" smtClean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4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endParaRPr sz="1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0" y="0"/>
            <a:ext cx="330708" cy="68579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7" name="object 7"/>
          <p:cNvSpPr txBox="1"/>
          <p:nvPr/>
        </p:nvSpPr>
        <p:spPr>
          <a:xfrm>
            <a:off x="2092039" y="293750"/>
            <a:ext cx="56348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6" name="object 6"/>
          <p:cNvSpPr txBox="1"/>
          <p:nvPr/>
        </p:nvSpPr>
        <p:spPr>
          <a:xfrm>
            <a:off x="3274747" y="293750"/>
            <a:ext cx="57767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5" name="object 5"/>
          <p:cNvSpPr txBox="1"/>
          <p:nvPr/>
        </p:nvSpPr>
        <p:spPr>
          <a:xfrm>
            <a:off x="4560219" y="293750"/>
            <a:ext cx="58172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4" name="object 4"/>
          <p:cNvSpPr txBox="1"/>
          <p:nvPr/>
        </p:nvSpPr>
        <p:spPr>
          <a:xfrm>
            <a:off x="4945132" y="293750"/>
            <a:ext cx="57159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3" name="object 3"/>
          <p:cNvSpPr txBox="1"/>
          <p:nvPr/>
        </p:nvSpPr>
        <p:spPr>
          <a:xfrm>
            <a:off x="5679687" y="293750"/>
            <a:ext cx="5533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" name="object 2"/>
          <p:cNvSpPr txBox="1"/>
          <p:nvPr/>
        </p:nvSpPr>
        <p:spPr>
          <a:xfrm>
            <a:off x="6174459" y="293750"/>
            <a:ext cx="57159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193</TotalTime>
  <Words>8091</Words>
  <Application>Microsoft Macintosh PowerPoint</Application>
  <PresentationFormat>Personnalisé</PresentationFormat>
  <Paragraphs>2337</Paragraphs>
  <Slides>101</Slides>
  <Notes>0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101</vt:i4>
      </vt:variant>
    </vt:vector>
  </HeadingPairs>
  <TitlesOfParts>
    <vt:vector size="102" baseType="lpstr"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cp:lastModifiedBy>William De Decker</cp:lastModifiedBy>
  <cp:revision>5</cp:revision>
  <dcterms:modified xsi:type="dcterms:W3CDTF">2016-05-15T16:44:46Z</dcterms:modified>
</cp:coreProperties>
</file>